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386" r:id="rId3"/>
    <p:sldId id="387" r:id="rId4"/>
    <p:sldId id="388" r:id="rId5"/>
    <p:sldId id="389" r:id="rId6"/>
    <p:sldId id="390" r:id="rId7"/>
    <p:sldId id="391" r:id="rId8"/>
    <p:sldId id="392" r:id="rId9"/>
    <p:sldId id="393" r:id="rId10"/>
    <p:sldId id="412" r:id="rId11"/>
    <p:sldId id="394" r:id="rId12"/>
    <p:sldId id="457" r:id="rId13"/>
    <p:sldId id="487" r:id="rId14"/>
    <p:sldId id="836" r:id="rId15"/>
    <p:sldId id="284" r:id="rId16"/>
    <p:sldId id="488" r:id="rId17"/>
    <p:sldId id="439" r:id="rId18"/>
    <p:sldId id="440" r:id="rId19"/>
    <p:sldId id="442" r:id="rId20"/>
    <p:sldId id="443" r:id="rId21"/>
    <p:sldId id="444" r:id="rId22"/>
    <p:sldId id="445" r:id="rId23"/>
    <p:sldId id="441" r:id="rId24"/>
    <p:sldId id="446" r:id="rId25"/>
    <p:sldId id="447" r:id="rId26"/>
    <p:sldId id="448" r:id="rId27"/>
    <p:sldId id="450" r:id="rId28"/>
    <p:sldId id="366" r:id="rId29"/>
    <p:sldId id="395" r:id="rId30"/>
    <p:sldId id="396" r:id="rId31"/>
    <p:sldId id="397" r:id="rId32"/>
    <p:sldId id="398" r:id="rId33"/>
    <p:sldId id="401" r:id="rId34"/>
    <p:sldId id="304" r:id="rId35"/>
    <p:sldId id="305" r:id="rId36"/>
    <p:sldId id="307" r:id="rId37"/>
    <p:sldId id="306" r:id="rId38"/>
    <p:sldId id="308" r:id="rId39"/>
    <p:sldId id="369" r:id="rId40"/>
    <p:sldId id="309" r:id="rId41"/>
    <p:sldId id="310" r:id="rId42"/>
    <p:sldId id="311" r:id="rId43"/>
    <p:sldId id="320" r:id="rId44"/>
    <p:sldId id="321" r:id="rId45"/>
    <p:sldId id="323" r:id="rId46"/>
    <p:sldId id="322" r:id="rId47"/>
    <p:sldId id="312" r:id="rId48"/>
    <p:sldId id="371" r:id="rId49"/>
    <p:sldId id="324" r:id="rId50"/>
    <p:sldId id="370" r:id="rId51"/>
    <p:sldId id="372" r:id="rId52"/>
    <p:sldId id="325" r:id="rId53"/>
    <p:sldId id="326" r:id="rId54"/>
    <p:sldId id="327" r:id="rId55"/>
    <p:sldId id="333" r:id="rId56"/>
    <p:sldId id="328" r:id="rId57"/>
    <p:sldId id="367" r:id="rId58"/>
    <p:sldId id="335" r:id="rId59"/>
    <p:sldId id="336" r:id="rId60"/>
    <p:sldId id="368" r:id="rId61"/>
    <p:sldId id="404" r:id="rId62"/>
    <p:sldId id="405" r:id="rId63"/>
    <p:sldId id="406" r:id="rId64"/>
    <p:sldId id="408" r:id="rId65"/>
    <p:sldId id="407" r:id="rId66"/>
    <p:sldId id="409" r:id="rId67"/>
    <p:sldId id="410" r:id="rId68"/>
    <p:sldId id="411"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62" r:id="rId87"/>
    <p:sldId id="363" r:id="rId88"/>
    <p:sldId id="364" r:id="rId89"/>
    <p:sldId id="373" r:id="rId90"/>
    <p:sldId id="374" r:id="rId91"/>
    <p:sldId id="375" r:id="rId92"/>
    <p:sldId id="402" r:id="rId93"/>
    <p:sldId id="403" r:id="rId94"/>
    <p:sldId id="377" r:id="rId95"/>
    <p:sldId id="378" r:id="rId96"/>
    <p:sldId id="383" r:id="rId97"/>
    <p:sldId id="384" r:id="rId98"/>
    <p:sldId id="385" r:id="rId99"/>
    <p:sldId id="379" r:id="rId100"/>
    <p:sldId id="380" r:id="rId101"/>
    <p:sldId id="381" r:id="rId102"/>
    <p:sldId id="837" r:id="rId103"/>
    <p:sldId id="838" r:id="rId104"/>
    <p:sldId id="839" r:id="rId105"/>
    <p:sldId id="840" r:id="rId106"/>
    <p:sldId id="841" r:id="rId107"/>
    <p:sldId id="842" r:id="rId108"/>
    <p:sldId id="843" r:id="rId109"/>
    <p:sldId id="844" r:id="rId110"/>
    <p:sldId id="845" r:id="rId111"/>
    <p:sldId id="334" r:id="rId1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CC"/>
    <a:srgbClr val="3333FF"/>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FDA38-39F6-4708-8178-4024C57C3DEE}"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2DED3-D1B6-405E-A1DD-16616DA921FC}" type="slidenum">
              <a:rPr lang="zh-CN" altLang="en-US" smtClean="0"/>
              <a:t>‹#›</a:t>
            </a:fld>
            <a:endParaRPr lang="zh-CN" altLang="en-US"/>
          </a:p>
        </p:txBody>
      </p:sp>
    </p:spTree>
    <p:extLst>
      <p:ext uri="{BB962C8B-B14F-4D97-AF65-F5344CB8AC3E}">
        <p14:creationId xmlns:p14="http://schemas.microsoft.com/office/powerpoint/2010/main" val="3780206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2E0B5B-1849-4407-8335-C769C0061594}" type="slidenum">
              <a:rPr lang="en-US" altLang="zh-CN"/>
              <a:pPr eaLnBrk="1" hangingPunct="1"/>
              <a:t>7</a:t>
            </a:fld>
            <a:endParaRPr lang="en-US" altLang="zh-CN"/>
          </a:p>
        </p:txBody>
      </p:sp>
    </p:spTree>
    <p:extLst>
      <p:ext uri="{BB962C8B-B14F-4D97-AF65-F5344CB8AC3E}">
        <p14:creationId xmlns:p14="http://schemas.microsoft.com/office/powerpoint/2010/main" val="3057644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072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75299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61412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6"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265858"/>
            <a:ext cx="9132026" cy="5020642"/>
          </a:xfrm>
        </p:spPr>
        <p:txBody>
          <a:bodyPr/>
          <a:lstStyle>
            <a:lvl1pPr marL="252000" indent="-288000">
              <a:lnSpc>
                <a:spcPts val="3600"/>
              </a:lnSpc>
              <a:spcBef>
                <a:spcPts val="600"/>
              </a:spcBef>
              <a:spcAft>
                <a:spcPts val="600"/>
              </a:spcAft>
              <a:buClr>
                <a:srgbClr val="FF00FF"/>
              </a:buClr>
              <a:buFont typeface="Wingdings" panose="05000000000000000000" pitchFamily="2" charset="2"/>
              <a:buChar char="u"/>
              <a:defRPr>
                <a:latin typeface="楷体" panose="02010609060101010101" pitchFamily="49" charset="-122"/>
                <a:ea typeface="楷体" panose="02010609060101010101" pitchFamily="49" charset="-122"/>
              </a:defRPr>
            </a:lvl1pPr>
            <a:lvl2pPr marL="685800" indent="-228600">
              <a:lnSpc>
                <a:spcPct val="100000"/>
              </a:lnSpc>
              <a:spcBef>
                <a:spcPts val="600"/>
              </a:spcBef>
              <a:spcAft>
                <a:spcPts val="600"/>
              </a:spcAft>
              <a:buClr>
                <a:srgbClr val="0000FF"/>
              </a:buClr>
              <a:buFont typeface="Wingdings" panose="05000000000000000000" pitchFamily="2" charset="2"/>
              <a:buChar char="Ø"/>
              <a:defRPr>
                <a:latin typeface="楷体" panose="02010609060101010101" pitchFamily="49" charset="-122"/>
                <a:ea typeface="楷体" panose="02010609060101010101" pitchFamily="49" charset="-122"/>
              </a:defRPr>
            </a:lvl2pPr>
            <a:lvl3pPr marL="1143000" indent="-228600">
              <a:lnSpc>
                <a:spcPct val="100000"/>
              </a:lnSpc>
              <a:spcBef>
                <a:spcPts val="600"/>
              </a:spcBef>
              <a:spcAft>
                <a:spcPts val="600"/>
              </a:spcAft>
              <a:buClr>
                <a:srgbClr val="7030A0"/>
              </a:buClr>
              <a:buFont typeface="Wingdings" panose="05000000000000000000" pitchFamily="2" charset="2"/>
              <a:buChar char="n"/>
              <a:defRPr b="1"/>
            </a:lvl3pPr>
            <a:lvl4pPr marL="1600200" indent="-228600">
              <a:lnSpc>
                <a:spcPct val="100000"/>
              </a:lnSpc>
              <a:spcBef>
                <a:spcPts val="600"/>
              </a:spcBef>
              <a:spcAft>
                <a:spcPts val="600"/>
              </a:spcAft>
              <a:buFont typeface="Wingdings" panose="05000000000000000000" pitchFamily="2" charset="2"/>
              <a:buChar char="ü"/>
              <a:defRPr/>
            </a:lvl4pPr>
            <a:lvl5pPr>
              <a:lnSpc>
                <a:spcPct val="100000"/>
              </a:lnSpc>
              <a:spcBef>
                <a:spcPts val="600"/>
              </a:spcBef>
              <a:spcAft>
                <a:spcPts val="6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Tree>
    <p:extLst>
      <p:ext uri="{BB962C8B-B14F-4D97-AF65-F5344CB8AC3E}">
        <p14:creationId xmlns:p14="http://schemas.microsoft.com/office/powerpoint/2010/main" val="43598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正文">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6" y="0"/>
            <a:ext cx="9144000" cy="1147779"/>
          </a:xfrm>
          <a:prstGeom prst="rect">
            <a:avLst/>
          </a:prstGeom>
        </p:spPr>
      </p:pic>
      <p:cxnSp>
        <p:nvCxnSpPr>
          <p:cNvPr id="10" name="直接连接符 9"/>
          <p:cNvCxnSpPr/>
          <p:nvPr userDrawn="1"/>
        </p:nvCxnSpPr>
        <p:spPr>
          <a:xfrm>
            <a:off x="-26126" y="115093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0" y="1147779"/>
            <a:ext cx="9132026" cy="5265719"/>
          </a:xfrm>
          <a:noFill/>
        </p:spPr>
        <p:txBody>
          <a:bodyPr/>
          <a:lstStyle>
            <a:lvl1pPr marL="252000" indent="-288000">
              <a:lnSpc>
                <a:spcPts val="3600"/>
              </a:lnSpc>
              <a:spcBef>
                <a:spcPts val="600"/>
              </a:spcBef>
              <a:spcAft>
                <a:spcPts val="600"/>
              </a:spcAft>
              <a:buClr>
                <a:srgbClr val="FF00FF"/>
              </a:buClr>
              <a:buFont typeface="Wingdings" panose="05000000000000000000" pitchFamily="2" charset="2"/>
              <a:buChar char="u"/>
              <a:defRPr sz="2800" b="1">
                <a:solidFill>
                  <a:schemeClr val="tx1"/>
                </a:solidFill>
                <a:latin typeface="+mn-ea"/>
                <a:ea typeface="+mn-ea"/>
              </a:defRPr>
            </a:lvl1pPr>
            <a:lvl2pPr marL="685800" indent="-228600">
              <a:lnSpc>
                <a:spcPct val="150000"/>
              </a:lnSpc>
              <a:spcBef>
                <a:spcPts val="0"/>
              </a:spcBef>
              <a:spcAft>
                <a:spcPts val="0"/>
              </a:spcAft>
              <a:buClr>
                <a:srgbClr val="FF0000"/>
              </a:buClr>
              <a:buFont typeface="Wingdings" panose="05000000000000000000" pitchFamily="2" charset="2"/>
              <a:buChar char="Ø"/>
              <a:defRPr sz="2800" b="1">
                <a:solidFill>
                  <a:schemeClr val="tx1"/>
                </a:solidFill>
                <a:latin typeface="+mn-ea"/>
                <a:ea typeface="+mn-ea"/>
              </a:defRPr>
            </a:lvl2pPr>
            <a:lvl3pPr marL="1143000" indent="-228600">
              <a:lnSpc>
                <a:spcPct val="150000"/>
              </a:lnSpc>
              <a:spcBef>
                <a:spcPts val="0"/>
              </a:spcBef>
              <a:spcAft>
                <a:spcPts val="0"/>
              </a:spcAft>
              <a:buClr>
                <a:srgbClr val="00B050"/>
              </a:buClr>
              <a:buFont typeface="Wingdings" panose="05000000000000000000" pitchFamily="2" charset="2"/>
              <a:buChar char="n"/>
              <a:defRPr sz="2800" b="1">
                <a:solidFill>
                  <a:schemeClr val="tx1"/>
                </a:solidFill>
                <a:latin typeface="+mn-ea"/>
                <a:ea typeface="+mn-ea"/>
              </a:defRPr>
            </a:lvl3pPr>
            <a:lvl4pPr marL="1600200" indent="-228600">
              <a:lnSpc>
                <a:spcPct val="150000"/>
              </a:lnSpc>
              <a:spcBef>
                <a:spcPts val="0"/>
              </a:spcBef>
              <a:spcAft>
                <a:spcPts val="0"/>
              </a:spcAft>
              <a:buFont typeface="Wingdings" panose="05000000000000000000" pitchFamily="2" charset="2"/>
              <a:buChar char="ü"/>
              <a:defRPr sz="2400" b="1">
                <a:solidFill>
                  <a:schemeClr val="tx1"/>
                </a:solidFill>
                <a:latin typeface="+mn-ea"/>
                <a:ea typeface="+mn-ea"/>
              </a:defRPr>
            </a:lvl4pPr>
            <a:lvl5pPr>
              <a:lnSpc>
                <a:spcPct val="150000"/>
              </a:lnSpc>
              <a:spcBef>
                <a:spcPts val="0"/>
              </a:spcBef>
              <a:spcAft>
                <a:spcPts val="0"/>
              </a:spcAft>
              <a:buClr>
                <a:schemeClr val="tx1"/>
              </a:buClr>
              <a:defRPr sz="2400" b="1">
                <a:solidFill>
                  <a:schemeClr val="tx1"/>
                </a:solidFill>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cxnSp>
        <p:nvCxnSpPr>
          <p:cNvPr id="13" name="直接连接符 12"/>
          <p:cNvCxnSpPr/>
          <p:nvPr userDrawn="1"/>
        </p:nvCxnSpPr>
        <p:spPr>
          <a:xfrm>
            <a:off x="-17419" y="6398227"/>
            <a:ext cx="9180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13498"/>
            <a:ext cx="9144000" cy="444501"/>
          </a:xfrm>
          <a:prstGeom prst="rect">
            <a:avLst/>
          </a:prstGeom>
        </p:spPr>
      </p:pic>
      <p:sp>
        <p:nvSpPr>
          <p:cNvPr id="2" name="Title 1"/>
          <p:cNvSpPr>
            <a:spLocks noGrp="1"/>
          </p:cNvSpPr>
          <p:nvPr>
            <p:ph type="title"/>
          </p:nvPr>
        </p:nvSpPr>
        <p:spPr>
          <a:xfrm>
            <a:off x="22797" y="12700"/>
            <a:ext cx="9121203" cy="1138237"/>
          </a:xfrm>
        </p:spPr>
        <p:txBody>
          <a:bodyPr/>
          <a:lstStyle>
            <a:lvl1pPr>
              <a:defRPr b="1">
                <a:solidFill>
                  <a:schemeClr val="bg1"/>
                </a:solidFill>
                <a:latin typeface="+mj-ea"/>
                <a:ea typeface="+mj-ea"/>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00831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5541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19664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2971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174775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343953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371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338E3B-0D5F-45A2-BD73-2BC397B4B6BC}"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74521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38E3B-0D5F-45A2-BD73-2BC397B4B6BC}" type="datetimeFigureOut">
              <a:rPr lang="zh-CN" altLang="en-US" smtClean="0"/>
              <a:t>2020/4/15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D61E8-B9C7-4E3F-8B11-AC827D5B269A}" type="slidenum">
              <a:rPr lang="zh-CN" altLang="en-US" smtClean="0"/>
              <a:t>‹#›</a:t>
            </a:fld>
            <a:endParaRPr lang="zh-CN" altLang="en-US"/>
          </a:p>
        </p:txBody>
      </p:sp>
    </p:spTree>
    <p:extLst>
      <p:ext uri="{BB962C8B-B14F-4D97-AF65-F5344CB8AC3E}">
        <p14:creationId xmlns:p14="http://schemas.microsoft.com/office/powerpoint/2010/main" val="263091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480.png"/><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55.emf"/></Relationships>
</file>

<file path=ppt/slides/_rels/slide10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57.emf"/><Relationship Id="rId5" Type="http://schemas.openxmlformats.org/officeDocument/2006/relationships/oleObject" Target="../embeddings/oleObject12.bin"/><Relationship Id="rId4" Type="http://schemas.openxmlformats.org/officeDocument/2006/relationships/image" Target="../media/image56.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59.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60.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0.png"/><Relationship Id="rId7" Type="http://schemas.openxmlformats.org/officeDocument/2006/relationships/image" Target="../media/image1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0.png"/></Relationships>
</file>

<file path=ppt/slides/_rels/slide4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3.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0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760631" y="4533364"/>
            <a:ext cx="4842456" cy="1094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rPr>
              <a:t>算法分析与设计</a:t>
            </a:r>
            <a:endParaRPr lang="en-US" altLang="zh-CN" sz="4400" dirty="0">
              <a:solidFill>
                <a:schemeClr val="tx1"/>
              </a:solidFill>
            </a:endParaRPr>
          </a:p>
        </p:txBody>
      </p:sp>
    </p:spTree>
    <p:extLst>
      <p:ext uri="{BB962C8B-B14F-4D97-AF65-F5344CB8AC3E}">
        <p14:creationId xmlns:p14="http://schemas.microsoft.com/office/powerpoint/2010/main" val="23705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34B85DD-4ED8-4D45-AAD4-94B8AEA76EE6}"/>
              </a:ext>
            </a:extLst>
          </p:cNvPr>
          <p:cNvSpPr>
            <a:spLocks noGrp="1"/>
          </p:cNvSpPr>
          <p:nvPr>
            <p:ph type="title"/>
          </p:nvPr>
        </p:nvSpPr>
        <p:spPr/>
        <p:txBody>
          <a:bodyPr/>
          <a:lstStyle/>
          <a:p>
            <a:r>
              <a:rPr lang="zh-CN" altLang="en-US" dirty="0"/>
              <a:t>经典问题</a:t>
            </a:r>
            <a:r>
              <a:rPr lang="en-US" altLang="zh-CN" dirty="0"/>
              <a:t>---</a:t>
            </a:r>
            <a:r>
              <a:rPr lang="zh-CN" altLang="en-US" dirty="0"/>
              <a:t>数塔问题</a:t>
            </a:r>
          </a:p>
        </p:txBody>
      </p:sp>
      <p:pic>
        <p:nvPicPr>
          <p:cNvPr id="4" name="图片 3">
            <a:extLst>
              <a:ext uri="{FF2B5EF4-FFF2-40B4-BE49-F238E27FC236}">
                <a16:creationId xmlns:a16="http://schemas.microsoft.com/office/drawing/2014/main" id="{3159BA1D-439F-494D-BA54-9E9509D2A3EA}"/>
              </a:ext>
            </a:extLst>
          </p:cNvPr>
          <p:cNvPicPr>
            <a:picLocks noChangeAspect="1"/>
          </p:cNvPicPr>
          <p:nvPr/>
        </p:nvPicPr>
        <p:blipFill>
          <a:blip r:embed="rId2"/>
          <a:stretch>
            <a:fillRect/>
          </a:stretch>
        </p:blipFill>
        <p:spPr>
          <a:xfrm>
            <a:off x="6584867" y="1570348"/>
            <a:ext cx="1781175" cy="2133600"/>
          </a:xfrm>
          <a:prstGeom prst="rect">
            <a:avLst/>
          </a:prstGeom>
        </p:spPr>
      </p:pic>
      <p:graphicFrame>
        <p:nvGraphicFramePr>
          <p:cNvPr id="5" name="表格 4">
            <a:extLst>
              <a:ext uri="{FF2B5EF4-FFF2-40B4-BE49-F238E27FC236}">
                <a16:creationId xmlns:a16="http://schemas.microsoft.com/office/drawing/2014/main" id="{4EF51C37-5467-4809-9DF1-7C1C7207BE80}"/>
              </a:ext>
            </a:extLst>
          </p:cNvPr>
          <p:cNvGraphicFramePr>
            <a:graphicFrameLocks noGrp="1"/>
          </p:cNvGraphicFramePr>
          <p:nvPr>
            <p:extLst>
              <p:ext uri="{D42A27DB-BD31-4B8C-83A1-F6EECF244321}">
                <p14:modId xmlns:p14="http://schemas.microsoft.com/office/powerpoint/2010/main" val="1375848130"/>
              </p:ext>
            </p:extLst>
          </p:nvPr>
        </p:nvGraphicFramePr>
        <p:xfrm>
          <a:off x="882978" y="1989056"/>
          <a:ext cx="4572000" cy="26822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724719810"/>
                    </a:ext>
                  </a:extLst>
                </a:gridCol>
                <a:gridCol w="762000">
                  <a:extLst>
                    <a:ext uri="{9D8B030D-6E8A-4147-A177-3AD203B41FA5}">
                      <a16:colId xmlns:a16="http://schemas.microsoft.com/office/drawing/2014/main" val="3605133553"/>
                    </a:ext>
                  </a:extLst>
                </a:gridCol>
                <a:gridCol w="762000">
                  <a:extLst>
                    <a:ext uri="{9D8B030D-6E8A-4147-A177-3AD203B41FA5}">
                      <a16:colId xmlns:a16="http://schemas.microsoft.com/office/drawing/2014/main" val="3871635332"/>
                    </a:ext>
                  </a:extLst>
                </a:gridCol>
                <a:gridCol w="762000">
                  <a:extLst>
                    <a:ext uri="{9D8B030D-6E8A-4147-A177-3AD203B41FA5}">
                      <a16:colId xmlns:a16="http://schemas.microsoft.com/office/drawing/2014/main" val="4254109203"/>
                    </a:ext>
                  </a:extLst>
                </a:gridCol>
                <a:gridCol w="762000">
                  <a:extLst>
                    <a:ext uri="{9D8B030D-6E8A-4147-A177-3AD203B41FA5}">
                      <a16:colId xmlns:a16="http://schemas.microsoft.com/office/drawing/2014/main" val="40798232"/>
                    </a:ext>
                  </a:extLst>
                </a:gridCol>
                <a:gridCol w="762000">
                  <a:extLst>
                    <a:ext uri="{9D8B030D-6E8A-4147-A177-3AD203B41FA5}">
                      <a16:colId xmlns:a16="http://schemas.microsoft.com/office/drawing/2014/main" val="718999003"/>
                    </a:ext>
                  </a:extLst>
                </a:gridCol>
              </a:tblGrid>
              <a:tr h="367069">
                <a:tc>
                  <a:txBody>
                    <a:bodyPr/>
                    <a:lstStyle/>
                    <a:p>
                      <a:pPr algn="ctr"/>
                      <a:r>
                        <a:rPr lang="en-US" altLang="zh-CN" sz="2000" b="1" dirty="0">
                          <a:latin typeface="Times New Roman" panose="02020603050405020304" pitchFamily="18" charset="0"/>
                          <a:cs typeface="Times New Roman" panose="02020603050405020304" pitchFamily="18" charset="0"/>
                        </a:rPr>
                        <a:t>       j</a:t>
                      </a:r>
                    </a:p>
                    <a:p>
                      <a:pPr algn="l"/>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4</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3556776"/>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4</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6</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6901607"/>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4</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1720906"/>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298099"/>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7613791"/>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0917770"/>
                  </a:ext>
                </a:extLst>
              </a:tr>
            </a:tbl>
          </a:graphicData>
        </a:graphic>
      </p:graphicFrame>
      <p:cxnSp>
        <p:nvCxnSpPr>
          <p:cNvPr id="7" name="直接连接符 6">
            <a:extLst>
              <a:ext uri="{FF2B5EF4-FFF2-40B4-BE49-F238E27FC236}">
                <a16:creationId xmlns:a16="http://schemas.microsoft.com/office/drawing/2014/main" id="{665CB8F8-3420-49BF-9CB4-77740678E524}"/>
              </a:ext>
            </a:extLst>
          </p:cNvPr>
          <p:cNvCxnSpPr/>
          <p:nvPr/>
        </p:nvCxnSpPr>
        <p:spPr>
          <a:xfrm>
            <a:off x="904973" y="2017336"/>
            <a:ext cx="744718" cy="669303"/>
          </a:xfrm>
          <a:prstGeom prst="line">
            <a:avLst/>
          </a:prstGeom>
          <a:ln w="22225"/>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2AB663AA-A05B-42BD-A11B-DF95ED0AD9F1}"/>
              </a:ext>
            </a:extLst>
          </p:cNvPr>
          <p:cNvSpPr txBox="1"/>
          <p:nvPr/>
        </p:nvSpPr>
        <p:spPr>
          <a:xfrm>
            <a:off x="829558" y="1480008"/>
            <a:ext cx="1093510" cy="523220"/>
          </a:xfrm>
          <a:prstGeom prst="rect">
            <a:avLst/>
          </a:prstGeom>
          <a:noFill/>
        </p:spPr>
        <p:txBody>
          <a:bodyPr wrap="square" rtlCol="0">
            <a:spAutoFit/>
          </a:bodyPr>
          <a:lstStyle/>
          <a:p>
            <a:r>
              <a:rPr lang="en-US" altLang="zh-CN" sz="2800" b="1" dirty="0"/>
              <a:t>d[</a:t>
            </a:r>
            <a:r>
              <a:rPr lang="en-US" altLang="zh-CN" sz="2800" b="1" dirty="0" err="1"/>
              <a:t>i,j</a:t>
            </a:r>
            <a:r>
              <a:rPr lang="en-US" altLang="zh-CN" sz="2800" b="1" dirty="0"/>
              <a:t>]</a:t>
            </a:r>
            <a:endParaRPr lang="zh-CN" altLang="en-US" sz="2800" b="1" dirty="0"/>
          </a:p>
        </p:txBody>
      </p:sp>
      <p:sp>
        <p:nvSpPr>
          <p:cNvPr id="9" name="矩形 8">
            <a:extLst>
              <a:ext uri="{FF2B5EF4-FFF2-40B4-BE49-F238E27FC236}">
                <a16:creationId xmlns:a16="http://schemas.microsoft.com/office/drawing/2014/main" id="{824A3C54-1E2A-4F71-B198-FC4DDC773D37}"/>
              </a:ext>
            </a:extLst>
          </p:cNvPr>
          <p:cNvSpPr/>
          <p:nvPr/>
        </p:nvSpPr>
        <p:spPr>
          <a:xfrm>
            <a:off x="1640264" y="3073137"/>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7</a:t>
            </a:r>
            <a:endParaRPr lang="zh-CN" altLang="en-US" b="1" dirty="0">
              <a:solidFill>
                <a:srgbClr val="FF0000"/>
              </a:solidFill>
            </a:endParaRPr>
          </a:p>
        </p:txBody>
      </p:sp>
      <p:sp>
        <p:nvSpPr>
          <p:cNvPr id="10" name="矩形 9">
            <a:extLst>
              <a:ext uri="{FF2B5EF4-FFF2-40B4-BE49-F238E27FC236}">
                <a16:creationId xmlns:a16="http://schemas.microsoft.com/office/drawing/2014/main" id="{1A975CB3-AE4B-4DB5-8249-BC66B3060E50}"/>
              </a:ext>
            </a:extLst>
          </p:cNvPr>
          <p:cNvSpPr/>
          <p:nvPr/>
        </p:nvSpPr>
        <p:spPr>
          <a:xfrm>
            <a:off x="2405406" y="3084136"/>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12</a:t>
            </a:r>
            <a:endParaRPr lang="zh-CN" altLang="en-US" b="1" dirty="0">
              <a:solidFill>
                <a:srgbClr val="FF0000"/>
              </a:solidFill>
            </a:endParaRPr>
          </a:p>
        </p:txBody>
      </p:sp>
      <p:sp>
        <p:nvSpPr>
          <p:cNvPr id="11" name="矩形 10">
            <a:extLst>
              <a:ext uri="{FF2B5EF4-FFF2-40B4-BE49-F238E27FC236}">
                <a16:creationId xmlns:a16="http://schemas.microsoft.com/office/drawing/2014/main" id="{2E8EDD46-48EF-46D7-B70E-8F52A10DF1F3}"/>
              </a:ext>
            </a:extLst>
          </p:cNvPr>
          <p:cNvSpPr/>
          <p:nvPr/>
        </p:nvSpPr>
        <p:spPr>
          <a:xfrm>
            <a:off x="3170548" y="3095134"/>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10</a:t>
            </a:r>
            <a:endParaRPr lang="zh-CN" altLang="en-US" b="1" dirty="0">
              <a:solidFill>
                <a:srgbClr val="FF0000"/>
              </a:solidFill>
            </a:endParaRPr>
          </a:p>
        </p:txBody>
      </p:sp>
      <p:sp>
        <p:nvSpPr>
          <p:cNvPr id="12" name="矩形 11">
            <a:extLst>
              <a:ext uri="{FF2B5EF4-FFF2-40B4-BE49-F238E27FC236}">
                <a16:creationId xmlns:a16="http://schemas.microsoft.com/office/drawing/2014/main" id="{96C8AB91-0CC4-4623-8AC9-D976197D5479}"/>
              </a:ext>
            </a:extLst>
          </p:cNvPr>
          <p:cNvSpPr/>
          <p:nvPr/>
        </p:nvSpPr>
        <p:spPr>
          <a:xfrm>
            <a:off x="3926264" y="3077852"/>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10</a:t>
            </a:r>
            <a:endParaRPr lang="zh-CN" altLang="en-US" b="1" dirty="0">
              <a:solidFill>
                <a:srgbClr val="FF0000"/>
              </a:solidFill>
            </a:endParaRPr>
          </a:p>
        </p:txBody>
      </p:sp>
      <p:sp>
        <p:nvSpPr>
          <p:cNvPr id="13" name="矩形 12">
            <a:extLst>
              <a:ext uri="{FF2B5EF4-FFF2-40B4-BE49-F238E27FC236}">
                <a16:creationId xmlns:a16="http://schemas.microsoft.com/office/drawing/2014/main" id="{48CC029B-042F-4EA0-9667-1765391EE387}"/>
              </a:ext>
            </a:extLst>
          </p:cNvPr>
          <p:cNvSpPr/>
          <p:nvPr/>
        </p:nvSpPr>
        <p:spPr>
          <a:xfrm>
            <a:off x="1632408" y="3489489"/>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20</a:t>
            </a:r>
            <a:endParaRPr lang="zh-CN" altLang="en-US" b="1" dirty="0">
              <a:solidFill>
                <a:srgbClr val="FF0000"/>
              </a:solidFill>
            </a:endParaRPr>
          </a:p>
        </p:txBody>
      </p:sp>
      <p:sp>
        <p:nvSpPr>
          <p:cNvPr id="14" name="矩形 13">
            <a:extLst>
              <a:ext uri="{FF2B5EF4-FFF2-40B4-BE49-F238E27FC236}">
                <a16:creationId xmlns:a16="http://schemas.microsoft.com/office/drawing/2014/main" id="{DDAB94B4-1700-4D5C-9D4E-B30C851BE5A7}"/>
              </a:ext>
            </a:extLst>
          </p:cNvPr>
          <p:cNvSpPr/>
          <p:nvPr/>
        </p:nvSpPr>
        <p:spPr>
          <a:xfrm>
            <a:off x="2416404" y="3491059"/>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13</a:t>
            </a:r>
            <a:endParaRPr lang="zh-CN" altLang="en-US" b="1" dirty="0">
              <a:solidFill>
                <a:srgbClr val="FF0000"/>
              </a:solidFill>
            </a:endParaRPr>
          </a:p>
        </p:txBody>
      </p:sp>
      <p:sp>
        <p:nvSpPr>
          <p:cNvPr id="15" name="矩形 14">
            <a:extLst>
              <a:ext uri="{FF2B5EF4-FFF2-40B4-BE49-F238E27FC236}">
                <a16:creationId xmlns:a16="http://schemas.microsoft.com/office/drawing/2014/main" id="{A06EF2DC-7155-4F47-BAEE-FF2781D18E20}"/>
              </a:ext>
            </a:extLst>
          </p:cNvPr>
          <p:cNvSpPr/>
          <p:nvPr/>
        </p:nvSpPr>
        <p:spPr>
          <a:xfrm>
            <a:off x="3181546" y="3492631"/>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10</a:t>
            </a:r>
            <a:endParaRPr lang="zh-CN" altLang="en-US" b="1" dirty="0">
              <a:solidFill>
                <a:srgbClr val="FF0000"/>
              </a:solidFill>
            </a:endParaRPr>
          </a:p>
        </p:txBody>
      </p:sp>
      <p:sp>
        <p:nvSpPr>
          <p:cNvPr id="16" name="矩形 15">
            <a:extLst>
              <a:ext uri="{FF2B5EF4-FFF2-40B4-BE49-F238E27FC236}">
                <a16:creationId xmlns:a16="http://schemas.microsoft.com/office/drawing/2014/main" id="{9511CDA7-CCC6-4D76-8D2F-EFB2720FE1CE}"/>
              </a:ext>
            </a:extLst>
          </p:cNvPr>
          <p:cNvSpPr/>
          <p:nvPr/>
        </p:nvSpPr>
        <p:spPr>
          <a:xfrm>
            <a:off x="1643407" y="3877559"/>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23</a:t>
            </a:r>
            <a:endParaRPr lang="zh-CN" altLang="en-US" b="1" dirty="0">
              <a:solidFill>
                <a:srgbClr val="FF0000"/>
              </a:solidFill>
            </a:endParaRPr>
          </a:p>
        </p:txBody>
      </p:sp>
      <p:sp>
        <p:nvSpPr>
          <p:cNvPr id="17" name="矩形 16">
            <a:extLst>
              <a:ext uri="{FF2B5EF4-FFF2-40B4-BE49-F238E27FC236}">
                <a16:creationId xmlns:a16="http://schemas.microsoft.com/office/drawing/2014/main" id="{A26960A7-CC74-4677-97DD-2652703C4B17}"/>
              </a:ext>
            </a:extLst>
          </p:cNvPr>
          <p:cNvSpPr/>
          <p:nvPr/>
        </p:nvSpPr>
        <p:spPr>
          <a:xfrm>
            <a:off x="2399123" y="3888557"/>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21</a:t>
            </a:r>
            <a:endParaRPr lang="zh-CN" altLang="en-US" b="1" dirty="0">
              <a:solidFill>
                <a:srgbClr val="FF0000"/>
              </a:solidFill>
            </a:endParaRPr>
          </a:p>
        </p:txBody>
      </p:sp>
      <p:sp>
        <p:nvSpPr>
          <p:cNvPr id="18" name="矩形 17">
            <a:extLst>
              <a:ext uri="{FF2B5EF4-FFF2-40B4-BE49-F238E27FC236}">
                <a16:creationId xmlns:a16="http://schemas.microsoft.com/office/drawing/2014/main" id="{3E5B7040-A493-4200-BE13-EFF32875650C}"/>
              </a:ext>
            </a:extLst>
          </p:cNvPr>
          <p:cNvSpPr/>
          <p:nvPr/>
        </p:nvSpPr>
        <p:spPr>
          <a:xfrm>
            <a:off x="1644977" y="4275055"/>
            <a:ext cx="772998" cy="39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30</a:t>
            </a:r>
            <a:endParaRPr lang="zh-CN" altLang="en-US" b="1" dirty="0">
              <a:solidFill>
                <a:srgbClr val="FF0000"/>
              </a:solidFill>
            </a:endParaRPr>
          </a:p>
        </p:txBody>
      </p:sp>
      <p:sp>
        <p:nvSpPr>
          <p:cNvPr id="19" name="矩形 18">
            <a:extLst>
              <a:ext uri="{FF2B5EF4-FFF2-40B4-BE49-F238E27FC236}">
                <a16:creationId xmlns:a16="http://schemas.microsoft.com/office/drawing/2014/main" id="{70C800F2-3D26-4267-B07F-8FBEF1572EE3}"/>
              </a:ext>
            </a:extLst>
          </p:cNvPr>
          <p:cNvSpPr/>
          <p:nvPr/>
        </p:nvSpPr>
        <p:spPr>
          <a:xfrm>
            <a:off x="6693032" y="2686639"/>
            <a:ext cx="263951" cy="188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F00FF"/>
                </a:solidFill>
              </a:rPr>
              <a:t>7</a:t>
            </a:r>
            <a:endParaRPr lang="zh-CN" altLang="en-US" sz="1400" b="1" dirty="0">
              <a:solidFill>
                <a:srgbClr val="FF00FF"/>
              </a:solidFill>
            </a:endParaRPr>
          </a:p>
        </p:txBody>
      </p:sp>
      <p:sp>
        <p:nvSpPr>
          <p:cNvPr id="20" name="矩形 19">
            <a:extLst>
              <a:ext uri="{FF2B5EF4-FFF2-40B4-BE49-F238E27FC236}">
                <a16:creationId xmlns:a16="http://schemas.microsoft.com/office/drawing/2014/main" id="{AA7BEE1D-E0AC-4DC7-AC95-602F48E307C7}"/>
              </a:ext>
            </a:extLst>
          </p:cNvPr>
          <p:cNvSpPr/>
          <p:nvPr/>
        </p:nvSpPr>
        <p:spPr>
          <a:xfrm>
            <a:off x="7024541" y="2707064"/>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12</a:t>
            </a:r>
            <a:endParaRPr lang="zh-CN" altLang="en-US" sz="1400" b="1" dirty="0">
              <a:solidFill>
                <a:srgbClr val="FF00FF"/>
              </a:solidFill>
            </a:endParaRPr>
          </a:p>
        </p:txBody>
      </p:sp>
      <p:sp>
        <p:nvSpPr>
          <p:cNvPr id="21" name="矩形 20">
            <a:extLst>
              <a:ext uri="{FF2B5EF4-FFF2-40B4-BE49-F238E27FC236}">
                <a16:creationId xmlns:a16="http://schemas.microsoft.com/office/drawing/2014/main" id="{BE3CFEED-DE95-41C0-ABA8-E25BFFEDA5A1}"/>
              </a:ext>
            </a:extLst>
          </p:cNvPr>
          <p:cNvSpPr/>
          <p:nvPr/>
        </p:nvSpPr>
        <p:spPr>
          <a:xfrm>
            <a:off x="7459745" y="2727489"/>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10</a:t>
            </a:r>
            <a:endParaRPr lang="zh-CN" altLang="en-US" sz="1400" b="1" dirty="0">
              <a:solidFill>
                <a:srgbClr val="FF00FF"/>
              </a:solidFill>
            </a:endParaRPr>
          </a:p>
        </p:txBody>
      </p:sp>
      <p:sp>
        <p:nvSpPr>
          <p:cNvPr id="22" name="矩形 21">
            <a:extLst>
              <a:ext uri="{FF2B5EF4-FFF2-40B4-BE49-F238E27FC236}">
                <a16:creationId xmlns:a16="http://schemas.microsoft.com/office/drawing/2014/main" id="{1BF2D8AB-B9AF-44E9-BED9-6C9C26837962}"/>
              </a:ext>
            </a:extLst>
          </p:cNvPr>
          <p:cNvSpPr/>
          <p:nvPr/>
        </p:nvSpPr>
        <p:spPr>
          <a:xfrm>
            <a:off x="7902805" y="2736916"/>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10</a:t>
            </a:r>
            <a:endParaRPr lang="zh-CN" altLang="en-US" sz="1400" b="1" dirty="0">
              <a:solidFill>
                <a:srgbClr val="FF00FF"/>
              </a:solidFill>
            </a:endParaRPr>
          </a:p>
        </p:txBody>
      </p:sp>
      <p:sp>
        <p:nvSpPr>
          <p:cNvPr id="23" name="矩形 22">
            <a:extLst>
              <a:ext uri="{FF2B5EF4-FFF2-40B4-BE49-F238E27FC236}">
                <a16:creationId xmlns:a16="http://schemas.microsoft.com/office/drawing/2014/main" id="{D5C7338F-9150-4571-8C57-195F5B508A50}"/>
              </a:ext>
            </a:extLst>
          </p:cNvPr>
          <p:cNvSpPr/>
          <p:nvPr/>
        </p:nvSpPr>
        <p:spPr>
          <a:xfrm>
            <a:off x="6799869" y="2303282"/>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20</a:t>
            </a:r>
            <a:endParaRPr lang="zh-CN" altLang="en-US" sz="1400" b="1" dirty="0">
              <a:solidFill>
                <a:srgbClr val="FF00FF"/>
              </a:solidFill>
            </a:endParaRPr>
          </a:p>
        </p:txBody>
      </p:sp>
      <p:sp>
        <p:nvSpPr>
          <p:cNvPr id="24" name="矩形 23">
            <a:extLst>
              <a:ext uri="{FF2B5EF4-FFF2-40B4-BE49-F238E27FC236}">
                <a16:creationId xmlns:a16="http://schemas.microsoft.com/office/drawing/2014/main" id="{68FAF45F-CEF9-4C93-8D27-AB45A3E73812}"/>
              </a:ext>
            </a:extLst>
          </p:cNvPr>
          <p:cNvSpPr/>
          <p:nvPr/>
        </p:nvSpPr>
        <p:spPr>
          <a:xfrm>
            <a:off x="7261782" y="2322136"/>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13</a:t>
            </a:r>
            <a:endParaRPr lang="zh-CN" altLang="en-US" sz="1400" b="1" dirty="0">
              <a:solidFill>
                <a:srgbClr val="FF00FF"/>
              </a:solidFill>
            </a:endParaRPr>
          </a:p>
        </p:txBody>
      </p:sp>
      <p:sp>
        <p:nvSpPr>
          <p:cNvPr id="25" name="矩形 24">
            <a:extLst>
              <a:ext uri="{FF2B5EF4-FFF2-40B4-BE49-F238E27FC236}">
                <a16:creationId xmlns:a16="http://schemas.microsoft.com/office/drawing/2014/main" id="{063CB02A-F6C3-47BD-A012-5722DEBF094A}"/>
              </a:ext>
            </a:extLst>
          </p:cNvPr>
          <p:cNvSpPr/>
          <p:nvPr/>
        </p:nvSpPr>
        <p:spPr>
          <a:xfrm>
            <a:off x="7695415" y="2303283"/>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10</a:t>
            </a:r>
            <a:endParaRPr lang="zh-CN" altLang="en-US" sz="1400" b="1" dirty="0">
              <a:solidFill>
                <a:srgbClr val="FF00FF"/>
              </a:solidFill>
            </a:endParaRPr>
          </a:p>
        </p:txBody>
      </p:sp>
      <p:sp>
        <p:nvSpPr>
          <p:cNvPr id="26" name="矩形 25">
            <a:extLst>
              <a:ext uri="{FF2B5EF4-FFF2-40B4-BE49-F238E27FC236}">
                <a16:creationId xmlns:a16="http://schemas.microsoft.com/office/drawing/2014/main" id="{598FB18B-BEA7-47C2-94ED-FF12D0A5E372}"/>
              </a:ext>
            </a:extLst>
          </p:cNvPr>
          <p:cNvSpPr/>
          <p:nvPr/>
        </p:nvSpPr>
        <p:spPr>
          <a:xfrm>
            <a:off x="6988405" y="1935638"/>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23</a:t>
            </a:r>
            <a:endParaRPr lang="zh-CN" altLang="en-US" sz="1400" b="1" dirty="0">
              <a:solidFill>
                <a:srgbClr val="FF00FF"/>
              </a:solidFill>
            </a:endParaRPr>
          </a:p>
        </p:txBody>
      </p:sp>
      <p:sp>
        <p:nvSpPr>
          <p:cNvPr id="27" name="矩形 26">
            <a:extLst>
              <a:ext uri="{FF2B5EF4-FFF2-40B4-BE49-F238E27FC236}">
                <a16:creationId xmlns:a16="http://schemas.microsoft.com/office/drawing/2014/main" id="{99D35D44-ECA5-4648-AE93-5741B2F16FAA}"/>
              </a:ext>
            </a:extLst>
          </p:cNvPr>
          <p:cNvSpPr/>
          <p:nvPr/>
        </p:nvSpPr>
        <p:spPr>
          <a:xfrm>
            <a:off x="7488026" y="1926210"/>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21</a:t>
            </a:r>
            <a:endParaRPr lang="zh-CN" altLang="en-US" sz="1400" b="1" dirty="0">
              <a:solidFill>
                <a:srgbClr val="FF00FF"/>
              </a:solidFill>
            </a:endParaRPr>
          </a:p>
        </p:txBody>
      </p:sp>
      <p:sp>
        <p:nvSpPr>
          <p:cNvPr id="28" name="矩形 27">
            <a:extLst>
              <a:ext uri="{FF2B5EF4-FFF2-40B4-BE49-F238E27FC236}">
                <a16:creationId xmlns:a16="http://schemas.microsoft.com/office/drawing/2014/main" id="{79648B88-355C-456C-BDE4-D8595D9C7F35}"/>
              </a:ext>
            </a:extLst>
          </p:cNvPr>
          <p:cNvSpPr/>
          <p:nvPr/>
        </p:nvSpPr>
        <p:spPr>
          <a:xfrm>
            <a:off x="7235073" y="1522429"/>
            <a:ext cx="366073" cy="158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FF"/>
                </a:solidFill>
              </a:rPr>
              <a:t>30</a:t>
            </a:r>
            <a:endParaRPr lang="zh-CN" altLang="en-US" sz="1400" b="1" dirty="0">
              <a:solidFill>
                <a:srgbClr val="FF00FF"/>
              </a:solidFill>
            </a:endParaRPr>
          </a:p>
        </p:txBody>
      </p:sp>
    </p:spTree>
    <p:extLst>
      <p:ext uri="{BB962C8B-B14F-4D97-AF65-F5344CB8AC3E}">
        <p14:creationId xmlns:p14="http://schemas.microsoft.com/office/powerpoint/2010/main" val="36569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时间复杂度分析</a:t>
                </a:r>
                <a:endParaRPr lang="en-US" altLang="zh-CN" dirty="0"/>
              </a:p>
              <a:p>
                <a:pPr marL="457200" lvl="1" indent="0">
                  <a:buNone/>
                </a:pPr>
                <a14:m>
                  <m:oMath xmlns:m="http://schemas.openxmlformats.org/officeDocument/2006/math">
                    <m:r>
                      <a:rPr lang="en-US" altLang="zh-CN" i="1" dirty="0">
                        <a:latin typeface="Cambria Math" panose="02040503050406030204" pitchFamily="18" charset="0"/>
                      </a:rPr>
                      <m:t>𝑭</m:t>
                    </m:r>
                    <m:r>
                      <a:rPr lang="en-US" altLang="zh-CN" i="1" baseline="-25000" dirty="0" err="1">
                        <a:latin typeface="Cambria Math" panose="02040503050406030204" pitchFamily="18" charset="0"/>
                      </a:rPr>
                      <m:t>𝒌</m:t>
                    </m:r>
                    <m:r>
                      <a:rPr lang="en-US" altLang="zh-CN" i="1" dirty="0">
                        <a:latin typeface="Cambria Math" panose="02040503050406030204" pitchFamily="18" charset="0"/>
                      </a:rPr>
                      <m:t>(</m:t>
                    </m:r>
                    <m:r>
                      <a:rPr lang="en-US" altLang="zh-CN" i="1" dirty="0">
                        <a:latin typeface="Cambria Math" panose="02040503050406030204" pitchFamily="18" charset="0"/>
                      </a:rPr>
                      <m:t>𝒙</m:t>
                    </m:r>
                    <m:r>
                      <a:rPr lang="en-US" altLang="zh-CN" i="1" dirty="0">
                        <a:latin typeface="Cambria Math" panose="02040503050406030204" pitchFamily="18" charset="0"/>
                      </a:rPr>
                      <m:t>)=</m:t>
                    </m:r>
                    <m:limLow>
                      <m:limLowPr>
                        <m:ctrlPr>
                          <a:rPr lang="en-US" altLang="zh-CN" i="1" dirty="0">
                            <a:latin typeface="Cambria Math" panose="02040503050406030204" pitchFamily="18" charset="0"/>
                          </a:rPr>
                        </m:ctrlPr>
                      </m:limLowPr>
                      <m:e>
                        <m:groupChr>
                          <m:groupChrPr>
                            <m:chr m:val="⏟"/>
                            <m:ctrlPr>
                              <a:rPr lang="en-US" altLang="zh-CN" i="1" dirty="0">
                                <a:latin typeface="Cambria Math" panose="02040503050406030204" pitchFamily="18" charset="0"/>
                              </a:rPr>
                            </m:ctrlPr>
                          </m:groupChrPr>
                          <m:e>
                            <m:r>
                              <a:rPr lang="en-US" altLang="zh-CN" i="1" dirty="0">
                                <a:latin typeface="Cambria Math" panose="02040503050406030204" pitchFamily="18" charset="0"/>
                              </a:rPr>
                              <m:t>𝒎𝒂𝒙</m:t>
                            </m:r>
                          </m:e>
                        </m:groupChr>
                      </m:e>
                      <m:li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𝟎</m:t>
                            </m:r>
                            <m:r>
                              <a:rPr lang="en-US" altLang="zh-CN" i="1" dirty="0">
                                <a:latin typeface="Cambria Math" panose="02040503050406030204" pitchFamily="18" charset="0"/>
                              </a:rPr>
                              <m:t>≤</m:t>
                            </m:r>
                            <m:r>
                              <a:rPr lang="en-US" altLang="zh-CN" i="1" dirty="0">
                                <a:latin typeface="Cambria Math" panose="02040503050406030204" pitchFamily="18" charset="0"/>
                              </a:rPr>
                              <m:t>𝒙</m:t>
                            </m:r>
                          </m:e>
                          <m:sub>
                            <m:r>
                              <a:rPr lang="en-US" altLang="zh-CN" i="1" dirty="0">
                                <a:latin typeface="Cambria Math" panose="02040503050406030204" pitchFamily="18" charset="0"/>
                              </a:rPr>
                              <m:t>𝒌</m:t>
                            </m:r>
                          </m:sub>
                        </m:sSub>
                        <m:r>
                          <a:rPr lang="en-US" altLang="zh-CN" i="1" dirty="0">
                            <a:latin typeface="Cambria Math" panose="02040503050406030204" pitchFamily="18" charset="0"/>
                          </a:rPr>
                          <m:t>≤</m:t>
                        </m:r>
                        <m:r>
                          <a:rPr lang="en-US" altLang="zh-CN" i="1" dirty="0">
                            <a:latin typeface="Cambria Math" panose="02040503050406030204" pitchFamily="18" charset="0"/>
                          </a:rPr>
                          <m:t>𝒙</m:t>
                        </m:r>
                      </m:lim>
                    </m:limLow>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𝒇</m:t>
                        </m:r>
                      </m:e>
                      <m:sub>
                        <m:r>
                          <a:rPr lang="en-US" altLang="zh-CN" i="1" dirty="0">
                            <a:latin typeface="Cambria Math" panose="02040503050406030204" pitchFamily="18" charset="0"/>
                          </a:rPr>
                          <m:t>𝒌</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𝒙</m:t>
                            </m:r>
                          </m:e>
                          <m:sub>
                            <m:r>
                              <a:rPr lang="en-US" altLang="zh-CN" i="1" dirty="0">
                                <a:latin typeface="Cambria Math" panose="02040503050406030204" pitchFamily="18" charset="0"/>
                              </a:rPr>
                              <m:t>𝒌</m:t>
                            </m:r>
                          </m:sub>
                        </m:sSub>
                      </m:e>
                    </m:d>
                    <m:r>
                      <a:rPr lang="en-US" altLang="zh-CN" i="1" dirty="0">
                        <a:latin typeface="Cambria Math" panose="02040503050406030204" pitchFamily="18" charset="0"/>
                      </a:rPr>
                      <m:t>+</m:t>
                    </m:r>
                    <m:r>
                      <m:rPr>
                        <m:nor/>
                      </m:rPr>
                      <a:rPr lang="en-US" altLang="zh-CN" i="1" dirty="0">
                        <a:latin typeface="Times New Roman" panose="02020603050405020304" pitchFamily="18" charset="0"/>
                        <a:cs typeface="Times New Roman" panose="02020603050405020304" pitchFamily="18" charset="0"/>
                      </a:rPr>
                      <m:t>F</m:t>
                    </m:r>
                    <m:r>
                      <m:rPr>
                        <m:nor/>
                      </m:rPr>
                      <a:rPr lang="en-US" altLang="zh-CN" i="1" baseline="-25000" dirty="0">
                        <a:latin typeface="Times New Roman" panose="02020603050405020304" pitchFamily="18" charset="0"/>
                        <a:cs typeface="Times New Roman" panose="02020603050405020304" pitchFamily="18" charset="0"/>
                      </a:rPr>
                      <m:t>k</m:t>
                    </m:r>
                    <m:r>
                      <m:rPr>
                        <m:nor/>
                      </m:rPr>
                      <a:rPr lang="en-US" altLang="zh-CN" i="1" baseline="-25000" dirty="0">
                        <a:latin typeface="Times New Roman" panose="02020603050405020304" pitchFamily="18" charset="0"/>
                        <a:cs typeface="Times New Roman" panose="02020603050405020304" pitchFamily="18" charset="0"/>
                      </a:rPr>
                      <m:t>−1</m:t>
                    </m:r>
                    <m:r>
                      <m:rPr>
                        <m:nor/>
                      </m:rPr>
                      <a:rPr lang="en-US" altLang="zh-CN" b="1" i="1" dirty="0" smtClean="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i="1" dirty="0">
                        <a:latin typeface="Times New Roman" panose="02020603050405020304" pitchFamily="18" charset="0"/>
                        <a:cs typeface="Times New Roman" panose="020206030504050203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𝒙</m:t>
                        </m:r>
                      </m:e>
                      <m:sub>
                        <m:r>
                          <a:rPr lang="en-US" altLang="zh-CN" i="1" dirty="0">
                            <a:latin typeface="Cambria Math" panose="02040503050406030204" pitchFamily="18" charset="0"/>
                          </a:rPr>
                          <m:t>𝒌</m:t>
                        </m:r>
                      </m:sub>
                    </m:sSub>
                    <m:r>
                      <m:rPr>
                        <m:nor/>
                      </m:rPr>
                      <a:rPr lang="en-US" altLang="zh-CN" i="1" dirty="0">
                        <a:latin typeface="Times New Roman" panose="02020603050405020304" pitchFamily="18" charset="0"/>
                        <a:cs typeface="Times New Roman" panose="02020603050405020304" pitchFamily="18" charset="0"/>
                      </a:rPr>
                      <m:t>)</m:t>
                    </m:r>
                    <m:r>
                      <a:rPr lang="en-US" altLang="zh-CN" i="1" dirty="0">
                        <a:latin typeface="Cambria Math" panose="02040503050406030204" pitchFamily="18" charset="0"/>
                      </a:rPr>
                      <m:t>}</m:t>
                    </m:r>
                  </m:oMath>
                </a14:m>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k&gt;1</a:t>
                </a:r>
              </a:p>
              <a:p>
                <a:pPr marL="457200" lvl="1" indent="0">
                  <a:buNone/>
                </a:pPr>
                <a14:m>
                  <m:oMathPara xmlns:m="http://schemas.openxmlformats.org/officeDocument/2006/math">
                    <m:oMathParaPr>
                      <m:jc m:val="left"/>
                    </m:oMathParaPr>
                    <m:oMath xmlns:m="http://schemas.openxmlformats.org/officeDocument/2006/math">
                      <m:r>
                        <a:rPr lang="en-US" altLang="zh-CN" i="1" dirty="0">
                          <a:latin typeface="Cambria Math" panose="02040503050406030204" pitchFamily="18" charset="0"/>
                        </a:rPr>
                        <m:t>𝑭</m:t>
                      </m:r>
                      <m:r>
                        <a:rPr lang="en-US" altLang="zh-CN" i="1" baseline="-25000" dirty="0">
                          <a:latin typeface="Cambria Math" panose="02040503050406030204" pitchFamily="18" charset="0"/>
                        </a:rPr>
                        <m:t>𝟏</m:t>
                      </m:r>
                      <m:r>
                        <a:rPr lang="en-US" altLang="zh-CN" i="1" dirty="0">
                          <a:latin typeface="Cambria Math" panose="02040503050406030204" pitchFamily="18" charset="0"/>
                        </a:rPr>
                        <m:t>(</m:t>
                      </m:r>
                      <m:r>
                        <a:rPr lang="en-US" altLang="zh-CN" i="1" dirty="0">
                          <a:latin typeface="Cambria Math" panose="02040503050406030204" pitchFamily="18" charset="0"/>
                        </a:rPr>
                        <m:t>𝒙</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𝒇</m:t>
                          </m:r>
                        </m:e>
                        <m:sub>
                          <m:r>
                            <a:rPr lang="en-US" altLang="zh-CN" i="1" dirty="0">
                              <a:latin typeface="Cambria Math" panose="02040503050406030204" pitchFamily="18" charset="0"/>
                            </a:rPr>
                            <m:t>𝟏</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𝒙</m:t>
                          </m:r>
                        </m:e>
                      </m:d>
                    </m:oMath>
                  </m:oMathPara>
                </a14:m>
                <a:endParaRPr lang="en-US" altLang="zh-CN" dirty="0"/>
              </a:p>
              <a:p>
                <a:pPr marL="457200" lvl="1" indent="0">
                  <a:buNone/>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𝟎</m:t>
                        </m:r>
                        <m:r>
                          <a:rPr lang="en-US" altLang="zh-CN" i="1" dirty="0">
                            <a:latin typeface="Cambria Math" panose="02040503050406030204" pitchFamily="18" charset="0"/>
                          </a:rPr>
                          <m:t>≤</m:t>
                        </m:r>
                        <m:r>
                          <a:rPr lang="en-US" altLang="zh-CN" i="1" dirty="0">
                            <a:latin typeface="Cambria Math" panose="02040503050406030204" pitchFamily="18" charset="0"/>
                          </a:rPr>
                          <m:t>𝒙</m:t>
                        </m:r>
                      </m:e>
                      <m:sub>
                        <m:r>
                          <a:rPr lang="en-US" altLang="zh-CN" i="1" dirty="0">
                            <a:latin typeface="Cambria Math" panose="02040503050406030204" pitchFamily="18" charset="0"/>
                          </a:rPr>
                          <m:t>𝒌</m:t>
                        </m:r>
                      </m:sub>
                    </m:sSub>
                    <m:r>
                      <a:rPr lang="en-US" altLang="zh-CN" i="1" dirty="0">
                        <a:latin typeface="Cambria Math" panose="02040503050406030204" pitchFamily="18" charset="0"/>
                      </a:rPr>
                      <m:t>≤</m:t>
                    </m:r>
                    <m:r>
                      <a:rPr lang="en-US" altLang="zh-CN" i="1" dirty="0">
                        <a:latin typeface="Cambria Math" panose="02040503050406030204" pitchFamily="18" charset="0"/>
                      </a:rPr>
                      <m:t>𝒙</m:t>
                    </m:r>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𝒙</m:t>
                        </m:r>
                      </m:e>
                      <m:sub>
                        <m:r>
                          <a:rPr lang="en-US" altLang="zh-CN" i="1" dirty="0">
                            <a:latin typeface="Cambria Math" panose="02040503050406030204" pitchFamily="18" charset="0"/>
                          </a:rPr>
                          <m:t>𝒌</m:t>
                        </m:r>
                      </m:sub>
                    </m:sSub>
                  </m:oMath>
                </a14:m>
                <a:r>
                  <a:rPr lang="zh-CN" altLang="en-US" dirty="0">
                    <a:latin typeface="Times New Roman" panose="02020603050405020304" pitchFamily="18" charset="0"/>
                    <a:cs typeface="Times New Roman" panose="02020603050405020304" pitchFamily="18" charset="0"/>
                  </a:rPr>
                  <a:t>有</a:t>
                </a:r>
                <a:r>
                  <a:rPr lang="en-US" altLang="zh-CN" i="1" dirty="0">
                    <a:latin typeface="Times New Roman" panose="02020603050405020304" pitchFamily="18" charset="0"/>
                    <a:cs typeface="Times New Roman" panose="02020603050405020304" pitchFamily="18" charset="0"/>
                  </a:rPr>
                  <a:t>x+1</a:t>
                </a:r>
                <a:r>
                  <a:rPr lang="zh-CN" altLang="en-US" dirty="0">
                    <a:latin typeface="Times New Roman" panose="02020603050405020304" pitchFamily="18" charset="0"/>
                    <a:cs typeface="Times New Roman" panose="02020603050405020304" pitchFamily="18" charset="0"/>
                  </a:rPr>
                  <a:t>种可能的取值</a:t>
                </a:r>
                <a:endParaRPr lang="en-US" altLang="zh-CN"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计算</a:t>
                </a:r>
                <a14:m>
                  <m:oMath xmlns:m="http://schemas.openxmlformats.org/officeDocument/2006/math">
                    <m:r>
                      <a:rPr lang="en-US" altLang="zh-CN" i="1" dirty="0">
                        <a:latin typeface="Cambria Math" panose="02040503050406030204" pitchFamily="18" charset="0"/>
                      </a:rPr>
                      <m:t>𝑭</m:t>
                    </m:r>
                    <m:r>
                      <a:rPr lang="en-US" altLang="zh-CN" i="1" baseline="-25000" dirty="0" err="1">
                        <a:latin typeface="Cambria Math" panose="02040503050406030204" pitchFamily="18" charset="0"/>
                      </a:rPr>
                      <m:t>𝒌</m:t>
                    </m:r>
                    <m:r>
                      <a:rPr lang="en-US" altLang="zh-CN" i="1" dirty="0">
                        <a:latin typeface="Cambria Math" panose="02040503050406030204" pitchFamily="18" charset="0"/>
                      </a:rPr>
                      <m:t>(</m:t>
                    </m:r>
                    <m:r>
                      <a:rPr lang="en-US" altLang="zh-CN" i="1" dirty="0">
                        <a:latin typeface="Cambria Math" panose="02040503050406030204" pitchFamily="18" charset="0"/>
                      </a:rPr>
                      <m:t>𝒙</m:t>
                    </m:r>
                    <m:r>
                      <a:rPr lang="en-US" altLang="zh-CN" i="1" dirty="0">
                        <a:latin typeface="Cambria Math" panose="02040503050406030204" pitchFamily="18" charset="0"/>
                      </a:rPr>
                      <m:t>)</m:t>
                    </m:r>
                  </m:oMath>
                </a14:m>
                <a:r>
                  <a:rPr lang="en-US" altLang="zh-CN" i="1" dirty="0">
                    <a:latin typeface="Times New Roman" panose="02020603050405020304" pitchFamily="18" charset="0"/>
                    <a:cs typeface="Times New Roman" panose="02020603050405020304" pitchFamily="18" charset="0"/>
                  </a:rPr>
                  <a:t> (2≤k≤n, 1≤x≤m) </a:t>
                </a:r>
                <a:r>
                  <a:rPr lang="zh-CN" altLang="en-US" dirty="0">
                    <a:latin typeface="Times New Roman" panose="02020603050405020304" pitchFamily="18" charset="0"/>
                    <a:cs typeface="Times New Roman" panose="02020603050405020304" pitchFamily="18" charset="0"/>
                  </a:rPr>
                  <a:t>需要</a:t>
                </a:r>
                <a:r>
                  <a:rPr lang="en-US" altLang="zh-CN" dirty="0">
                    <a:latin typeface="Times New Roman" panose="02020603050405020304" pitchFamily="18" charset="0"/>
                    <a:cs typeface="Times New Roman" panose="02020603050405020304" pitchFamily="18" charset="0"/>
                  </a:rPr>
                  <a:t>:</a:t>
                </a:r>
              </a:p>
              <a:p>
                <a:pPr marL="457200" lvl="1" indent="0">
                  <a:buNone/>
                </a:pPr>
                <a:r>
                  <a:rPr lang="en-US" altLang="zh-CN" i="1" dirty="0">
                    <a:latin typeface="Times New Roman" panose="02020603050405020304" pitchFamily="18" charset="0"/>
                    <a:cs typeface="Times New Roman" panose="02020603050405020304" pitchFamily="18" charset="0"/>
                  </a:rPr>
                  <a:t>x+1</a:t>
                </a:r>
                <a:r>
                  <a:rPr lang="zh-CN" altLang="en-US" dirty="0">
                    <a:latin typeface="Times New Roman" panose="02020603050405020304" pitchFamily="18" charset="0"/>
                    <a:cs typeface="Times New Roman" panose="02020603050405020304" pitchFamily="18" charset="0"/>
                  </a:rPr>
                  <a:t>次加法</a:t>
                </a:r>
                <a:endParaRPr lang="en-US" altLang="zh-CN" dirty="0">
                  <a:latin typeface="Times New Roman" panose="02020603050405020304" pitchFamily="18" charset="0"/>
                  <a:cs typeface="Times New Roman" panose="02020603050405020304" pitchFamily="18" charset="0"/>
                </a:endParaRPr>
              </a:p>
              <a:p>
                <a:pPr marL="457200" lvl="1" indent="0">
                  <a:buNone/>
                </a:pP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次比较</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135" t="-16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投资问题</a:t>
            </a:r>
          </a:p>
        </p:txBody>
      </p:sp>
    </p:spTree>
    <p:extLst>
      <p:ext uri="{BB962C8B-B14F-4D97-AF65-F5344CB8AC3E}">
        <p14:creationId xmlns:p14="http://schemas.microsoft.com/office/powerpoint/2010/main" val="37358075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mc:AlternateContent xmlns:mc="http://schemas.openxmlformats.org/markup-compatibility/2006" xmlns:a14="http://schemas.microsoft.com/office/drawing/2010/main">
        <mc:Choice Requires="a14">
          <p:sp>
            <p:nvSpPr>
              <p:cNvPr id="4" name="矩形 3"/>
              <p:cNvSpPr/>
              <p:nvPr/>
            </p:nvSpPr>
            <p:spPr>
              <a:xfrm>
                <a:off x="373486" y="1468191"/>
                <a:ext cx="8448541" cy="1313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r>
                        <a:rPr lang="zh-CN" altLang="en-US" sz="2800" b="1" i="1" smtClean="0">
                          <a:solidFill>
                            <a:srgbClr val="FF0000"/>
                          </a:solidFill>
                          <a:latin typeface="Cambria Math" panose="02040503050406030204" pitchFamily="18" charset="0"/>
                        </a:rPr>
                        <m:t>总加法次数</m:t>
                      </m:r>
                      <m:r>
                        <a:rPr lang="zh-CN" altLang="en-US" sz="2800" b="1" i="1">
                          <a:solidFill>
                            <a:srgbClr val="FF0000"/>
                          </a:solidFill>
                          <a:latin typeface="Cambria Math" panose="02040503050406030204" pitchFamily="18" charset="0"/>
                        </a:rPr>
                        <m:t>：</m:t>
                      </m:r>
                      <m:nary>
                        <m:naryPr>
                          <m:chr m:val="∑"/>
                          <m:ctrlPr>
                            <a:rPr lang="zh-CN" altLang="en-US"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𝒌</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𝟐</m:t>
                          </m:r>
                        </m:sub>
                        <m:sup>
                          <m:r>
                            <a:rPr lang="en-US" altLang="zh-CN" sz="2800" b="1" i="1" smtClean="0">
                              <a:solidFill>
                                <a:srgbClr val="FF0000"/>
                              </a:solidFill>
                              <a:latin typeface="Cambria Math" panose="02040503050406030204" pitchFamily="18" charset="0"/>
                            </a:rPr>
                            <m:t>𝒏</m:t>
                          </m:r>
                        </m:sup>
                        <m:e>
                          <m:nary>
                            <m:naryPr>
                              <m:chr m:val="∑"/>
                              <m:ctrlPr>
                                <a:rPr lang="en-US" altLang="zh-CN"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𝒙</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up>
                              <m:r>
                                <a:rPr lang="en-US" altLang="zh-CN" sz="2800" b="1" i="1" smtClean="0">
                                  <a:solidFill>
                                    <a:srgbClr val="FF0000"/>
                                  </a:solidFill>
                                  <a:latin typeface="Cambria Math" panose="02040503050406030204" pitchFamily="18" charset="0"/>
                                </a:rPr>
                                <m:t>𝒎</m:t>
                              </m:r>
                            </m:sup>
                            <m:e>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𝒙</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e>
                              </m:d>
                              <m:r>
                                <a:rPr lang="en-US" altLang="zh-CN" sz="2800" b="1" i="1" smtClean="0">
                                  <a:solidFill>
                                    <a:srgbClr val="FF0000"/>
                                  </a:solidFill>
                                  <a:latin typeface="Cambria Math" panose="02040503050406030204" pitchFamily="18" charset="0"/>
                                </a:rPr>
                                <m:t>=</m:t>
                              </m:r>
                              <m:f>
                                <m:fPr>
                                  <m:ctrlPr>
                                    <a:rPr lang="en-US" altLang="zh-CN" sz="2800" b="1" i="1" smtClean="0">
                                      <a:solidFill>
                                        <a:srgbClr val="FF0000"/>
                                      </a:solidFill>
                                      <a:latin typeface="Cambria Math" panose="02040503050406030204" pitchFamily="18" charset="0"/>
                                    </a:rPr>
                                  </m:ctrlPr>
                                </m:fPr>
                                <m:num>
                                  <m:r>
                                    <a:rPr lang="en-US" altLang="zh-CN" sz="2800" b="1" i="1">
                                      <a:solidFill>
                                        <a:srgbClr val="FF0000"/>
                                      </a:solidFill>
                                      <a:latin typeface="Cambria Math" panose="02040503050406030204" pitchFamily="18" charset="0"/>
                                    </a:rPr>
                                    <m:t>𝟏</m:t>
                                  </m:r>
                                </m:num>
                                <m:den>
                                  <m:r>
                                    <a:rPr lang="en-US" altLang="zh-CN" sz="2800" b="1" i="1">
                                      <a:solidFill>
                                        <a:srgbClr val="FF0000"/>
                                      </a:solidFill>
                                      <a:latin typeface="Cambria Math" panose="02040503050406030204" pitchFamily="18" charset="0"/>
                                    </a:rPr>
                                    <m:t>𝟐</m:t>
                                  </m:r>
                                </m:den>
                              </m:f>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e>
                              </m:d>
                              <m:r>
                                <a:rPr lang="en-US" altLang="zh-CN" sz="2800" b="1" i="1" smtClean="0">
                                  <a:solidFill>
                                    <a:srgbClr val="FF0000"/>
                                  </a:solidFill>
                                  <a:latin typeface="Cambria Math" panose="02040503050406030204" pitchFamily="18" charset="0"/>
                                </a:rPr>
                                <m:t>𝒎</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𝒎</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𝟑</m:t>
                              </m:r>
                              <m:r>
                                <a:rPr lang="en-US" altLang="zh-CN" sz="2800" b="1" i="1" smtClean="0">
                                  <a:solidFill>
                                    <a:srgbClr val="FF0000"/>
                                  </a:solidFill>
                                  <a:latin typeface="Cambria Math" panose="02040503050406030204" pitchFamily="18" charset="0"/>
                                </a:rPr>
                                <m:t>)</m:t>
                              </m:r>
                            </m:e>
                          </m:nary>
                        </m:e>
                      </m:nary>
                    </m:oMath>
                  </m:oMathPara>
                </a14:m>
                <a:endParaRPr lang="zh-CN" altLang="en-US" sz="2800"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373486" y="1468191"/>
                <a:ext cx="8448541" cy="131364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73486" y="3254061"/>
                <a:ext cx="8448541" cy="1313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r>
                        <a:rPr lang="zh-CN" altLang="en-US" sz="2800" b="1" i="1" smtClean="0">
                          <a:solidFill>
                            <a:srgbClr val="FF0000"/>
                          </a:solidFill>
                          <a:latin typeface="Cambria Math" panose="02040503050406030204" pitchFamily="18" charset="0"/>
                        </a:rPr>
                        <m:t>总</m:t>
                      </m:r>
                      <m:r>
                        <a:rPr lang="zh-CN" altLang="en-US" sz="2800" b="1" i="1">
                          <a:solidFill>
                            <a:srgbClr val="FF0000"/>
                          </a:solidFill>
                          <a:latin typeface="Cambria Math" panose="02040503050406030204" pitchFamily="18" charset="0"/>
                        </a:rPr>
                        <m:t>比较</m:t>
                      </m:r>
                      <m:r>
                        <a:rPr lang="zh-CN" altLang="en-US" sz="2800" b="1" i="1" smtClean="0">
                          <a:solidFill>
                            <a:srgbClr val="FF0000"/>
                          </a:solidFill>
                          <a:latin typeface="Cambria Math" panose="02040503050406030204" pitchFamily="18" charset="0"/>
                        </a:rPr>
                        <m:t>次数</m:t>
                      </m:r>
                      <m:r>
                        <a:rPr lang="zh-CN" altLang="en-US" sz="2800" b="1" i="1">
                          <a:solidFill>
                            <a:srgbClr val="FF0000"/>
                          </a:solidFill>
                          <a:latin typeface="Cambria Math" panose="02040503050406030204" pitchFamily="18" charset="0"/>
                        </a:rPr>
                        <m:t>：</m:t>
                      </m:r>
                      <m:nary>
                        <m:naryPr>
                          <m:chr m:val="∑"/>
                          <m:ctrlPr>
                            <a:rPr lang="zh-CN" altLang="en-US"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𝒌</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𝟐</m:t>
                          </m:r>
                        </m:sub>
                        <m:sup>
                          <m:r>
                            <a:rPr lang="en-US" altLang="zh-CN" sz="2800" b="1" i="1" smtClean="0">
                              <a:solidFill>
                                <a:srgbClr val="FF0000"/>
                              </a:solidFill>
                              <a:latin typeface="Cambria Math" panose="02040503050406030204" pitchFamily="18" charset="0"/>
                            </a:rPr>
                            <m:t>𝒏</m:t>
                          </m:r>
                        </m:sup>
                        <m:e>
                          <m:nary>
                            <m:naryPr>
                              <m:chr m:val="∑"/>
                              <m:ctrlPr>
                                <a:rPr lang="en-US" altLang="zh-CN"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𝒙</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up>
                              <m:r>
                                <a:rPr lang="en-US" altLang="zh-CN" sz="2800" b="1" i="1" smtClean="0">
                                  <a:solidFill>
                                    <a:srgbClr val="FF0000"/>
                                  </a:solidFill>
                                  <a:latin typeface="Cambria Math" panose="02040503050406030204" pitchFamily="18" charset="0"/>
                                </a:rPr>
                                <m:t>𝒎</m:t>
                              </m:r>
                            </m:sup>
                            <m:e>
                              <m:r>
                                <a:rPr lang="en-US" altLang="zh-CN" sz="2800" b="1" i="1" smtClean="0">
                                  <a:solidFill>
                                    <a:srgbClr val="FF0000"/>
                                  </a:solidFill>
                                  <a:latin typeface="Cambria Math" panose="02040503050406030204" pitchFamily="18" charset="0"/>
                                </a:rPr>
                                <m:t>𝒙</m:t>
                              </m:r>
                              <m:r>
                                <a:rPr lang="en-US" altLang="zh-CN" sz="2800" b="1" i="1" smtClean="0">
                                  <a:solidFill>
                                    <a:srgbClr val="FF0000"/>
                                  </a:solidFill>
                                  <a:latin typeface="Cambria Math" panose="02040503050406030204" pitchFamily="18" charset="0"/>
                                </a:rPr>
                                <m:t>=</m:t>
                              </m:r>
                              <m:f>
                                <m:fPr>
                                  <m:ctrlPr>
                                    <a:rPr lang="en-US" altLang="zh-CN" sz="2800" b="1" i="1" smtClean="0">
                                      <a:solidFill>
                                        <a:srgbClr val="FF0000"/>
                                      </a:solidFill>
                                      <a:latin typeface="Cambria Math" panose="02040503050406030204" pitchFamily="18" charset="0"/>
                                    </a:rPr>
                                  </m:ctrlPr>
                                </m:fPr>
                                <m:num>
                                  <m:r>
                                    <a:rPr lang="en-US" altLang="zh-CN" sz="2800" b="1" i="1">
                                      <a:solidFill>
                                        <a:srgbClr val="FF0000"/>
                                      </a:solidFill>
                                      <a:latin typeface="Cambria Math" panose="02040503050406030204" pitchFamily="18" charset="0"/>
                                    </a:rPr>
                                    <m:t>𝟏</m:t>
                                  </m:r>
                                </m:num>
                                <m:den>
                                  <m:r>
                                    <a:rPr lang="en-US" altLang="zh-CN" sz="2800" b="1" i="1">
                                      <a:solidFill>
                                        <a:srgbClr val="FF0000"/>
                                      </a:solidFill>
                                      <a:latin typeface="Cambria Math" panose="02040503050406030204" pitchFamily="18" charset="0"/>
                                    </a:rPr>
                                    <m:t>𝟐</m:t>
                                  </m:r>
                                </m:den>
                              </m:f>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e>
                              </m:d>
                              <m:r>
                                <a:rPr lang="en-US" altLang="zh-CN" sz="2800" b="1" i="1" smtClean="0">
                                  <a:solidFill>
                                    <a:srgbClr val="FF0000"/>
                                  </a:solidFill>
                                  <a:latin typeface="Cambria Math" panose="02040503050406030204" pitchFamily="18" charset="0"/>
                                </a:rPr>
                                <m:t>𝒎</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𝒎</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r>
                                <a:rPr lang="en-US" altLang="zh-CN" sz="2800" b="1" i="1" smtClean="0">
                                  <a:solidFill>
                                    <a:srgbClr val="FF0000"/>
                                  </a:solidFill>
                                  <a:latin typeface="Cambria Math" panose="02040503050406030204" pitchFamily="18" charset="0"/>
                                </a:rPr>
                                <m:t>)</m:t>
                              </m:r>
                            </m:e>
                          </m:nary>
                        </m:e>
                      </m:nary>
                    </m:oMath>
                  </m:oMathPara>
                </a14:m>
                <a:endParaRPr lang="zh-CN" altLang="en-US" sz="2800"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73486" y="3254061"/>
                <a:ext cx="8448541" cy="13136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73486" y="5044225"/>
                <a:ext cx="8448541" cy="13136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zh-CN" altLang="en-US" sz="2800" b="1" i="1" smtClean="0">
                        <a:solidFill>
                          <a:srgbClr val="FF0000"/>
                        </a:solidFill>
                        <a:latin typeface="Cambria Math" panose="02040503050406030204" pitchFamily="18" charset="0"/>
                      </a:rPr>
                      <m:t>时间复杂</m:t>
                    </m:r>
                  </m:oMath>
                </a14:m>
                <a:r>
                  <a:rPr lang="zh-CN" altLang="en-US" sz="2800" b="1" dirty="0">
                    <a:solidFill>
                      <a:srgbClr val="FF0000"/>
                    </a:solidFill>
                  </a:rPr>
                  <a:t>度为：</a:t>
                </a:r>
                <a14:m>
                  <m:oMath xmlns:m="http://schemas.openxmlformats.org/officeDocument/2006/math">
                    <m:r>
                      <a:rPr lang="en-US" altLang="zh-CN" sz="2800" b="1" i="1" smtClean="0">
                        <a:solidFill>
                          <a:srgbClr val="FF0000"/>
                        </a:solidFill>
                        <a:latin typeface="Cambria Math" panose="02040503050406030204" pitchFamily="18" charset="0"/>
                      </a:rPr>
                      <m:t>𝑶</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𝒏</m:t>
                    </m:r>
                    <m:sSup>
                      <m:sSupPr>
                        <m:ctrlPr>
                          <a:rPr lang="en-US" altLang="zh-CN" sz="2800" b="1" i="1" smtClean="0">
                            <a:solidFill>
                              <a:srgbClr val="FF0000"/>
                            </a:solidFill>
                            <a:latin typeface="Cambria Math" panose="02040503050406030204" pitchFamily="18" charset="0"/>
                          </a:rPr>
                        </m:ctrlPr>
                      </m:sSupPr>
                      <m:e>
                        <m:r>
                          <a:rPr lang="en-US" altLang="zh-CN" sz="2800" b="1" i="1" smtClean="0">
                            <a:solidFill>
                              <a:srgbClr val="FF0000"/>
                            </a:solidFill>
                            <a:latin typeface="Cambria Math" panose="02040503050406030204" pitchFamily="18" charset="0"/>
                          </a:rPr>
                          <m:t>𝒎</m:t>
                        </m:r>
                      </m:e>
                      <m:sup>
                        <m:r>
                          <a:rPr lang="en-US" altLang="zh-CN" sz="2800" b="1" i="1" smtClean="0">
                            <a:solidFill>
                              <a:srgbClr val="FF0000"/>
                            </a:solidFill>
                            <a:latin typeface="Cambria Math" panose="02040503050406030204" pitchFamily="18" charset="0"/>
                          </a:rPr>
                          <m:t>𝟐</m:t>
                        </m:r>
                      </m:sup>
                    </m:sSup>
                    <m:r>
                      <a:rPr lang="en-US" altLang="zh-CN" sz="2800" b="1" i="1" smtClean="0">
                        <a:solidFill>
                          <a:srgbClr val="FF0000"/>
                        </a:solidFill>
                        <a:latin typeface="Cambria Math" panose="02040503050406030204" pitchFamily="18" charset="0"/>
                      </a:rPr>
                      <m:t>)</m:t>
                    </m:r>
                  </m:oMath>
                </a14:m>
                <a:endParaRPr lang="zh-CN" altLang="en-US" sz="2800" b="1"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373486" y="5044225"/>
                <a:ext cx="8448541" cy="1313645"/>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54048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7257EFAE-8D44-4658-B6F0-0C7BD2936856}"/>
              </a:ext>
            </a:extLst>
          </p:cNvPr>
          <p:cNvSpPr>
            <a:spLocks noGrp="1" noChangeArrowheads="1"/>
          </p:cNvSpPr>
          <p:nvPr>
            <p:ph type="title" idx="4294967295"/>
          </p:nvPr>
        </p:nvSpPr>
        <p:spPr>
          <a:xfrm>
            <a:off x="0" y="56561"/>
            <a:ext cx="9144000" cy="1140644"/>
          </a:xfrm>
        </p:spPr>
        <p:txBody>
          <a:bodyPr>
            <a:normAutofit/>
          </a:bodyPr>
          <a:lstStyle/>
          <a:p>
            <a:r>
              <a:rPr lang="zh-CN" altLang="en-US" b="1" dirty="0">
                <a:solidFill>
                  <a:schemeClr val="bg1"/>
                </a:solidFill>
              </a:rPr>
              <a:t>石子合并问题</a:t>
            </a:r>
          </a:p>
        </p:txBody>
      </p:sp>
      <p:sp>
        <p:nvSpPr>
          <p:cNvPr id="3" name="内容占位符 2">
            <a:extLst>
              <a:ext uri="{FF2B5EF4-FFF2-40B4-BE49-F238E27FC236}">
                <a16:creationId xmlns:a16="http://schemas.microsoft.com/office/drawing/2014/main" id="{2D357944-D749-4E65-A19E-5EC4339924C0}"/>
              </a:ext>
            </a:extLst>
          </p:cNvPr>
          <p:cNvSpPr>
            <a:spLocks noGrp="1"/>
          </p:cNvSpPr>
          <p:nvPr>
            <p:ph idx="1"/>
          </p:nvPr>
        </p:nvSpPr>
        <p:spPr>
          <a:xfrm>
            <a:off x="0" y="1159496"/>
            <a:ext cx="9143999" cy="5175315"/>
          </a:xfrm>
        </p:spPr>
        <p:txBody>
          <a:bodyPr>
            <a:normAutofit/>
          </a:bodyPr>
          <a:lstStyle/>
          <a:p>
            <a:pPr>
              <a:lnSpc>
                <a:spcPts val="3300"/>
              </a:lnSpc>
              <a:spcBef>
                <a:spcPts val="0"/>
              </a:spcBef>
              <a:spcAft>
                <a:spcPts val="0"/>
              </a:spcAft>
              <a:defRPr/>
            </a:pPr>
            <a:r>
              <a:rPr lang="zh-CN" altLang="zh-CN" sz="2600" b="1" dirty="0">
                <a:latin typeface="Times New Roman" panose="02020603050405020304" pitchFamily="18" charset="0"/>
                <a:cs typeface="Times New Roman" panose="02020603050405020304" pitchFamily="18" charset="0"/>
              </a:rPr>
              <a:t>有</a:t>
            </a:r>
            <a:r>
              <a:rPr lang="en-US" altLang="zh-CN" sz="2600" b="1" i="1" dirty="0">
                <a:latin typeface="Times New Roman" panose="02020603050405020304" pitchFamily="18" charset="0"/>
                <a:cs typeface="Times New Roman" panose="02020603050405020304" pitchFamily="18" charset="0"/>
              </a:rPr>
              <a:t>n</a:t>
            </a:r>
            <a:r>
              <a:rPr lang="zh-CN" altLang="zh-CN" sz="2600" b="1" dirty="0">
                <a:latin typeface="Times New Roman" panose="02020603050405020304" pitchFamily="18" charset="0"/>
                <a:cs typeface="Times New Roman" panose="02020603050405020304" pitchFamily="18" charset="0"/>
              </a:rPr>
              <a:t>堆石子排成一排，每堆石子的数量</a:t>
            </a:r>
            <a:r>
              <a:rPr lang="zh-CN" altLang="en-US" sz="2600" b="1" dirty="0">
                <a:latin typeface="Times New Roman" panose="02020603050405020304" pitchFamily="18" charset="0"/>
                <a:cs typeface="Times New Roman" panose="02020603050405020304" pitchFamily="18" charset="0"/>
              </a:rPr>
              <a:t>已知</a:t>
            </a:r>
            <a:r>
              <a:rPr lang="zh-CN" altLang="zh-CN" sz="2600" b="1" dirty="0">
                <a:latin typeface="Times New Roman" panose="02020603050405020304" pitchFamily="18" charset="0"/>
                <a:cs typeface="Times New Roman" panose="02020603050405020304" pitchFamily="18" charset="0"/>
              </a:rPr>
              <a:t>。将</a:t>
            </a:r>
            <a:r>
              <a:rPr lang="en-US" altLang="zh-CN" sz="2600" b="1" i="1" dirty="0">
                <a:latin typeface="Times New Roman" panose="02020603050405020304" pitchFamily="18" charset="0"/>
                <a:cs typeface="Times New Roman" panose="02020603050405020304" pitchFamily="18" charset="0"/>
              </a:rPr>
              <a:t>n </a:t>
            </a:r>
            <a:r>
              <a:rPr lang="zh-CN" altLang="zh-CN" sz="2600" b="1" dirty="0">
                <a:latin typeface="Times New Roman" panose="02020603050405020304" pitchFamily="18" charset="0"/>
                <a:cs typeface="Times New Roman" panose="02020603050405020304" pitchFamily="18" charset="0"/>
              </a:rPr>
              <a:t>堆石子并成为一堆。合并的规则是：每次只能合并相邻的两堆石子，合并的花费为这两堆石子的总数。经过</a:t>
            </a:r>
            <a:r>
              <a:rPr lang="en-US" altLang="zh-CN" sz="2600" b="1" i="1" dirty="0">
                <a:latin typeface="Times New Roman" panose="02020603050405020304" pitchFamily="18" charset="0"/>
                <a:cs typeface="Times New Roman" panose="02020603050405020304" pitchFamily="18" charset="0"/>
              </a:rPr>
              <a:t>n-1</a:t>
            </a:r>
            <a:r>
              <a:rPr lang="zh-CN" altLang="zh-CN" sz="2600" b="1" dirty="0">
                <a:latin typeface="Times New Roman" panose="02020603050405020304" pitchFamily="18" charset="0"/>
                <a:cs typeface="Times New Roman" panose="02020603050405020304" pitchFamily="18" charset="0"/>
              </a:rPr>
              <a:t>次合并后成为一堆，求总的最小花费。</a:t>
            </a:r>
          </a:p>
          <a:p>
            <a:pPr marL="0" indent="0">
              <a:lnSpc>
                <a:spcPts val="3300"/>
              </a:lnSpc>
              <a:spcBef>
                <a:spcPts val="0"/>
              </a:spcBef>
              <a:spcAft>
                <a:spcPts val="0"/>
              </a:spcAft>
              <a:buNone/>
              <a:defRPr/>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例如：</a:t>
            </a:r>
            <a:r>
              <a:rPr lang="zh-CN" altLang="zh-CN" sz="2400" dirty="0">
                <a:latin typeface="Times New Roman" panose="02020603050405020304" pitchFamily="18" charset="0"/>
                <a:cs typeface="Times New Roman" panose="02020603050405020304" pitchFamily="18" charset="0"/>
              </a:rPr>
              <a:t>输入样例：</a:t>
            </a:r>
          </a:p>
          <a:p>
            <a:pPr marL="0" indent="0">
              <a:lnSpc>
                <a:spcPts val="3300"/>
              </a:lnSpc>
              <a:spcBef>
                <a:spcPts val="0"/>
              </a:spcBef>
              <a:spcAft>
                <a:spcPts val="0"/>
              </a:spcAft>
              <a:buFontTx/>
              <a:buNone/>
              <a:defRPr/>
            </a:pPr>
            <a:r>
              <a:rPr lang="en-US" altLang="zh-CN" sz="2400" dirty="0">
                <a:latin typeface="Times New Roman" panose="02020603050405020304" pitchFamily="18" charset="0"/>
                <a:cs typeface="Times New Roman" panose="02020603050405020304" pitchFamily="18" charset="0"/>
              </a:rPr>
              <a:t>                 3</a:t>
            </a:r>
            <a:endParaRPr lang="zh-CN" altLang="zh-CN" sz="2400" dirty="0">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FontTx/>
              <a:buNone/>
              <a:defRPr/>
            </a:pPr>
            <a:r>
              <a:rPr lang="en-US" altLang="zh-CN" sz="2400" dirty="0">
                <a:latin typeface="Times New Roman" panose="02020603050405020304" pitchFamily="18" charset="0"/>
                <a:cs typeface="Times New Roman" panose="02020603050405020304" pitchFamily="18" charset="0"/>
              </a:rPr>
              <a:t>                 2 4 5</a:t>
            </a:r>
          </a:p>
          <a:p>
            <a:pPr marL="0" indent="0">
              <a:lnSpc>
                <a:spcPts val="3300"/>
              </a:lnSpc>
              <a:spcBef>
                <a:spcPts val="0"/>
              </a:spcBef>
              <a:spcAft>
                <a:spcPts val="0"/>
              </a:spcAft>
              <a:buFontTx/>
              <a:buNone/>
              <a:defRPr/>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输出样例：</a:t>
            </a:r>
            <a:r>
              <a:rPr lang="en-US" altLang="zh-CN" sz="2400" dirty="0">
                <a:latin typeface="Times New Roman" panose="02020603050405020304" pitchFamily="18" charset="0"/>
                <a:cs typeface="Times New Roman" panose="02020603050405020304" pitchFamily="18" charset="0"/>
              </a:rPr>
              <a:t>17</a:t>
            </a:r>
          </a:p>
          <a:p>
            <a:pPr marL="0" indent="0">
              <a:lnSpc>
                <a:spcPts val="3300"/>
              </a:lnSpc>
              <a:spcBef>
                <a:spcPts val="0"/>
              </a:spcBef>
              <a:spcAft>
                <a:spcPts val="0"/>
              </a:spcAft>
              <a:buFontTx/>
              <a:buNone/>
              <a:defRPr/>
            </a:pPr>
            <a:r>
              <a:rPr lang="en-US" altLang="zh-CN" sz="2400" dirty="0">
                <a:solidFill>
                  <a:srgbClr val="0070C0"/>
                </a:solidFill>
                <a:latin typeface="Times New Roman" panose="02020603050405020304" pitchFamily="18" charset="0"/>
                <a:cs typeface="Times New Roman" panose="02020603050405020304" pitchFamily="18" charset="0"/>
              </a:rPr>
              <a:t>     </a:t>
            </a:r>
            <a:r>
              <a:rPr lang="zh-CN" altLang="zh-CN" sz="2400" dirty="0">
                <a:solidFill>
                  <a:srgbClr val="0070C0"/>
                </a:solidFill>
                <a:latin typeface="Times New Roman" panose="02020603050405020304" pitchFamily="18" charset="0"/>
                <a:cs typeface="Times New Roman" panose="02020603050405020304" pitchFamily="18" charset="0"/>
              </a:rPr>
              <a:t>样例计算：</a:t>
            </a:r>
            <a:endParaRPr lang="en-US" altLang="zh-CN" sz="2400" dirty="0">
              <a:solidFill>
                <a:srgbClr val="0070C0"/>
              </a:solidFill>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FontTx/>
              <a:buNone/>
              <a:defRPr/>
            </a:pPr>
            <a:r>
              <a:rPr lang="en-US" altLang="zh-CN" sz="2400" dirty="0">
                <a:solidFill>
                  <a:srgbClr val="0070C0"/>
                </a:solidFill>
                <a:latin typeface="Times New Roman" panose="02020603050405020304" pitchFamily="18" charset="0"/>
                <a:cs typeface="Times New Roman" panose="02020603050405020304" pitchFamily="18" charset="0"/>
              </a:rPr>
              <a:t>    </a:t>
            </a:r>
            <a:r>
              <a:rPr lang="zh-CN"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a:solidFill>
                  <a:srgbClr val="0070C0"/>
                </a:solidFill>
                <a:latin typeface="Times New Roman" panose="02020603050405020304" pitchFamily="18" charset="0"/>
                <a:cs typeface="Times New Roman" panose="02020603050405020304" pitchFamily="18" charset="0"/>
              </a:rPr>
              <a:t>1</a:t>
            </a:r>
            <a:r>
              <a:rPr lang="zh-CN" altLang="zh-CN" sz="2400" dirty="0">
                <a:solidFill>
                  <a:srgbClr val="0070C0"/>
                </a:solidFill>
                <a:latin typeface="Times New Roman" panose="02020603050405020304" pitchFamily="18" charset="0"/>
                <a:cs typeface="Times New Roman" panose="02020603050405020304" pitchFamily="18" charset="0"/>
              </a:rPr>
              <a:t>）第一次合并</a:t>
            </a:r>
            <a:r>
              <a:rPr lang="en-US" altLang="zh-CN" sz="2400" dirty="0">
                <a:solidFill>
                  <a:srgbClr val="0070C0"/>
                </a:solidFill>
                <a:latin typeface="Times New Roman" panose="02020603050405020304" pitchFamily="18" charset="0"/>
                <a:cs typeface="Times New Roman" panose="02020603050405020304" pitchFamily="18" charset="0"/>
              </a:rPr>
              <a:t>  2+4=6</a:t>
            </a:r>
            <a:r>
              <a:rPr lang="zh-CN" altLang="zh-CN" sz="2400" dirty="0">
                <a:solidFill>
                  <a:srgbClr val="0070C0"/>
                </a:solidFill>
                <a:latin typeface="Times New Roman" panose="02020603050405020304" pitchFamily="18" charset="0"/>
                <a:cs typeface="Times New Roman" panose="02020603050405020304" pitchFamily="18" charset="0"/>
              </a:rPr>
              <a:t>；</a:t>
            </a:r>
            <a:endParaRPr lang="en-US" altLang="zh-CN" sz="2400" dirty="0">
              <a:solidFill>
                <a:srgbClr val="0070C0"/>
              </a:solidFill>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FontTx/>
              <a:buNone/>
              <a:defRPr/>
            </a:pPr>
            <a:r>
              <a:rPr lang="en-US" altLang="zh-CN" sz="2400" dirty="0">
                <a:solidFill>
                  <a:srgbClr val="0070C0"/>
                </a:solidFill>
                <a:latin typeface="Times New Roman" panose="02020603050405020304" pitchFamily="18" charset="0"/>
                <a:cs typeface="Times New Roman" panose="02020603050405020304" pitchFamily="18" charset="0"/>
              </a:rPr>
              <a:t>    </a:t>
            </a:r>
            <a:r>
              <a:rPr lang="zh-CN" altLang="zh-CN" sz="2400" dirty="0">
                <a:solidFill>
                  <a:srgbClr val="0070C0"/>
                </a:solidFill>
                <a:latin typeface="Times New Roman" panose="02020603050405020304" pitchFamily="18" charset="0"/>
                <a:cs typeface="Times New Roman" panose="02020603050405020304" pitchFamily="18" charset="0"/>
              </a:rPr>
              <a:t>（</a:t>
            </a:r>
            <a:r>
              <a:rPr lang="en-US" altLang="zh-CN" sz="2400" dirty="0">
                <a:solidFill>
                  <a:srgbClr val="0070C0"/>
                </a:solidFill>
                <a:latin typeface="Times New Roman" panose="02020603050405020304" pitchFamily="18" charset="0"/>
                <a:cs typeface="Times New Roman" panose="02020603050405020304" pitchFamily="18" charset="0"/>
              </a:rPr>
              <a:t>2</a:t>
            </a:r>
            <a:r>
              <a:rPr lang="zh-CN" altLang="zh-CN" sz="2400" dirty="0">
                <a:solidFill>
                  <a:srgbClr val="0070C0"/>
                </a:solidFill>
                <a:latin typeface="Times New Roman" panose="02020603050405020304" pitchFamily="18" charset="0"/>
                <a:cs typeface="Times New Roman" panose="02020603050405020304" pitchFamily="18" charset="0"/>
              </a:rPr>
              <a:t>）第二次合并</a:t>
            </a:r>
            <a:r>
              <a:rPr lang="en-US" altLang="zh-CN" sz="2400" dirty="0">
                <a:solidFill>
                  <a:srgbClr val="0070C0"/>
                </a:solidFill>
                <a:latin typeface="Times New Roman" panose="02020603050405020304" pitchFamily="18" charset="0"/>
                <a:cs typeface="Times New Roman" panose="02020603050405020304" pitchFamily="18" charset="0"/>
              </a:rPr>
              <a:t>  6+5=11</a:t>
            </a:r>
            <a:r>
              <a:rPr lang="zh-CN" altLang="zh-CN" sz="2400" dirty="0">
                <a:solidFill>
                  <a:srgbClr val="0070C0"/>
                </a:solidFill>
                <a:latin typeface="Times New Roman" panose="02020603050405020304" pitchFamily="18" charset="0"/>
                <a:cs typeface="Times New Roman" panose="02020603050405020304" pitchFamily="18" charset="0"/>
              </a:rPr>
              <a:t>；</a:t>
            </a:r>
            <a:endParaRPr lang="en-US" altLang="zh-CN" sz="2400" dirty="0">
              <a:solidFill>
                <a:srgbClr val="0070C0"/>
              </a:solidFill>
              <a:latin typeface="Times New Roman" panose="02020603050405020304" pitchFamily="18" charset="0"/>
              <a:cs typeface="Times New Roman" panose="02020603050405020304" pitchFamily="18" charset="0"/>
            </a:endParaRPr>
          </a:p>
          <a:p>
            <a:pPr marL="0" indent="0">
              <a:lnSpc>
                <a:spcPts val="3300"/>
              </a:lnSpc>
              <a:spcBef>
                <a:spcPts val="0"/>
              </a:spcBef>
              <a:spcAft>
                <a:spcPts val="0"/>
              </a:spcAft>
              <a:buFontTx/>
              <a:buNone/>
              <a:defRPr/>
            </a:pPr>
            <a:r>
              <a:rPr lang="en-US" altLang="zh-CN" sz="2400" dirty="0">
                <a:solidFill>
                  <a:srgbClr val="0070C0"/>
                </a:solidFill>
                <a:latin typeface="Times New Roman" panose="02020603050405020304" pitchFamily="18" charset="0"/>
                <a:cs typeface="Times New Roman" panose="02020603050405020304" pitchFamily="18" charset="0"/>
              </a:rPr>
              <a:t>      </a:t>
            </a:r>
            <a:r>
              <a:rPr lang="zh-CN" altLang="zh-CN" sz="2400" dirty="0">
                <a:solidFill>
                  <a:srgbClr val="0070C0"/>
                </a:solidFill>
                <a:latin typeface="Times New Roman" panose="02020603050405020304" pitchFamily="18" charset="0"/>
                <a:cs typeface="Times New Roman" panose="02020603050405020304" pitchFamily="18" charset="0"/>
              </a:rPr>
              <a:t>总花费是</a:t>
            </a:r>
            <a:r>
              <a:rPr lang="en-US" altLang="zh-CN" sz="2400" dirty="0">
                <a:solidFill>
                  <a:srgbClr val="0070C0"/>
                </a:solidFill>
                <a:latin typeface="Times New Roman" panose="02020603050405020304" pitchFamily="18" charset="0"/>
                <a:cs typeface="Times New Roman" panose="02020603050405020304" pitchFamily="18" charset="0"/>
              </a:rPr>
              <a:t>6+11=17</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a:extLst>
              <a:ext uri="{FF2B5EF4-FFF2-40B4-BE49-F238E27FC236}">
                <a16:creationId xmlns:a16="http://schemas.microsoft.com/office/drawing/2014/main" id="{77E3F5B5-62FF-4AFB-BD3C-BDD2270BFCED}"/>
              </a:ext>
            </a:extLst>
          </p:cNvPr>
          <p:cNvSpPr>
            <a:spLocks noGrp="1" noChangeArrowheads="1"/>
          </p:cNvSpPr>
          <p:nvPr>
            <p:ph idx="1"/>
          </p:nvPr>
        </p:nvSpPr>
        <p:spPr>
          <a:xfrm>
            <a:off x="11974" y="1171589"/>
            <a:ext cx="9132026" cy="5020642"/>
          </a:xfrm>
        </p:spPr>
        <p:txBody>
          <a:bodyPr>
            <a:normAutofit/>
          </a:bodyPr>
          <a:lstStyle/>
          <a:p>
            <a:r>
              <a:rPr lang="zh-CN" altLang="en-US" b="1" dirty="0">
                <a:latin typeface="Times New Roman" panose="02020603050405020304" pitchFamily="18" charset="0"/>
                <a:cs typeface="Times New Roman" panose="02020603050405020304" pitchFamily="18" charset="0"/>
              </a:rPr>
              <a:t>定义状态</a:t>
            </a:r>
            <a:endParaRPr lang="en-US" altLang="zh-CN" b="1" dirty="0">
              <a:latin typeface="Times New Roman" panose="02020603050405020304" pitchFamily="18" charset="0"/>
              <a:cs typeface="Times New Roman" panose="02020603050405020304" pitchFamily="18" charset="0"/>
            </a:endParaRPr>
          </a:p>
          <a:p>
            <a:pPr lvl="1"/>
            <a:r>
              <a:rPr lang="en-US" altLang="zh-CN" b="1" dirty="0" err="1">
                <a:solidFill>
                  <a:srgbClr val="FF0000"/>
                </a:solidFill>
                <a:latin typeface="Times New Roman" panose="02020603050405020304" pitchFamily="18" charset="0"/>
                <a:cs typeface="Times New Roman" panose="02020603050405020304" pitchFamily="18" charset="0"/>
              </a:rPr>
              <a:t>dp</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b="1" dirty="0" err="1">
                <a:solidFill>
                  <a:srgbClr val="FF0000"/>
                </a:solidFill>
                <a:latin typeface="Times New Roman" panose="02020603050405020304" pitchFamily="18" charset="0"/>
                <a:cs typeface="Times New Roman" panose="02020603050405020304" pitchFamily="18" charset="0"/>
              </a:rPr>
              <a:t>i</a:t>
            </a:r>
            <a:r>
              <a:rPr lang="en-US" altLang="zh-CN" b="1" dirty="0">
                <a:solidFill>
                  <a:srgbClr val="FF0000"/>
                </a:solidFill>
                <a:latin typeface="Times New Roman" panose="02020603050405020304" pitchFamily="18" charset="0"/>
                <a:cs typeface="Times New Roman" panose="02020603050405020304" pitchFamily="18" charset="0"/>
              </a:rPr>
              <a:t>][j]</a:t>
            </a:r>
            <a:r>
              <a:rPr lang="zh-CN" altLang="en-US" b="1" dirty="0">
                <a:latin typeface="Times New Roman" panose="02020603050405020304" pitchFamily="18" charset="0"/>
                <a:cs typeface="Times New Roman" panose="02020603050405020304" pitchFamily="18" charset="0"/>
              </a:rPr>
              <a:t>：合并</a:t>
            </a:r>
            <a:r>
              <a:rPr lang="zh-CN" altLang="zh-CN" b="1" dirty="0">
                <a:latin typeface="Times New Roman" panose="02020603050405020304" pitchFamily="18" charset="0"/>
                <a:cs typeface="Times New Roman" panose="02020603050405020304" pitchFamily="18" charset="0"/>
              </a:rPr>
              <a:t>从第</a:t>
            </a:r>
            <a:r>
              <a:rPr lang="en-US" altLang="zh-CN" b="1" dirty="0" err="1">
                <a:latin typeface="Times New Roman" panose="02020603050405020304" pitchFamily="18" charset="0"/>
                <a:cs typeface="Times New Roman" panose="02020603050405020304" pitchFamily="18" charset="0"/>
              </a:rPr>
              <a:t>i</a:t>
            </a:r>
            <a:r>
              <a:rPr lang="zh-CN" altLang="zh-CN" b="1" dirty="0">
                <a:latin typeface="Times New Roman" panose="02020603050405020304" pitchFamily="18" charset="0"/>
                <a:cs typeface="Times New Roman" panose="02020603050405020304" pitchFamily="18" charset="0"/>
              </a:rPr>
              <a:t>堆石子到第</a:t>
            </a:r>
            <a:r>
              <a:rPr lang="en-US" altLang="zh-CN" b="1" dirty="0">
                <a:latin typeface="Times New Roman" panose="02020603050405020304" pitchFamily="18" charset="0"/>
                <a:cs typeface="Times New Roman" panose="02020603050405020304" pitchFamily="18" charset="0"/>
              </a:rPr>
              <a:t>j</a:t>
            </a:r>
            <a:r>
              <a:rPr lang="zh-CN" altLang="zh-CN" b="1" dirty="0">
                <a:latin typeface="Times New Roman" panose="02020603050405020304" pitchFamily="18" charset="0"/>
                <a:cs typeface="Times New Roman" panose="02020603050405020304" pitchFamily="18" charset="0"/>
              </a:rPr>
              <a:t>堆石子的最小花费</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问题的解：</a:t>
            </a:r>
            <a:r>
              <a:rPr lang="en-US" altLang="zh-CN" b="1" dirty="0" err="1">
                <a:latin typeface="Times New Roman" panose="02020603050405020304" pitchFamily="18" charset="0"/>
                <a:cs typeface="Times New Roman" panose="02020603050405020304" pitchFamily="18" charset="0"/>
              </a:rPr>
              <a:t>dp</a:t>
            </a:r>
            <a:r>
              <a:rPr lang="en-US" altLang="zh-CN" b="1" dirty="0">
                <a:latin typeface="Times New Roman" panose="02020603050405020304" pitchFamily="18" charset="0"/>
                <a:cs typeface="Times New Roman" panose="02020603050405020304" pitchFamily="18" charset="0"/>
              </a:rPr>
              <a:t>[1][n]</a:t>
            </a:r>
          </a:p>
          <a:p>
            <a:pPr lvl="1"/>
            <a:r>
              <a:rPr lang="zh-CN" altLang="zh-CN" b="1" dirty="0">
                <a:latin typeface="Times New Roman" panose="02020603050405020304" pitchFamily="18" charset="0"/>
                <a:cs typeface="Times New Roman" panose="02020603050405020304" pitchFamily="18" charset="0"/>
              </a:rPr>
              <a:t>设</a:t>
            </a:r>
            <a:r>
              <a:rPr lang="en-US" altLang="zh-CN" b="1" dirty="0">
                <a:solidFill>
                  <a:srgbClr val="FF0000"/>
                </a:solidFill>
                <a:latin typeface="Times New Roman" panose="02020603050405020304" pitchFamily="18" charset="0"/>
                <a:cs typeface="Times New Roman" panose="02020603050405020304" pitchFamily="18" charset="0"/>
              </a:rPr>
              <a:t>sum[</a:t>
            </a:r>
            <a:r>
              <a:rPr lang="en-US" altLang="zh-CN" b="1" dirty="0" err="1">
                <a:solidFill>
                  <a:srgbClr val="FF0000"/>
                </a:solidFill>
                <a:latin typeface="Times New Roman" panose="02020603050405020304" pitchFamily="18" charset="0"/>
                <a:cs typeface="Times New Roman" panose="02020603050405020304" pitchFamily="18" charset="0"/>
              </a:rPr>
              <a:t>i</a:t>
            </a:r>
            <a:r>
              <a:rPr lang="en-US" altLang="zh-CN" b="1" dirty="0">
                <a:solidFill>
                  <a:srgbClr val="FF0000"/>
                </a:solidFill>
                <a:latin typeface="Times New Roman" panose="02020603050405020304" pitchFamily="18" charset="0"/>
                <a:cs typeface="Times New Roman" panose="02020603050405020304" pitchFamily="18" charset="0"/>
              </a:rPr>
              <a:t>][j]</a:t>
            </a:r>
            <a:r>
              <a:rPr lang="zh-CN" altLang="zh-CN" b="1" dirty="0">
                <a:latin typeface="Times New Roman" panose="02020603050405020304" pitchFamily="18" charset="0"/>
                <a:cs typeface="Times New Roman" panose="02020603050405020304" pitchFamily="18" charset="0"/>
              </a:rPr>
              <a:t>为从第</a:t>
            </a:r>
            <a:r>
              <a:rPr lang="en-US" altLang="zh-CN" b="1" dirty="0" err="1">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堆</a:t>
            </a:r>
            <a:r>
              <a:rPr lang="zh-CN" altLang="zh-CN" b="1" dirty="0">
                <a:latin typeface="Times New Roman" panose="02020603050405020304" pitchFamily="18" charset="0"/>
                <a:cs typeface="Times New Roman" panose="02020603050405020304" pitchFamily="18" charset="0"/>
              </a:rPr>
              <a:t>到</a:t>
            </a:r>
            <a:r>
              <a:rPr lang="zh-CN" altLang="en-US" b="1" dirty="0">
                <a:latin typeface="Times New Roman" panose="02020603050405020304" pitchFamily="18" charset="0"/>
                <a:cs typeface="Times New Roman" panose="02020603050405020304" pitchFamily="18" charset="0"/>
              </a:rPr>
              <a:t>第</a:t>
            </a:r>
            <a:r>
              <a:rPr lang="en-US" altLang="zh-CN" b="1" dirty="0">
                <a:latin typeface="Times New Roman" panose="02020603050405020304" pitchFamily="18" charset="0"/>
                <a:cs typeface="Times New Roman" panose="02020603050405020304" pitchFamily="18" charset="0"/>
              </a:rPr>
              <a:t>j</a:t>
            </a:r>
            <a:r>
              <a:rPr lang="zh-CN" altLang="en-US" b="1" dirty="0">
                <a:latin typeface="Times New Roman" panose="02020603050405020304" pitchFamily="18" charset="0"/>
                <a:cs typeface="Times New Roman" panose="02020603050405020304" pitchFamily="18" charset="0"/>
              </a:rPr>
              <a:t>堆</a:t>
            </a:r>
            <a:r>
              <a:rPr lang="zh-CN" altLang="zh-CN" b="1" dirty="0">
                <a:latin typeface="Times New Roman" panose="02020603050405020304" pitchFamily="18" charset="0"/>
                <a:cs typeface="Times New Roman" panose="02020603050405020304" pitchFamily="18" charset="0"/>
              </a:rPr>
              <a:t>的区间的</a:t>
            </a:r>
            <a:r>
              <a:rPr lang="zh-CN" altLang="en-US" b="1" dirty="0">
                <a:latin typeface="Times New Roman" panose="02020603050405020304" pitchFamily="18" charset="0"/>
                <a:cs typeface="Times New Roman" panose="02020603050405020304" pitchFamily="18" charset="0"/>
              </a:rPr>
              <a:t>石子</a:t>
            </a:r>
            <a:r>
              <a:rPr lang="zh-CN" altLang="zh-CN" b="1" dirty="0">
                <a:latin typeface="Times New Roman" panose="02020603050405020304" pitchFamily="18" charset="0"/>
                <a:cs typeface="Times New Roman" panose="02020603050405020304" pitchFamily="18" charset="0"/>
              </a:rPr>
              <a:t>和</a:t>
            </a:r>
            <a:endParaRPr lang="zh-CN" altLang="en-US" b="1" dirty="0">
              <a:latin typeface="Times New Roman" panose="02020603050405020304" pitchFamily="18" charset="0"/>
              <a:cs typeface="Times New Roman" panose="02020603050405020304" pitchFamily="18" charset="0"/>
            </a:endParaRPr>
          </a:p>
        </p:txBody>
      </p:sp>
      <p:sp>
        <p:nvSpPr>
          <p:cNvPr id="23556" name="页脚占位符 1">
            <a:extLst>
              <a:ext uri="{FF2B5EF4-FFF2-40B4-BE49-F238E27FC236}">
                <a16:creationId xmlns:a16="http://schemas.microsoft.com/office/drawing/2014/main" id="{2C1C4A48-4DCA-4BD9-8047-D66C4E5933F2}"/>
              </a:ext>
            </a:extLst>
          </p:cNvPr>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p>
        </p:txBody>
      </p:sp>
      <p:sp>
        <p:nvSpPr>
          <p:cNvPr id="5" name="标题 1">
            <a:extLst>
              <a:ext uri="{FF2B5EF4-FFF2-40B4-BE49-F238E27FC236}">
                <a16:creationId xmlns:a16="http://schemas.microsoft.com/office/drawing/2014/main" id="{9663938C-E3D8-4449-BA51-0F2F80EF7656}"/>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石子合并问题</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a:extLst>
              <a:ext uri="{FF2B5EF4-FFF2-40B4-BE49-F238E27FC236}">
                <a16:creationId xmlns:a16="http://schemas.microsoft.com/office/drawing/2014/main" id="{B65C5BF5-F71C-4A30-9B28-9742FCF568C2}"/>
              </a:ext>
            </a:extLst>
          </p:cNvPr>
          <p:cNvSpPr>
            <a:spLocks noGrp="1" noChangeArrowheads="1"/>
          </p:cNvSpPr>
          <p:nvPr>
            <p:ph idx="1"/>
          </p:nvPr>
        </p:nvSpPr>
        <p:spPr>
          <a:xfrm>
            <a:off x="0" y="1159497"/>
            <a:ext cx="9144000" cy="5279009"/>
          </a:xfrm>
        </p:spPr>
        <p:txBody>
          <a:bodyPr>
            <a:normAutofit/>
          </a:bodyPr>
          <a:lstStyle/>
          <a:p>
            <a:pPr marL="457200" indent="-457200">
              <a:lnSpc>
                <a:spcPct val="170000"/>
              </a:lnSpc>
              <a:spcBef>
                <a:spcPts val="0"/>
              </a:spcBef>
              <a:spcAft>
                <a:spcPts val="0"/>
              </a:spcAft>
            </a:pPr>
            <a:r>
              <a:rPr lang="zh-CN" altLang="en-US" b="1" dirty="0">
                <a:latin typeface="Times New Roman" panose="02020603050405020304" pitchFamily="18" charset="0"/>
                <a:cs typeface="Times New Roman" panose="02020603050405020304" pitchFamily="18" charset="0"/>
              </a:rPr>
              <a:t>可能的合并有多少种情况？</a:t>
            </a:r>
            <a:endParaRPr lang="en-US" altLang="zh-CN" b="1"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FontTx/>
              <a:buNone/>
            </a:pP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zh-CN" sz="2400" b="1" dirty="0">
                <a:latin typeface="Times New Roman" panose="02020603050405020304" pitchFamily="18" charset="0"/>
                <a:cs typeface="Times New Roman" panose="02020603050405020304" pitchFamily="18" charset="0"/>
              </a:rPr>
              <a:t>）合并之前</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0</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1≤i≤n</a:t>
            </a:r>
            <a:r>
              <a:rPr lang="zh-CN" altLang="zh-CN" sz="2400" b="1" dirty="0">
                <a:latin typeface="Times New Roman" panose="02020603050405020304" pitchFamily="18" charset="0"/>
                <a:cs typeface="Times New Roman" panose="02020603050405020304" pitchFamily="18" charset="0"/>
              </a:rPr>
              <a:t>；</a:t>
            </a:r>
          </a:p>
          <a:p>
            <a:pPr marL="0" indent="0">
              <a:lnSpc>
                <a:spcPct val="170000"/>
              </a:lnSpc>
              <a:spcBef>
                <a:spcPts val="0"/>
              </a:spcBef>
              <a:spcAft>
                <a:spcPts val="0"/>
              </a:spcAft>
              <a:buFontTx/>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）两堆合并：</a:t>
            </a:r>
            <a:endParaRPr lang="en-US" altLang="zh-CN" sz="2400" b="1"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FontTx/>
              <a:buNone/>
            </a:pPr>
            <a:endParaRPr lang="en-US" altLang="zh-CN" sz="2400" b="1"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FontTx/>
              <a:buNone/>
            </a:pPr>
            <a:endParaRPr lang="en-US" altLang="zh-CN" sz="2400" b="1"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FontTx/>
              <a:buNone/>
            </a:pPr>
            <a:r>
              <a:rPr lang="zh-CN" altLang="zh-CN" sz="2400" b="1" dirty="0">
                <a:latin typeface="Times New Roman" panose="02020603050405020304" pitchFamily="18" charset="0"/>
                <a:cs typeface="Times New Roman" panose="02020603050405020304" pitchFamily="18" charset="0"/>
              </a:rPr>
              <a:t>例如：</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[1][2] =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[1][1] +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[2][2] + sum[1][2];</a:t>
            </a:r>
            <a:endParaRPr lang="zh-CN" altLang="zh-CN" sz="2400" b="1" dirty="0">
              <a:latin typeface="Times New Roman" panose="02020603050405020304" pitchFamily="18" charset="0"/>
              <a:cs typeface="Times New Roman" panose="02020603050405020304" pitchFamily="18" charset="0"/>
            </a:endParaRPr>
          </a:p>
          <a:p>
            <a:pPr marL="0" indent="0">
              <a:lnSpc>
                <a:spcPct val="170000"/>
              </a:lnSpc>
              <a:spcBef>
                <a:spcPts val="0"/>
              </a:spcBef>
              <a:spcAft>
                <a:spcPts val="0"/>
              </a:spcAft>
              <a:buFontTx/>
              <a:buNone/>
            </a:pPr>
            <a:r>
              <a:rPr lang="zh-CN" altLang="zh-CN" sz="2400" b="1" dirty="0">
                <a:latin typeface="Times New Roman" panose="02020603050405020304" pitchFamily="18" charset="0"/>
                <a:cs typeface="Times New Roman" panose="02020603050405020304" pitchFamily="18" charset="0"/>
              </a:rPr>
              <a:t>总结：</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][i+1] =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[i+1][i+1] + sum[</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][i+1];</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4580" name="对象 2">
            <a:extLst>
              <a:ext uri="{FF2B5EF4-FFF2-40B4-BE49-F238E27FC236}">
                <a16:creationId xmlns:a16="http://schemas.microsoft.com/office/drawing/2014/main" id="{8940696C-BBDC-4979-991E-681B0093EBEA}"/>
              </a:ext>
            </a:extLst>
          </p:cNvPr>
          <p:cNvGraphicFramePr>
            <a:graphicFrameLocks/>
          </p:cNvGraphicFramePr>
          <p:nvPr>
            <p:extLst/>
          </p:nvPr>
        </p:nvGraphicFramePr>
        <p:xfrm>
          <a:off x="987965" y="3241953"/>
          <a:ext cx="5832475" cy="865187"/>
        </p:xfrm>
        <a:graphic>
          <a:graphicData uri="http://schemas.openxmlformats.org/presentationml/2006/ole">
            <mc:AlternateContent xmlns:mc="http://schemas.openxmlformats.org/markup-compatibility/2006">
              <mc:Choice xmlns:v="urn:schemas-microsoft-com:vml" Requires="v">
                <p:oleObj spid="_x0000_s5142" name="公式" r:id="rId3" imgW="1773559" imgH="247203" progId="Equation.3">
                  <p:embed/>
                </p:oleObj>
              </mc:Choice>
              <mc:Fallback>
                <p:oleObj name="公式" r:id="rId3" imgW="1773559" imgH="247203" progId="Equation.3">
                  <p:embed/>
                  <p:pic>
                    <p:nvPicPr>
                      <p:cNvPr id="24580" name="对象 2">
                        <a:extLst>
                          <a:ext uri="{FF2B5EF4-FFF2-40B4-BE49-F238E27FC236}">
                            <a16:creationId xmlns:a16="http://schemas.microsoft.com/office/drawing/2014/main" id="{8940696C-BBDC-4979-991E-681B0093EB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965" y="3241953"/>
                        <a:ext cx="58324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页脚占位符 1">
            <a:extLst>
              <a:ext uri="{FF2B5EF4-FFF2-40B4-BE49-F238E27FC236}">
                <a16:creationId xmlns:a16="http://schemas.microsoft.com/office/drawing/2014/main" id="{6E5C1700-BC8F-451C-8E27-E471FB3C85CE}"/>
              </a:ext>
            </a:extLst>
          </p:cNvPr>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p>
        </p:txBody>
      </p:sp>
      <p:sp>
        <p:nvSpPr>
          <p:cNvPr id="6" name="标题 1">
            <a:extLst>
              <a:ext uri="{FF2B5EF4-FFF2-40B4-BE49-F238E27FC236}">
                <a16:creationId xmlns:a16="http://schemas.microsoft.com/office/drawing/2014/main" id="{1C909F68-AE29-4FE3-A989-8195C4B1ABF8}"/>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石子合并问题</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A0AC88E5-9699-466B-8B02-4BCF72A38B8B}"/>
              </a:ext>
            </a:extLst>
          </p:cNvPr>
          <p:cNvSpPr>
            <a:spLocks noGrp="1" noChangeArrowheads="1"/>
          </p:cNvSpPr>
          <p:nvPr>
            <p:ph idx="1"/>
          </p:nvPr>
        </p:nvSpPr>
        <p:spPr>
          <a:xfrm>
            <a:off x="0" y="1175521"/>
            <a:ext cx="9144000" cy="5225280"/>
          </a:xfrm>
        </p:spPr>
        <p:txBody>
          <a:bodyPr>
            <a:noAutofit/>
          </a:bodyPr>
          <a:lstStyle/>
          <a:p>
            <a:pPr marL="0" indent="0">
              <a:buFontTx/>
              <a:buNone/>
            </a:pP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zh-CN" sz="2400" b="1" dirty="0">
                <a:latin typeface="Times New Roman" panose="02020603050405020304" pitchFamily="18" charset="0"/>
                <a:cs typeface="Times New Roman" panose="02020603050405020304" pitchFamily="18" charset="0"/>
              </a:rPr>
              <a:t>）三堆合并</a:t>
            </a:r>
            <a:endParaRPr lang="en-US" altLang="zh-CN" sz="2400" b="1" dirty="0">
              <a:latin typeface="Times New Roman" panose="02020603050405020304" pitchFamily="18" charset="0"/>
              <a:cs typeface="Times New Roman" panose="02020603050405020304" pitchFamily="18" charset="0"/>
            </a:endParaRPr>
          </a:p>
          <a:p>
            <a:pPr marL="0" indent="0">
              <a:buFontTx/>
              <a:buNone/>
            </a:pPr>
            <a:endParaRPr lang="en-US" altLang="zh-CN" sz="2400" b="1" dirty="0">
              <a:latin typeface="Times New Roman" panose="02020603050405020304" pitchFamily="18" charset="0"/>
              <a:cs typeface="Times New Roman" panose="02020603050405020304" pitchFamily="18" charset="0"/>
            </a:endParaRPr>
          </a:p>
          <a:p>
            <a:pPr marL="0" indent="0">
              <a:buFontTx/>
              <a:buNone/>
            </a:pPr>
            <a:r>
              <a:rPr lang="zh-CN" altLang="zh-CN" sz="2400" b="1" dirty="0">
                <a:latin typeface="Times New Roman" panose="02020603050405020304" pitchFamily="18" charset="0"/>
                <a:cs typeface="Times New Roman" panose="02020603050405020304" pitchFamily="18" charset="0"/>
              </a:rPr>
              <a:t>例如：合并第</a:t>
            </a:r>
            <a:r>
              <a:rPr lang="en-US" altLang="zh-CN" sz="2400" b="1" dirty="0">
                <a:latin typeface="Times New Roman" panose="02020603050405020304" pitchFamily="18" charset="0"/>
                <a:cs typeface="Times New Roman" panose="02020603050405020304" pitchFamily="18" charset="0"/>
              </a:rPr>
              <a:t>1</a:t>
            </a:r>
            <a:r>
              <a:rPr lang="zh-CN" altLang="zh-CN" sz="2400" b="1" dirty="0">
                <a:latin typeface="Times New Roman" panose="02020603050405020304" pitchFamily="18" charset="0"/>
                <a:cs typeface="Times New Roman" panose="02020603050405020304" pitchFamily="18" charset="0"/>
              </a:rPr>
              <a:t>堆到第</a:t>
            </a:r>
            <a:r>
              <a:rPr lang="en-US" altLang="zh-CN" sz="2400" b="1" dirty="0">
                <a:latin typeface="Times New Roman" panose="02020603050405020304" pitchFamily="18" charset="0"/>
                <a:cs typeface="Times New Roman" panose="02020603050405020304" pitchFamily="18" charset="0"/>
              </a:rPr>
              <a:t>3</a:t>
            </a:r>
            <a:r>
              <a:rPr lang="zh-CN" altLang="zh-CN" sz="2400" b="1" dirty="0">
                <a:latin typeface="Times New Roman" panose="02020603050405020304" pitchFamily="18" charset="0"/>
                <a:cs typeface="Times New Roman" panose="02020603050405020304" pitchFamily="18" charset="0"/>
              </a:rPr>
              <a:t>堆，有</a:t>
            </a:r>
            <a:r>
              <a:rPr lang="en-US" altLang="zh-CN" sz="2400" b="1" dirty="0">
                <a:latin typeface="Times New Roman" panose="02020603050405020304" pitchFamily="18" charset="0"/>
                <a:cs typeface="Times New Roman" panose="02020603050405020304" pitchFamily="18" charset="0"/>
              </a:rPr>
              <a:t>2</a:t>
            </a:r>
            <a:r>
              <a:rPr lang="zh-CN" altLang="zh-CN" sz="2400" b="1" dirty="0">
                <a:latin typeface="Times New Roman" panose="02020603050405020304" pitchFamily="18" charset="0"/>
                <a:cs typeface="Times New Roman" panose="02020603050405020304" pitchFamily="18" charset="0"/>
              </a:rPr>
              <a:t>种情况：</a:t>
            </a:r>
            <a:endParaRPr lang="en-US" altLang="zh-CN" sz="2400" b="1" dirty="0">
              <a:latin typeface="Times New Roman" panose="02020603050405020304" pitchFamily="18" charset="0"/>
              <a:cs typeface="Times New Roman" panose="02020603050405020304" pitchFamily="18" charset="0"/>
            </a:endParaRPr>
          </a:p>
          <a:p>
            <a:pPr marL="0" indent="0">
              <a:buFontTx/>
              <a:buNone/>
            </a:pPr>
            <a:endParaRPr lang="en-US" altLang="zh-CN" sz="2400" b="1" dirty="0">
              <a:latin typeface="Times New Roman" panose="02020603050405020304" pitchFamily="18" charset="0"/>
              <a:cs typeface="Times New Roman" panose="02020603050405020304" pitchFamily="18" charset="0"/>
            </a:endParaRPr>
          </a:p>
          <a:p>
            <a:pPr marL="0" indent="0">
              <a:buFontTx/>
              <a:buNone/>
            </a:pPr>
            <a:endParaRPr lang="en-US" altLang="zh-CN" sz="2400" b="1" dirty="0">
              <a:latin typeface="Times New Roman" panose="02020603050405020304" pitchFamily="18" charset="0"/>
              <a:cs typeface="Times New Roman" panose="02020603050405020304" pitchFamily="18" charset="0"/>
            </a:endParaRPr>
          </a:p>
          <a:p>
            <a:pPr marL="0" indent="0">
              <a:buFontTx/>
              <a:buNone/>
            </a:pP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[1][3] = min(</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[1][1]+</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[2][3],</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[1][2]+</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[3][3])+sum[1][3];</a:t>
            </a:r>
            <a:endParaRPr lang="zh-CN" altLang="zh-CN" sz="2400" b="1" dirty="0">
              <a:latin typeface="Times New Roman" panose="02020603050405020304" pitchFamily="18" charset="0"/>
              <a:cs typeface="Times New Roman" panose="02020603050405020304" pitchFamily="18" charset="0"/>
            </a:endParaRPr>
          </a:p>
          <a:p>
            <a:pPr marL="0" indent="0">
              <a:buFontTx/>
              <a:buNone/>
            </a:pPr>
            <a:r>
              <a:rPr lang="zh-CN" altLang="zh-CN" sz="2400" b="1" dirty="0">
                <a:solidFill>
                  <a:srgbClr val="FF0000"/>
                </a:solidFill>
                <a:latin typeface="Times New Roman" panose="02020603050405020304" pitchFamily="18" charset="0"/>
                <a:cs typeface="Times New Roman" panose="02020603050405020304" pitchFamily="18" charset="0"/>
              </a:rPr>
              <a:t>总结</a:t>
            </a:r>
            <a:r>
              <a:rPr lang="zh-CN" altLang="zh-CN" sz="24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dp</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][i+2]=min(</a:t>
            </a:r>
            <a:r>
              <a:rPr lang="en-US" altLang="zh-CN" sz="2200" b="1" dirty="0" err="1">
                <a:latin typeface="Times New Roman" panose="02020603050405020304" pitchFamily="18" charset="0"/>
                <a:cs typeface="Times New Roman" panose="02020603050405020304" pitchFamily="18" charset="0"/>
              </a:rPr>
              <a:t>dp</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dp</a:t>
            </a:r>
            <a:r>
              <a:rPr lang="en-US" altLang="zh-CN" sz="2200" b="1" dirty="0">
                <a:latin typeface="Times New Roman" panose="02020603050405020304" pitchFamily="18" charset="0"/>
                <a:cs typeface="Times New Roman" panose="02020603050405020304" pitchFamily="18" charset="0"/>
              </a:rPr>
              <a:t>[i+1][i+2],</a:t>
            </a:r>
            <a:r>
              <a:rPr lang="en-US" altLang="zh-CN" sz="2200" b="1" dirty="0" err="1">
                <a:latin typeface="Times New Roman" panose="02020603050405020304" pitchFamily="18" charset="0"/>
                <a:cs typeface="Times New Roman" panose="02020603050405020304" pitchFamily="18" charset="0"/>
              </a:rPr>
              <a:t>dp</a:t>
            </a:r>
            <a:r>
              <a:rPr lang="en-US" altLang="zh-CN" sz="2200" b="1" dirty="0">
                <a:latin typeface="Times New Roman" panose="02020603050405020304" pitchFamily="18" charset="0"/>
                <a:cs typeface="Times New Roman" panose="02020603050405020304" pitchFamily="18" charset="0"/>
              </a:rPr>
              <a:t>[</a:t>
            </a:r>
            <a:r>
              <a:rPr lang="en-US" altLang="zh-CN" sz="2200" b="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][i+1]+</a:t>
            </a:r>
            <a:r>
              <a:rPr lang="en-US" altLang="zh-CN" sz="2200" b="1" dirty="0" err="1">
                <a:latin typeface="Times New Roman" panose="02020603050405020304" pitchFamily="18" charset="0"/>
                <a:cs typeface="Times New Roman" panose="02020603050405020304" pitchFamily="18" charset="0"/>
              </a:rPr>
              <a:t>dp</a:t>
            </a:r>
            <a:r>
              <a:rPr lang="en-US" altLang="zh-CN" sz="2200" b="1" dirty="0">
                <a:latin typeface="Times New Roman" panose="02020603050405020304" pitchFamily="18" charset="0"/>
                <a:cs typeface="Times New Roman" panose="02020603050405020304" pitchFamily="18" charset="0"/>
              </a:rPr>
              <a:t>[i+2][i+2])+sum[</a:t>
            </a:r>
            <a:r>
              <a:rPr lang="en-US" altLang="zh-CN" sz="2200" b="1" dirty="0" err="1">
                <a:latin typeface="Times New Roman" panose="02020603050405020304" pitchFamily="18" charset="0"/>
                <a:cs typeface="Times New Roman" panose="02020603050405020304" pitchFamily="18" charset="0"/>
              </a:rPr>
              <a:t>i</a:t>
            </a:r>
            <a:r>
              <a:rPr lang="en-US" altLang="zh-CN" sz="2200" b="1" dirty="0">
                <a:latin typeface="Times New Roman" panose="02020603050405020304" pitchFamily="18" charset="0"/>
                <a:cs typeface="Times New Roman" panose="02020603050405020304" pitchFamily="18" charset="0"/>
              </a:rPr>
              <a:t>][i+2];</a:t>
            </a:r>
            <a:endParaRPr lang="zh-CN" altLang="en-US" sz="2200" b="1" dirty="0">
              <a:latin typeface="Times New Roman" panose="02020603050405020304" pitchFamily="18" charset="0"/>
              <a:cs typeface="Times New Roman" panose="02020603050405020304" pitchFamily="18" charset="0"/>
            </a:endParaRPr>
          </a:p>
        </p:txBody>
      </p:sp>
      <p:graphicFrame>
        <p:nvGraphicFramePr>
          <p:cNvPr id="25603" name="对象 3">
            <a:extLst>
              <a:ext uri="{FF2B5EF4-FFF2-40B4-BE49-F238E27FC236}">
                <a16:creationId xmlns:a16="http://schemas.microsoft.com/office/drawing/2014/main" id="{62D263CF-C160-4A0B-A1BA-C30194894A43}"/>
              </a:ext>
            </a:extLst>
          </p:cNvPr>
          <p:cNvGraphicFramePr>
            <a:graphicFrameLocks/>
          </p:cNvGraphicFramePr>
          <p:nvPr>
            <p:extLst/>
          </p:nvPr>
        </p:nvGraphicFramePr>
        <p:xfrm>
          <a:off x="2312660" y="1501939"/>
          <a:ext cx="4635500" cy="720725"/>
        </p:xfrm>
        <a:graphic>
          <a:graphicData uri="http://schemas.openxmlformats.org/presentationml/2006/ole">
            <mc:AlternateContent xmlns:mc="http://schemas.openxmlformats.org/markup-compatibility/2006">
              <mc:Choice xmlns:v="urn:schemas-microsoft-com:vml" Requires="v">
                <p:oleObj spid="_x0000_s6206" name="Visio" r:id="rId3" imgW="1773559" imgH="248044" progId="Visio.Drawing.11">
                  <p:embed/>
                </p:oleObj>
              </mc:Choice>
              <mc:Fallback>
                <p:oleObj name="Visio" r:id="rId3" imgW="1773559" imgH="248044" progId="Visio.Drawing.11">
                  <p:embed/>
                  <p:pic>
                    <p:nvPicPr>
                      <p:cNvPr id="25603" name="对象 3">
                        <a:extLst>
                          <a:ext uri="{FF2B5EF4-FFF2-40B4-BE49-F238E27FC236}">
                            <a16:creationId xmlns:a16="http://schemas.microsoft.com/office/drawing/2014/main" id="{62D263CF-C160-4A0B-A1BA-C30194894A4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660" y="1501939"/>
                        <a:ext cx="4635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对象 4">
            <a:extLst>
              <a:ext uri="{FF2B5EF4-FFF2-40B4-BE49-F238E27FC236}">
                <a16:creationId xmlns:a16="http://schemas.microsoft.com/office/drawing/2014/main" id="{643A0799-C484-4846-B6EB-B870B7079F9D}"/>
              </a:ext>
            </a:extLst>
          </p:cNvPr>
          <p:cNvGraphicFramePr>
            <a:graphicFrameLocks/>
          </p:cNvGraphicFramePr>
          <p:nvPr>
            <p:extLst/>
          </p:nvPr>
        </p:nvGraphicFramePr>
        <p:xfrm>
          <a:off x="1519023" y="3069046"/>
          <a:ext cx="1871663" cy="873125"/>
        </p:xfrm>
        <a:graphic>
          <a:graphicData uri="http://schemas.openxmlformats.org/presentationml/2006/ole">
            <mc:AlternateContent xmlns:mc="http://schemas.openxmlformats.org/markup-compatibility/2006">
              <mc:Choice xmlns:v="urn:schemas-microsoft-com:vml" Requires="v">
                <p:oleObj spid="_x0000_s6207" name="Visio" r:id="rId5" imgW="585291" imgH="287983" progId="Visio.Drawing.11">
                  <p:embed/>
                </p:oleObj>
              </mc:Choice>
              <mc:Fallback>
                <p:oleObj name="Visio" r:id="rId5" imgW="585291" imgH="287983" progId="Visio.Drawing.11">
                  <p:embed/>
                  <p:pic>
                    <p:nvPicPr>
                      <p:cNvPr id="25604" name="对象 4">
                        <a:extLst>
                          <a:ext uri="{FF2B5EF4-FFF2-40B4-BE49-F238E27FC236}">
                            <a16:creationId xmlns:a16="http://schemas.microsoft.com/office/drawing/2014/main" id="{643A0799-C484-4846-B6EB-B870B7079F9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023" y="3069046"/>
                        <a:ext cx="187166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对象 5">
            <a:extLst>
              <a:ext uri="{FF2B5EF4-FFF2-40B4-BE49-F238E27FC236}">
                <a16:creationId xmlns:a16="http://schemas.microsoft.com/office/drawing/2014/main" id="{3BB584B0-89DC-4022-95A8-AD3EBF314968}"/>
              </a:ext>
            </a:extLst>
          </p:cNvPr>
          <p:cNvGraphicFramePr>
            <a:graphicFrameLocks/>
          </p:cNvGraphicFramePr>
          <p:nvPr>
            <p:extLst/>
          </p:nvPr>
        </p:nvGraphicFramePr>
        <p:xfrm>
          <a:off x="4193094" y="3078866"/>
          <a:ext cx="1751013" cy="796925"/>
        </p:xfrm>
        <a:graphic>
          <a:graphicData uri="http://schemas.openxmlformats.org/presentationml/2006/ole">
            <mc:AlternateContent xmlns:mc="http://schemas.openxmlformats.org/markup-compatibility/2006">
              <mc:Choice xmlns:v="urn:schemas-microsoft-com:vml" Requires="v">
                <p:oleObj spid="_x0000_s6208" name="公式" r:id="rId7" imgW="585291" imgH="287983" progId="Equation.3">
                  <p:embed/>
                </p:oleObj>
              </mc:Choice>
              <mc:Fallback>
                <p:oleObj name="公式" r:id="rId7" imgW="585291" imgH="287983" progId="Equation.3">
                  <p:embed/>
                  <p:pic>
                    <p:nvPicPr>
                      <p:cNvPr id="25605" name="对象 5">
                        <a:extLst>
                          <a:ext uri="{FF2B5EF4-FFF2-40B4-BE49-F238E27FC236}">
                            <a16:creationId xmlns:a16="http://schemas.microsoft.com/office/drawing/2014/main" id="{3BB584B0-89DC-4022-95A8-AD3EBF31496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3094" y="3078866"/>
                        <a:ext cx="175101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页脚占位符 1">
            <a:extLst>
              <a:ext uri="{FF2B5EF4-FFF2-40B4-BE49-F238E27FC236}">
                <a16:creationId xmlns:a16="http://schemas.microsoft.com/office/drawing/2014/main" id="{32873515-0910-47D4-8A2C-FA154587670B}"/>
              </a:ext>
            </a:extLst>
          </p:cNvPr>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p>
        </p:txBody>
      </p:sp>
      <p:sp>
        <p:nvSpPr>
          <p:cNvPr id="8" name="标题 1">
            <a:extLst>
              <a:ext uri="{FF2B5EF4-FFF2-40B4-BE49-F238E27FC236}">
                <a16:creationId xmlns:a16="http://schemas.microsoft.com/office/drawing/2014/main" id="{C064D966-97A0-48EA-A62B-9EFDBF7B0995}"/>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石子合并问题</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08C16A-BA3A-440D-9AE7-0C1D516DD5D5}"/>
              </a:ext>
            </a:extLst>
          </p:cNvPr>
          <p:cNvSpPr>
            <a:spLocks noGrp="1"/>
          </p:cNvSpPr>
          <p:nvPr>
            <p:ph idx="1"/>
          </p:nvPr>
        </p:nvSpPr>
        <p:spPr>
          <a:xfrm>
            <a:off x="0" y="1194848"/>
            <a:ext cx="9144000" cy="5149391"/>
          </a:xfrm>
        </p:spPr>
        <p:txBody>
          <a:bodyPr/>
          <a:lstStyle/>
          <a:p>
            <a:pPr marL="0" indent="0">
              <a:buFontTx/>
              <a:buNone/>
              <a:defRPr/>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）推广：从</a:t>
            </a:r>
            <a:r>
              <a:rPr lang="zh-CN" altLang="zh-CN" sz="2400" b="1" dirty="0">
                <a:latin typeface="Times New Roman" panose="02020603050405020304" pitchFamily="18" charset="0"/>
                <a:cs typeface="Times New Roman" panose="02020603050405020304" pitchFamily="18" charset="0"/>
              </a:rPr>
              <a:t>第</a:t>
            </a:r>
            <a:r>
              <a:rPr lang="en-US" altLang="zh-CN" sz="2400" b="1" dirty="0" err="1">
                <a:latin typeface="Times New Roman" panose="02020603050405020304" pitchFamily="18" charset="0"/>
                <a:cs typeface="Times New Roman" panose="02020603050405020304" pitchFamily="18" charset="0"/>
              </a:rPr>
              <a:t>i</a:t>
            </a:r>
            <a:r>
              <a:rPr lang="zh-CN" altLang="zh-CN" sz="2400" b="1" dirty="0">
                <a:latin typeface="Times New Roman" panose="02020603050405020304" pitchFamily="18" charset="0"/>
                <a:cs typeface="Times New Roman" panose="02020603050405020304" pitchFamily="18" charset="0"/>
              </a:rPr>
              <a:t>堆到第</a:t>
            </a:r>
            <a:r>
              <a:rPr lang="en-US" altLang="zh-CN" sz="2400" b="1" dirty="0">
                <a:latin typeface="Times New Roman" panose="02020603050405020304" pitchFamily="18" charset="0"/>
                <a:cs typeface="Times New Roman" panose="02020603050405020304" pitchFamily="18" charset="0"/>
              </a:rPr>
              <a:t>j</a:t>
            </a:r>
            <a:r>
              <a:rPr lang="zh-CN" altLang="zh-CN" sz="2400" b="1" dirty="0">
                <a:latin typeface="Times New Roman" panose="02020603050405020304" pitchFamily="18" charset="0"/>
                <a:cs typeface="Times New Roman" panose="02020603050405020304" pitchFamily="18" charset="0"/>
              </a:rPr>
              <a:t>堆的合并：</a:t>
            </a:r>
          </a:p>
          <a:p>
            <a:pPr marL="0" indent="0">
              <a:buFontTx/>
              <a:buNone/>
              <a:defRPr/>
            </a:pPr>
            <a:endParaRPr lang="en-US" altLang="zh-CN" sz="2400" b="1" dirty="0">
              <a:latin typeface="Times New Roman" panose="02020603050405020304" pitchFamily="18" charset="0"/>
              <a:cs typeface="Times New Roman" panose="02020603050405020304" pitchFamily="18" charset="0"/>
            </a:endParaRPr>
          </a:p>
          <a:p>
            <a:pPr marL="0" indent="0">
              <a:buFontTx/>
              <a:buNone/>
              <a:defRPr/>
            </a:pPr>
            <a:endParaRPr lang="en-US" altLang="zh-CN" sz="2400" b="1" dirty="0">
              <a:latin typeface="Times New Roman" panose="02020603050405020304" pitchFamily="18" charset="0"/>
              <a:cs typeface="Times New Roman" panose="02020603050405020304" pitchFamily="18" charset="0"/>
            </a:endParaRPr>
          </a:p>
          <a:p>
            <a:pPr marL="0" indent="0">
              <a:buFontTx/>
              <a:buNone/>
              <a:defRPr/>
            </a:pPr>
            <a:endParaRPr lang="en-US" altLang="zh-CN" sz="2400" b="1" dirty="0">
              <a:latin typeface="Times New Roman" panose="02020603050405020304" pitchFamily="18" charset="0"/>
              <a:cs typeface="Times New Roman" panose="02020603050405020304" pitchFamily="18" charset="0"/>
            </a:endParaRPr>
          </a:p>
          <a:p>
            <a:pPr marL="0" indent="0">
              <a:buFontTx/>
              <a:buNone/>
              <a:defRPr/>
            </a:pP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][j] = min(</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][k]+</a:t>
            </a:r>
            <a:r>
              <a:rPr lang="en-US" altLang="zh-CN" sz="2400" b="1" dirty="0" err="1">
                <a:latin typeface="Times New Roman" panose="02020603050405020304" pitchFamily="18" charset="0"/>
                <a:cs typeface="Times New Roman" panose="02020603050405020304" pitchFamily="18" charset="0"/>
              </a:rPr>
              <a:t>dp</a:t>
            </a:r>
            <a:r>
              <a:rPr lang="en-US" altLang="zh-CN" sz="2400" b="1" dirty="0">
                <a:latin typeface="Times New Roman" panose="02020603050405020304" pitchFamily="18" charset="0"/>
                <a:cs typeface="Times New Roman" panose="02020603050405020304" pitchFamily="18" charset="0"/>
              </a:rPr>
              <a:t>[k+1][j]) + sum[</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][j]</a:t>
            </a: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i≤k≤j-1</a:t>
            </a:r>
          </a:p>
          <a:p>
            <a:pPr marL="0" indent="0">
              <a:buFontTx/>
              <a:buNone/>
              <a:defRPr/>
            </a:pP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zh-CN" sz="2400" b="1" dirty="0">
                <a:solidFill>
                  <a:srgbClr val="FF0000"/>
                </a:solidFill>
                <a:latin typeface="Times New Roman" panose="02020603050405020304" pitchFamily="18" charset="0"/>
                <a:cs typeface="Times New Roman" panose="02020603050405020304" pitchFamily="18" charset="0"/>
              </a:rPr>
              <a:t>状态转移方程</a:t>
            </a:r>
          </a:p>
          <a:p>
            <a:pPr>
              <a:defRPr/>
            </a:pPr>
            <a:endParaRPr lang="zh-CN" altLang="en-US" dirty="0"/>
          </a:p>
        </p:txBody>
      </p:sp>
      <p:sp>
        <p:nvSpPr>
          <p:cNvPr id="26627" name="Rectangle 2">
            <a:extLst>
              <a:ext uri="{FF2B5EF4-FFF2-40B4-BE49-F238E27FC236}">
                <a16:creationId xmlns:a16="http://schemas.microsoft.com/office/drawing/2014/main" id="{0B8B5CFD-622E-47F8-8AB0-7144E802978B}"/>
              </a:ext>
            </a:extLst>
          </p:cNvPr>
          <p:cNvSpPr>
            <a:spLocks noChangeArrowheads="1"/>
          </p:cNvSpPr>
          <p:nvPr/>
        </p:nvSpPr>
        <p:spPr bwMode="auto">
          <a:xfrm>
            <a:off x="2555875"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aphicFrame>
        <p:nvGraphicFramePr>
          <p:cNvPr id="26628" name="对象 4">
            <a:extLst>
              <a:ext uri="{FF2B5EF4-FFF2-40B4-BE49-F238E27FC236}">
                <a16:creationId xmlns:a16="http://schemas.microsoft.com/office/drawing/2014/main" id="{4B120C2D-882D-4E76-857B-72FFD43CFF3A}"/>
              </a:ext>
            </a:extLst>
          </p:cNvPr>
          <p:cNvGraphicFramePr>
            <a:graphicFrameLocks/>
          </p:cNvGraphicFramePr>
          <p:nvPr>
            <p:extLst/>
          </p:nvPr>
        </p:nvGraphicFramePr>
        <p:xfrm>
          <a:off x="1280197" y="1879159"/>
          <a:ext cx="5563663" cy="1552198"/>
        </p:xfrm>
        <a:graphic>
          <a:graphicData uri="http://schemas.openxmlformats.org/presentationml/2006/ole">
            <mc:AlternateContent xmlns:mc="http://schemas.openxmlformats.org/markup-compatibility/2006">
              <mc:Choice xmlns:v="urn:schemas-microsoft-com:vml" Requires="v">
                <p:oleObj spid="_x0000_s7190" name="公式" r:id="rId3" imgW="1773559" imgH="553685" progId="Equation.3">
                  <p:embed/>
                </p:oleObj>
              </mc:Choice>
              <mc:Fallback>
                <p:oleObj name="公式" r:id="rId3" imgW="1773559" imgH="553685" progId="Equation.3">
                  <p:embed/>
                  <p:pic>
                    <p:nvPicPr>
                      <p:cNvPr id="26628" name="对象 4">
                        <a:extLst>
                          <a:ext uri="{FF2B5EF4-FFF2-40B4-BE49-F238E27FC236}">
                            <a16:creationId xmlns:a16="http://schemas.microsoft.com/office/drawing/2014/main" id="{4B120C2D-882D-4E76-857B-72FFD43CFF3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0197" y="1879159"/>
                        <a:ext cx="5563663" cy="1552198"/>
                      </a:xfrm>
                      <a:prstGeom prst="rect">
                        <a:avLst/>
                      </a:prstGeom>
                      <a:noFill/>
                      <a:ln>
                        <a:noFill/>
                      </a:ln>
                    </p:spPr>
                  </p:pic>
                </p:oleObj>
              </mc:Fallback>
            </mc:AlternateContent>
          </a:graphicData>
        </a:graphic>
      </p:graphicFrame>
      <p:sp>
        <p:nvSpPr>
          <p:cNvPr id="26629" name="页脚占位符 1">
            <a:extLst>
              <a:ext uri="{FF2B5EF4-FFF2-40B4-BE49-F238E27FC236}">
                <a16:creationId xmlns:a16="http://schemas.microsoft.com/office/drawing/2014/main" id="{E91BAC41-E9D4-4D29-BF30-59B1921F4947}"/>
              </a:ext>
            </a:extLst>
          </p:cNvPr>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p>
        </p:txBody>
      </p:sp>
      <p:sp>
        <p:nvSpPr>
          <p:cNvPr id="6" name="标题 1">
            <a:extLst>
              <a:ext uri="{FF2B5EF4-FFF2-40B4-BE49-F238E27FC236}">
                <a16:creationId xmlns:a16="http://schemas.microsoft.com/office/drawing/2014/main" id="{B5428A46-F84A-4E08-8372-2EB954CC8569}"/>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石子合并问题</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178A6873-78AC-45F8-ACB7-ACE5E29CB406}"/>
              </a:ext>
            </a:extLst>
          </p:cNvPr>
          <p:cNvSpPr>
            <a:spLocks noGrp="1" noChangeArrowheads="1"/>
          </p:cNvSpPr>
          <p:nvPr>
            <p:ph idx="1"/>
          </p:nvPr>
        </p:nvSpPr>
        <p:spPr>
          <a:xfrm>
            <a:off x="0" y="1147714"/>
            <a:ext cx="9078012" cy="1284402"/>
          </a:xfrm>
        </p:spPr>
        <p:txBody>
          <a:bodyPr/>
          <a:lstStyle/>
          <a:p>
            <a:pPr marL="457200" indent="-457200"/>
            <a:r>
              <a:rPr lang="zh-CN" altLang="en-US" dirty="0">
                <a:solidFill>
                  <a:srgbClr val="0070C0"/>
                </a:solidFill>
              </a:rPr>
              <a:t>时间复杂度：</a:t>
            </a:r>
            <a:r>
              <a:rPr lang="en-US" altLang="zh-CN" dirty="0"/>
              <a:t>O(n</a:t>
            </a:r>
            <a:r>
              <a:rPr lang="en-US" altLang="zh-CN" baseline="30000" dirty="0"/>
              <a:t>3</a:t>
            </a:r>
            <a:r>
              <a:rPr lang="en-US" altLang="zh-CN" dirty="0"/>
              <a:t>)</a:t>
            </a:r>
            <a:r>
              <a:rPr lang="zh-CN" altLang="zh-CN" dirty="0"/>
              <a:t>。</a:t>
            </a:r>
            <a:endParaRPr lang="en-US" altLang="zh-CN" dirty="0"/>
          </a:p>
          <a:p>
            <a:pPr marL="457200" indent="-457200"/>
            <a:r>
              <a:rPr lang="zh-CN" altLang="en-US" dirty="0"/>
              <a:t>优化？</a:t>
            </a:r>
          </a:p>
        </p:txBody>
      </p:sp>
      <p:sp>
        <p:nvSpPr>
          <p:cNvPr id="27651" name="Rectangle 2">
            <a:extLst>
              <a:ext uri="{FF2B5EF4-FFF2-40B4-BE49-F238E27FC236}">
                <a16:creationId xmlns:a16="http://schemas.microsoft.com/office/drawing/2014/main" id="{5F2604B8-E2C9-4C79-89F4-DC3DF8FF7264}"/>
              </a:ext>
            </a:extLst>
          </p:cNvPr>
          <p:cNvSpPr>
            <a:spLocks noChangeArrowheads="1"/>
          </p:cNvSpPr>
          <p:nvPr/>
        </p:nvSpPr>
        <p:spPr bwMode="auto">
          <a:xfrm>
            <a:off x="2555875" y="2868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654" name="页脚占位符 1">
            <a:extLst>
              <a:ext uri="{FF2B5EF4-FFF2-40B4-BE49-F238E27FC236}">
                <a16:creationId xmlns:a16="http://schemas.microsoft.com/office/drawing/2014/main" id="{38F21D1D-88A8-49E8-A91E-8953BC7F5228}"/>
              </a:ext>
            </a:extLst>
          </p:cNvPr>
          <p:cNvSpPr>
            <a:spLocks noGrp="1" noChangeArrowheads="1"/>
          </p:cNvSpPr>
          <p:nvPr>
            <p:ph type="ftr" sz="quarter" idx="11"/>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p>
        </p:txBody>
      </p:sp>
      <p:sp>
        <p:nvSpPr>
          <p:cNvPr id="7" name="标题 1">
            <a:extLst>
              <a:ext uri="{FF2B5EF4-FFF2-40B4-BE49-F238E27FC236}">
                <a16:creationId xmlns:a16="http://schemas.microsoft.com/office/drawing/2014/main" id="{6C332B97-505D-4435-B941-4DA2D6CF620E}"/>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石子合并问题</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6B3AC0-ECAB-459E-AA4D-391304DA6341}"/>
              </a:ext>
            </a:extLst>
          </p:cNvPr>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数位</a:t>
            </a:r>
            <a:r>
              <a:rPr lang="en-US" altLang="zh-CN" b="1" dirty="0">
                <a:latin typeface="Times New Roman" panose="02020603050405020304" pitchFamily="18" charset="0"/>
                <a:cs typeface="Times New Roman" panose="02020603050405020304" pitchFamily="18" charset="0"/>
              </a:rPr>
              <a:t>DP”</a:t>
            </a:r>
            <a:r>
              <a:rPr lang="zh-CN" altLang="en-US"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对数字的</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位</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进行的与</a:t>
            </a:r>
            <a:r>
              <a:rPr lang="zh-CN" altLang="zh-CN" b="1" dirty="0">
                <a:solidFill>
                  <a:srgbClr val="FF0000"/>
                </a:solidFill>
                <a:latin typeface="Times New Roman" panose="02020603050405020304" pitchFamily="18" charset="0"/>
                <a:cs typeface="Times New Roman" panose="02020603050405020304" pitchFamily="18" charset="0"/>
              </a:rPr>
              <a:t>计数</a:t>
            </a:r>
            <a:r>
              <a:rPr lang="zh-CN" altLang="zh-CN" b="1" dirty="0">
                <a:latin typeface="Times New Roman" panose="02020603050405020304" pitchFamily="18" charset="0"/>
                <a:cs typeface="Times New Roman" panose="02020603050405020304" pitchFamily="18" charset="0"/>
              </a:rPr>
              <a:t>有关的</a:t>
            </a:r>
            <a:r>
              <a:rPr lang="en-US" altLang="zh-CN" b="1" dirty="0">
                <a:latin typeface="Times New Roman" panose="02020603050405020304" pitchFamily="18" charset="0"/>
                <a:cs typeface="Times New Roman" panose="02020603050405020304" pitchFamily="18" charset="0"/>
              </a:rPr>
              <a:t>DP</a:t>
            </a:r>
            <a:r>
              <a:rPr lang="zh-CN"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数位</a:t>
            </a:r>
            <a:r>
              <a:rPr lang="en-US" altLang="zh-CN" b="1" dirty="0">
                <a:latin typeface="Times New Roman" panose="02020603050405020304" pitchFamily="18" charset="0"/>
                <a:cs typeface="Times New Roman" panose="02020603050405020304" pitchFamily="18" charset="0"/>
              </a:rPr>
              <a:t>DP</a:t>
            </a:r>
            <a:r>
              <a:rPr lang="zh-CN" altLang="zh-CN" b="1" dirty="0">
                <a:latin typeface="Times New Roman" panose="02020603050405020304" pitchFamily="18" charset="0"/>
                <a:cs typeface="Times New Roman" panose="02020603050405020304" pitchFamily="18" charset="0"/>
              </a:rPr>
              <a:t>用来解决与数字操作有关的问题，例如数位之和问题、特定数字问题等等。</a:t>
            </a:r>
            <a:endParaRPr lang="en-US" altLang="zh-CN" b="1"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这些问题的特征是：给定的区间超级大，不能用暴力的方法逐个检查，必须用接近</a:t>
            </a:r>
            <a:r>
              <a:rPr lang="en-US" altLang="zh-CN" b="1" dirty="0">
                <a:latin typeface="Times New Roman" panose="02020603050405020304" pitchFamily="18" charset="0"/>
                <a:cs typeface="Times New Roman" panose="02020603050405020304" pitchFamily="18" charset="0"/>
              </a:rPr>
              <a:t>O(</a:t>
            </a:r>
            <a:r>
              <a:rPr lang="en-US" altLang="zh-CN" b="1" dirty="0" err="1">
                <a:latin typeface="Times New Roman" panose="02020603050405020304" pitchFamily="18" charset="0"/>
                <a:cs typeface="Times New Roman" panose="02020603050405020304" pitchFamily="18" charset="0"/>
              </a:rPr>
              <a:t>logn</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复杂度的算法。解题的思路，是用</a:t>
            </a:r>
            <a:r>
              <a:rPr lang="en-US" altLang="zh-CN" b="1" dirty="0">
                <a:latin typeface="Times New Roman" panose="02020603050405020304" pitchFamily="18" charset="0"/>
                <a:cs typeface="Times New Roman" panose="02020603050405020304" pitchFamily="18" charset="0"/>
              </a:rPr>
              <a:t>DP</a:t>
            </a:r>
            <a:r>
              <a:rPr lang="zh-CN" altLang="zh-CN" b="1" dirty="0">
                <a:latin typeface="Times New Roman" panose="02020603050405020304" pitchFamily="18" charset="0"/>
                <a:cs typeface="Times New Roman" panose="02020603050405020304" pitchFamily="18" charset="0"/>
              </a:rPr>
              <a:t>对</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数位</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进行操作，记录已经算过的区间的状态，用在后续计算中，快速进行大范围的筛选。</a:t>
            </a:r>
            <a:endParaRPr lang="zh-CN" altLang="en-US" b="1" dirty="0">
              <a:latin typeface="Times New Roman" panose="02020603050405020304" pitchFamily="18" charset="0"/>
              <a:cs typeface="Times New Roman" panose="02020603050405020304" pitchFamily="18" charset="0"/>
            </a:endParaRPr>
          </a:p>
          <a:p>
            <a:endParaRPr lang="zh-CN" altLang="en-US" dirty="0"/>
          </a:p>
        </p:txBody>
      </p:sp>
      <p:sp>
        <p:nvSpPr>
          <p:cNvPr id="3" name="标题 1">
            <a:extLst>
              <a:ext uri="{FF2B5EF4-FFF2-40B4-BE49-F238E27FC236}">
                <a16:creationId xmlns:a16="http://schemas.microsoft.com/office/drawing/2014/main" id="{7D543A5D-4377-4481-8C0A-DC3942A78B53}"/>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数位</a:t>
            </a:r>
            <a:r>
              <a:rPr lang="en-US" altLang="zh-CN" dirty="0"/>
              <a:t>DP</a:t>
            </a:r>
            <a:endParaRPr lang="zh-CN" altLang="en-US" dirty="0"/>
          </a:p>
        </p:txBody>
      </p:sp>
    </p:spTree>
    <p:extLst>
      <p:ext uri="{BB962C8B-B14F-4D97-AF65-F5344CB8AC3E}">
        <p14:creationId xmlns:p14="http://schemas.microsoft.com/office/powerpoint/2010/main" val="19922059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F5C9C5-B233-492F-BE1C-18A9035B9248}"/>
              </a:ext>
            </a:extLst>
          </p:cNvPr>
          <p:cNvSpPr>
            <a:spLocks noGrp="1"/>
          </p:cNvSpPr>
          <p:nvPr>
            <p:ph idx="1"/>
          </p:nvPr>
        </p:nvSpPr>
        <p:spPr>
          <a:xfrm>
            <a:off x="0" y="1265857"/>
            <a:ext cx="9132026" cy="5191503"/>
          </a:xfrm>
        </p:spPr>
        <p:txBody>
          <a:bodyPr>
            <a:normAutofit/>
          </a:bodyPr>
          <a:lstStyle/>
          <a:p>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例如：</a:t>
            </a:r>
            <a:r>
              <a:rPr lang="zh-CN" altLang="zh-CN" b="1" dirty="0">
                <a:latin typeface="Times New Roman" panose="02020603050405020304" pitchFamily="18" charset="0"/>
                <a:cs typeface="Times New Roman" panose="02020603050405020304" pitchFamily="18" charset="0"/>
              </a:rPr>
              <a:t>一个数字，如果包含</a:t>
            </a:r>
            <a:r>
              <a:rPr lang="en-US" altLang="zh-CN" b="1" dirty="0">
                <a:latin typeface="Times New Roman" panose="02020603050405020304" pitchFamily="18" charset="0"/>
                <a:cs typeface="Times New Roman" panose="02020603050405020304" pitchFamily="18" charset="0"/>
              </a:rPr>
              <a:t>'4'</a:t>
            </a:r>
            <a:r>
              <a:rPr lang="zh-CN" altLang="zh-CN" b="1" dirty="0">
                <a:latin typeface="Times New Roman" panose="02020603050405020304" pitchFamily="18" charset="0"/>
                <a:cs typeface="Times New Roman" panose="02020603050405020304" pitchFamily="18" charset="0"/>
              </a:rPr>
              <a:t>或者</a:t>
            </a:r>
            <a:r>
              <a:rPr lang="en-US" altLang="zh-CN" b="1" dirty="0">
                <a:latin typeface="Times New Roman" panose="02020603050405020304" pitchFamily="18" charset="0"/>
                <a:cs typeface="Times New Roman" panose="02020603050405020304" pitchFamily="18" charset="0"/>
              </a:rPr>
              <a:t>'62'</a:t>
            </a:r>
            <a:r>
              <a:rPr lang="zh-CN" altLang="zh-CN" b="1" dirty="0">
                <a:latin typeface="Times New Roman" panose="02020603050405020304" pitchFamily="18" charset="0"/>
                <a:cs typeface="Times New Roman" panose="02020603050405020304" pitchFamily="18" charset="0"/>
              </a:rPr>
              <a:t>，它是不吉利的；给定</a:t>
            </a:r>
            <a:r>
              <a:rPr lang="en-US" altLang="zh-CN" b="1" i="1" dirty="0">
                <a:latin typeface="Times New Roman" panose="02020603050405020304" pitchFamily="18" charset="0"/>
                <a:cs typeface="Times New Roman" panose="02020603050405020304" pitchFamily="18" charset="0"/>
              </a:rPr>
              <a:t>m</a:t>
            </a:r>
            <a:r>
              <a:rPr lang="zh-CN" altLang="zh-CN"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0 &lt; </a:t>
            </a:r>
            <a:r>
              <a:rPr lang="en-US" altLang="zh-CN" b="1" i="1" dirty="0">
                <a:latin typeface="Times New Roman" panose="02020603050405020304" pitchFamily="18" charset="0"/>
                <a:cs typeface="Times New Roman" panose="02020603050405020304" pitchFamily="18" charset="0"/>
              </a:rPr>
              <a:t>m ≤ n </a:t>
            </a:r>
            <a:r>
              <a:rPr lang="en-US" altLang="zh-CN" b="1" dirty="0">
                <a:latin typeface="Times New Roman" panose="02020603050405020304" pitchFamily="18" charset="0"/>
                <a:cs typeface="Times New Roman" panose="02020603050405020304" pitchFamily="18" charset="0"/>
              </a:rPr>
              <a:t>&lt;10</a:t>
            </a:r>
            <a:r>
              <a:rPr lang="en-US" altLang="zh-CN" b="1" baseline="30000" dirty="0">
                <a:latin typeface="Times New Roman" panose="02020603050405020304" pitchFamily="18" charset="0"/>
                <a:cs typeface="Times New Roman" panose="02020603050405020304" pitchFamily="18" charset="0"/>
              </a:rPr>
              <a:t>18</a:t>
            </a:r>
            <a:r>
              <a:rPr lang="zh-CN" altLang="zh-CN" b="1" dirty="0">
                <a:latin typeface="Times New Roman" panose="02020603050405020304" pitchFamily="18" charset="0"/>
                <a:cs typeface="Times New Roman" panose="02020603050405020304" pitchFamily="18" charset="0"/>
              </a:rPr>
              <a:t>，统计</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m, n</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范围内吉利数的个数。</a:t>
            </a:r>
            <a:endParaRPr lang="en-US" altLang="zh-CN" b="1" dirty="0">
              <a:latin typeface="Times New Roman" panose="02020603050405020304" pitchFamily="18" charset="0"/>
              <a:cs typeface="Times New Roman" panose="02020603050405020304" pitchFamily="18" charset="0"/>
            </a:endParaRPr>
          </a:p>
          <a:p>
            <a:pPr marL="891000" lvl="1" indent="-457200">
              <a:defRPr/>
            </a:pPr>
            <a:r>
              <a:rPr lang="zh-CN" altLang="zh-CN" b="1" dirty="0">
                <a:latin typeface="Times New Roman" panose="02020603050405020304" pitchFamily="18" charset="0"/>
                <a:cs typeface="Times New Roman" panose="02020603050405020304" pitchFamily="18" charset="0"/>
              </a:rPr>
              <a:t>按</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从高位到低位</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的顺序进行</a:t>
            </a:r>
            <a:r>
              <a:rPr lang="zh-CN" altLang="en-US" b="1" dirty="0">
                <a:latin typeface="Times New Roman" panose="02020603050405020304" pitchFamily="18" charset="0"/>
                <a:cs typeface="Times New Roman" panose="02020603050405020304" pitchFamily="18" charset="0"/>
              </a:rPr>
              <a:t>排除。</a:t>
            </a:r>
            <a:endParaRPr lang="en-US" altLang="zh-CN" b="1" dirty="0">
              <a:latin typeface="Times New Roman" panose="02020603050405020304" pitchFamily="18" charset="0"/>
              <a:cs typeface="Times New Roman" panose="02020603050405020304" pitchFamily="18" charset="0"/>
            </a:endParaRPr>
          </a:p>
          <a:p>
            <a:pPr marL="891000" lvl="1" indent="-457200">
              <a:defRPr/>
            </a:pPr>
            <a:r>
              <a:rPr lang="zh-CN" altLang="en-US" b="1" dirty="0">
                <a:latin typeface="Times New Roman" panose="02020603050405020304" pitchFamily="18" charset="0"/>
                <a:cs typeface="Times New Roman" panose="02020603050405020304" pitchFamily="18" charset="0"/>
              </a:rPr>
              <a:t>例如</a:t>
            </a:r>
            <a:r>
              <a:rPr lang="zh-CN" altLang="zh-CN" b="1" dirty="0">
                <a:latin typeface="Times New Roman" panose="02020603050405020304" pitchFamily="18" charset="0"/>
                <a:cs typeface="Times New Roman" panose="02020603050405020304" pitchFamily="18" charset="0"/>
              </a:rPr>
              <a:t>，求</a:t>
            </a:r>
            <a:r>
              <a:rPr lang="en-US" altLang="zh-CN" b="1" dirty="0">
                <a:latin typeface="Times New Roman" panose="02020603050405020304" pitchFamily="18" charset="0"/>
                <a:cs typeface="Times New Roman" panose="02020603050405020304" pitchFamily="18" charset="0"/>
              </a:rPr>
              <a:t>1~999999</a:t>
            </a:r>
            <a:r>
              <a:rPr lang="zh-CN" altLang="zh-CN" b="1" dirty="0">
                <a:latin typeface="Times New Roman" panose="02020603050405020304" pitchFamily="18" charset="0"/>
                <a:cs typeface="Times New Roman" panose="02020603050405020304" pitchFamily="18" charset="0"/>
              </a:rPr>
              <a:t>内不包含</a:t>
            </a:r>
            <a:r>
              <a:rPr lang="en-US" altLang="zh-CN" b="1" dirty="0">
                <a:latin typeface="Times New Roman" panose="02020603050405020304" pitchFamily="18" charset="0"/>
                <a:cs typeface="Times New Roman" panose="02020603050405020304" pitchFamily="18" charset="0"/>
              </a:rPr>
              <a:t>4</a:t>
            </a:r>
            <a:r>
              <a:rPr lang="zh-CN" altLang="zh-CN" b="1" dirty="0">
                <a:latin typeface="Times New Roman" panose="02020603050405020304" pitchFamily="18" charset="0"/>
                <a:cs typeface="Times New Roman" panose="02020603050405020304" pitchFamily="18" charset="0"/>
              </a:rPr>
              <a:t>的数：</a:t>
            </a:r>
          </a:p>
          <a:p>
            <a:pPr lvl="2">
              <a:defRPr/>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先检查</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位数</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3">
              <a:defRP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排除最高位是</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的数，即</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400000~499999</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。一次全排除了。</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lvl="3">
              <a:defRP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在最高位不是</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位数中，排除次高位是</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的数。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p>
          <a:p>
            <a:pPr lvl="2">
              <a:defRPr/>
            </a:pP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继续</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检查</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位数、</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位数</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直到结束。</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3" name="标题 1">
            <a:extLst>
              <a:ext uri="{FF2B5EF4-FFF2-40B4-BE49-F238E27FC236}">
                <a16:creationId xmlns:a16="http://schemas.microsoft.com/office/drawing/2014/main" id="{90B04249-ECDB-4598-8FFA-470476086AB5}"/>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数位</a:t>
            </a:r>
            <a:r>
              <a:rPr lang="en-US" altLang="zh-CN" dirty="0"/>
              <a:t>DP</a:t>
            </a:r>
            <a:endParaRPr lang="zh-CN" altLang="en-US" dirty="0"/>
          </a:p>
        </p:txBody>
      </p:sp>
    </p:spTree>
    <p:extLst>
      <p:ext uri="{BB962C8B-B14F-4D97-AF65-F5344CB8AC3E}">
        <p14:creationId xmlns:p14="http://schemas.microsoft.com/office/powerpoint/2010/main" val="286267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80600" indent="-457200"/>
            <a:r>
              <a:rPr lang="zh-CN" altLang="en-US" dirty="0">
                <a:latin typeface="华文楷体" panose="02010600040101010101" pitchFamily="2" charset="-122"/>
                <a:ea typeface="华文楷体" panose="02010600040101010101" pitchFamily="2" charset="-122"/>
              </a:rPr>
              <a:t>动态规划与分治法类似，其基本思想也是将待求解问题分解成若干个子问题，通过组合子问题的解求解原问题。</a:t>
            </a:r>
            <a:r>
              <a:rPr lang="zh-CN" altLang="en-US" dirty="0">
                <a:solidFill>
                  <a:srgbClr val="FF0000"/>
                </a:solidFill>
                <a:latin typeface="楷体" pitchFamily="49" charset="-122"/>
                <a:ea typeface="楷体" pitchFamily="49" charset="-122"/>
              </a:rPr>
              <a:t>但是经分解得到的子问题往往不是互相独立的（即有重叠子问题）。而</a:t>
            </a:r>
            <a:r>
              <a:rPr lang="zh-CN" altLang="en-US" dirty="0">
                <a:latin typeface="楷体" pitchFamily="49" charset="-122"/>
                <a:ea typeface="楷体" pitchFamily="49" charset="-122"/>
              </a:rPr>
              <a:t>不同子问题的数目常常只有多项式量级。</a:t>
            </a:r>
            <a:r>
              <a:rPr lang="zh-CN" altLang="en-US" dirty="0">
                <a:solidFill>
                  <a:srgbClr val="0000CC"/>
                </a:solidFill>
                <a:latin typeface="楷体" pitchFamily="49" charset="-122"/>
                <a:ea typeface="楷体" pitchFamily="49" charset="-122"/>
              </a:rPr>
              <a:t>如果能够保存已经解决的子问题的答案，而在需要时再找出已求得的答案，就可以避免大量重复计算，</a:t>
            </a:r>
            <a:r>
              <a:rPr lang="zh-CN" altLang="en-US" dirty="0">
                <a:solidFill>
                  <a:srgbClr val="0000CC"/>
                </a:solidFill>
                <a:latin typeface="华文楷体" panose="02010600040101010101" pitchFamily="2" charset="-122"/>
                <a:ea typeface="华文楷体" panose="02010600040101010101" pitchFamily="2" charset="-122"/>
              </a:rPr>
              <a:t>从而得到多项式时间算法。</a:t>
            </a:r>
            <a:endParaRPr lang="en-US" altLang="zh-CN" dirty="0">
              <a:solidFill>
                <a:srgbClr val="0000CC"/>
              </a:solidFill>
              <a:latin typeface="楷体" pitchFamily="49" charset="-122"/>
              <a:ea typeface="楷体" pitchFamily="49" charset="-122"/>
            </a:endParaRPr>
          </a:p>
          <a:p>
            <a:pPr marL="914400" lvl="1" indent="-457200">
              <a:lnSpc>
                <a:spcPct val="100000"/>
              </a:lnSpc>
            </a:pPr>
            <a:endParaRPr lang="zh-CN" altLang="en-US" dirty="0">
              <a:latin typeface="华文楷体" panose="02010600040101010101" pitchFamily="2" charset="-122"/>
              <a:ea typeface="华文楷体" panose="02010600040101010101" pitchFamily="2" charset="-122"/>
            </a:endParaRPr>
          </a:p>
          <a:p>
            <a:pPr marL="457200" lvl="1" indent="0">
              <a:buNone/>
            </a:pP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pPr algn="ctr"/>
            <a:r>
              <a:rPr lang="zh-CN" altLang="en-US" dirty="0"/>
              <a:t>动态规划</a:t>
            </a:r>
          </a:p>
        </p:txBody>
      </p:sp>
    </p:spTree>
    <p:extLst>
      <p:ext uri="{BB962C8B-B14F-4D97-AF65-F5344CB8AC3E}">
        <p14:creationId xmlns:p14="http://schemas.microsoft.com/office/powerpoint/2010/main" val="35867988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687ED8-9A0B-4AD3-8185-E286FA01BC4E}"/>
              </a:ext>
            </a:extLst>
          </p:cNvPr>
          <p:cNvSpPr>
            <a:spLocks noGrp="1"/>
          </p:cNvSpPr>
          <p:nvPr>
            <p:ph idx="1"/>
          </p:nvPr>
        </p:nvSpPr>
        <p:spPr/>
        <p:txBody>
          <a:bodyPr>
            <a:normAutofit/>
          </a:bodyPr>
          <a:lstStyle/>
          <a:p>
            <a:pPr>
              <a:lnSpc>
                <a:spcPct val="150000"/>
              </a:lnSpc>
              <a:spcBef>
                <a:spcPts val="0"/>
              </a:spcBef>
              <a:spcAft>
                <a:spcPts val="0"/>
              </a:spcAft>
            </a:pPr>
            <a:r>
              <a:rPr lang="zh-CN" altLang="zh-CN" sz="2400" b="1" dirty="0">
                <a:latin typeface="Times New Roman" panose="02020603050405020304" pitchFamily="18" charset="0"/>
                <a:cs typeface="Times New Roman" panose="02020603050405020304" pitchFamily="18" charset="0"/>
              </a:rPr>
              <a:t>定义状态</a:t>
            </a:r>
            <a:r>
              <a:rPr lang="en-US" altLang="zh-CN" sz="2400" b="1" dirty="0" err="1">
                <a:solidFill>
                  <a:srgbClr val="FF0000"/>
                </a:solidFill>
                <a:latin typeface="Times New Roman" panose="02020603050405020304" pitchFamily="18" charset="0"/>
                <a:cs typeface="Times New Roman" panose="02020603050405020304" pitchFamily="18" charset="0"/>
              </a:rPr>
              <a:t>dp</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err="1">
                <a:solidFill>
                  <a:srgbClr val="FF0000"/>
                </a:solidFill>
                <a:latin typeface="Times New Roman" panose="02020603050405020304" pitchFamily="18" charset="0"/>
                <a:cs typeface="Times New Roman" panose="02020603050405020304" pitchFamily="18" charset="0"/>
              </a:rPr>
              <a:t>i</a:t>
            </a:r>
            <a:r>
              <a:rPr lang="en-US" altLang="zh-CN" sz="2400" b="1" dirty="0">
                <a:solidFill>
                  <a:srgbClr val="FF0000"/>
                </a:solidFill>
                <a:latin typeface="Times New Roman" panose="02020603050405020304" pitchFamily="18" charset="0"/>
                <a:cs typeface="Times New Roman" panose="02020603050405020304" pitchFamily="18" charset="0"/>
              </a:rPr>
              <a:t>][j]</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它表示</a:t>
            </a:r>
            <a:r>
              <a:rPr lang="en-US" altLang="zh-CN" sz="2400" b="1" dirty="0" err="1">
                <a:latin typeface="Times New Roman" panose="02020603050405020304" pitchFamily="18" charset="0"/>
                <a:cs typeface="Times New Roman" panose="02020603050405020304" pitchFamily="18" charset="0"/>
              </a:rPr>
              <a:t>i</a:t>
            </a:r>
            <a:r>
              <a:rPr lang="zh-CN" altLang="zh-CN" sz="2400" b="1" dirty="0">
                <a:latin typeface="Times New Roman" panose="02020603050405020304" pitchFamily="18" charset="0"/>
                <a:cs typeface="Times New Roman" panose="02020603050405020304" pitchFamily="18" charset="0"/>
              </a:rPr>
              <a:t>位数中，首位是</a:t>
            </a:r>
            <a:r>
              <a:rPr lang="en-US" altLang="zh-CN" sz="2400" b="1" dirty="0">
                <a:latin typeface="Times New Roman" panose="02020603050405020304" pitchFamily="18" charset="0"/>
                <a:cs typeface="Times New Roman" panose="02020603050405020304" pitchFamily="18" charset="0"/>
              </a:rPr>
              <a:t>j</a:t>
            </a:r>
            <a:r>
              <a:rPr lang="zh-CN" altLang="zh-CN" sz="2400" b="1" dirty="0">
                <a:latin typeface="Times New Roman" panose="02020603050405020304" pitchFamily="18" charset="0"/>
                <a:cs typeface="Times New Roman" panose="02020603050405020304" pitchFamily="18" charset="0"/>
              </a:rPr>
              <a:t>，符合要求的数的个数。</a:t>
            </a:r>
            <a:endParaRPr lang="en-US" altLang="zh-CN" sz="2400" b="1" dirty="0">
              <a:latin typeface="Times New Roman" panose="02020603050405020304" pitchFamily="18" charset="0"/>
              <a:cs typeface="Times New Roman" panose="02020603050405020304" pitchFamily="18" charset="0"/>
            </a:endParaRPr>
          </a:p>
          <a:p>
            <a:pPr lvl="1">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例如</a:t>
            </a:r>
            <a:r>
              <a:rPr lang="zh-CN" altLang="en-US"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dp</a:t>
            </a:r>
            <a:r>
              <a:rPr lang="en-US" altLang="zh-CN" b="1" dirty="0">
                <a:latin typeface="Times New Roman" panose="02020603050405020304" pitchFamily="18" charset="0"/>
                <a:cs typeface="Times New Roman" panose="02020603050405020304" pitchFamily="18" charset="0"/>
              </a:rPr>
              <a:t>[6][1]</a:t>
            </a:r>
            <a:r>
              <a:rPr lang="zh-CN" altLang="zh-CN" b="1" dirty="0">
                <a:latin typeface="Times New Roman" panose="02020603050405020304" pitchFamily="18" charset="0"/>
                <a:cs typeface="Times New Roman" panose="02020603050405020304" pitchFamily="18" charset="0"/>
              </a:rPr>
              <a:t>表示首位是</a:t>
            </a:r>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的</a:t>
            </a:r>
            <a:r>
              <a:rPr lang="en-US" altLang="zh-CN" b="1" dirty="0">
                <a:latin typeface="Times New Roman" panose="02020603050405020304" pitchFamily="18" charset="0"/>
                <a:cs typeface="Times New Roman" panose="02020603050405020304" pitchFamily="18" charset="0"/>
              </a:rPr>
              <a:t>6</a:t>
            </a:r>
            <a:r>
              <a:rPr lang="zh-CN" altLang="zh-CN" b="1" dirty="0">
                <a:latin typeface="Times New Roman" panose="02020603050405020304" pitchFamily="18" charset="0"/>
                <a:cs typeface="Times New Roman" panose="02020603050405020304" pitchFamily="18" charset="0"/>
              </a:rPr>
              <a:t>位数，即</a:t>
            </a:r>
            <a:r>
              <a:rPr lang="en-US" altLang="zh-CN" b="1" dirty="0">
                <a:latin typeface="Times New Roman" panose="02020603050405020304" pitchFamily="18" charset="0"/>
                <a:cs typeface="Times New Roman" panose="02020603050405020304" pitchFamily="18" charset="0"/>
              </a:rPr>
              <a:t>100000~199999</a:t>
            </a:r>
            <a:r>
              <a:rPr lang="zh-CN" altLang="zh-CN" b="1" dirty="0">
                <a:latin typeface="Times New Roman" panose="02020603050405020304" pitchFamily="18" charset="0"/>
                <a:cs typeface="Times New Roman" panose="02020603050405020304" pitchFamily="18" charset="0"/>
              </a:rPr>
              <a:t>中符合要求的数有多少个。</a:t>
            </a:r>
            <a:endParaRPr lang="en-US" altLang="zh-CN" b="1" dirty="0">
              <a:latin typeface="Times New Roman" panose="02020603050405020304" pitchFamily="18" charset="0"/>
              <a:cs typeface="Times New Roman" panose="02020603050405020304" pitchFamily="18" charset="0"/>
            </a:endParaRPr>
          </a:p>
          <a:p>
            <a:pPr lvl="1">
              <a:lnSpc>
                <a:spcPct val="150000"/>
              </a:lnSpc>
              <a:spcBef>
                <a:spcPts val="0"/>
              </a:spcBef>
              <a:spcAft>
                <a:spcPts val="0"/>
              </a:spcAft>
            </a:pPr>
            <a:r>
              <a:rPr lang="zh-CN" altLang="zh-CN" b="1" dirty="0">
                <a:latin typeface="Times New Roman" panose="02020603050405020304" pitchFamily="18" charset="0"/>
                <a:cs typeface="Times New Roman" panose="02020603050405020304" pitchFamily="18" charset="0"/>
              </a:rPr>
              <a:t>如何求</a:t>
            </a:r>
            <a:r>
              <a:rPr lang="en-US" altLang="zh-CN" b="1" dirty="0" err="1">
                <a:latin typeface="Times New Roman" panose="02020603050405020304" pitchFamily="18" charset="0"/>
                <a:cs typeface="Times New Roman" panose="02020603050405020304" pitchFamily="18" charset="0"/>
              </a:rPr>
              <a:t>dp</a:t>
            </a:r>
            <a:r>
              <a:rPr lang="en-US" altLang="zh-CN" b="1" dirty="0">
                <a:latin typeface="Times New Roman" panose="02020603050405020304" pitchFamily="18" charset="0"/>
                <a:cs typeface="Times New Roman" panose="02020603050405020304" pitchFamily="18" charset="0"/>
              </a:rPr>
              <a:t>[6][1]</a:t>
            </a:r>
            <a:r>
              <a:rPr lang="zh-CN" altLang="zh-CN" b="1" dirty="0">
                <a:latin typeface="Times New Roman" panose="02020603050405020304" pitchFamily="18" charset="0"/>
                <a:cs typeface="Times New Roman" panose="02020603050405020304" pitchFamily="18" charset="0"/>
              </a:rPr>
              <a:t>？计算首位数字</a:t>
            </a:r>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后面的</a:t>
            </a:r>
            <a:r>
              <a:rPr lang="en-US" altLang="zh-CN" b="1" dirty="0">
                <a:latin typeface="Times New Roman" panose="02020603050405020304" pitchFamily="18" charset="0"/>
                <a:cs typeface="Times New Roman" panose="02020603050405020304" pitchFamily="18" charset="0"/>
              </a:rPr>
              <a:t>5</a:t>
            </a:r>
            <a:r>
              <a:rPr lang="zh-CN" altLang="zh-CN" b="1" dirty="0">
                <a:latin typeface="Times New Roman" panose="02020603050405020304" pitchFamily="18" charset="0"/>
                <a:cs typeface="Times New Roman" panose="02020603050405020304" pitchFamily="18" charset="0"/>
              </a:rPr>
              <a:t>位数就可以了，即计算</a:t>
            </a:r>
            <a:r>
              <a:rPr lang="en-US" altLang="zh-CN" b="1" dirty="0">
                <a:latin typeface="Times New Roman" panose="02020603050405020304" pitchFamily="18" charset="0"/>
                <a:cs typeface="Times New Roman" panose="02020603050405020304" pitchFamily="18" charset="0"/>
              </a:rPr>
              <a:t>00000~99999</a:t>
            </a:r>
            <a:r>
              <a:rPr lang="zh-CN" altLang="zh-CN" b="1" dirty="0">
                <a:latin typeface="Times New Roman" panose="02020603050405020304" pitchFamily="18" charset="0"/>
                <a:cs typeface="Times New Roman" panose="02020603050405020304" pitchFamily="18" charset="0"/>
              </a:rPr>
              <a:t>中符合要求的数。</a:t>
            </a:r>
            <a:endParaRPr lang="en-US" altLang="zh-CN" b="1" dirty="0">
              <a:latin typeface="Times New Roman" panose="02020603050405020304" pitchFamily="18" charset="0"/>
              <a:cs typeface="Times New Roman" panose="02020603050405020304" pitchFamily="18" charset="0"/>
            </a:endParaRPr>
          </a:p>
          <a:p>
            <a:r>
              <a:rPr lang="zh-CN" altLang="zh-CN" dirty="0">
                <a:solidFill>
                  <a:srgbClr val="FF0000"/>
                </a:solidFill>
              </a:rPr>
              <a:t>递推公式</a:t>
            </a:r>
            <a:r>
              <a:rPr lang="zh-CN" altLang="zh-CN" dirty="0"/>
              <a:t>：</a:t>
            </a:r>
            <a:endParaRPr lang="zh-CN" altLang="en-US" sz="2400" dirty="0"/>
          </a:p>
          <a:p>
            <a:endParaRPr lang="zh-CN" altLang="en-US" sz="2000" dirty="0"/>
          </a:p>
          <a:p>
            <a:endParaRPr lang="zh-CN" altLang="en-US" dirty="0"/>
          </a:p>
        </p:txBody>
      </p:sp>
      <p:graphicFrame>
        <p:nvGraphicFramePr>
          <p:cNvPr id="3" name="对象 4">
            <a:extLst>
              <a:ext uri="{FF2B5EF4-FFF2-40B4-BE49-F238E27FC236}">
                <a16:creationId xmlns:a16="http://schemas.microsoft.com/office/drawing/2014/main" id="{86981434-34E6-4892-A521-C070DC7059C3}"/>
              </a:ext>
            </a:extLst>
          </p:cNvPr>
          <p:cNvGraphicFramePr>
            <a:graphicFrameLocks noChangeAspect="1"/>
          </p:cNvGraphicFramePr>
          <p:nvPr>
            <p:extLst/>
          </p:nvPr>
        </p:nvGraphicFramePr>
        <p:xfrm>
          <a:off x="421735" y="5088723"/>
          <a:ext cx="8037512" cy="1008062"/>
        </p:xfrm>
        <a:graphic>
          <a:graphicData uri="http://schemas.openxmlformats.org/presentationml/2006/ole">
            <mc:AlternateContent xmlns:mc="http://schemas.openxmlformats.org/markup-compatibility/2006">
              <mc:Choice xmlns:v="urn:schemas-microsoft-com:vml" Requires="v">
                <p:oleObj spid="_x0000_s8214" name="公式" r:id="rId3" imgW="3429000" imgH="431640" progId="Equation.3">
                  <p:embed/>
                </p:oleObj>
              </mc:Choice>
              <mc:Fallback>
                <p:oleObj name="公式" r:id="rId3" imgW="3429000" imgH="431640" progId="Equation.3">
                  <p:embed/>
                  <p:pic>
                    <p:nvPicPr>
                      <p:cNvPr id="3" name="对象 4">
                        <a:extLst>
                          <a:ext uri="{FF2B5EF4-FFF2-40B4-BE49-F238E27FC236}">
                            <a16:creationId xmlns:a16="http://schemas.microsoft.com/office/drawing/2014/main" id="{86981434-34E6-4892-A521-C070DC705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35" y="5088723"/>
                        <a:ext cx="80375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标题 1">
            <a:extLst>
              <a:ext uri="{FF2B5EF4-FFF2-40B4-BE49-F238E27FC236}">
                <a16:creationId xmlns:a16="http://schemas.microsoft.com/office/drawing/2014/main" id="{D0404A08-3AC9-41D2-B8BE-4EA2E46CA4C6}"/>
              </a:ext>
            </a:extLst>
          </p:cNvPr>
          <p:cNvSpPr txBox="1">
            <a:spLocks noChangeArrowheads="1"/>
          </p:cNvSpPr>
          <p:nvPr/>
        </p:nvSpPr>
        <p:spPr>
          <a:xfrm>
            <a:off x="0" y="56561"/>
            <a:ext cx="9144000" cy="114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ea"/>
                <a:ea typeface="+mj-ea"/>
                <a:cs typeface="+mj-cs"/>
              </a:defRPr>
            </a:lvl1pPr>
          </a:lstStyle>
          <a:p>
            <a:r>
              <a:rPr lang="zh-CN" altLang="en-US" dirty="0"/>
              <a:t>数位</a:t>
            </a:r>
            <a:r>
              <a:rPr lang="en-US" altLang="zh-CN" dirty="0"/>
              <a:t>DP</a:t>
            </a:r>
            <a:endParaRPr lang="zh-CN" altLang="en-US" dirty="0"/>
          </a:p>
        </p:txBody>
      </p:sp>
    </p:spTree>
    <p:extLst>
      <p:ext uri="{BB962C8B-B14F-4D97-AF65-F5344CB8AC3E}">
        <p14:creationId xmlns:p14="http://schemas.microsoft.com/office/powerpoint/2010/main" val="19267702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latin typeface="Courier New" panose="02070309020205020404" pitchFamily="49" charset="0"/>
                <a:cs typeface="Courier New" panose="02070309020205020404" pitchFamily="49" charset="0"/>
              </a:rPr>
              <a:t>请阅读</a:t>
            </a:r>
            <a:r>
              <a:rPr lang="en-US" altLang="zh-CN" b="1" dirty="0">
                <a:latin typeface="Courier New" panose="02070309020205020404" pitchFamily="49" charset="0"/>
                <a:cs typeface="Courier New" panose="02070309020205020404" pitchFamily="49" charset="0"/>
              </a:rPr>
              <a:t>《Introduction to Algorithms</a:t>
            </a:r>
            <a:r>
              <a:rPr lang="zh-CN"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Third Edition》</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marL="0" indent="0">
              <a:buNone/>
            </a:pPr>
            <a:endParaRPr lang="en-US" altLang="zh-CN" b="1" dirty="0">
              <a:latin typeface="Courier New" panose="02070309020205020404" pitchFamily="49" charset="0"/>
              <a:cs typeface="Courier New" panose="02070309020205020404" pitchFamily="49" charset="0"/>
            </a:endParaRPr>
          </a:p>
          <a:p>
            <a:pPr lvl="1"/>
            <a:r>
              <a:rPr lang="en-US" altLang="zh-CN" b="1" dirty="0">
                <a:latin typeface="Arial" panose="020B0604020202020204" pitchFamily="34" charset="0"/>
                <a:cs typeface="Arial" panose="020B0604020202020204" pitchFamily="34" charset="0"/>
              </a:rPr>
              <a:t>Chapter 15</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Dynamic Programming</a:t>
            </a: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pPr algn="ctr"/>
            <a:r>
              <a:rPr lang="zh-CN" altLang="en-US" dirty="0"/>
              <a:t>动态规划</a:t>
            </a:r>
          </a:p>
        </p:txBody>
      </p:sp>
    </p:spTree>
    <p:extLst>
      <p:ext uri="{BB962C8B-B14F-4D97-AF65-F5344CB8AC3E}">
        <p14:creationId xmlns:p14="http://schemas.microsoft.com/office/powerpoint/2010/main" val="33539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32769">
            <a:extLst>
              <a:ext uri="{FF2B5EF4-FFF2-40B4-BE49-F238E27FC236}">
                <a16:creationId xmlns:a16="http://schemas.microsoft.com/office/drawing/2014/main" id="{E6B9B8FF-EAF3-4326-B520-FD18128ED7FF}"/>
              </a:ext>
            </a:extLst>
          </p:cNvPr>
          <p:cNvGrpSpPr>
            <a:grpSpLocks/>
          </p:cNvGrpSpPr>
          <p:nvPr/>
        </p:nvGrpSpPr>
        <p:grpSpPr bwMode="auto">
          <a:xfrm>
            <a:off x="1042988" y="1916113"/>
            <a:ext cx="7127875" cy="3932237"/>
            <a:chOff x="0" y="0"/>
            <a:chExt cx="4490" cy="2477"/>
          </a:xfrm>
        </p:grpSpPr>
        <p:sp>
          <p:nvSpPr>
            <p:cNvPr id="58372" name="Line 3">
              <a:extLst>
                <a:ext uri="{FF2B5EF4-FFF2-40B4-BE49-F238E27FC236}">
                  <a16:creationId xmlns:a16="http://schemas.microsoft.com/office/drawing/2014/main" id="{632C989A-74A1-40BF-81EF-8E3647675F3E}"/>
                </a:ext>
              </a:extLst>
            </p:cNvPr>
            <p:cNvSpPr>
              <a:spLocks noChangeShapeType="1"/>
            </p:cNvSpPr>
            <p:nvPr/>
          </p:nvSpPr>
          <p:spPr bwMode="auto">
            <a:xfrm flipH="1">
              <a:off x="738" y="305"/>
              <a:ext cx="789" cy="448"/>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73" name="Line 4">
              <a:extLst>
                <a:ext uri="{FF2B5EF4-FFF2-40B4-BE49-F238E27FC236}">
                  <a16:creationId xmlns:a16="http://schemas.microsoft.com/office/drawing/2014/main" id="{2015A02B-BEAE-4051-BF9D-B81F07D15157}"/>
                </a:ext>
              </a:extLst>
            </p:cNvPr>
            <p:cNvSpPr>
              <a:spLocks noChangeShapeType="1"/>
            </p:cNvSpPr>
            <p:nvPr/>
          </p:nvSpPr>
          <p:spPr bwMode="auto">
            <a:xfrm>
              <a:off x="2720" y="314"/>
              <a:ext cx="870" cy="50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Line 5">
              <a:extLst>
                <a:ext uri="{FF2B5EF4-FFF2-40B4-BE49-F238E27FC236}">
                  <a16:creationId xmlns:a16="http://schemas.microsoft.com/office/drawing/2014/main" id="{4C2FB6B0-DD06-473A-9E17-989392EABE9C}"/>
                </a:ext>
              </a:extLst>
            </p:cNvPr>
            <p:cNvSpPr>
              <a:spLocks noChangeShapeType="1"/>
            </p:cNvSpPr>
            <p:nvPr/>
          </p:nvSpPr>
          <p:spPr bwMode="auto">
            <a:xfrm>
              <a:off x="2194" y="1974"/>
              <a:ext cx="11" cy="268"/>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75" name="Text Box 6">
              <a:extLst>
                <a:ext uri="{FF2B5EF4-FFF2-40B4-BE49-F238E27FC236}">
                  <a16:creationId xmlns:a16="http://schemas.microsoft.com/office/drawing/2014/main" id="{D3FE3542-1192-4C3A-9DED-2DBC3F6870D8}"/>
                </a:ext>
              </a:extLst>
            </p:cNvPr>
            <p:cNvSpPr txBox="1">
              <a:spLocks noChangeArrowheads="1"/>
            </p:cNvSpPr>
            <p:nvPr/>
          </p:nvSpPr>
          <p:spPr bwMode="auto">
            <a:xfrm>
              <a:off x="1600" y="2249"/>
              <a:ext cx="1193" cy="22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latin typeface="Times New Roman" panose="02020603050405020304" pitchFamily="18" charset="0"/>
                </a:rPr>
                <a:t>  </a:t>
              </a:r>
              <a:r>
                <a:rPr lang="zh-CN" altLang="en-US" sz="2400">
                  <a:latin typeface="Times New Roman" panose="02020603050405020304" pitchFamily="18" charset="0"/>
                </a:rPr>
                <a:t>原问题的解</a:t>
              </a:r>
            </a:p>
          </p:txBody>
        </p:sp>
        <p:sp>
          <p:nvSpPr>
            <p:cNvPr id="58376" name="Oval 7">
              <a:extLst>
                <a:ext uri="{FF2B5EF4-FFF2-40B4-BE49-F238E27FC236}">
                  <a16:creationId xmlns:a16="http://schemas.microsoft.com/office/drawing/2014/main" id="{EE825B68-22C0-4433-86CE-ECBD0694F6C7}"/>
                </a:ext>
              </a:extLst>
            </p:cNvPr>
            <p:cNvSpPr>
              <a:spLocks noChangeArrowheads="1"/>
            </p:cNvSpPr>
            <p:nvPr/>
          </p:nvSpPr>
          <p:spPr bwMode="auto">
            <a:xfrm>
              <a:off x="1456" y="0"/>
              <a:ext cx="1355" cy="41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2000"/>
                </a:lnSpc>
              </a:pPr>
              <a:r>
                <a:rPr lang="en-US" altLang="zh-CN" sz="2400">
                  <a:latin typeface="Times New Roman" panose="02020603050405020304" pitchFamily="18" charset="0"/>
                </a:rPr>
                <a:t>    </a:t>
              </a:r>
              <a:r>
                <a:rPr lang="zh-CN" altLang="en-US" sz="2400">
                  <a:latin typeface="Times New Roman" panose="02020603050405020304" pitchFamily="18" charset="0"/>
                </a:rPr>
                <a:t>原问题</a:t>
              </a:r>
            </a:p>
          </p:txBody>
        </p:sp>
        <p:sp>
          <p:nvSpPr>
            <p:cNvPr id="58377" name="Oval 9">
              <a:extLst>
                <a:ext uri="{FF2B5EF4-FFF2-40B4-BE49-F238E27FC236}">
                  <a16:creationId xmlns:a16="http://schemas.microsoft.com/office/drawing/2014/main" id="{BD6CD1D9-220E-482F-BA4F-1F1D9061740C}"/>
                </a:ext>
              </a:extLst>
            </p:cNvPr>
            <p:cNvSpPr>
              <a:spLocks noChangeArrowheads="1"/>
            </p:cNvSpPr>
            <p:nvPr/>
          </p:nvSpPr>
          <p:spPr bwMode="auto">
            <a:xfrm>
              <a:off x="3135" y="799"/>
              <a:ext cx="1355" cy="41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2400">
                <a:latin typeface="Times New Roman" panose="02020603050405020304" pitchFamily="18" charset="0"/>
              </a:endParaRPr>
            </a:p>
          </p:txBody>
        </p:sp>
        <p:sp>
          <p:nvSpPr>
            <p:cNvPr id="58378" name="Line 10">
              <a:extLst>
                <a:ext uri="{FF2B5EF4-FFF2-40B4-BE49-F238E27FC236}">
                  <a16:creationId xmlns:a16="http://schemas.microsoft.com/office/drawing/2014/main" id="{B7AB82EF-8332-4201-8101-8FE430EA4FA9}"/>
                </a:ext>
              </a:extLst>
            </p:cNvPr>
            <p:cNvSpPr>
              <a:spLocks noChangeShapeType="1"/>
            </p:cNvSpPr>
            <p:nvPr/>
          </p:nvSpPr>
          <p:spPr bwMode="auto">
            <a:xfrm>
              <a:off x="789" y="1182"/>
              <a:ext cx="1082" cy="562"/>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79" name="Line 11">
              <a:extLst>
                <a:ext uri="{FF2B5EF4-FFF2-40B4-BE49-F238E27FC236}">
                  <a16:creationId xmlns:a16="http://schemas.microsoft.com/office/drawing/2014/main" id="{EB9BAF15-0B28-40EB-B42F-AF6B821EBF23}"/>
                </a:ext>
              </a:extLst>
            </p:cNvPr>
            <p:cNvSpPr>
              <a:spLocks noChangeShapeType="1"/>
            </p:cNvSpPr>
            <p:nvPr/>
          </p:nvSpPr>
          <p:spPr bwMode="auto">
            <a:xfrm flipH="1">
              <a:off x="1719" y="417"/>
              <a:ext cx="202" cy="359"/>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80" name="Text Box 12">
              <a:extLst>
                <a:ext uri="{FF2B5EF4-FFF2-40B4-BE49-F238E27FC236}">
                  <a16:creationId xmlns:a16="http://schemas.microsoft.com/office/drawing/2014/main" id="{FE45B18B-2A63-4E4E-94BA-CC907488781E}"/>
                </a:ext>
              </a:extLst>
            </p:cNvPr>
            <p:cNvSpPr txBox="1">
              <a:spLocks noChangeArrowheads="1"/>
            </p:cNvSpPr>
            <p:nvPr/>
          </p:nvSpPr>
          <p:spPr bwMode="auto">
            <a:xfrm>
              <a:off x="2459" y="889"/>
              <a:ext cx="5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latin typeface="Times New Roman" panose="02020603050405020304" pitchFamily="18" charset="0"/>
                </a:rPr>
                <a:t>……</a:t>
              </a:r>
            </a:p>
          </p:txBody>
        </p:sp>
        <p:sp>
          <p:nvSpPr>
            <p:cNvPr id="58381" name="Text Box 13">
              <a:extLst>
                <a:ext uri="{FF2B5EF4-FFF2-40B4-BE49-F238E27FC236}">
                  <a16:creationId xmlns:a16="http://schemas.microsoft.com/office/drawing/2014/main" id="{92C73C06-3DC7-4EDD-BFAC-87CD39878699}"/>
                </a:ext>
              </a:extLst>
            </p:cNvPr>
            <p:cNvSpPr txBox="1">
              <a:spLocks noChangeArrowheads="1"/>
            </p:cNvSpPr>
            <p:nvPr/>
          </p:nvSpPr>
          <p:spPr bwMode="auto">
            <a:xfrm>
              <a:off x="1711" y="1739"/>
              <a:ext cx="1011" cy="22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a:latin typeface="Times New Roman" panose="02020603050405020304" pitchFamily="18" charset="0"/>
                </a:rPr>
                <a:t>    </a:t>
              </a:r>
              <a:r>
                <a:rPr lang="zh-CN" altLang="en-US" sz="2400">
                  <a:latin typeface="Times New Roman" panose="02020603050405020304" pitchFamily="18" charset="0"/>
                </a:rPr>
                <a:t>填   表</a:t>
              </a:r>
            </a:p>
          </p:txBody>
        </p:sp>
        <p:sp>
          <p:nvSpPr>
            <p:cNvPr id="58382" name="Line 14">
              <a:extLst>
                <a:ext uri="{FF2B5EF4-FFF2-40B4-BE49-F238E27FC236}">
                  <a16:creationId xmlns:a16="http://schemas.microsoft.com/office/drawing/2014/main" id="{B9F03EBD-4245-4913-A490-5B733F6655D0}"/>
                </a:ext>
              </a:extLst>
            </p:cNvPr>
            <p:cNvSpPr>
              <a:spLocks noChangeShapeType="1"/>
            </p:cNvSpPr>
            <p:nvPr/>
          </p:nvSpPr>
          <p:spPr bwMode="auto">
            <a:xfrm>
              <a:off x="1648" y="1189"/>
              <a:ext cx="466" cy="55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83" name="Line 15">
              <a:extLst>
                <a:ext uri="{FF2B5EF4-FFF2-40B4-BE49-F238E27FC236}">
                  <a16:creationId xmlns:a16="http://schemas.microsoft.com/office/drawing/2014/main" id="{B02B88B3-C3AB-400C-88C2-63F6DCD50D9F}"/>
                </a:ext>
              </a:extLst>
            </p:cNvPr>
            <p:cNvSpPr>
              <a:spLocks noChangeShapeType="1"/>
            </p:cNvSpPr>
            <p:nvPr/>
          </p:nvSpPr>
          <p:spPr bwMode="auto">
            <a:xfrm flipH="1">
              <a:off x="2528" y="1211"/>
              <a:ext cx="1193" cy="53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384" name="Oval 16">
              <a:extLst>
                <a:ext uri="{FF2B5EF4-FFF2-40B4-BE49-F238E27FC236}">
                  <a16:creationId xmlns:a16="http://schemas.microsoft.com/office/drawing/2014/main" id="{6CB91B2D-6698-4D0A-9F89-32B7A8FAFDA2}"/>
                </a:ext>
              </a:extLst>
            </p:cNvPr>
            <p:cNvSpPr>
              <a:spLocks noChangeArrowheads="1"/>
            </p:cNvSpPr>
            <p:nvPr/>
          </p:nvSpPr>
          <p:spPr bwMode="auto">
            <a:xfrm>
              <a:off x="0" y="767"/>
              <a:ext cx="1355" cy="41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2400">
                <a:latin typeface="Times New Roman" panose="02020603050405020304" pitchFamily="18" charset="0"/>
              </a:endParaRPr>
            </a:p>
          </p:txBody>
        </p:sp>
        <p:sp>
          <p:nvSpPr>
            <p:cNvPr id="58385" name="Oval 17">
              <a:extLst>
                <a:ext uri="{FF2B5EF4-FFF2-40B4-BE49-F238E27FC236}">
                  <a16:creationId xmlns:a16="http://schemas.microsoft.com/office/drawing/2014/main" id="{2FF23C11-375A-4EFC-AF09-24279FE774E7}"/>
                </a:ext>
              </a:extLst>
            </p:cNvPr>
            <p:cNvSpPr>
              <a:spLocks noChangeArrowheads="1"/>
            </p:cNvSpPr>
            <p:nvPr/>
          </p:nvSpPr>
          <p:spPr bwMode="auto">
            <a:xfrm>
              <a:off x="819" y="765"/>
              <a:ext cx="1355" cy="41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2400">
                <a:latin typeface="Times New Roman" panose="02020603050405020304" pitchFamily="18" charset="0"/>
              </a:endParaRPr>
            </a:p>
          </p:txBody>
        </p:sp>
        <p:sp>
          <p:nvSpPr>
            <p:cNvPr id="58386" name="Text Box 18">
              <a:extLst>
                <a:ext uri="{FF2B5EF4-FFF2-40B4-BE49-F238E27FC236}">
                  <a16:creationId xmlns:a16="http://schemas.microsoft.com/office/drawing/2014/main" id="{32EF1E50-2AEB-484C-AF6D-81710416B815}"/>
                </a:ext>
              </a:extLst>
            </p:cNvPr>
            <p:cNvSpPr txBox="1">
              <a:spLocks noChangeArrowheads="1"/>
            </p:cNvSpPr>
            <p:nvPr/>
          </p:nvSpPr>
          <p:spPr bwMode="auto">
            <a:xfrm>
              <a:off x="103" y="896"/>
              <a:ext cx="708"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400">
                  <a:latin typeface="Times New Roman" panose="02020603050405020304" pitchFamily="18" charset="0"/>
                </a:rPr>
                <a:t>子问题</a:t>
              </a:r>
              <a:r>
                <a:rPr lang="en-US" altLang="zh-CN" sz="2400">
                  <a:latin typeface="Times New Roman" panose="02020603050405020304" pitchFamily="18" charset="0"/>
                </a:rPr>
                <a:t>1</a:t>
              </a:r>
            </a:p>
            <a:p>
              <a:pPr algn="just"/>
              <a:endParaRPr lang="en-US" altLang="zh-CN" sz="2400">
                <a:latin typeface="Times New Roman" panose="02020603050405020304" pitchFamily="18" charset="0"/>
              </a:endParaRPr>
            </a:p>
          </p:txBody>
        </p:sp>
        <p:sp>
          <p:nvSpPr>
            <p:cNvPr id="58387" name="Text Box 19">
              <a:extLst>
                <a:ext uri="{FF2B5EF4-FFF2-40B4-BE49-F238E27FC236}">
                  <a16:creationId xmlns:a16="http://schemas.microsoft.com/office/drawing/2014/main" id="{1A5B9F21-4D3C-439D-AFE8-C639701F06B4}"/>
                </a:ext>
              </a:extLst>
            </p:cNvPr>
            <p:cNvSpPr txBox="1">
              <a:spLocks noChangeArrowheads="1"/>
            </p:cNvSpPr>
            <p:nvPr/>
          </p:nvSpPr>
          <p:spPr bwMode="auto">
            <a:xfrm>
              <a:off x="1377" y="902"/>
              <a:ext cx="7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400">
                  <a:latin typeface="Times New Roman" panose="02020603050405020304" pitchFamily="18" charset="0"/>
                </a:rPr>
                <a:t>子问题</a:t>
              </a:r>
              <a:r>
                <a:rPr lang="en-US" altLang="zh-CN" sz="2400">
                  <a:latin typeface="Times New Roman" panose="02020603050405020304" pitchFamily="18" charset="0"/>
                </a:rPr>
                <a:t>2</a:t>
              </a:r>
            </a:p>
            <a:p>
              <a:pPr algn="just"/>
              <a:endParaRPr lang="en-US" altLang="zh-CN" sz="2400">
                <a:latin typeface="Times New Roman" panose="02020603050405020304" pitchFamily="18" charset="0"/>
              </a:endParaRPr>
            </a:p>
          </p:txBody>
        </p:sp>
        <p:sp>
          <p:nvSpPr>
            <p:cNvPr id="58388" name="Text Box 20">
              <a:extLst>
                <a:ext uri="{FF2B5EF4-FFF2-40B4-BE49-F238E27FC236}">
                  <a16:creationId xmlns:a16="http://schemas.microsoft.com/office/drawing/2014/main" id="{316EDC5B-1465-4769-9645-1CE358E4DD74}"/>
                </a:ext>
              </a:extLst>
            </p:cNvPr>
            <p:cNvSpPr txBox="1">
              <a:spLocks noChangeArrowheads="1"/>
            </p:cNvSpPr>
            <p:nvPr/>
          </p:nvSpPr>
          <p:spPr bwMode="auto">
            <a:xfrm>
              <a:off x="3481" y="954"/>
              <a:ext cx="70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400">
                  <a:latin typeface="Times New Roman" panose="02020603050405020304" pitchFamily="18" charset="0"/>
                </a:rPr>
                <a:t>子问题</a:t>
              </a:r>
              <a:r>
                <a:rPr lang="en-US" altLang="zh-CN" sz="2400" i="1">
                  <a:latin typeface="Times New Roman" panose="02020603050405020304" pitchFamily="18" charset="0"/>
                </a:rPr>
                <a:t>n</a:t>
              </a:r>
              <a:endParaRPr lang="en-US" altLang="zh-CN" sz="2400">
                <a:latin typeface="Times New Roman" panose="02020603050405020304" pitchFamily="18" charset="0"/>
              </a:endParaRPr>
            </a:p>
            <a:p>
              <a:pPr algn="just"/>
              <a:endParaRPr lang="en-US" altLang="zh-CN" sz="2400">
                <a:latin typeface="Times New Roman" panose="02020603050405020304" pitchFamily="18" charset="0"/>
              </a:endParaRPr>
            </a:p>
          </p:txBody>
        </p:sp>
      </p:grpSp>
      <p:sp>
        <p:nvSpPr>
          <p:cNvPr id="2" name="标题 1">
            <a:extLst>
              <a:ext uri="{FF2B5EF4-FFF2-40B4-BE49-F238E27FC236}">
                <a16:creationId xmlns:a16="http://schemas.microsoft.com/office/drawing/2014/main" id="{FCC0C9C7-8B93-469F-924D-FF184BC27289}"/>
              </a:ext>
            </a:extLst>
          </p:cNvPr>
          <p:cNvSpPr>
            <a:spLocks noGrp="1"/>
          </p:cNvSpPr>
          <p:nvPr>
            <p:ph type="title"/>
          </p:nvPr>
        </p:nvSpPr>
        <p:spPr/>
        <p:txBody>
          <a:bodyPr>
            <a:normAutofit/>
          </a:bodyPr>
          <a:lstStyle/>
          <a:p>
            <a:r>
              <a:rPr lang="zh-CN" altLang="en-US" dirty="0"/>
              <a:t>动态规划法的求解过程</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6FC48546-3F75-4C10-A183-599BF67751D0}"/>
              </a:ext>
            </a:extLst>
          </p:cNvPr>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CC1DE516-EB89-454D-8599-FD03EAD127E9}" type="slidenum">
              <a:rPr lang="en-US" altLang="zh-CN" sz="1400">
                <a:latin typeface="宋体" panose="02010600030101010101" pitchFamily="2" charset="-122"/>
              </a:rPr>
              <a:pPr algn="r"/>
              <a:t>13</a:t>
            </a:fld>
            <a:endParaRPr lang="en-US" altLang="zh-CN" sz="1400">
              <a:latin typeface="宋体" panose="02010600030101010101" pitchFamily="2" charset="-122"/>
            </a:endParaRPr>
          </a:p>
        </p:txBody>
      </p:sp>
      <p:grpSp>
        <p:nvGrpSpPr>
          <p:cNvPr id="60419" name="组合 34818">
            <a:extLst>
              <a:ext uri="{FF2B5EF4-FFF2-40B4-BE49-F238E27FC236}">
                <a16:creationId xmlns:a16="http://schemas.microsoft.com/office/drawing/2014/main" id="{B605B1D3-27F4-4A2F-8F56-F36B235F9CA5}"/>
              </a:ext>
            </a:extLst>
          </p:cNvPr>
          <p:cNvGrpSpPr>
            <a:grpSpLocks/>
          </p:cNvGrpSpPr>
          <p:nvPr/>
        </p:nvGrpSpPr>
        <p:grpSpPr bwMode="auto">
          <a:xfrm>
            <a:off x="1187450" y="1700213"/>
            <a:ext cx="6840538" cy="4608512"/>
            <a:chOff x="0" y="0"/>
            <a:chExt cx="3538" cy="2541"/>
          </a:xfrm>
        </p:grpSpPr>
        <p:sp>
          <p:nvSpPr>
            <p:cNvPr id="60421" name="Line 6">
              <a:extLst>
                <a:ext uri="{FF2B5EF4-FFF2-40B4-BE49-F238E27FC236}">
                  <a16:creationId xmlns:a16="http://schemas.microsoft.com/office/drawing/2014/main" id="{AAE425E8-8D4A-4A0A-83E0-3BE973F63B2A}"/>
                </a:ext>
              </a:extLst>
            </p:cNvPr>
            <p:cNvSpPr>
              <a:spLocks noChangeShapeType="1"/>
            </p:cNvSpPr>
            <p:nvPr/>
          </p:nvSpPr>
          <p:spPr bwMode="auto">
            <a:xfrm flipH="1">
              <a:off x="813" y="439"/>
              <a:ext cx="518" cy="374"/>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22" name="Oval 7">
              <a:extLst>
                <a:ext uri="{FF2B5EF4-FFF2-40B4-BE49-F238E27FC236}">
                  <a16:creationId xmlns:a16="http://schemas.microsoft.com/office/drawing/2014/main" id="{AB3A5E0A-A8F9-4E02-A944-5A6C5FB1505D}"/>
                </a:ext>
              </a:extLst>
            </p:cNvPr>
            <p:cNvSpPr>
              <a:spLocks noChangeArrowheads="1"/>
            </p:cNvSpPr>
            <p:nvPr/>
          </p:nvSpPr>
          <p:spPr bwMode="auto">
            <a:xfrm>
              <a:off x="0" y="801"/>
              <a:ext cx="1211" cy="533"/>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400" b="1" dirty="0">
                  <a:latin typeface="宋体" panose="02010600030101010101" pitchFamily="2" charset="-122"/>
                </a:rPr>
                <a:t>   </a:t>
              </a:r>
              <a:r>
                <a:rPr lang="zh-CN" altLang="en-US" sz="2400" b="1" dirty="0">
                  <a:latin typeface="宋体" panose="02010600030101010101" pitchFamily="2" charset="-122"/>
                </a:rPr>
                <a:t>子问题</a:t>
              </a:r>
              <a:r>
                <a:rPr lang="en-US" altLang="zh-CN" sz="2400" b="1" dirty="0">
                  <a:latin typeface="宋体" panose="02010600030101010101" pitchFamily="2" charset="-122"/>
                </a:rPr>
                <a:t>1</a:t>
              </a:r>
            </a:p>
            <a:p>
              <a:pPr algn="just">
                <a:lnSpc>
                  <a:spcPct val="96000"/>
                </a:lnSpc>
              </a:pPr>
              <a:r>
                <a:rPr lang="zh-CN" altLang="en-US" sz="2400" b="1" dirty="0">
                  <a:latin typeface="宋体" panose="02010600030101010101" pitchFamily="2" charset="-122"/>
                </a:rPr>
                <a:t>的规模是</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/2</a:t>
              </a:r>
            </a:p>
          </p:txBody>
        </p:sp>
        <p:sp>
          <p:nvSpPr>
            <p:cNvPr id="60423" name="Line 8">
              <a:extLst>
                <a:ext uri="{FF2B5EF4-FFF2-40B4-BE49-F238E27FC236}">
                  <a16:creationId xmlns:a16="http://schemas.microsoft.com/office/drawing/2014/main" id="{062A8130-8A12-489B-8EDA-50990EFF7B8A}"/>
                </a:ext>
              </a:extLst>
            </p:cNvPr>
            <p:cNvSpPr>
              <a:spLocks noChangeShapeType="1"/>
            </p:cNvSpPr>
            <p:nvPr/>
          </p:nvSpPr>
          <p:spPr bwMode="auto">
            <a:xfrm>
              <a:off x="2151" y="439"/>
              <a:ext cx="558" cy="39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24" name="Line 9">
              <a:extLst>
                <a:ext uri="{FF2B5EF4-FFF2-40B4-BE49-F238E27FC236}">
                  <a16:creationId xmlns:a16="http://schemas.microsoft.com/office/drawing/2014/main" id="{238620B3-3762-4F92-B755-7D387408422A}"/>
                </a:ext>
              </a:extLst>
            </p:cNvPr>
            <p:cNvSpPr>
              <a:spLocks noChangeShapeType="1"/>
            </p:cNvSpPr>
            <p:nvPr/>
          </p:nvSpPr>
          <p:spPr bwMode="auto">
            <a:xfrm flipH="1">
              <a:off x="590" y="1347"/>
              <a:ext cx="0" cy="32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25" name="Text Box 10">
              <a:extLst>
                <a:ext uri="{FF2B5EF4-FFF2-40B4-BE49-F238E27FC236}">
                  <a16:creationId xmlns:a16="http://schemas.microsoft.com/office/drawing/2014/main" id="{216128A2-D18E-438C-832C-3F1EB105A233}"/>
                </a:ext>
              </a:extLst>
            </p:cNvPr>
            <p:cNvSpPr txBox="1">
              <a:spLocks noChangeArrowheads="1"/>
            </p:cNvSpPr>
            <p:nvPr/>
          </p:nvSpPr>
          <p:spPr bwMode="auto">
            <a:xfrm>
              <a:off x="33" y="1681"/>
              <a:ext cx="1108" cy="2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宋体" panose="02010600030101010101" pitchFamily="2" charset="-122"/>
                </a:rPr>
                <a:t>  </a:t>
              </a:r>
              <a:r>
                <a:rPr lang="zh-CN" altLang="en-US" sz="2400" b="1">
                  <a:latin typeface="宋体" panose="02010600030101010101" pitchFamily="2" charset="-122"/>
                </a:rPr>
                <a:t>子问题</a:t>
              </a:r>
              <a:r>
                <a:rPr lang="en-US" altLang="zh-CN" sz="2400" b="1">
                  <a:latin typeface="宋体" panose="02010600030101010101" pitchFamily="2" charset="-122"/>
                </a:rPr>
                <a:t>1</a:t>
              </a:r>
              <a:r>
                <a:rPr lang="zh-CN" altLang="en-US" sz="2400" b="1">
                  <a:latin typeface="宋体" panose="02010600030101010101" pitchFamily="2" charset="-122"/>
                </a:rPr>
                <a:t>的解</a:t>
              </a:r>
            </a:p>
          </p:txBody>
        </p:sp>
        <p:sp>
          <p:nvSpPr>
            <p:cNvPr id="60426" name="Text Box 11">
              <a:extLst>
                <a:ext uri="{FF2B5EF4-FFF2-40B4-BE49-F238E27FC236}">
                  <a16:creationId xmlns:a16="http://schemas.microsoft.com/office/drawing/2014/main" id="{960126AE-4BC8-4EF4-A6A7-818A78AB9428}"/>
                </a:ext>
              </a:extLst>
            </p:cNvPr>
            <p:cNvSpPr txBox="1">
              <a:spLocks noChangeArrowheads="1"/>
            </p:cNvSpPr>
            <p:nvPr/>
          </p:nvSpPr>
          <p:spPr bwMode="auto">
            <a:xfrm>
              <a:off x="2424" y="1693"/>
              <a:ext cx="1108" cy="219"/>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宋体" panose="02010600030101010101" pitchFamily="2" charset="-122"/>
                </a:rPr>
                <a:t>  </a:t>
              </a:r>
              <a:r>
                <a:rPr lang="zh-CN" altLang="en-US" sz="2400" b="1">
                  <a:latin typeface="宋体" panose="02010600030101010101" pitchFamily="2" charset="-122"/>
                </a:rPr>
                <a:t>子问题</a:t>
              </a:r>
              <a:r>
                <a:rPr lang="en-US" altLang="zh-CN" sz="2400" b="1">
                  <a:latin typeface="宋体" panose="02010600030101010101" pitchFamily="2" charset="-122"/>
                </a:rPr>
                <a:t>2</a:t>
              </a:r>
              <a:r>
                <a:rPr lang="zh-CN" altLang="en-US" sz="2400" b="1">
                  <a:latin typeface="宋体" panose="02010600030101010101" pitchFamily="2" charset="-122"/>
                </a:rPr>
                <a:t>的解</a:t>
              </a:r>
            </a:p>
          </p:txBody>
        </p:sp>
        <p:sp>
          <p:nvSpPr>
            <p:cNvPr id="60427" name="Oval 12">
              <a:extLst>
                <a:ext uri="{FF2B5EF4-FFF2-40B4-BE49-F238E27FC236}">
                  <a16:creationId xmlns:a16="http://schemas.microsoft.com/office/drawing/2014/main" id="{B4C29508-B28A-4DE7-ABB5-F8E6694BB089}"/>
                </a:ext>
              </a:extLst>
            </p:cNvPr>
            <p:cNvSpPr>
              <a:spLocks noChangeArrowheads="1"/>
            </p:cNvSpPr>
            <p:nvPr/>
          </p:nvSpPr>
          <p:spPr bwMode="auto">
            <a:xfrm>
              <a:off x="2327" y="825"/>
              <a:ext cx="1211" cy="539"/>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400" b="1" dirty="0">
                  <a:latin typeface="宋体" panose="02010600030101010101" pitchFamily="2" charset="-122"/>
                </a:rPr>
                <a:t>   </a:t>
              </a:r>
              <a:r>
                <a:rPr lang="zh-CN" altLang="en-US" sz="2400" b="1" dirty="0">
                  <a:latin typeface="宋体" panose="02010600030101010101" pitchFamily="2" charset="-122"/>
                </a:rPr>
                <a:t>子问题</a:t>
              </a:r>
              <a:r>
                <a:rPr lang="en-US" altLang="zh-CN" sz="2400" b="1" dirty="0">
                  <a:latin typeface="宋体" panose="02010600030101010101" pitchFamily="2" charset="-122"/>
                </a:rPr>
                <a:t>2</a:t>
              </a:r>
            </a:p>
            <a:p>
              <a:pPr algn="just">
                <a:lnSpc>
                  <a:spcPct val="96000"/>
                </a:lnSpc>
              </a:pPr>
              <a:r>
                <a:rPr lang="zh-CN" altLang="en-US" sz="2400" b="1" dirty="0">
                  <a:latin typeface="宋体" panose="02010600030101010101" pitchFamily="2" charset="-122"/>
                </a:rPr>
                <a:t>的规模是</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/2</a:t>
              </a:r>
            </a:p>
          </p:txBody>
        </p:sp>
        <p:sp>
          <p:nvSpPr>
            <p:cNvPr id="60428" name="Line 13">
              <a:extLst>
                <a:ext uri="{FF2B5EF4-FFF2-40B4-BE49-F238E27FC236}">
                  <a16:creationId xmlns:a16="http://schemas.microsoft.com/office/drawing/2014/main" id="{078FD141-700B-40B8-A68A-C5B505407816}"/>
                </a:ext>
              </a:extLst>
            </p:cNvPr>
            <p:cNvSpPr>
              <a:spLocks noChangeShapeType="1"/>
            </p:cNvSpPr>
            <p:nvPr/>
          </p:nvSpPr>
          <p:spPr bwMode="auto">
            <a:xfrm>
              <a:off x="2990" y="1909"/>
              <a:ext cx="0" cy="1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4">
              <a:extLst>
                <a:ext uri="{FF2B5EF4-FFF2-40B4-BE49-F238E27FC236}">
                  <a16:creationId xmlns:a16="http://schemas.microsoft.com/office/drawing/2014/main" id="{C9375B5D-7D99-43F7-84E9-67FB0AE96CA7}"/>
                </a:ext>
              </a:extLst>
            </p:cNvPr>
            <p:cNvSpPr>
              <a:spLocks noChangeShapeType="1"/>
            </p:cNvSpPr>
            <p:nvPr/>
          </p:nvSpPr>
          <p:spPr bwMode="auto">
            <a:xfrm flipV="1">
              <a:off x="591" y="2059"/>
              <a:ext cx="239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5">
              <a:extLst>
                <a:ext uri="{FF2B5EF4-FFF2-40B4-BE49-F238E27FC236}">
                  <a16:creationId xmlns:a16="http://schemas.microsoft.com/office/drawing/2014/main" id="{C76AAB22-F9D3-46A7-9F01-337641A44561}"/>
                </a:ext>
              </a:extLst>
            </p:cNvPr>
            <p:cNvSpPr>
              <a:spLocks noChangeShapeType="1"/>
            </p:cNvSpPr>
            <p:nvPr/>
          </p:nvSpPr>
          <p:spPr bwMode="auto">
            <a:xfrm>
              <a:off x="1841" y="2065"/>
              <a:ext cx="8" cy="25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31" name="Text Box 16">
              <a:extLst>
                <a:ext uri="{FF2B5EF4-FFF2-40B4-BE49-F238E27FC236}">
                  <a16:creationId xmlns:a16="http://schemas.microsoft.com/office/drawing/2014/main" id="{45AE51F6-EE21-4E59-B0C6-B825ABA5FEBA}"/>
                </a:ext>
              </a:extLst>
            </p:cNvPr>
            <p:cNvSpPr txBox="1">
              <a:spLocks noChangeArrowheads="1"/>
            </p:cNvSpPr>
            <p:nvPr/>
          </p:nvSpPr>
          <p:spPr bwMode="auto">
            <a:xfrm>
              <a:off x="1300" y="2322"/>
              <a:ext cx="1108" cy="2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10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a:latin typeface="宋体" panose="02010600030101010101" pitchFamily="2" charset="-122"/>
                </a:rPr>
                <a:t>   </a:t>
              </a:r>
              <a:r>
                <a:rPr lang="zh-CN" altLang="en-US" sz="2400" b="1">
                  <a:latin typeface="宋体" panose="02010600030101010101" pitchFamily="2" charset="-122"/>
                </a:rPr>
                <a:t>原问题的解</a:t>
              </a:r>
            </a:p>
          </p:txBody>
        </p:sp>
        <p:sp>
          <p:nvSpPr>
            <p:cNvPr id="60432" name="Oval 17">
              <a:extLst>
                <a:ext uri="{FF2B5EF4-FFF2-40B4-BE49-F238E27FC236}">
                  <a16:creationId xmlns:a16="http://schemas.microsoft.com/office/drawing/2014/main" id="{54F710EC-3B19-40E5-9380-BD170B66A38F}"/>
                </a:ext>
              </a:extLst>
            </p:cNvPr>
            <p:cNvSpPr>
              <a:spLocks noChangeArrowheads="1"/>
            </p:cNvSpPr>
            <p:nvPr/>
          </p:nvSpPr>
          <p:spPr bwMode="auto">
            <a:xfrm>
              <a:off x="1211" y="0"/>
              <a:ext cx="1084" cy="525"/>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6000"/>
                </a:lnSpc>
              </a:pPr>
              <a:r>
                <a:rPr lang="en-US" altLang="zh-CN" sz="2400" b="1" dirty="0">
                  <a:latin typeface="宋体" panose="02010600030101010101" pitchFamily="2" charset="-122"/>
                </a:rPr>
                <a:t> </a:t>
              </a:r>
              <a:r>
                <a:rPr lang="zh-CN" altLang="en-US" sz="2400" b="1" dirty="0">
                  <a:latin typeface="宋体" panose="02010600030101010101" pitchFamily="2" charset="-122"/>
                </a:rPr>
                <a:t>原问题</a:t>
              </a:r>
            </a:p>
            <a:p>
              <a:pPr algn="just">
                <a:lnSpc>
                  <a:spcPct val="96000"/>
                </a:lnSpc>
              </a:pPr>
              <a:r>
                <a:rPr lang="zh-CN" altLang="en-US" sz="2400" b="1" dirty="0">
                  <a:latin typeface="宋体" panose="02010600030101010101" pitchFamily="2" charset="-122"/>
                </a:rPr>
                <a:t>的规模是</a:t>
              </a:r>
              <a:r>
                <a:rPr lang="en-US" altLang="zh-CN" sz="2400" b="1" i="1" dirty="0">
                  <a:latin typeface="Times New Roman" panose="02020603050405020304" pitchFamily="18" charset="0"/>
                  <a:cs typeface="Times New Roman" panose="02020603050405020304" pitchFamily="18" charset="0"/>
                </a:rPr>
                <a:t>n</a:t>
              </a:r>
              <a:endParaRPr lang="en-US" altLang="zh-CN" sz="2400" b="1" dirty="0">
                <a:latin typeface="Times New Roman" panose="02020603050405020304" pitchFamily="18" charset="0"/>
                <a:cs typeface="Times New Roman" panose="02020603050405020304" pitchFamily="18" charset="0"/>
              </a:endParaRPr>
            </a:p>
          </p:txBody>
        </p:sp>
        <p:sp>
          <p:nvSpPr>
            <p:cNvPr id="60433" name="Line 18">
              <a:extLst>
                <a:ext uri="{FF2B5EF4-FFF2-40B4-BE49-F238E27FC236}">
                  <a16:creationId xmlns:a16="http://schemas.microsoft.com/office/drawing/2014/main" id="{D66F8E4F-154C-4F83-96EA-B238D0225F93}"/>
                </a:ext>
              </a:extLst>
            </p:cNvPr>
            <p:cNvSpPr>
              <a:spLocks noChangeShapeType="1"/>
            </p:cNvSpPr>
            <p:nvPr/>
          </p:nvSpPr>
          <p:spPr bwMode="auto">
            <a:xfrm>
              <a:off x="583" y="1909"/>
              <a:ext cx="0" cy="15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4" name="Line 19">
              <a:extLst>
                <a:ext uri="{FF2B5EF4-FFF2-40B4-BE49-F238E27FC236}">
                  <a16:creationId xmlns:a16="http://schemas.microsoft.com/office/drawing/2014/main" id="{648A68BC-3989-4231-91AE-C9861CF70A70}"/>
                </a:ext>
              </a:extLst>
            </p:cNvPr>
            <p:cNvSpPr>
              <a:spLocks noChangeShapeType="1"/>
            </p:cNvSpPr>
            <p:nvPr/>
          </p:nvSpPr>
          <p:spPr bwMode="auto">
            <a:xfrm flipH="1">
              <a:off x="2972" y="1368"/>
              <a:ext cx="0" cy="327"/>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2" name="标题 1">
            <a:extLst>
              <a:ext uri="{FF2B5EF4-FFF2-40B4-BE49-F238E27FC236}">
                <a16:creationId xmlns:a16="http://schemas.microsoft.com/office/drawing/2014/main" id="{6588A0AC-ED2A-4F8E-B20A-255F803B08F8}"/>
              </a:ext>
            </a:extLst>
          </p:cNvPr>
          <p:cNvSpPr>
            <a:spLocks noGrp="1"/>
          </p:cNvSpPr>
          <p:nvPr>
            <p:ph type="title"/>
          </p:nvPr>
        </p:nvSpPr>
        <p:spPr/>
        <p:txBody>
          <a:bodyPr/>
          <a:lstStyle/>
          <a:p>
            <a:r>
              <a:rPr lang="zh-CN" altLang="en-US" dirty="0"/>
              <a:t>分治法的求解过程</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15361">
            <a:extLst>
              <a:ext uri="{FF2B5EF4-FFF2-40B4-BE49-F238E27FC236}">
                <a16:creationId xmlns:a16="http://schemas.microsoft.com/office/drawing/2014/main" id="{014BF665-8B53-4D6D-A6A2-DBA403AEA6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22413"/>
            <a:ext cx="4392612" cy="487203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39939" name="文本框 15362">
            <a:extLst>
              <a:ext uri="{FF2B5EF4-FFF2-40B4-BE49-F238E27FC236}">
                <a16:creationId xmlns:a16="http://schemas.microsoft.com/office/drawing/2014/main" id="{873C3663-36CF-4859-9C9C-9AE40CCF1639}"/>
              </a:ext>
            </a:extLst>
          </p:cNvPr>
          <p:cNvSpPr txBox="1">
            <a:spLocks noChangeArrowheads="1"/>
          </p:cNvSpPr>
          <p:nvPr/>
        </p:nvSpPr>
        <p:spPr bwMode="auto">
          <a:xfrm>
            <a:off x="4716463" y="1484313"/>
            <a:ext cx="4239001" cy="45640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180000" tIns="252000" rIns="180000" bIns="252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dirty="0">
                <a:solidFill>
                  <a:srgbClr val="000000"/>
                </a:solidFill>
                <a:latin typeface="Times New Roman" panose="02020603050405020304" pitchFamily="18" charset="0"/>
                <a:cs typeface="Times New Roman" panose="02020603050405020304" pitchFamily="18" charset="0"/>
              </a:rPr>
              <a:t>给定</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en-US" sz="2400" dirty="0">
                <a:solidFill>
                  <a:srgbClr val="000000"/>
                </a:solidFill>
                <a:latin typeface="Times New Roman" panose="02020603050405020304" pitchFamily="18" charset="0"/>
                <a:cs typeface="Times New Roman" panose="02020603050405020304" pitchFamily="18" charset="0"/>
              </a:rPr>
              <a:t>种物品和一个背包，物品</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的重量是</a:t>
            </a:r>
            <a:r>
              <a:rPr lang="en-US" altLang="zh-CN" sz="2400" i="1" dirty="0" err="1">
                <a:solidFill>
                  <a:srgbClr val="000000"/>
                </a:solidFill>
                <a:latin typeface="Times New Roman" panose="02020603050405020304" pitchFamily="18" charset="0"/>
                <a:cs typeface="Times New Roman" panose="02020603050405020304" pitchFamily="18" charset="0"/>
              </a:rPr>
              <a:t>w</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，其价值为</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，背包的容量为</a:t>
            </a:r>
            <a:r>
              <a:rPr lang="en-US" altLang="zh-CN" sz="2400" i="1" dirty="0">
                <a:solidFill>
                  <a:srgbClr val="000000"/>
                </a:solidFill>
                <a:latin typeface="Times New Roman" panose="02020603050405020304" pitchFamily="18" charset="0"/>
                <a:cs typeface="Times New Roman" panose="02020603050405020304" pitchFamily="18" charset="0"/>
              </a:rPr>
              <a:t>C</a:t>
            </a:r>
            <a:r>
              <a:rPr lang="zh-CN" altLang="en-US" sz="2400" dirty="0">
                <a:solidFill>
                  <a:srgbClr val="000000"/>
                </a:solidFill>
                <a:latin typeface="Times New Roman" panose="02020603050405020304" pitchFamily="18" charset="0"/>
                <a:cs typeface="Times New Roman" panose="02020603050405020304" pitchFamily="18" charset="0"/>
              </a:rPr>
              <a:t>。</a:t>
            </a:r>
          </a:p>
          <a:p>
            <a:pPr algn="just">
              <a:spcBef>
                <a:spcPct val="50000"/>
              </a:spcBef>
            </a:pPr>
            <a:r>
              <a:rPr lang="zh-CN" altLang="en-US" sz="2400" dirty="0">
                <a:solidFill>
                  <a:srgbClr val="000000"/>
                </a:solidFill>
                <a:latin typeface="Times New Roman" panose="02020603050405020304" pitchFamily="18" charset="0"/>
                <a:cs typeface="Times New Roman" panose="02020603050405020304" pitchFamily="18" charset="0"/>
              </a:rPr>
              <a:t>背包问题是如何选择装入背包的物品，使得装入背包中物品的总价值最大</a:t>
            </a:r>
            <a:r>
              <a:rPr lang="en-US" altLang="zh-CN" sz="2400" dirty="0">
                <a:solidFill>
                  <a:srgbClr val="000000"/>
                </a:solidFill>
                <a:latin typeface="Times New Roman" panose="02020603050405020304" pitchFamily="18" charset="0"/>
                <a:cs typeface="Times New Roman" panose="02020603050405020304" pitchFamily="18" charset="0"/>
              </a:rPr>
              <a:t>?</a:t>
            </a:r>
          </a:p>
          <a:p>
            <a:pPr algn="just">
              <a:spcBef>
                <a:spcPct val="50000"/>
              </a:spcBef>
            </a:pPr>
            <a:r>
              <a:rPr lang="zh-CN" altLang="en-US" sz="2400" dirty="0">
                <a:solidFill>
                  <a:srgbClr val="000000"/>
                </a:solidFill>
                <a:latin typeface="Times New Roman" panose="02020603050405020304" pitchFamily="18" charset="0"/>
                <a:cs typeface="Times New Roman" panose="02020603050405020304" pitchFamily="18" charset="0"/>
              </a:rPr>
              <a:t>如果在选择装入背包的物品时，对每种物品</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只有两种选择：装入背包或不装入背包，则称为</a:t>
            </a:r>
            <a:r>
              <a:rPr lang="en-US" altLang="zh-CN" sz="2400" dirty="0">
                <a:solidFill>
                  <a:srgbClr val="000000"/>
                </a:solidFill>
                <a:latin typeface="Times New Roman" panose="02020603050405020304" pitchFamily="18" charset="0"/>
                <a:cs typeface="Times New Roman" panose="02020603050405020304" pitchFamily="18" charset="0"/>
              </a:rPr>
              <a:t>0/1</a:t>
            </a:r>
            <a:r>
              <a:rPr lang="zh-CN" altLang="en-US" sz="2400" dirty="0">
                <a:solidFill>
                  <a:srgbClr val="000000"/>
                </a:solidFill>
                <a:latin typeface="Times New Roman" panose="02020603050405020304" pitchFamily="18" charset="0"/>
                <a:cs typeface="Times New Roman" panose="02020603050405020304" pitchFamily="18" charset="0"/>
              </a:rPr>
              <a:t>背包问题。</a:t>
            </a:r>
          </a:p>
        </p:txBody>
      </p:sp>
      <p:sp>
        <p:nvSpPr>
          <p:cNvPr id="7" name="标题 1">
            <a:extLst>
              <a:ext uri="{FF2B5EF4-FFF2-40B4-BE49-F238E27FC236}">
                <a16:creationId xmlns:a16="http://schemas.microsoft.com/office/drawing/2014/main" id="{C890C31D-3364-44AB-B85E-B2F6DA33E478}"/>
              </a:ext>
            </a:extLst>
          </p:cNvPr>
          <p:cNvSpPr>
            <a:spLocks noGrp="1"/>
          </p:cNvSpPr>
          <p:nvPr>
            <p:ph type="title"/>
          </p:nvPr>
        </p:nvSpPr>
        <p:spPr>
          <a:xfrm>
            <a:off x="22797" y="12700"/>
            <a:ext cx="9121203" cy="1138237"/>
          </a:xfrm>
        </p:spPr>
        <p:txBody>
          <a:bodyPr>
            <a:normAutofit/>
          </a:bodyPr>
          <a:lstStyle/>
          <a:p>
            <a:r>
              <a:rPr lang="en-US" altLang="zh-CN" dirty="0">
                <a:latin typeface="Times New Roman" panose="02020603050405020304" pitchFamily="18" charset="0"/>
              </a:rPr>
              <a:t>0/1 </a:t>
            </a:r>
            <a:r>
              <a:rPr lang="zh-CN" altLang="en-US" dirty="0"/>
              <a:t>背包问题</a:t>
            </a:r>
            <a:r>
              <a:rPr lang="zh-CN" altLang="en-US" dirty="0">
                <a:latin typeface="Times New Roman" panose="02020603050405020304" pitchFamily="18" charset="0"/>
                <a:ea typeface="黑体" panose="02010609060101010101" pitchFamily="49" charset="-122"/>
              </a:rPr>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5">
            <a:extLst>
              <a:ext uri="{FF2B5EF4-FFF2-40B4-BE49-F238E27FC236}">
                <a16:creationId xmlns:a16="http://schemas.microsoft.com/office/drawing/2014/main" id="{AAFD2FF7-3BB0-4A86-94B0-7488603B75C9}"/>
              </a:ext>
            </a:extLst>
          </p:cNvPr>
          <p:cNvSpPr txBox="1">
            <a:spLocks noChangeArrowheads="1"/>
          </p:cNvSpPr>
          <p:nvPr/>
        </p:nvSpPr>
        <p:spPr bwMode="auto">
          <a:xfrm>
            <a:off x="0" y="1260835"/>
            <a:ext cx="90308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a:spcBef>
                <a:spcPct val="50000"/>
              </a:spcBef>
              <a:buClr>
                <a:srgbClr val="FF00FF"/>
              </a:buClr>
              <a:buFont typeface="Wingdings" panose="05000000000000000000" pitchFamily="2" charset="2"/>
              <a:buChar char="u"/>
            </a:pPr>
            <a:r>
              <a:rPr lang="zh-CN" altLang="en-US" sz="2400" b="1" dirty="0">
                <a:latin typeface="Times New Roman" panose="02020603050405020304" pitchFamily="18" charset="0"/>
                <a:cs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0/1</a:t>
            </a:r>
            <a:r>
              <a:rPr lang="zh-CN" altLang="en-US" sz="2400" b="1" dirty="0">
                <a:latin typeface="Times New Roman" panose="02020603050405020304" pitchFamily="18" charset="0"/>
                <a:cs typeface="Times New Roman" panose="02020603050405020304" pitchFamily="18" charset="0"/>
              </a:rPr>
              <a:t>背包问题中，物品</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或者被装入背包，或者不被装入背包。设</a:t>
            </a:r>
            <a:r>
              <a:rPr lang="en-US" altLang="zh-CN" sz="2400" b="1" i="1" dirty="0">
                <a:latin typeface="Times New Roman" panose="02020603050405020304" pitchFamily="18" charset="0"/>
                <a:cs typeface="Times New Roman" panose="02020603050405020304" pitchFamily="18" charset="0"/>
              </a:rPr>
              <a:t>x</a:t>
            </a:r>
            <a:r>
              <a:rPr lang="en-US" altLang="zh-CN" sz="2400" b="1" i="1" baseline="-30000" dirty="0">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表示物品</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装入背包的情况，则当</a:t>
            </a:r>
            <a:r>
              <a:rPr lang="en-US" altLang="zh-CN" sz="2400" b="1" i="1" dirty="0">
                <a:latin typeface="Times New Roman" panose="02020603050405020304" pitchFamily="18" charset="0"/>
                <a:cs typeface="Times New Roman" panose="02020603050405020304" pitchFamily="18" charset="0"/>
              </a:rPr>
              <a:t>x</a:t>
            </a:r>
            <a:r>
              <a:rPr lang="en-US" altLang="zh-CN" sz="2400" b="1" i="1" baseline="-30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时，表示物品</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没有被装入背包，</a:t>
            </a:r>
            <a:r>
              <a:rPr lang="en-US" altLang="zh-CN" sz="2400" b="1" i="1" dirty="0">
                <a:latin typeface="Times New Roman" panose="02020603050405020304" pitchFamily="18" charset="0"/>
                <a:cs typeface="Times New Roman" panose="02020603050405020304" pitchFamily="18" charset="0"/>
              </a:rPr>
              <a:t>x</a:t>
            </a:r>
            <a:r>
              <a:rPr lang="en-US" altLang="zh-CN" sz="2400" b="1" i="1" baseline="-30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时，表示物品</a:t>
            </a:r>
            <a:r>
              <a:rPr lang="en-US" altLang="zh-CN" sz="2400" b="1" i="1" dirty="0" err="1">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被装入背包。</a:t>
            </a:r>
            <a:endParaRPr lang="en-US" altLang="zh-CN" sz="2400" b="1" dirty="0">
              <a:latin typeface="Times New Roman" panose="02020603050405020304" pitchFamily="18" charset="0"/>
              <a:cs typeface="Times New Roman" panose="02020603050405020304" pitchFamily="18" charset="0"/>
            </a:endParaRPr>
          </a:p>
          <a:p>
            <a:pPr marL="342900" indent="-342900" algn="just">
              <a:spcBef>
                <a:spcPct val="50000"/>
              </a:spcBef>
              <a:buClr>
                <a:srgbClr val="FF00FF"/>
              </a:buClr>
              <a:buFont typeface="Wingdings" panose="05000000000000000000" pitchFamily="2" charset="2"/>
              <a:buChar char="u"/>
            </a:pPr>
            <a:r>
              <a:rPr lang="zh-CN" altLang="en-US" sz="2400" b="1" dirty="0">
                <a:latin typeface="Times New Roman" panose="02020603050405020304" pitchFamily="18" charset="0"/>
                <a:cs typeface="Times New Roman" panose="02020603050405020304" pitchFamily="18" charset="0"/>
              </a:rPr>
              <a:t>根据问题的要求，有如下约束条件和目标函数： </a:t>
            </a:r>
          </a:p>
        </p:txBody>
      </p:sp>
      <p:grpSp>
        <p:nvGrpSpPr>
          <p:cNvPr id="40964" name="组合 16387">
            <a:extLst>
              <a:ext uri="{FF2B5EF4-FFF2-40B4-BE49-F238E27FC236}">
                <a16:creationId xmlns:a16="http://schemas.microsoft.com/office/drawing/2014/main" id="{17896F97-B06F-4B5D-84EF-D0E8FDD05B32}"/>
              </a:ext>
            </a:extLst>
          </p:cNvPr>
          <p:cNvGrpSpPr>
            <a:grpSpLocks/>
          </p:cNvGrpSpPr>
          <p:nvPr/>
        </p:nvGrpSpPr>
        <p:grpSpPr bwMode="auto">
          <a:xfrm>
            <a:off x="2076941" y="3292492"/>
            <a:ext cx="5688013" cy="1419225"/>
            <a:chOff x="0" y="0"/>
            <a:chExt cx="4114" cy="879"/>
          </a:xfrm>
        </p:grpSpPr>
        <p:graphicFrame>
          <p:nvGraphicFramePr>
            <p:cNvPr id="40968" name="对象 16388">
              <a:extLst>
                <a:ext uri="{FF2B5EF4-FFF2-40B4-BE49-F238E27FC236}">
                  <a16:creationId xmlns:a16="http://schemas.microsoft.com/office/drawing/2014/main" id="{4CDEDC7B-4043-4F21-B1FA-ECD88F8B21E4}"/>
                </a:ext>
              </a:extLst>
            </p:cNvPr>
            <p:cNvGraphicFramePr>
              <a:graphicFrameLocks noChangeAspect="1"/>
            </p:cNvGraphicFramePr>
            <p:nvPr/>
          </p:nvGraphicFramePr>
          <p:xfrm>
            <a:off x="0" y="0"/>
            <a:ext cx="2100" cy="879"/>
          </p:xfrm>
          <a:graphic>
            <a:graphicData uri="http://schemas.openxmlformats.org/presentationml/2006/ole">
              <mc:AlternateContent xmlns:mc="http://schemas.openxmlformats.org/markup-compatibility/2006">
                <mc:Choice xmlns:v="urn:schemas-microsoft-com:vml" Requires="v">
                  <p:oleObj spid="_x0000_s4176" r:id="rId3" imgW="1338146" imgH="637213" progId="Equation.3">
                    <p:embed/>
                  </p:oleObj>
                </mc:Choice>
                <mc:Fallback>
                  <p:oleObj r:id="rId3" imgW="1338146" imgH="637213" progId="Equation.3">
                    <p:embed/>
                    <p:pic>
                      <p:nvPicPr>
                        <p:cNvPr id="40968" name="对象 16388">
                          <a:extLst>
                            <a:ext uri="{FF2B5EF4-FFF2-40B4-BE49-F238E27FC236}">
                              <a16:creationId xmlns:a16="http://schemas.microsoft.com/office/drawing/2014/main" id="{4CDEDC7B-4043-4F21-B1FA-ECD88F8B2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00"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9" name="Text Box 48">
              <a:extLst>
                <a:ext uri="{FF2B5EF4-FFF2-40B4-BE49-F238E27FC236}">
                  <a16:creationId xmlns:a16="http://schemas.microsoft.com/office/drawing/2014/main" id="{C30D139C-82D1-4A39-A0AC-11F430E5D323}"/>
                </a:ext>
              </a:extLst>
            </p:cNvPr>
            <p:cNvSpPr txBox="1">
              <a:spLocks noChangeArrowheads="1"/>
            </p:cNvSpPr>
            <p:nvPr/>
          </p:nvSpPr>
          <p:spPr bwMode="auto">
            <a:xfrm>
              <a:off x="3074" y="310"/>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a:latin typeface="Times New Roman" panose="02020603050405020304" pitchFamily="18" charset="0"/>
              </a:endParaRPr>
            </a:p>
          </p:txBody>
        </p:sp>
      </p:grpSp>
      <p:grpSp>
        <p:nvGrpSpPr>
          <p:cNvPr id="40965" name="组合 16390">
            <a:extLst>
              <a:ext uri="{FF2B5EF4-FFF2-40B4-BE49-F238E27FC236}">
                <a16:creationId xmlns:a16="http://schemas.microsoft.com/office/drawing/2014/main" id="{0904887B-EA1A-4A98-B55E-AE0BB2B07D89}"/>
              </a:ext>
            </a:extLst>
          </p:cNvPr>
          <p:cNvGrpSpPr>
            <a:grpSpLocks/>
          </p:cNvGrpSpPr>
          <p:nvPr/>
        </p:nvGrpSpPr>
        <p:grpSpPr bwMode="auto">
          <a:xfrm>
            <a:off x="2094878" y="4932706"/>
            <a:ext cx="5545138" cy="1041400"/>
            <a:chOff x="0" y="0"/>
            <a:chExt cx="3914" cy="680"/>
          </a:xfrm>
        </p:grpSpPr>
        <p:graphicFrame>
          <p:nvGraphicFramePr>
            <p:cNvPr id="40966" name="对象 16391">
              <a:extLst>
                <a:ext uri="{FF2B5EF4-FFF2-40B4-BE49-F238E27FC236}">
                  <a16:creationId xmlns:a16="http://schemas.microsoft.com/office/drawing/2014/main" id="{00127217-094A-45A7-8686-4E65C86E46CB}"/>
                </a:ext>
              </a:extLst>
            </p:cNvPr>
            <p:cNvGraphicFramePr>
              <a:graphicFrameLocks noChangeAspect="1"/>
            </p:cNvGraphicFramePr>
            <p:nvPr/>
          </p:nvGraphicFramePr>
          <p:xfrm>
            <a:off x="0" y="0"/>
            <a:ext cx="1160" cy="680"/>
          </p:xfrm>
          <a:graphic>
            <a:graphicData uri="http://schemas.openxmlformats.org/presentationml/2006/ole">
              <mc:AlternateContent xmlns:mc="http://schemas.openxmlformats.org/markup-compatibility/2006">
                <mc:Choice xmlns:v="urn:schemas-microsoft-com:vml" Requires="v">
                  <p:oleObj spid="_x0000_s4177" r:id="rId5" imgW="739167" imgH="433305" progId="Equation.3">
                    <p:embed/>
                  </p:oleObj>
                </mc:Choice>
                <mc:Fallback>
                  <p:oleObj r:id="rId5" imgW="739167" imgH="433305" progId="Equation.3">
                    <p:embed/>
                    <p:pic>
                      <p:nvPicPr>
                        <p:cNvPr id="40966" name="对象 16391">
                          <a:extLst>
                            <a:ext uri="{FF2B5EF4-FFF2-40B4-BE49-F238E27FC236}">
                              <a16:creationId xmlns:a16="http://schemas.microsoft.com/office/drawing/2014/main" id="{00127217-094A-45A7-8686-4E65C86E46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16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7" name="Text Box 51">
              <a:extLst>
                <a:ext uri="{FF2B5EF4-FFF2-40B4-BE49-F238E27FC236}">
                  <a16:creationId xmlns:a16="http://schemas.microsoft.com/office/drawing/2014/main" id="{327D89F7-A279-4E8E-B6AE-885B6DEB4CA1}"/>
                </a:ext>
              </a:extLst>
            </p:cNvPr>
            <p:cNvSpPr txBox="1">
              <a:spLocks noChangeArrowheads="1"/>
            </p:cNvSpPr>
            <p:nvPr/>
          </p:nvSpPr>
          <p:spPr bwMode="auto">
            <a:xfrm>
              <a:off x="2874" y="114"/>
              <a:ext cx="10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en-US" sz="2000">
                <a:latin typeface="Times New Roman" panose="02020603050405020304" pitchFamily="18" charset="0"/>
              </a:endParaRPr>
            </a:p>
          </p:txBody>
        </p:sp>
      </p:grpSp>
      <p:sp>
        <p:nvSpPr>
          <p:cNvPr id="2" name="标题 1">
            <a:extLst>
              <a:ext uri="{FF2B5EF4-FFF2-40B4-BE49-F238E27FC236}">
                <a16:creationId xmlns:a16="http://schemas.microsoft.com/office/drawing/2014/main" id="{7F59071B-DBEE-47BF-A984-74A92A6ACFB6}"/>
              </a:ext>
            </a:extLst>
          </p:cNvPr>
          <p:cNvSpPr>
            <a:spLocks noGrp="1"/>
          </p:cNvSpPr>
          <p:nvPr>
            <p:ph type="title"/>
          </p:nvPr>
        </p:nvSpPr>
        <p:spPr/>
        <p:txBody>
          <a:bodyPr>
            <a:normAutofit/>
          </a:bodyPr>
          <a:lstStyle/>
          <a:p>
            <a:r>
              <a:rPr lang="en-US" altLang="zh-CN" dirty="0">
                <a:latin typeface="Times New Roman" panose="02020603050405020304" pitchFamily="18" charset="0"/>
              </a:rPr>
              <a:t>0/1 </a:t>
            </a:r>
            <a:r>
              <a:rPr lang="zh-CN" altLang="en-US" dirty="0"/>
              <a:t>背包问题</a:t>
            </a:r>
            <a:r>
              <a:rPr lang="zh-CN" altLang="en-US" dirty="0">
                <a:latin typeface="Times New Roman" panose="02020603050405020304" pitchFamily="18" charset="0"/>
                <a:ea typeface="黑体" panose="02010609060101010101" pitchFamily="49" charset="-122"/>
              </a:rPr>
              <a:t> </a:t>
            </a:r>
            <a:endParaRPr lang="zh-CN" alt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36A0BB57-9BCB-4715-8A00-81BF3331BF0B}"/>
              </a:ext>
            </a:extLst>
          </p:cNvPr>
          <p:cNvSpPr txBox="1">
            <a:spLocks noChangeArrowheads="1"/>
          </p:cNvSpPr>
          <p:nvPr/>
        </p:nvSpPr>
        <p:spPr bwMode="auto">
          <a:xfrm>
            <a:off x="395288" y="1412875"/>
            <a:ext cx="8497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  </a:t>
            </a:r>
            <a:r>
              <a:rPr lang="zh-CN" altLang="en-US" sz="2400" dirty="0">
                <a:latin typeface="宋体" panose="02010600030101010101" pitchFamily="2" charset="-122"/>
              </a:rPr>
              <a:t>用一个</a:t>
            </a:r>
            <a:r>
              <a:rPr lang="en-US" altLang="zh-CN" sz="2400" dirty="0">
                <a:latin typeface="Times New Roman" panose="02020603050405020304" pitchFamily="18" charset="0"/>
              </a:rPr>
              <a:t>(n+1)</a:t>
            </a:r>
            <a:r>
              <a:rPr lang="en-US" altLang="zh-CN" sz="2400" dirty="0">
                <a:latin typeface="宋体" panose="02010600030101010101" pitchFamily="2" charset="-122"/>
              </a:rPr>
              <a:t>×</a:t>
            </a:r>
            <a:r>
              <a:rPr lang="en-US" altLang="zh-CN" sz="2400" dirty="0">
                <a:latin typeface="Times New Roman" panose="02020603050405020304" pitchFamily="18" charset="0"/>
              </a:rPr>
              <a:t>(C+1)</a:t>
            </a:r>
            <a:r>
              <a:rPr lang="zh-CN" altLang="en-US" sz="2400" dirty="0">
                <a:latin typeface="宋体" panose="02010600030101010101" pitchFamily="2" charset="-122"/>
              </a:rPr>
              <a:t>的二维表</a:t>
            </a:r>
            <a:r>
              <a:rPr lang="en-US" altLang="zh-CN" sz="2400" dirty="0" err="1">
                <a:latin typeface="Times New Roman" panose="02020603050405020304" pitchFamily="18" charset="0"/>
              </a:rPr>
              <a:t>dp</a:t>
            </a:r>
            <a:r>
              <a:rPr lang="zh-CN" altLang="en-US" sz="2400" dirty="0">
                <a:latin typeface="宋体" panose="02010600030101010101" pitchFamily="2" charset="-122"/>
              </a:rPr>
              <a:t>，</a:t>
            </a:r>
            <a:r>
              <a:rPr lang="en-US" altLang="zh-CN" sz="2400" dirty="0" err="1">
                <a:latin typeface="Times New Roman" panose="02020603050405020304" pitchFamily="18" charset="0"/>
              </a:rPr>
              <a:t>dp</a:t>
            </a:r>
            <a:r>
              <a:rPr lang="en-US" altLang="zh-CN" sz="2400" dirty="0">
                <a:latin typeface="Times New Roman" panose="02020603050405020304" pitchFamily="18" charset="0"/>
              </a:rPr>
              <a:t>[</a:t>
            </a:r>
            <a:r>
              <a:rPr lang="en-US" altLang="zh-CN" sz="2400" dirty="0" err="1">
                <a:latin typeface="Times New Roman" panose="02020603050405020304" pitchFamily="18" charset="0"/>
              </a:rPr>
              <a:t>i,j</a:t>
            </a:r>
            <a:r>
              <a:rPr lang="en-US" altLang="zh-CN" sz="2400" dirty="0">
                <a:latin typeface="Times New Roman" panose="02020603050405020304" pitchFamily="18" charset="0"/>
              </a:rPr>
              <a:t>]</a:t>
            </a:r>
            <a:r>
              <a:rPr lang="zh-CN" altLang="en-US" sz="2400" dirty="0">
                <a:latin typeface="宋体" panose="02010600030101010101" pitchFamily="2" charset="-122"/>
              </a:rPr>
              <a:t>表示把前</a:t>
            </a:r>
            <a:r>
              <a:rPr lang="en-US" altLang="zh-CN" sz="2400" dirty="0" err="1">
                <a:latin typeface="Times New Roman" panose="02020603050405020304" pitchFamily="18" charset="0"/>
              </a:rPr>
              <a:t>i</a:t>
            </a:r>
            <a:r>
              <a:rPr lang="zh-CN" altLang="en-US" sz="2400" dirty="0">
                <a:latin typeface="宋体" panose="02010600030101010101" pitchFamily="2" charset="-122"/>
              </a:rPr>
              <a:t>个物品装入容量为</a:t>
            </a:r>
            <a:r>
              <a:rPr lang="en-US" altLang="zh-CN" sz="2400" dirty="0">
                <a:latin typeface="Times New Roman" panose="02020603050405020304" pitchFamily="18" charset="0"/>
              </a:rPr>
              <a:t>j</a:t>
            </a:r>
            <a:r>
              <a:rPr lang="zh-CN" altLang="en-US" sz="2400" dirty="0">
                <a:latin typeface="宋体" panose="02010600030101010101" pitchFamily="2" charset="-122"/>
              </a:rPr>
              <a:t>的背包中获得的最大价值。</a:t>
            </a:r>
            <a:r>
              <a:rPr lang="zh-CN" altLang="en-US" sz="2400" dirty="0">
                <a:latin typeface="Times New Roman" panose="02020603050405020304" pitchFamily="18" charset="0"/>
              </a:rPr>
              <a:t> </a:t>
            </a:r>
          </a:p>
        </p:txBody>
      </p:sp>
      <p:sp>
        <p:nvSpPr>
          <p:cNvPr id="41987" name="Text Box 305">
            <a:extLst>
              <a:ext uri="{FF2B5EF4-FFF2-40B4-BE49-F238E27FC236}">
                <a16:creationId xmlns:a16="http://schemas.microsoft.com/office/drawing/2014/main" id="{DACC829B-4E3D-47AF-9D7F-055512923F2C}"/>
              </a:ext>
            </a:extLst>
          </p:cNvPr>
          <p:cNvSpPr txBox="1">
            <a:spLocks noChangeArrowheads="1"/>
          </p:cNvSpPr>
          <p:nvPr/>
        </p:nvSpPr>
        <p:spPr bwMode="auto">
          <a:xfrm>
            <a:off x="395288" y="549275"/>
            <a:ext cx="8497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  </a:t>
            </a:r>
            <a:r>
              <a:rPr lang="zh-CN" altLang="en-US" sz="2400" dirty="0">
                <a:latin typeface="宋体" panose="02010600030101010101" pitchFamily="2" charset="-122"/>
              </a:rPr>
              <a:t>例如，有</a:t>
            </a:r>
            <a:r>
              <a:rPr lang="en-US" altLang="zh-CN" sz="2400" dirty="0">
                <a:latin typeface="Times New Roman" panose="02020603050405020304" pitchFamily="18" charset="0"/>
              </a:rPr>
              <a:t>5</a:t>
            </a:r>
            <a:r>
              <a:rPr lang="zh-CN" altLang="en-US" sz="2400" dirty="0">
                <a:latin typeface="宋体" panose="02010600030101010101" pitchFamily="2" charset="-122"/>
              </a:rPr>
              <a:t>个物品，其重量分别是</a:t>
            </a:r>
            <a:r>
              <a:rPr lang="en-US" altLang="zh-CN" sz="2400" dirty="0">
                <a:latin typeface="Times New Roman" panose="02020603050405020304" pitchFamily="18" charset="0"/>
              </a:rPr>
              <a:t>{2, 2, 6, 5, 4}</a:t>
            </a:r>
            <a:r>
              <a:rPr lang="zh-CN" altLang="en-US" sz="2400" dirty="0">
                <a:latin typeface="宋体" panose="02010600030101010101" pitchFamily="2" charset="-122"/>
              </a:rPr>
              <a:t>，价值分别为</a:t>
            </a:r>
            <a:r>
              <a:rPr lang="en-US" altLang="zh-CN" sz="2400" dirty="0">
                <a:latin typeface="Times New Roman" panose="02020603050405020304" pitchFamily="18" charset="0"/>
              </a:rPr>
              <a:t>{6, 3, 5, 4, 6}</a:t>
            </a:r>
            <a:r>
              <a:rPr lang="zh-CN" altLang="en-US" sz="2400" dirty="0">
                <a:latin typeface="宋体" panose="02010600030101010101" pitchFamily="2" charset="-122"/>
              </a:rPr>
              <a:t>，背包的容量为</a:t>
            </a:r>
            <a:r>
              <a:rPr lang="en-US" altLang="zh-CN" sz="2400" dirty="0">
                <a:latin typeface="Times New Roman" panose="02020603050405020304" pitchFamily="18" charset="0"/>
              </a:rPr>
              <a:t>10</a:t>
            </a:r>
            <a:r>
              <a:rPr lang="zh-CN" altLang="en-US" sz="2400" dirty="0">
                <a:latin typeface="宋体" panose="02010600030101010101" pitchFamily="2" charset="-122"/>
              </a:rPr>
              <a:t>。</a:t>
            </a:r>
            <a:endParaRPr lang="zh-CN" altLang="en-US" sz="2400" dirty="0">
              <a:latin typeface="Times New Roman" panose="02020603050405020304" pitchFamily="18" charset="0"/>
            </a:endParaRPr>
          </a:p>
        </p:txBody>
      </p:sp>
      <p:grpSp>
        <p:nvGrpSpPr>
          <p:cNvPr id="41988" name="组合 17411">
            <a:extLst>
              <a:ext uri="{FF2B5EF4-FFF2-40B4-BE49-F238E27FC236}">
                <a16:creationId xmlns:a16="http://schemas.microsoft.com/office/drawing/2014/main" id="{C1A2FFD2-4FB5-497F-895A-041183FB3F5E}"/>
              </a:ext>
            </a:extLst>
          </p:cNvPr>
          <p:cNvGrpSpPr>
            <a:grpSpLocks/>
          </p:cNvGrpSpPr>
          <p:nvPr/>
        </p:nvGrpSpPr>
        <p:grpSpPr bwMode="auto">
          <a:xfrm>
            <a:off x="823913" y="2493963"/>
            <a:ext cx="1127125" cy="536575"/>
            <a:chOff x="0" y="0"/>
            <a:chExt cx="590" cy="480"/>
          </a:xfrm>
        </p:grpSpPr>
        <p:sp>
          <p:nvSpPr>
            <p:cNvPr id="42135" name="Rectangle 22">
              <a:extLst>
                <a:ext uri="{FF2B5EF4-FFF2-40B4-BE49-F238E27FC236}">
                  <a16:creationId xmlns:a16="http://schemas.microsoft.com/office/drawing/2014/main" id="{90D343D2-7F06-4020-A720-FBB6650E773C}"/>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2136" name="Rectangle 120">
              <a:extLst>
                <a:ext uri="{FF2B5EF4-FFF2-40B4-BE49-F238E27FC236}">
                  <a16:creationId xmlns:a16="http://schemas.microsoft.com/office/drawing/2014/main" id="{D3FBA9BE-FAAE-42C0-B047-EA493EAB7D66}"/>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1989" name="Rectangle 23">
            <a:extLst>
              <a:ext uri="{FF2B5EF4-FFF2-40B4-BE49-F238E27FC236}">
                <a16:creationId xmlns:a16="http://schemas.microsoft.com/office/drawing/2014/main" id="{56C8D5E2-0811-43CA-A1FE-CC6941BCC17E}"/>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1990" name="Rectangle 122">
            <a:extLst>
              <a:ext uri="{FF2B5EF4-FFF2-40B4-BE49-F238E27FC236}">
                <a16:creationId xmlns:a16="http://schemas.microsoft.com/office/drawing/2014/main" id="{0F5B3F8B-9F1B-4B56-AC1E-8FD21C670E5B}"/>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1991" name="Rectangle 24">
            <a:extLst>
              <a:ext uri="{FF2B5EF4-FFF2-40B4-BE49-F238E27FC236}">
                <a16:creationId xmlns:a16="http://schemas.microsoft.com/office/drawing/2014/main" id="{53CBAF88-F6CA-4A48-84D5-F75B6CAD60BA}"/>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1992" name="Rectangle 124">
            <a:extLst>
              <a:ext uri="{FF2B5EF4-FFF2-40B4-BE49-F238E27FC236}">
                <a16:creationId xmlns:a16="http://schemas.microsoft.com/office/drawing/2014/main" id="{D457356A-E528-4798-ACFB-23158D14835A}"/>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1993" name="Rectangle 25">
            <a:extLst>
              <a:ext uri="{FF2B5EF4-FFF2-40B4-BE49-F238E27FC236}">
                <a16:creationId xmlns:a16="http://schemas.microsoft.com/office/drawing/2014/main" id="{D217B4C7-C496-4138-A53C-D59C922BB44F}"/>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1994" name="Rectangle 126">
            <a:extLst>
              <a:ext uri="{FF2B5EF4-FFF2-40B4-BE49-F238E27FC236}">
                <a16:creationId xmlns:a16="http://schemas.microsoft.com/office/drawing/2014/main" id="{9C22161C-BE0C-4C18-831A-C3AE859B31B3}"/>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1995" name="Rectangle 26">
            <a:extLst>
              <a:ext uri="{FF2B5EF4-FFF2-40B4-BE49-F238E27FC236}">
                <a16:creationId xmlns:a16="http://schemas.microsoft.com/office/drawing/2014/main" id="{9512653B-2850-464D-9878-73AAC2044A91}"/>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1996" name="Rectangle 128">
            <a:extLst>
              <a:ext uri="{FF2B5EF4-FFF2-40B4-BE49-F238E27FC236}">
                <a16:creationId xmlns:a16="http://schemas.microsoft.com/office/drawing/2014/main" id="{6FFCB86B-BC1B-4C8A-B008-6884738D68A6}"/>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1997" name="Rectangle 27">
            <a:extLst>
              <a:ext uri="{FF2B5EF4-FFF2-40B4-BE49-F238E27FC236}">
                <a16:creationId xmlns:a16="http://schemas.microsoft.com/office/drawing/2014/main" id="{7C8191B1-5D99-4AB4-AC5D-53E7B66AC59E}"/>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1998" name="Rectangle 130">
            <a:extLst>
              <a:ext uri="{FF2B5EF4-FFF2-40B4-BE49-F238E27FC236}">
                <a16:creationId xmlns:a16="http://schemas.microsoft.com/office/drawing/2014/main" id="{BE5CBC86-D90B-4CDF-A1E4-A7EB0A632DC0}"/>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1999" name="Rectangle 28">
            <a:extLst>
              <a:ext uri="{FF2B5EF4-FFF2-40B4-BE49-F238E27FC236}">
                <a16:creationId xmlns:a16="http://schemas.microsoft.com/office/drawing/2014/main" id="{DA93A874-DF20-4946-874D-7EB4D41AE4C8}"/>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2000" name="Rectangle 132">
            <a:extLst>
              <a:ext uri="{FF2B5EF4-FFF2-40B4-BE49-F238E27FC236}">
                <a16:creationId xmlns:a16="http://schemas.microsoft.com/office/drawing/2014/main" id="{9B05E452-516D-4B82-90F3-DDDF6B7F9F0B}"/>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01" name="Rectangle 29">
            <a:extLst>
              <a:ext uri="{FF2B5EF4-FFF2-40B4-BE49-F238E27FC236}">
                <a16:creationId xmlns:a16="http://schemas.microsoft.com/office/drawing/2014/main" id="{7EE20FAB-650A-4324-8AF2-B448C61D09B3}"/>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2002" name="Rectangle 134">
            <a:extLst>
              <a:ext uri="{FF2B5EF4-FFF2-40B4-BE49-F238E27FC236}">
                <a16:creationId xmlns:a16="http://schemas.microsoft.com/office/drawing/2014/main" id="{EDA4B4BA-4DB1-43AD-B186-817C37C3F73A}"/>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03" name="Rectangle 30">
            <a:extLst>
              <a:ext uri="{FF2B5EF4-FFF2-40B4-BE49-F238E27FC236}">
                <a16:creationId xmlns:a16="http://schemas.microsoft.com/office/drawing/2014/main" id="{0A02AE7E-7645-49AE-AF5F-E489888AC223}"/>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2004" name="Rectangle 136">
            <a:extLst>
              <a:ext uri="{FF2B5EF4-FFF2-40B4-BE49-F238E27FC236}">
                <a16:creationId xmlns:a16="http://schemas.microsoft.com/office/drawing/2014/main" id="{CC7167D3-EEE9-4FDD-988E-C8770CADC85F}"/>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05" name="Rectangle 31">
            <a:extLst>
              <a:ext uri="{FF2B5EF4-FFF2-40B4-BE49-F238E27FC236}">
                <a16:creationId xmlns:a16="http://schemas.microsoft.com/office/drawing/2014/main" id="{1075D25A-753D-4376-9E33-3248B38D26CC}"/>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2006" name="Rectangle 138">
            <a:extLst>
              <a:ext uri="{FF2B5EF4-FFF2-40B4-BE49-F238E27FC236}">
                <a16:creationId xmlns:a16="http://schemas.microsoft.com/office/drawing/2014/main" id="{9771604F-D308-4749-B7BC-5F2042F6D068}"/>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07" name="Rectangle 32">
            <a:extLst>
              <a:ext uri="{FF2B5EF4-FFF2-40B4-BE49-F238E27FC236}">
                <a16:creationId xmlns:a16="http://schemas.microsoft.com/office/drawing/2014/main" id="{BA1F9264-44E7-46C1-8ECF-1DD44E0F0E1E}"/>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2008" name="Rectangle 140">
            <a:extLst>
              <a:ext uri="{FF2B5EF4-FFF2-40B4-BE49-F238E27FC236}">
                <a16:creationId xmlns:a16="http://schemas.microsoft.com/office/drawing/2014/main" id="{25F8D0AD-36F6-415B-8501-90D39FD02600}"/>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09" name="Rectangle 33">
            <a:extLst>
              <a:ext uri="{FF2B5EF4-FFF2-40B4-BE49-F238E27FC236}">
                <a16:creationId xmlns:a16="http://schemas.microsoft.com/office/drawing/2014/main" id="{32083B3B-29AF-46A8-8F5D-F96DEE32A0E0}"/>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2010" name="Rectangle 142">
            <a:extLst>
              <a:ext uri="{FF2B5EF4-FFF2-40B4-BE49-F238E27FC236}">
                <a16:creationId xmlns:a16="http://schemas.microsoft.com/office/drawing/2014/main" id="{8E7958C8-2767-4B14-B690-301F5B53897A}"/>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11" name="Rectangle 34">
            <a:extLst>
              <a:ext uri="{FF2B5EF4-FFF2-40B4-BE49-F238E27FC236}">
                <a16:creationId xmlns:a16="http://schemas.microsoft.com/office/drawing/2014/main" id="{F78A2488-6737-4FAB-A184-5BC41BABD59D}"/>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2012" name="Rectangle 144">
            <a:extLst>
              <a:ext uri="{FF2B5EF4-FFF2-40B4-BE49-F238E27FC236}">
                <a16:creationId xmlns:a16="http://schemas.microsoft.com/office/drawing/2014/main" id="{4E181F93-B841-41D7-8C2F-D3CFE5634BCB}"/>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013" name="组合 17438">
            <a:extLst>
              <a:ext uri="{FF2B5EF4-FFF2-40B4-BE49-F238E27FC236}">
                <a16:creationId xmlns:a16="http://schemas.microsoft.com/office/drawing/2014/main" id="{D4B1A69E-DDBB-40A1-AC57-AE22EC7AD8EF}"/>
              </a:ext>
            </a:extLst>
          </p:cNvPr>
          <p:cNvGrpSpPr>
            <a:grpSpLocks/>
          </p:cNvGrpSpPr>
          <p:nvPr/>
        </p:nvGrpSpPr>
        <p:grpSpPr bwMode="auto">
          <a:xfrm>
            <a:off x="823913" y="3030538"/>
            <a:ext cx="1127125" cy="428625"/>
            <a:chOff x="0" y="0"/>
            <a:chExt cx="590" cy="384"/>
          </a:xfrm>
        </p:grpSpPr>
        <p:sp>
          <p:nvSpPr>
            <p:cNvPr id="42133" name="Rectangle 35">
              <a:extLst>
                <a:ext uri="{FF2B5EF4-FFF2-40B4-BE49-F238E27FC236}">
                  <a16:creationId xmlns:a16="http://schemas.microsoft.com/office/drawing/2014/main" id="{A290CFD4-D0DC-4A82-A052-6021AB1FF5C1}"/>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2134" name="Rectangle 146">
              <a:extLst>
                <a:ext uri="{FF2B5EF4-FFF2-40B4-BE49-F238E27FC236}">
                  <a16:creationId xmlns:a16="http://schemas.microsoft.com/office/drawing/2014/main" id="{8907ABD7-FE42-4CF0-9254-DDDE016960DC}"/>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014" name="Rectangle 36">
            <a:extLst>
              <a:ext uri="{FF2B5EF4-FFF2-40B4-BE49-F238E27FC236}">
                <a16:creationId xmlns:a16="http://schemas.microsoft.com/office/drawing/2014/main" id="{F719D1C4-7B44-4A71-BCBF-0808D959945F}"/>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2015" name="Rectangle 148">
            <a:extLst>
              <a:ext uri="{FF2B5EF4-FFF2-40B4-BE49-F238E27FC236}">
                <a16:creationId xmlns:a16="http://schemas.microsoft.com/office/drawing/2014/main" id="{A2BA9652-12C0-4E10-B4BF-2C313AEAB756}"/>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16" name="Rectangle 37">
            <a:extLst>
              <a:ext uri="{FF2B5EF4-FFF2-40B4-BE49-F238E27FC236}">
                <a16:creationId xmlns:a16="http://schemas.microsoft.com/office/drawing/2014/main" id="{EF04A98D-DCDD-4298-B0DB-BAFFD2CE5032}"/>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17" name="Rectangle 150">
            <a:extLst>
              <a:ext uri="{FF2B5EF4-FFF2-40B4-BE49-F238E27FC236}">
                <a16:creationId xmlns:a16="http://schemas.microsoft.com/office/drawing/2014/main" id="{8196BAEA-1426-4EB2-830C-9921684E85E3}"/>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18" name="Rectangle 38">
            <a:extLst>
              <a:ext uri="{FF2B5EF4-FFF2-40B4-BE49-F238E27FC236}">
                <a16:creationId xmlns:a16="http://schemas.microsoft.com/office/drawing/2014/main" id="{43845755-77EE-4B13-9AC5-267E0FED2C39}"/>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19" name="Rectangle 152">
            <a:extLst>
              <a:ext uri="{FF2B5EF4-FFF2-40B4-BE49-F238E27FC236}">
                <a16:creationId xmlns:a16="http://schemas.microsoft.com/office/drawing/2014/main" id="{56B5A2B7-6FB0-4AC2-B327-8E729ECA9B92}"/>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0" name="Rectangle 39">
            <a:extLst>
              <a:ext uri="{FF2B5EF4-FFF2-40B4-BE49-F238E27FC236}">
                <a16:creationId xmlns:a16="http://schemas.microsoft.com/office/drawing/2014/main" id="{DC1FD36A-BE13-49A3-BE99-8668F1803AD4}"/>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1" name="Rectangle 154">
            <a:extLst>
              <a:ext uri="{FF2B5EF4-FFF2-40B4-BE49-F238E27FC236}">
                <a16:creationId xmlns:a16="http://schemas.microsoft.com/office/drawing/2014/main" id="{17AF0A62-4969-4A3F-82B8-C33FB2F02975}"/>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2" name="Rectangle 47">
            <a:extLst>
              <a:ext uri="{FF2B5EF4-FFF2-40B4-BE49-F238E27FC236}">
                <a16:creationId xmlns:a16="http://schemas.microsoft.com/office/drawing/2014/main" id="{7ED038C7-8DA6-4001-ABEC-BC91D81C3E2F}"/>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p:txBody>
      </p:sp>
      <p:sp>
        <p:nvSpPr>
          <p:cNvPr id="42023" name="Rectangle 156">
            <a:extLst>
              <a:ext uri="{FF2B5EF4-FFF2-40B4-BE49-F238E27FC236}">
                <a16:creationId xmlns:a16="http://schemas.microsoft.com/office/drawing/2014/main" id="{1957CA2A-7616-4511-A01D-16B0717315FC}"/>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4" name="Rectangle 48">
            <a:extLst>
              <a:ext uri="{FF2B5EF4-FFF2-40B4-BE49-F238E27FC236}">
                <a16:creationId xmlns:a16="http://schemas.microsoft.com/office/drawing/2014/main" id="{7D16B830-38EC-4EA1-B50B-C78F7913A336}"/>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25" name="Rectangle 158">
            <a:extLst>
              <a:ext uri="{FF2B5EF4-FFF2-40B4-BE49-F238E27FC236}">
                <a16:creationId xmlns:a16="http://schemas.microsoft.com/office/drawing/2014/main" id="{A34FD9FF-F51E-48CB-86CA-8200CA0AF808}"/>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6" name="Rectangle 49">
            <a:extLst>
              <a:ext uri="{FF2B5EF4-FFF2-40B4-BE49-F238E27FC236}">
                <a16:creationId xmlns:a16="http://schemas.microsoft.com/office/drawing/2014/main" id="{FC5C1639-88BF-4A35-8991-A4AF6E47F157}"/>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27" name="Rectangle 160">
            <a:extLst>
              <a:ext uri="{FF2B5EF4-FFF2-40B4-BE49-F238E27FC236}">
                <a16:creationId xmlns:a16="http://schemas.microsoft.com/office/drawing/2014/main" id="{E851C5DF-6421-464E-A7B2-D3CC75EA982F}"/>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28" name="Rectangle 50">
            <a:extLst>
              <a:ext uri="{FF2B5EF4-FFF2-40B4-BE49-F238E27FC236}">
                <a16:creationId xmlns:a16="http://schemas.microsoft.com/office/drawing/2014/main" id="{0FD573CC-10FD-42BE-A760-CF32411B72C9}"/>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29" name="Rectangle 162">
            <a:extLst>
              <a:ext uri="{FF2B5EF4-FFF2-40B4-BE49-F238E27FC236}">
                <a16:creationId xmlns:a16="http://schemas.microsoft.com/office/drawing/2014/main" id="{4213E6EC-B5D2-4583-A302-7BB6CBBB8748}"/>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30" name="Rectangle 51">
            <a:extLst>
              <a:ext uri="{FF2B5EF4-FFF2-40B4-BE49-F238E27FC236}">
                <a16:creationId xmlns:a16="http://schemas.microsoft.com/office/drawing/2014/main" id="{A34E19AD-FF8C-4BB8-A97B-AFF9986F773A}"/>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31" name="Rectangle 164">
            <a:extLst>
              <a:ext uri="{FF2B5EF4-FFF2-40B4-BE49-F238E27FC236}">
                <a16:creationId xmlns:a16="http://schemas.microsoft.com/office/drawing/2014/main" id="{E680CEED-8B8C-4A1B-8D79-9C32A7129752}"/>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32" name="Rectangle 52">
            <a:extLst>
              <a:ext uri="{FF2B5EF4-FFF2-40B4-BE49-F238E27FC236}">
                <a16:creationId xmlns:a16="http://schemas.microsoft.com/office/drawing/2014/main" id="{0B545E08-7F74-464E-B30D-154F038B3511}"/>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33" name="Rectangle 166">
            <a:extLst>
              <a:ext uri="{FF2B5EF4-FFF2-40B4-BE49-F238E27FC236}">
                <a16:creationId xmlns:a16="http://schemas.microsoft.com/office/drawing/2014/main" id="{45BF3C2B-09CC-4699-9A0D-6DE637F0D32A}"/>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34" name="Rectangle 168">
            <a:extLst>
              <a:ext uri="{FF2B5EF4-FFF2-40B4-BE49-F238E27FC236}">
                <a16:creationId xmlns:a16="http://schemas.microsoft.com/office/drawing/2014/main" id="{C2A2F0BA-0466-400D-A99D-1F479FDECC69}"/>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35" name="Rectangle 170">
            <a:extLst>
              <a:ext uri="{FF2B5EF4-FFF2-40B4-BE49-F238E27FC236}">
                <a16:creationId xmlns:a16="http://schemas.microsoft.com/office/drawing/2014/main" id="{ED82E1CA-604F-4D71-83D9-FAAD3E1F9CBD}"/>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036" name="组合 17463">
            <a:extLst>
              <a:ext uri="{FF2B5EF4-FFF2-40B4-BE49-F238E27FC236}">
                <a16:creationId xmlns:a16="http://schemas.microsoft.com/office/drawing/2014/main" id="{F88ED795-3BDD-44A1-BE30-9BBEF135AEF0}"/>
              </a:ext>
            </a:extLst>
          </p:cNvPr>
          <p:cNvGrpSpPr>
            <a:grpSpLocks/>
          </p:cNvGrpSpPr>
          <p:nvPr/>
        </p:nvGrpSpPr>
        <p:grpSpPr bwMode="auto">
          <a:xfrm>
            <a:off x="823913" y="3459163"/>
            <a:ext cx="1127125" cy="428625"/>
            <a:chOff x="0" y="0"/>
            <a:chExt cx="590" cy="384"/>
          </a:xfrm>
        </p:grpSpPr>
        <p:sp>
          <p:nvSpPr>
            <p:cNvPr id="42131" name="Rectangle 55">
              <a:extLst>
                <a:ext uri="{FF2B5EF4-FFF2-40B4-BE49-F238E27FC236}">
                  <a16:creationId xmlns:a16="http://schemas.microsoft.com/office/drawing/2014/main" id="{EE409615-47A8-4668-BF12-004114C6BDB8}"/>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2132" name="Rectangle 172">
              <a:extLst>
                <a:ext uri="{FF2B5EF4-FFF2-40B4-BE49-F238E27FC236}">
                  <a16:creationId xmlns:a16="http://schemas.microsoft.com/office/drawing/2014/main" id="{2BB4AAD4-898A-426C-AFCC-24B73FE048CB}"/>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037" name="Rectangle 56">
            <a:extLst>
              <a:ext uri="{FF2B5EF4-FFF2-40B4-BE49-F238E27FC236}">
                <a16:creationId xmlns:a16="http://schemas.microsoft.com/office/drawing/2014/main" id="{49BB3E09-5EC9-447C-A5F9-7D43541DD8F7}"/>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2038" name="Rectangle 174">
            <a:extLst>
              <a:ext uri="{FF2B5EF4-FFF2-40B4-BE49-F238E27FC236}">
                <a16:creationId xmlns:a16="http://schemas.microsoft.com/office/drawing/2014/main" id="{AB27F522-4E84-400E-8D40-2C4B132C4542}"/>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39" name="Rectangle 57">
            <a:extLst>
              <a:ext uri="{FF2B5EF4-FFF2-40B4-BE49-F238E27FC236}">
                <a16:creationId xmlns:a16="http://schemas.microsoft.com/office/drawing/2014/main" id="{55D6A71D-BC30-45BE-B099-911590227EE8}"/>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40" name="Rectangle 176">
            <a:extLst>
              <a:ext uri="{FF2B5EF4-FFF2-40B4-BE49-F238E27FC236}">
                <a16:creationId xmlns:a16="http://schemas.microsoft.com/office/drawing/2014/main" id="{D23114F9-A7A1-48FB-943C-E05C7F4DDAD3}"/>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41" name="Rectangle 58">
            <a:extLst>
              <a:ext uri="{FF2B5EF4-FFF2-40B4-BE49-F238E27FC236}">
                <a16:creationId xmlns:a16="http://schemas.microsoft.com/office/drawing/2014/main" id="{A1CA26DD-5F66-4DFB-AA7C-AD9DD9896E7E}"/>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42" name="Rectangle 178">
            <a:extLst>
              <a:ext uri="{FF2B5EF4-FFF2-40B4-BE49-F238E27FC236}">
                <a16:creationId xmlns:a16="http://schemas.microsoft.com/office/drawing/2014/main" id="{D045CBF4-A8BD-45D9-A5AC-C31C8A07E802}"/>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43" name="Rectangle 59">
            <a:extLst>
              <a:ext uri="{FF2B5EF4-FFF2-40B4-BE49-F238E27FC236}">
                <a16:creationId xmlns:a16="http://schemas.microsoft.com/office/drawing/2014/main" id="{A5E87775-83BB-4841-8E6E-67A1B6F0E47E}"/>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44" name="Rectangle 180">
            <a:extLst>
              <a:ext uri="{FF2B5EF4-FFF2-40B4-BE49-F238E27FC236}">
                <a16:creationId xmlns:a16="http://schemas.microsoft.com/office/drawing/2014/main" id="{5090A1F3-5A67-47E6-9EB2-805A84CE6F80}"/>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45" name="Rectangle 60">
            <a:extLst>
              <a:ext uri="{FF2B5EF4-FFF2-40B4-BE49-F238E27FC236}">
                <a16:creationId xmlns:a16="http://schemas.microsoft.com/office/drawing/2014/main" id="{FF2E632E-99DF-4C6E-AF61-4CA9AD5B0963}"/>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46" name="Rectangle 182">
            <a:extLst>
              <a:ext uri="{FF2B5EF4-FFF2-40B4-BE49-F238E27FC236}">
                <a16:creationId xmlns:a16="http://schemas.microsoft.com/office/drawing/2014/main" id="{E72A578C-20BE-4D5C-803D-863162A8B8A3}"/>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47" name="Rectangle 61">
            <a:extLst>
              <a:ext uri="{FF2B5EF4-FFF2-40B4-BE49-F238E27FC236}">
                <a16:creationId xmlns:a16="http://schemas.microsoft.com/office/drawing/2014/main" id="{FCB92F64-46FC-4B09-99F1-ECF7072B871E}"/>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48" name="Rectangle 184">
            <a:extLst>
              <a:ext uri="{FF2B5EF4-FFF2-40B4-BE49-F238E27FC236}">
                <a16:creationId xmlns:a16="http://schemas.microsoft.com/office/drawing/2014/main" id="{B07FB4EF-DA4F-4950-95FE-5753B3CBA61D}"/>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49" name="Rectangle 62">
            <a:extLst>
              <a:ext uri="{FF2B5EF4-FFF2-40B4-BE49-F238E27FC236}">
                <a16:creationId xmlns:a16="http://schemas.microsoft.com/office/drawing/2014/main" id="{2FF68C82-376B-4124-BEF8-26A88F3A6C65}"/>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50" name="Rectangle 186">
            <a:extLst>
              <a:ext uri="{FF2B5EF4-FFF2-40B4-BE49-F238E27FC236}">
                <a16:creationId xmlns:a16="http://schemas.microsoft.com/office/drawing/2014/main" id="{82D1A2CA-EE8A-423E-9B54-CA179698660C}"/>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51" name="Rectangle 63">
            <a:extLst>
              <a:ext uri="{FF2B5EF4-FFF2-40B4-BE49-F238E27FC236}">
                <a16:creationId xmlns:a16="http://schemas.microsoft.com/office/drawing/2014/main" id="{D06CF754-9CAC-4E40-8FE9-869F013E4688}"/>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52" name="Rectangle 188">
            <a:extLst>
              <a:ext uri="{FF2B5EF4-FFF2-40B4-BE49-F238E27FC236}">
                <a16:creationId xmlns:a16="http://schemas.microsoft.com/office/drawing/2014/main" id="{9AD761A7-1B88-4A6F-AB3C-5BE677480166}"/>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53" name="Rectangle 64">
            <a:extLst>
              <a:ext uri="{FF2B5EF4-FFF2-40B4-BE49-F238E27FC236}">
                <a16:creationId xmlns:a16="http://schemas.microsoft.com/office/drawing/2014/main" id="{664BB3CD-A0F4-43D4-9620-D6382FDB0337}"/>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p:txBody>
      </p:sp>
      <p:sp>
        <p:nvSpPr>
          <p:cNvPr id="42054" name="Rectangle 190">
            <a:extLst>
              <a:ext uri="{FF2B5EF4-FFF2-40B4-BE49-F238E27FC236}">
                <a16:creationId xmlns:a16="http://schemas.microsoft.com/office/drawing/2014/main" id="{F5C05377-8080-4D27-BF14-8D3F8073B4B2}"/>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55" name="Rectangle 65">
            <a:extLst>
              <a:ext uri="{FF2B5EF4-FFF2-40B4-BE49-F238E27FC236}">
                <a16:creationId xmlns:a16="http://schemas.microsoft.com/office/drawing/2014/main" id="{24C5FC84-8CA3-4B21-A8CD-69F86167D2A7}"/>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56" name="Rectangle 192">
            <a:extLst>
              <a:ext uri="{FF2B5EF4-FFF2-40B4-BE49-F238E27FC236}">
                <a16:creationId xmlns:a16="http://schemas.microsoft.com/office/drawing/2014/main" id="{8C2E0E4A-9136-4FB6-864D-09B5188580F3}"/>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57" name="Rectangle 66">
            <a:extLst>
              <a:ext uri="{FF2B5EF4-FFF2-40B4-BE49-F238E27FC236}">
                <a16:creationId xmlns:a16="http://schemas.microsoft.com/office/drawing/2014/main" id="{654C338E-1D9E-4B7F-A78B-28B3AB97BBBC}"/>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58" name="Rectangle 194">
            <a:extLst>
              <a:ext uri="{FF2B5EF4-FFF2-40B4-BE49-F238E27FC236}">
                <a16:creationId xmlns:a16="http://schemas.microsoft.com/office/drawing/2014/main" id="{D36256B6-872E-4A96-AC52-4BFD532B18E4}"/>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059" name="组合 17488">
            <a:extLst>
              <a:ext uri="{FF2B5EF4-FFF2-40B4-BE49-F238E27FC236}">
                <a16:creationId xmlns:a16="http://schemas.microsoft.com/office/drawing/2014/main" id="{A5B99CF7-2A39-4902-BBA9-601E012B1876}"/>
              </a:ext>
            </a:extLst>
          </p:cNvPr>
          <p:cNvGrpSpPr>
            <a:grpSpLocks/>
          </p:cNvGrpSpPr>
          <p:nvPr/>
        </p:nvGrpSpPr>
        <p:grpSpPr bwMode="auto">
          <a:xfrm>
            <a:off x="823913" y="3887788"/>
            <a:ext cx="1127125" cy="428625"/>
            <a:chOff x="0" y="0"/>
            <a:chExt cx="590" cy="384"/>
          </a:xfrm>
        </p:grpSpPr>
        <p:sp>
          <p:nvSpPr>
            <p:cNvPr id="42129" name="Rectangle 68">
              <a:extLst>
                <a:ext uri="{FF2B5EF4-FFF2-40B4-BE49-F238E27FC236}">
                  <a16:creationId xmlns:a16="http://schemas.microsoft.com/office/drawing/2014/main" id="{DD6EDA98-6E67-4D7C-B5AC-6EA2D8CF190C}"/>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2130" name="Rectangle 198">
              <a:extLst>
                <a:ext uri="{FF2B5EF4-FFF2-40B4-BE49-F238E27FC236}">
                  <a16:creationId xmlns:a16="http://schemas.microsoft.com/office/drawing/2014/main" id="{76E7CD24-10EC-4DB9-B498-ED8831109392}"/>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060" name="Rectangle 69">
            <a:extLst>
              <a:ext uri="{FF2B5EF4-FFF2-40B4-BE49-F238E27FC236}">
                <a16:creationId xmlns:a16="http://schemas.microsoft.com/office/drawing/2014/main" id="{D7F27043-1912-4014-8FA3-B82E525BF25E}"/>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2061" name="Rectangle 200">
            <a:extLst>
              <a:ext uri="{FF2B5EF4-FFF2-40B4-BE49-F238E27FC236}">
                <a16:creationId xmlns:a16="http://schemas.microsoft.com/office/drawing/2014/main" id="{13C3D615-13A4-4744-96E1-6E5C56FE8A12}"/>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62" name="Rectangle 70">
            <a:extLst>
              <a:ext uri="{FF2B5EF4-FFF2-40B4-BE49-F238E27FC236}">
                <a16:creationId xmlns:a16="http://schemas.microsoft.com/office/drawing/2014/main" id="{B5A275BD-EB30-47F7-9597-6D33AD7A3F35}"/>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63" name="Rectangle 202">
            <a:extLst>
              <a:ext uri="{FF2B5EF4-FFF2-40B4-BE49-F238E27FC236}">
                <a16:creationId xmlns:a16="http://schemas.microsoft.com/office/drawing/2014/main" id="{BECA33A7-3E13-464D-88BE-F035D3D32CAD}"/>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64" name="Rectangle 71">
            <a:extLst>
              <a:ext uri="{FF2B5EF4-FFF2-40B4-BE49-F238E27FC236}">
                <a16:creationId xmlns:a16="http://schemas.microsoft.com/office/drawing/2014/main" id="{407E25D5-44F4-4158-8EA7-63C273D1358E}"/>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65" name="Rectangle 204">
            <a:extLst>
              <a:ext uri="{FF2B5EF4-FFF2-40B4-BE49-F238E27FC236}">
                <a16:creationId xmlns:a16="http://schemas.microsoft.com/office/drawing/2014/main" id="{582535B1-7753-4109-A3F8-71C36A21B2C4}"/>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66" name="Rectangle 72">
            <a:extLst>
              <a:ext uri="{FF2B5EF4-FFF2-40B4-BE49-F238E27FC236}">
                <a16:creationId xmlns:a16="http://schemas.microsoft.com/office/drawing/2014/main" id="{C795162E-FE71-4856-882D-C94F86AC5172}"/>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67" name="Rectangle 206">
            <a:extLst>
              <a:ext uri="{FF2B5EF4-FFF2-40B4-BE49-F238E27FC236}">
                <a16:creationId xmlns:a16="http://schemas.microsoft.com/office/drawing/2014/main" id="{E6D9393D-C24A-41EF-8104-5E83FF61F158}"/>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68" name="Rectangle 208">
            <a:extLst>
              <a:ext uri="{FF2B5EF4-FFF2-40B4-BE49-F238E27FC236}">
                <a16:creationId xmlns:a16="http://schemas.microsoft.com/office/drawing/2014/main" id="{EC357B54-A487-49A1-8848-724BBB981AFE}"/>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69" name="Rectangle 210">
            <a:extLst>
              <a:ext uri="{FF2B5EF4-FFF2-40B4-BE49-F238E27FC236}">
                <a16:creationId xmlns:a16="http://schemas.microsoft.com/office/drawing/2014/main" id="{D2A6F89A-38F5-4A4D-A92F-E1A4C33E8F39}"/>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0" name="Rectangle 212">
            <a:extLst>
              <a:ext uri="{FF2B5EF4-FFF2-40B4-BE49-F238E27FC236}">
                <a16:creationId xmlns:a16="http://schemas.microsoft.com/office/drawing/2014/main" id="{4224EBA9-9958-4F2A-B3FC-9BD60ED3ED19}"/>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1" name="Rectangle 214">
            <a:extLst>
              <a:ext uri="{FF2B5EF4-FFF2-40B4-BE49-F238E27FC236}">
                <a16:creationId xmlns:a16="http://schemas.microsoft.com/office/drawing/2014/main" id="{26A954C3-E2D3-4DAA-A0F3-501FCC4BE04E}"/>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2" name="Rectangle 216">
            <a:extLst>
              <a:ext uri="{FF2B5EF4-FFF2-40B4-BE49-F238E27FC236}">
                <a16:creationId xmlns:a16="http://schemas.microsoft.com/office/drawing/2014/main" id="{1FFBC7EE-84F7-444D-BA14-74BCCA921A36}"/>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3" name="Rectangle 218">
            <a:extLst>
              <a:ext uri="{FF2B5EF4-FFF2-40B4-BE49-F238E27FC236}">
                <a16:creationId xmlns:a16="http://schemas.microsoft.com/office/drawing/2014/main" id="{5F00E0B4-8B65-41AE-A868-A6D89CF555A6}"/>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4" name="Rectangle 220">
            <a:extLst>
              <a:ext uri="{FF2B5EF4-FFF2-40B4-BE49-F238E27FC236}">
                <a16:creationId xmlns:a16="http://schemas.microsoft.com/office/drawing/2014/main" id="{9F946147-2DD8-4BA3-B435-81B693F680CE}"/>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5" name="Rectangle 222">
            <a:extLst>
              <a:ext uri="{FF2B5EF4-FFF2-40B4-BE49-F238E27FC236}">
                <a16:creationId xmlns:a16="http://schemas.microsoft.com/office/drawing/2014/main" id="{F6108A09-AE7E-4720-9C3F-D01744191F76}"/>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076" name="组合 17507">
            <a:extLst>
              <a:ext uri="{FF2B5EF4-FFF2-40B4-BE49-F238E27FC236}">
                <a16:creationId xmlns:a16="http://schemas.microsoft.com/office/drawing/2014/main" id="{9D15922C-AE62-4703-BF59-D0A28C7DBFA1}"/>
              </a:ext>
            </a:extLst>
          </p:cNvPr>
          <p:cNvGrpSpPr>
            <a:grpSpLocks/>
          </p:cNvGrpSpPr>
          <p:nvPr/>
        </p:nvGrpSpPr>
        <p:grpSpPr bwMode="auto">
          <a:xfrm>
            <a:off x="823913" y="4316413"/>
            <a:ext cx="1127125" cy="534987"/>
            <a:chOff x="0" y="0"/>
            <a:chExt cx="590" cy="480"/>
          </a:xfrm>
        </p:grpSpPr>
        <p:sp>
          <p:nvSpPr>
            <p:cNvPr id="42127" name="Rectangle 81">
              <a:extLst>
                <a:ext uri="{FF2B5EF4-FFF2-40B4-BE49-F238E27FC236}">
                  <a16:creationId xmlns:a16="http://schemas.microsoft.com/office/drawing/2014/main" id="{A9BDCC04-1100-4322-9357-137FBA0EB789}"/>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2128" name="Rectangle 224">
              <a:extLst>
                <a:ext uri="{FF2B5EF4-FFF2-40B4-BE49-F238E27FC236}">
                  <a16:creationId xmlns:a16="http://schemas.microsoft.com/office/drawing/2014/main" id="{1B66E0E2-31BF-4627-A268-EAE936940BC9}"/>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077" name="Rectangle 82">
            <a:extLst>
              <a:ext uri="{FF2B5EF4-FFF2-40B4-BE49-F238E27FC236}">
                <a16:creationId xmlns:a16="http://schemas.microsoft.com/office/drawing/2014/main" id="{B9500672-7E6C-4524-8FA6-AFA7154401A1}"/>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2078" name="Rectangle 226">
            <a:extLst>
              <a:ext uri="{FF2B5EF4-FFF2-40B4-BE49-F238E27FC236}">
                <a16:creationId xmlns:a16="http://schemas.microsoft.com/office/drawing/2014/main" id="{3EB55FB8-83BA-46D9-B8EF-990DE13A8612}"/>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79" name="Rectangle 83">
            <a:extLst>
              <a:ext uri="{FF2B5EF4-FFF2-40B4-BE49-F238E27FC236}">
                <a16:creationId xmlns:a16="http://schemas.microsoft.com/office/drawing/2014/main" id="{6235C18A-F5BD-4C3C-A5DD-24F04D7D1C2A}"/>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080" name="Rectangle 228">
            <a:extLst>
              <a:ext uri="{FF2B5EF4-FFF2-40B4-BE49-F238E27FC236}">
                <a16:creationId xmlns:a16="http://schemas.microsoft.com/office/drawing/2014/main" id="{EA6C8C1B-6968-4E75-9874-8CBC8B31D100}"/>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1" name="Rectangle 230">
            <a:extLst>
              <a:ext uri="{FF2B5EF4-FFF2-40B4-BE49-F238E27FC236}">
                <a16:creationId xmlns:a16="http://schemas.microsoft.com/office/drawing/2014/main" id="{FAD8BB91-80EA-4662-8ABC-8DAD830D4F4D}"/>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2" name="Rectangle 232">
            <a:extLst>
              <a:ext uri="{FF2B5EF4-FFF2-40B4-BE49-F238E27FC236}">
                <a16:creationId xmlns:a16="http://schemas.microsoft.com/office/drawing/2014/main" id="{7A5CFF68-6675-4734-954B-978F2E51D632}"/>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3" name="Rectangle 234">
            <a:extLst>
              <a:ext uri="{FF2B5EF4-FFF2-40B4-BE49-F238E27FC236}">
                <a16:creationId xmlns:a16="http://schemas.microsoft.com/office/drawing/2014/main" id="{65591FC6-4169-4A3A-8086-85AEA417182E}"/>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4" name="Rectangle 236">
            <a:extLst>
              <a:ext uri="{FF2B5EF4-FFF2-40B4-BE49-F238E27FC236}">
                <a16:creationId xmlns:a16="http://schemas.microsoft.com/office/drawing/2014/main" id="{ED1197C6-6CAD-4D6A-BE32-8B5BBA15F882}"/>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5" name="Rectangle 238">
            <a:extLst>
              <a:ext uri="{FF2B5EF4-FFF2-40B4-BE49-F238E27FC236}">
                <a16:creationId xmlns:a16="http://schemas.microsoft.com/office/drawing/2014/main" id="{C47E9D0E-14CF-4DAE-B161-5B6E207063C0}"/>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6" name="Rectangle 240">
            <a:extLst>
              <a:ext uri="{FF2B5EF4-FFF2-40B4-BE49-F238E27FC236}">
                <a16:creationId xmlns:a16="http://schemas.microsoft.com/office/drawing/2014/main" id="{252EE255-B9B8-4F0D-B6F0-03D6277B9D77}"/>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7" name="Rectangle 242">
            <a:extLst>
              <a:ext uri="{FF2B5EF4-FFF2-40B4-BE49-F238E27FC236}">
                <a16:creationId xmlns:a16="http://schemas.microsoft.com/office/drawing/2014/main" id="{686AE672-CEEC-47C3-A917-4A361DEC49CB}"/>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8" name="Rectangle 244">
            <a:extLst>
              <a:ext uri="{FF2B5EF4-FFF2-40B4-BE49-F238E27FC236}">
                <a16:creationId xmlns:a16="http://schemas.microsoft.com/office/drawing/2014/main" id="{E49EF64D-A156-45CF-8BB3-95C7927577CD}"/>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89" name="Rectangle 246">
            <a:extLst>
              <a:ext uri="{FF2B5EF4-FFF2-40B4-BE49-F238E27FC236}">
                <a16:creationId xmlns:a16="http://schemas.microsoft.com/office/drawing/2014/main" id="{26481B27-0A47-40B0-B836-7371A0A069C4}"/>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0" name="Rectangle 248">
            <a:extLst>
              <a:ext uri="{FF2B5EF4-FFF2-40B4-BE49-F238E27FC236}">
                <a16:creationId xmlns:a16="http://schemas.microsoft.com/office/drawing/2014/main" id="{C181CDFF-B3D3-4EDC-B131-FF50329428F8}"/>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091" name="组合 17524">
            <a:extLst>
              <a:ext uri="{FF2B5EF4-FFF2-40B4-BE49-F238E27FC236}">
                <a16:creationId xmlns:a16="http://schemas.microsoft.com/office/drawing/2014/main" id="{40706C23-990D-4A97-8B82-C50F391C11EF}"/>
              </a:ext>
            </a:extLst>
          </p:cNvPr>
          <p:cNvGrpSpPr>
            <a:grpSpLocks/>
          </p:cNvGrpSpPr>
          <p:nvPr/>
        </p:nvGrpSpPr>
        <p:grpSpPr bwMode="auto">
          <a:xfrm>
            <a:off x="823913" y="4851400"/>
            <a:ext cx="1127125" cy="536575"/>
            <a:chOff x="0" y="0"/>
            <a:chExt cx="590" cy="480"/>
          </a:xfrm>
        </p:grpSpPr>
        <p:sp>
          <p:nvSpPr>
            <p:cNvPr id="42125" name="Rectangle 94">
              <a:extLst>
                <a:ext uri="{FF2B5EF4-FFF2-40B4-BE49-F238E27FC236}">
                  <a16:creationId xmlns:a16="http://schemas.microsoft.com/office/drawing/2014/main" id="{D76D5F2B-7C8B-4EBF-A3C7-833C6F064CCD}"/>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2126" name="Rectangle 250">
              <a:extLst>
                <a:ext uri="{FF2B5EF4-FFF2-40B4-BE49-F238E27FC236}">
                  <a16:creationId xmlns:a16="http://schemas.microsoft.com/office/drawing/2014/main" id="{B184DFDB-359D-47AE-9613-5B2CD1F092D0}"/>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092" name="Rectangle 95">
            <a:extLst>
              <a:ext uri="{FF2B5EF4-FFF2-40B4-BE49-F238E27FC236}">
                <a16:creationId xmlns:a16="http://schemas.microsoft.com/office/drawing/2014/main" id="{0122CB14-54CC-43E0-8AF9-9E457ACF0ED4}"/>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2093" name="Rectangle 252">
            <a:extLst>
              <a:ext uri="{FF2B5EF4-FFF2-40B4-BE49-F238E27FC236}">
                <a16:creationId xmlns:a16="http://schemas.microsoft.com/office/drawing/2014/main" id="{39F16925-5CE3-4FDF-A77D-EB7570FC2A3F}"/>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4" name="Rectangle 254">
            <a:extLst>
              <a:ext uri="{FF2B5EF4-FFF2-40B4-BE49-F238E27FC236}">
                <a16:creationId xmlns:a16="http://schemas.microsoft.com/office/drawing/2014/main" id="{6C24F074-D164-46C8-8EA1-AEA9FD511E30}"/>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5" name="Rectangle 256">
            <a:extLst>
              <a:ext uri="{FF2B5EF4-FFF2-40B4-BE49-F238E27FC236}">
                <a16:creationId xmlns:a16="http://schemas.microsoft.com/office/drawing/2014/main" id="{A708961F-004B-45DE-88F9-C4CCC3396E00}"/>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6" name="Rectangle 258">
            <a:extLst>
              <a:ext uri="{FF2B5EF4-FFF2-40B4-BE49-F238E27FC236}">
                <a16:creationId xmlns:a16="http://schemas.microsoft.com/office/drawing/2014/main" id="{82FE3E8F-415C-4847-8916-4B4D013334A5}"/>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7" name="Rectangle 260">
            <a:extLst>
              <a:ext uri="{FF2B5EF4-FFF2-40B4-BE49-F238E27FC236}">
                <a16:creationId xmlns:a16="http://schemas.microsoft.com/office/drawing/2014/main" id="{3A8D7D47-48FF-4784-88F8-66DE418FF923}"/>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8" name="Rectangle 262">
            <a:extLst>
              <a:ext uri="{FF2B5EF4-FFF2-40B4-BE49-F238E27FC236}">
                <a16:creationId xmlns:a16="http://schemas.microsoft.com/office/drawing/2014/main" id="{9BF48BB3-C5DC-45CC-9872-502071E7EB55}"/>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099" name="Rectangle 264">
            <a:extLst>
              <a:ext uri="{FF2B5EF4-FFF2-40B4-BE49-F238E27FC236}">
                <a16:creationId xmlns:a16="http://schemas.microsoft.com/office/drawing/2014/main" id="{87B29DC4-5787-4312-BC8C-8EE16786A5F7}"/>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0" name="Rectangle 266">
            <a:extLst>
              <a:ext uri="{FF2B5EF4-FFF2-40B4-BE49-F238E27FC236}">
                <a16:creationId xmlns:a16="http://schemas.microsoft.com/office/drawing/2014/main" id="{BD0BD40A-0E09-45DD-8FF8-53FE6DB8D065}"/>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1" name="Rectangle 268">
            <a:extLst>
              <a:ext uri="{FF2B5EF4-FFF2-40B4-BE49-F238E27FC236}">
                <a16:creationId xmlns:a16="http://schemas.microsoft.com/office/drawing/2014/main" id="{0E4E0284-A470-4363-9AC9-0F19DF853902}"/>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2" name="Rectangle 270">
            <a:extLst>
              <a:ext uri="{FF2B5EF4-FFF2-40B4-BE49-F238E27FC236}">
                <a16:creationId xmlns:a16="http://schemas.microsoft.com/office/drawing/2014/main" id="{69AB7489-E6B6-42FC-AA6C-BE5BD8513944}"/>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3" name="Rectangle 272">
            <a:extLst>
              <a:ext uri="{FF2B5EF4-FFF2-40B4-BE49-F238E27FC236}">
                <a16:creationId xmlns:a16="http://schemas.microsoft.com/office/drawing/2014/main" id="{AD6A620A-543B-4A0E-BA4A-7586BBEC91F8}"/>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4" name="Rectangle 274">
            <a:extLst>
              <a:ext uri="{FF2B5EF4-FFF2-40B4-BE49-F238E27FC236}">
                <a16:creationId xmlns:a16="http://schemas.microsoft.com/office/drawing/2014/main" id="{FEC6145D-5E57-4365-A5B8-DF69394A4A4E}"/>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2105" name="组合 17540">
            <a:extLst>
              <a:ext uri="{FF2B5EF4-FFF2-40B4-BE49-F238E27FC236}">
                <a16:creationId xmlns:a16="http://schemas.microsoft.com/office/drawing/2014/main" id="{8DE6222F-6706-4D92-8DD2-07F390203059}"/>
              </a:ext>
            </a:extLst>
          </p:cNvPr>
          <p:cNvGrpSpPr>
            <a:grpSpLocks/>
          </p:cNvGrpSpPr>
          <p:nvPr/>
        </p:nvGrpSpPr>
        <p:grpSpPr bwMode="auto">
          <a:xfrm>
            <a:off x="823913" y="5387975"/>
            <a:ext cx="1127125" cy="534988"/>
            <a:chOff x="0" y="0"/>
            <a:chExt cx="590" cy="480"/>
          </a:xfrm>
        </p:grpSpPr>
        <p:sp>
          <p:nvSpPr>
            <p:cNvPr id="42123" name="Rectangle 107">
              <a:extLst>
                <a:ext uri="{FF2B5EF4-FFF2-40B4-BE49-F238E27FC236}">
                  <a16:creationId xmlns:a16="http://schemas.microsoft.com/office/drawing/2014/main" id="{AC756BA6-B926-4E27-92F4-1132EB86D6E3}"/>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2124" name="Rectangle 276">
              <a:extLst>
                <a:ext uri="{FF2B5EF4-FFF2-40B4-BE49-F238E27FC236}">
                  <a16:creationId xmlns:a16="http://schemas.microsoft.com/office/drawing/2014/main" id="{33B14C1F-27DF-4D3B-96C1-B2FA805AA7CE}"/>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2106" name="Rectangle 108">
            <a:extLst>
              <a:ext uri="{FF2B5EF4-FFF2-40B4-BE49-F238E27FC236}">
                <a16:creationId xmlns:a16="http://schemas.microsoft.com/office/drawing/2014/main" id="{FE1FB377-598D-408C-ADD0-EABF8C7D3250}"/>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2107" name="Rectangle 278">
            <a:extLst>
              <a:ext uri="{FF2B5EF4-FFF2-40B4-BE49-F238E27FC236}">
                <a16:creationId xmlns:a16="http://schemas.microsoft.com/office/drawing/2014/main" id="{8EA19970-1262-4EF9-8269-33C139D87F21}"/>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8" name="Rectangle 280">
            <a:extLst>
              <a:ext uri="{FF2B5EF4-FFF2-40B4-BE49-F238E27FC236}">
                <a16:creationId xmlns:a16="http://schemas.microsoft.com/office/drawing/2014/main" id="{1C05CD60-A11C-4A44-9FB5-91DF97B8052C}"/>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09" name="Rectangle 282">
            <a:extLst>
              <a:ext uri="{FF2B5EF4-FFF2-40B4-BE49-F238E27FC236}">
                <a16:creationId xmlns:a16="http://schemas.microsoft.com/office/drawing/2014/main" id="{4C76F79F-7D89-482C-BD6E-352A798E14DA}"/>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0" name="Rectangle 284">
            <a:extLst>
              <a:ext uri="{FF2B5EF4-FFF2-40B4-BE49-F238E27FC236}">
                <a16:creationId xmlns:a16="http://schemas.microsoft.com/office/drawing/2014/main" id="{9A723AC3-B258-4802-BAFC-67C577711E21}"/>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1" name="Rectangle 286">
            <a:extLst>
              <a:ext uri="{FF2B5EF4-FFF2-40B4-BE49-F238E27FC236}">
                <a16:creationId xmlns:a16="http://schemas.microsoft.com/office/drawing/2014/main" id="{A933309C-EAFB-41E5-8504-FCD57922D09B}"/>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2" name="Rectangle 288">
            <a:extLst>
              <a:ext uri="{FF2B5EF4-FFF2-40B4-BE49-F238E27FC236}">
                <a16:creationId xmlns:a16="http://schemas.microsoft.com/office/drawing/2014/main" id="{C18A3177-EB33-4403-98FF-A9A2A7148662}"/>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3" name="Rectangle 290">
            <a:extLst>
              <a:ext uri="{FF2B5EF4-FFF2-40B4-BE49-F238E27FC236}">
                <a16:creationId xmlns:a16="http://schemas.microsoft.com/office/drawing/2014/main" id="{BC9DD4A9-B678-47F0-A4F1-B84249EC8962}"/>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4" name="Rectangle 292">
            <a:extLst>
              <a:ext uri="{FF2B5EF4-FFF2-40B4-BE49-F238E27FC236}">
                <a16:creationId xmlns:a16="http://schemas.microsoft.com/office/drawing/2014/main" id="{876B07C8-3FB4-4F29-B93D-5D1D3E05A35A}"/>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5" name="Rectangle 294">
            <a:extLst>
              <a:ext uri="{FF2B5EF4-FFF2-40B4-BE49-F238E27FC236}">
                <a16:creationId xmlns:a16="http://schemas.microsoft.com/office/drawing/2014/main" id="{8286DECA-A6C5-4154-B454-3C76268AD2D9}"/>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6" name="Rectangle 296">
            <a:extLst>
              <a:ext uri="{FF2B5EF4-FFF2-40B4-BE49-F238E27FC236}">
                <a16:creationId xmlns:a16="http://schemas.microsoft.com/office/drawing/2014/main" id="{1051BB57-B88D-4031-A773-151E06ED0979}"/>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7" name="Rectangle 298">
            <a:extLst>
              <a:ext uri="{FF2B5EF4-FFF2-40B4-BE49-F238E27FC236}">
                <a16:creationId xmlns:a16="http://schemas.microsoft.com/office/drawing/2014/main" id="{56AB270A-992E-4B21-9F93-2851C4FC812D}"/>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8" name="Rectangle 300">
            <a:extLst>
              <a:ext uri="{FF2B5EF4-FFF2-40B4-BE49-F238E27FC236}">
                <a16:creationId xmlns:a16="http://schemas.microsoft.com/office/drawing/2014/main" id="{4A4A9FCB-ED34-40E1-AC0B-D85C603B6DF8}"/>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19" name="Rectangle 303">
            <a:extLst>
              <a:ext uri="{FF2B5EF4-FFF2-40B4-BE49-F238E27FC236}">
                <a16:creationId xmlns:a16="http://schemas.microsoft.com/office/drawing/2014/main" id="{0744F7DB-1C37-40C9-991E-7FADA44CD758}"/>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20" name="Rectangle 311">
            <a:extLst>
              <a:ext uri="{FF2B5EF4-FFF2-40B4-BE49-F238E27FC236}">
                <a16:creationId xmlns:a16="http://schemas.microsoft.com/office/drawing/2014/main" id="{B270D6DC-CFC4-4BDA-AC2D-6E6FA331276A}"/>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2121" name="Rectangle 312">
            <a:extLst>
              <a:ext uri="{FF2B5EF4-FFF2-40B4-BE49-F238E27FC236}">
                <a16:creationId xmlns:a16="http://schemas.microsoft.com/office/drawing/2014/main" id="{56860FF9-F407-41A3-AB34-54A67880951D}"/>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2122" name="直接连接符 17559">
            <a:extLst>
              <a:ext uri="{FF2B5EF4-FFF2-40B4-BE49-F238E27FC236}">
                <a16:creationId xmlns:a16="http://schemas.microsoft.com/office/drawing/2014/main" id="{4F0EA316-126A-4259-844A-6F5148C77693}"/>
              </a:ext>
            </a:extLst>
          </p:cNvPr>
          <p:cNvSpPr>
            <a:spLocks noChangeShapeType="1"/>
          </p:cNvSpPr>
          <p:nvPr/>
        </p:nvSpPr>
        <p:spPr bwMode="auto">
          <a:xfrm flipH="1">
            <a:off x="5364163" y="1906588"/>
            <a:ext cx="650875" cy="1738312"/>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05">
            <a:extLst>
              <a:ext uri="{FF2B5EF4-FFF2-40B4-BE49-F238E27FC236}">
                <a16:creationId xmlns:a16="http://schemas.microsoft.com/office/drawing/2014/main" id="{1F04E670-8E7D-4755-86B7-1E9816A52643}"/>
              </a:ext>
            </a:extLst>
          </p:cNvPr>
          <p:cNvSpPr txBox="1">
            <a:spLocks noChangeArrowheads="1"/>
          </p:cNvSpPr>
          <p:nvPr/>
        </p:nvSpPr>
        <p:spPr bwMode="auto">
          <a:xfrm>
            <a:off x="900113" y="549275"/>
            <a:ext cx="7129462"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Times New Roman" panose="02020603050405020304" pitchFamily="18" charset="0"/>
              </a:rPr>
              <a:t>填表的过程，是按只放第1个物品、只放前2个、只放前3个......一直到放完，这样的顺序考虑。(从小问题扩展到大问题)</a:t>
            </a:r>
          </a:p>
          <a:p>
            <a:pPr>
              <a:spcBef>
                <a:spcPct val="50000"/>
              </a:spcBef>
            </a:pPr>
            <a:r>
              <a:rPr lang="zh-CN" altLang="en-US" sz="2400">
                <a:latin typeface="Times New Roman" panose="02020603050405020304" pitchFamily="18" charset="0"/>
              </a:rPr>
              <a:t>1、只装第1个物品。(</a:t>
            </a:r>
            <a:r>
              <a:rPr lang="zh-CN" altLang="en-US" sz="2400">
                <a:solidFill>
                  <a:srgbClr val="CC0000"/>
                </a:solidFill>
                <a:latin typeface="Times New Roman" panose="02020603050405020304" pitchFamily="18" charset="0"/>
              </a:rPr>
              <a:t>横向</a:t>
            </a:r>
            <a:r>
              <a:rPr lang="zh-CN" altLang="en-US" sz="2400">
                <a:latin typeface="Times New Roman" panose="02020603050405020304" pitchFamily="18" charset="0"/>
              </a:rPr>
              <a:t>是递增的背包容量)</a:t>
            </a:r>
          </a:p>
        </p:txBody>
      </p:sp>
      <p:grpSp>
        <p:nvGrpSpPr>
          <p:cNvPr id="43011" name="组合 18434">
            <a:extLst>
              <a:ext uri="{FF2B5EF4-FFF2-40B4-BE49-F238E27FC236}">
                <a16:creationId xmlns:a16="http://schemas.microsoft.com/office/drawing/2014/main" id="{0F1F84CD-977E-4607-947E-6221438FDA2F}"/>
              </a:ext>
            </a:extLst>
          </p:cNvPr>
          <p:cNvGrpSpPr>
            <a:grpSpLocks/>
          </p:cNvGrpSpPr>
          <p:nvPr/>
        </p:nvGrpSpPr>
        <p:grpSpPr bwMode="auto">
          <a:xfrm>
            <a:off x="823913" y="2493963"/>
            <a:ext cx="1127125" cy="536575"/>
            <a:chOff x="0" y="0"/>
            <a:chExt cx="590" cy="480"/>
          </a:xfrm>
        </p:grpSpPr>
        <p:sp>
          <p:nvSpPr>
            <p:cNvPr id="43161" name="Rectangle 22">
              <a:extLst>
                <a:ext uri="{FF2B5EF4-FFF2-40B4-BE49-F238E27FC236}">
                  <a16:creationId xmlns:a16="http://schemas.microsoft.com/office/drawing/2014/main" id="{D0B5CED0-CC45-4FD7-AA08-65DC7E2CA4DC}"/>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3162" name="Rectangle 120">
              <a:extLst>
                <a:ext uri="{FF2B5EF4-FFF2-40B4-BE49-F238E27FC236}">
                  <a16:creationId xmlns:a16="http://schemas.microsoft.com/office/drawing/2014/main" id="{F15A7F0F-4283-4329-9C0D-EE715F04715D}"/>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012" name="Rectangle 23">
            <a:extLst>
              <a:ext uri="{FF2B5EF4-FFF2-40B4-BE49-F238E27FC236}">
                <a16:creationId xmlns:a16="http://schemas.microsoft.com/office/drawing/2014/main" id="{4E70A2BD-435A-44A7-A11F-24D999B5989E}"/>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3013" name="Rectangle 122">
            <a:extLst>
              <a:ext uri="{FF2B5EF4-FFF2-40B4-BE49-F238E27FC236}">
                <a16:creationId xmlns:a16="http://schemas.microsoft.com/office/drawing/2014/main" id="{7DA2FA85-C222-4369-9131-EEA45F1FDF93}"/>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14" name="Rectangle 24">
            <a:extLst>
              <a:ext uri="{FF2B5EF4-FFF2-40B4-BE49-F238E27FC236}">
                <a16:creationId xmlns:a16="http://schemas.microsoft.com/office/drawing/2014/main" id="{BB64A507-C7BF-4C7B-8F36-80055586997F}"/>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15" name="Rectangle 124">
            <a:extLst>
              <a:ext uri="{FF2B5EF4-FFF2-40B4-BE49-F238E27FC236}">
                <a16:creationId xmlns:a16="http://schemas.microsoft.com/office/drawing/2014/main" id="{2A514661-4F42-4020-8DF3-5BD7C564B88C}"/>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16" name="Rectangle 25">
            <a:extLst>
              <a:ext uri="{FF2B5EF4-FFF2-40B4-BE49-F238E27FC236}">
                <a16:creationId xmlns:a16="http://schemas.microsoft.com/office/drawing/2014/main" id="{21351717-B44B-492D-B31A-AD6C5783942B}"/>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3017" name="Rectangle 126">
            <a:extLst>
              <a:ext uri="{FF2B5EF4-FFF2-40B4-BE49-F238E27FC236}">
                <a16:creationId xmlns:a16="http://schemas.microsoft.com/office/drawing/2014/main" id="{B3954142-FA17-4B51-A3B4-07C972465C83}"/>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18" name="Rectangle 26">
            <a:extLst>
              <a:ext uri="{FF2B5EF4-FFF2-40B4-BE49-F238E27FC236}">
                <a16:creationId xmlns:a16="http://schemas.microsoft.com/office/drawing/2014/main" id="{98E2BAB1-C73A-462E-B431-8F7090E34FB4}"/>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3019" name="Rectangle 128">
            <a:extLst>
              <a:ext uri="{FF2B5EF4-FFF2-40B4-BE49-F238E27FC236}">
                <a16:creationId xmlns:a16="http://schemas.microsoft.com/office/drawing/2014/main" id="{BF255D74-F452-45BF-B48F-BEAF1EB5C81E}"/>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20" name="Rectangle 27">
            <a:extLst>
              <a:ext uri="{FF2B5EF4-FFF2-40B4-BE49-F238E27FC236}">
                <a16:creationId xmlns:a16="http://schemas.microsoft.com/office/drawing/2014/main" id="{7C1E4557-651E-4A7A-B516-72CC9E3F9F6C}"/>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3021" name="Rectangle 130">
            <a:extLst>
              <a:ext uri="{FF2B5EF4-FFF2-40B4-BE49-F238E27FC236}">
                <a16:creationId xmlns:a16="http://schemas.microsoft.com/office/drawing/2014/main" id="{EE24689A-9CDA-4C13-9AB1-91DC0B093D8F}"/>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22" name="Rectangle 28">
            <a:extLst>
              <a:ext uri="{FF2B5EF4-FFF2-40B4-BE49-F238E27FC236}">
                <a16:creationId xmlns:a16="http://schemas.microsoft.com/office/drawing/2014/main" id="{16236118-7804-40B5-ABD1-6A49F520E0BB}"/>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3023" name="Rectangle 132">
            <a:extLst>
              <a:ext uri="{FF2B5EF4-FFF2-40B4-BE49-F238E27FC236}">
                <a16:creationId xmlns:a16="http://schemas.microsoft.com/office/drawing/2014/main" id="{2214F996-D5A5-4858-BA99-7AEBA531A40B}"/>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24" name="Rectangle 29">
            <a:extLst>
              <a:ext uri="{FF2B5EF4-FFF2-40B4-BE49-F238E27FC236}">
                <a16:creationId xmlns:a16="http://schemas.microsoft.com/office/drawing/2014/main" id="{35EB6E88-D96E-40F0-9195-A4A6F62B2362}"/>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3025" name="Rectangle 134">
            <a:extLst>
              <a:ext uri="{FF2B5EF4-FFF2-40B4-BE49-F238E27FC236}">
                <a16:creationId xmlns:a16="http://schemas.microsoft.com/office/drawing/2014/main" id="{3CA54B37-11AA-4B16-8CB1-F83C44D45D07}"/>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26" name="Rectangle 30">
            <a:extLst>
              <a:ext uri="{FF2B5EF4-FFF2-40B4-BE49-F238E27FC236}">
                <a16:creationId xmlns:a16="http://schemas.microsoft.com/office/drawing/2014/main" id="{DC7D1850-B388-4E5E-AA57-1BE1F612C7E1}"/>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27" name="Rectangle 136">
            <a:extLst>
              <a:ext uri="{FF2B5EF4-FFF2-40B4-BE49-F238E27FC236}">
                <a16:creationId xmlns:a16="http://schemas.microsoft.com/office/drawing/2014/main" id="{437A7301-AD27-44DF-8E9F-8E49E80E7C8F}"/>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28" name="Rectangle 31">
            <a:extLst>
              <a:ext uri="{FF2B5EF4-FFF2-40B4-BE49-F238E27FC236}">
                <a16:creationId xmlns:a16="http://schemas.microsoft.com/office/drawing/2014/main" id="{B7F0CF26-44CD-4CD0-9E2C-59DD1F2B49D3}"/>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3029" name="Rectangle 138">
            <a:extLst>
              <a:ext uri="{FF2B5EF4-FFF2-40B4-BE49-F238E27FC236}">
                <a16:creationId xmlns:a16="http://schemas.microsoft.com/office/drawing/2014/main" id="{6417CD8D-B82F-4A6C-859C-E89BA20CC5B3}"/>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30" name="Rectangle 32">
            <a:extLst>
              <a:ext uri="{FF2B5EF4-FFF2-40B4-BE49-F238E27FC236}">
                <a16:creationId xmlns:a16="http://schemas.microsoft.com/office/drawing/2014/main" id="{BBD70C54-3C16-495B-AD62-07EB16CDDAEE}"/>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3031" name="Rectangle 140">
            <a:extLst>
              <a:ext uri="{FF2B5EF4-FFF2-40B4-BE49-F238E27FC236}">
                <a16:creationId xmlns:a16="http://schemas.microsoft.com/office/drawing/2014/main" id="{E700F4BA-A352-40C6-9EE4-CC7C15B82246}"/>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32" name="Rectangle 33">
            <a:extLst>
              <a:ext uri="{FF2B5EF4-FFF2-40B4-BE49-F238E27FC236}">
                <a16:creationId xmlns:a16="http://schemas.microsoft.com/office/drawing/2014/main" id="{6F1C6B93-28E4-4463-B5DC-9F62FDA5D58F}"/>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3033" name="Rectangle 142">
            <a:extLst>
              <a:ext uri="{FF2B5EF4-FFF2-40B4-BE49-F238E27FC236}">
                <a16:creationId xmlns:a16="http://schemas.microsoft.com/office/drawing/2014/main" id="{E72DD39E-12A6-4A35-89AD-00347925A7BD}"/>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34" name="Rectangle 34">
            <a:extLst>
              <a:ext uri="{FF2B5EF4-FFF2-40B4-BE49-F238E27FC236}">
                <a16:creationId xmlns:a16="http://schemas.microsoft.com/office/drawing/2014/main" id="{88F05AC1-3331-4EC5-A1C0-D5F99D6133C7}"/>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3035" name="Rectangle 144">
            <a:extLst>
              <a:ext uri="{FF2B5EF4-FFF2-40B4-BE49-F238E27FC236}">
                <a16:creationId xmlns:a16="http://schemas.microsoft.com/office/drawing/2014/main" id="{8732DF26-59C9-49A1-BDE0-1067052AC95D}"/>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036" name="组合 18461">
            <a:extLst>
              <a:ext uri="{FF2B5EF4-FFF2-40B4-BE49-F238E27FC236}">
                <a16:creationId xmlns:a16="http://schemas.microsoft.com/office/drawing/2014/main" id="{FC0ACE67-12C3-489F-B692-167736F6E62C}"/>
              </a:ext>
            </a:extLst>
          </p:cNvPr>
          <p:cNvGrpSpPr>
            <a:grpSpLocks/>
          </p:cNvGrpSpPr>
          <p:nvPr/>
        </p:nvGrpSpPr>
        <p:grpSpPr bwMode="auto">
          <a:xfrm>
            <a:off x="823913" y="3030538"/>
            <a:ext cx="1127125" cy="428625"/>
            <a:chOff x="0" y="0"/>
            <a:chExt cx="590" cy="384"/>
          </a:xfrm>
        </p:grpSpPr>
        <p:sp>
          <p:nvSpPr>
            <p:cNvPr id="43159" name="Rectangle 35">
              <a:extLst>
                <a:ext uri="{FF2B5EF4-FFF2-40B4-BE49-F238E27FC236}">
                  <a16:creationId xmlns:a16="http://schemas.microsoft.com/office/drawing/2014/main" id="{6FD69059-6A57-47DB-9A03-165D673DBC96}"/>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3160" name="Rectangle 146">
              <a:extLst>
                <a:ext uri="{FF2B5EF4-FFF2-40B4-BE49-F238E27FC236}">
                  <a16:creationId xmlns:a16="http://schemas.microsoft.com/office/drawing/2014/main" id="{73CE72C1-D6DA-4AD4-A2CE-9E18E1628F5E}"/>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037" name="Rectangle 36">
            <a:extLst>
              <a:ext uri="{FF2B5EF4-FFF2-40B4-BE49-F238E27FC236}">
                <a16:creationId xmlns:a16="http://schemas.microsoft.com/office/drawing/2014/main" id="{3FE5EB52-0BD8-4107-882D-A4A8E36A6D77}"/>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38" name="Rectangle 148">
            <a:extLst>
              <a:ext uri="{FF2B5EF4-FFF2-40B4-BE49-F238E27FC236}">
                <a16:creationId xmlns:a16="http://schemas.microsoft.com/office/drawing/2014/main" id="{3BD325AF-F7DC-40ED-A17C-96A4E0E527C6}"/>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39" name="Rectangle 37">
            <a:extLst>
              <a:ext uri="{FF2B5EF4-FFF2-40B4-BE49-F238E27FC236}">
                <a16:creationId xmlns:a16="http://schemas.microsoft.com/office/drawing/2014/main" id="{D6B3FB44-C9DA-4B3D-8D8F-CE556ED67032}"/>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40" name="Rectangle 150">
            <a:extLst>
              <a:ext uri="{FF2B5EF4-FFF2-40B4-BE49-F238E27FC236}">
                <a16:creationId xmlns:a16="http://schemas.microsoft.com/office/drawing/2014/main" id="{0E06B6E9-71C6-44DC-89FD-2CC64D5B10FE}"/>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1" name="Rectangle 38">
            <a:extLst>
              <a:ext uri="{FF2B5EF4-FFF2-40B4-BE49-F238E27FC236}">
                <a16:creationId xmlns:a16="http://schemas.microsoft.com/office/drawing/2014/main" id="{AAB0CFCA-FB39-48D0-B73A-E4DA6B9A2BBD}"/>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42" name="Rectangle 152">
            <a:extLst>
              <a:ext uri="{FF2B5EF4-FFF2-40B4-BE49-F238E27FC236}">
                <a16:creationId xmlns:a16="http://schemas.microsoft.com/office/drawing/2014/main" id="{C5A7F7D1-370B-488E-B2D4-4F91CB2EC8E8}"/>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3" name="Rectangle 39">
            <a:extLst>
              <a:ext uri="{FF2B5EF4-FFF2-40B4-BE49-F238E27FC236}">
                <a16:creationId xmlns:a16="http://schemas.microsoft.com/office/drawing/2014/main" id="{110D4800-F920-457B-9612-B1CF31247C8E}"/>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4" name="Rectangle 154">
            <a:extLst>
              <a:ext uri="{FF2B5EF4-FFF2-40B4-BE49-F238E27FC236}">
                <a16:creationId xmlns:a16="http://schemas.microsoft.com/office/drawing/2014/main" id="{47C90227-C898-493A-ADB2-023F0ADA9C20}"/>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5" name="Rectangle 47">
            <a:extLst>
              <a:ext uri="{FF2B5EF4-FFF2-40B4-BE49-F238E27FC236}">
                <a16:creationId xmlns:a16="http://schemas.microsoft.com/office/drawing/2014/main" id="{556A2B1C-189C-4266-8376-543F85C7F575}"/>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46" name="Rectangle 156">
            <a:extLst>
              <a:ext uri="{FF2B5EF4-FFF2-40B4-BE49-F238E27FC236}">
                <a16:creationId xmlns:a16="http://schemas.microsoft.com/office/drawing/2014/main" id="{615FD547-EFF5-405F-943F-CE2E3244EF4A}"/>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7" name="Rectangle 48">
            <a:extLst>
              <a:ext uri="{FF2B5EF4-FFF2-40B4-BE49-F238E27FC236}">
                <a16:creationId xmlns:a16="http://schemas.microsoft.com/office/drawing/2014/main" id="{EFA0C40F-2FE3-495F-9213-4C64C1421826}"/>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48" name="Rectangle 158">
            <a:extLst>
              <a:ext uri="{FF2B5EF4-FFF2-40B4-BE49-F238E27FC236}">
                <a16:creationId xmlns:a16="http://schemas.microsoft.com/office/drawing/2014/main" id="{CC7C533A-354C-4E88-9F66-3E483CE4B21B}"/>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49" name="Rectangle 49">
            <a:extLst>
              <a:ext uri="{FF2B5EF4-FFF2-40B4-BE49-F238E27FC236}">
                <a16:creationId xmlns:a16="http://schemas.microsoft.com/office/drawing/2014/main" id="{74F7AC97-A468-4E4C-A9D6-D76C0B12BB1A}"/>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50" name="Rectangle 160">
            <a:extLst>
              <a:ext uri="{FF2B5EF4-FFF2-40B4-BE49-F238E27FC236}">
                <a16:creationId xmlns:a16="http://schemas.microsoft.com/office/drawing/2014/main" id="{8054F202-86A6-4538-93D3-1131C00B79FF}"/>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51" name="Rectangle 50">
            <a:extLst>
              <a:ext uri="{FF2B5EF4-FFF2-40B4-BE49-F238E27FC236}">
                <a16:creationId xmlns:a16="http://schemas.microsoft.com/office/drawing/2014/main" id="{F4626CD1-DEC7-4097-8D85-68F4BEA631A3}"/>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52" name="Rectangle 162">
            <a:extLst>
              <a:ext uri="{FF2B5EF4-FFF2-40B4-BE49-F238E27FC236}">
                <a16:creationId xmlns:a16="http://schemas.microsoft.com/office/drawing/2014/main" id="{80FB5B31-3DD4-488F-A412-CA4F336A1F46}"/>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53" name="Rectangle 51">
            <a:extLst>
              <a:ext uri="{FF2B5EF4-FFF2-40B4-BE49-F238E27FC236}">
                <a16:creationId xmlns:a16="http://schemas.microsoft.com/office/drawing/2014/main" id="{57B6066D-DE74-438D-8D50-636ED9E675AD}"/>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54" name="Rectangle 164">
            <a:extLst>
              <a:ext uri="{FF2B5EF4-FFF2-40B4-BE49-F238E27FC236}">
                <a16:creationId xmlns:a16="http://schemas.microsoft.com/office/drawing/2014/main" id="{41C2FA77-000C-445B-9FB2-D21870BC6E66}"/>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55" name="Rectangle 52">
            <a:extLst>
              <a:ext uri="{FF2B5EF4-FFF2-40B4-BE49-F238E27FC236}">
                <a16:creationId xmlns:a16="http://schemas.microsoft.com/office/drawing/2014/main" id="{43BE8BB0-420C-4447-B4C5-5008DC10C025}"/>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56" name="Rectangle 166">
            <a:extLst>
              <a:ext uri="{FF2B5EF4-FFF2-40B4-BE49-F238E27FC236}">
                <a16:creationId xmlns:a16="http://schemas.microsoft.com/office/drawing/2014/main" id="{583C565C-B427-4DC1-BC17-4DEC5CA54D2F}"/>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57" name="Rectangle 53">
            <a:extLst>
              <a:ext uri="{FF2B5EF4-FFF2-40B4-BE49-F238E27FC236}">
                <a16:creationId xmlns:a16="http://schemas.microsoft.com/office/drawing/2014/main" id="{2BCEB3AE-FB68-4732-962B-E6F51F81358E}"/>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58" name="Rectangle 168">
            <a:extLst>
              <a:ext uri="{FF2B5EF4-FFF2-40B4-BE49-F238E27FC236}">
                <a16:creationId xmlns:a16="http://schemas.microsoft.com/office/drawing/2014/main" id="{99244DF4-6C1F-40B1-9E87-EF2C458E6484}"/>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59" name="Rectangle 54">
            <a:extLst>
              <a:ext uri="{FF2B5EF4-FFF2-40B4-BE49-F238E27FC236}">
                <a16:creationId xmlns:a16="http://schemas.microsoft.com/office/drawing/2014/main" id="{9EB04861-D051-4DA0-86C0-5F0D6C3CBB67}"/>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60" name="Rectangle 170">
            <a:extLst>
              <a:ext uri="{FF2B5EF4-FFF2-40B4-BE49-F238E27FC236}">
                <a16:creationId xmlns:a16="http://schemas.microsoft.com/office/drawing/2014/main" id="{94F9D5C2-F619-462E-9991-808A24AEA187}"/>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061" name="组合 18488">
            <a:extLst>
              <a:ext uri="{FF2B5EF4-FFF2-40B4-BE49-F238E27FC236}">
                <a16:creationId xmlns:a16="http://schemas.microsoft.com/office/drawing/2014/main" id="{AC0658B2-9D51-4814-ADA5-ED793C60718B}"/>
              </a:ext>
            </a:extLst>
          </p:cNvPr>
          <p:cNvGrpSpPr>
            <a:grpSpLocks/>
          </p:cNvGrpSpPr>
          <p:nvPr/>
        </p:nvGrpSpPr>
        <p:grpSpPr bwMode="auto">
          <a:xfrm>
            <a:off x="823913" y="3459163"/>
            <a:ext cx="1127125" cy="428625"/>
            <a:chOff x="0" y="0"/>
            <a:chExt cx="590" cy="384"/>
          </a:xfrm>
        </p:grpSpPr>
        <p:sp>
          <p:nvSpPr>
            <p:cNvPr id="43157" name="Rectangle 55">
              <a:extLst>
                <a:ext uri="{FF2B5EF4-FFF2-40B4-BE49-F238E27FC236}">
                  <a16:creationId xmlns:a16="http://schemas.microsoft.com/office/drawing/2014/main" id="{D6F8640C-6109-49AE-9C5D-0F6BCE768EFD}"/>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3158" name="Rectangle 172">
              <a:extLst>
                <a:ext uri="{FF2B5EF4-FFF2-40B4-BE49-F238E27FC236}">
                  <a16:creationId xmlns:a16="http://schemas.microsoft.com/office/drawing/2014/main" id="{01D8F7EF-7D3D-4250-A6B3-AD4F6EFAE562}"/>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062" name="Rectangle 56">
            <a:extLst>
              <a:ext uri="{FF2B5EF4-FFF2-40B4-BE49-F238E27FC236}">
                <a16:creationId xmlns:a16="http://schemas.microsoft.com/office/drawing/2014/main" id="{3E1EC264-4C70-4A1C-8C1C-902A947AD49A}"/>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3063" name="Rectangle 174">
            <a:extLst>
              <a:ext uri="{FF2B5EF4-FFF2-40B4-BE49-F238E27FC236}">
                <a16:creationId xmlns:a16="http://schemas.microsoft.com/office/drawing/2014/main" id="{6CC03F64-3E74-4FCF-AD64-1DEB9D3C763C}"/>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64" name="Rectangle 57">
            <a:extLst>
              <a:ext uri="{FF2B5EF4-FFF2-40B4-BE49-F238E27FC236}">
                <a16:creationId xmlns:a16="http://schemas.microsoft.com/office/drawing/2014/main" id="{F90ACCE2-08E3-4626-BECB-8F35AA5BC0B7}"/>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65" name="Rectangle 176">
            <a:extLst>
              <a:ext uri="{FF2B5EF4-FFF2-40B4-BE49-F238E27FC236}">
                <a16:creationId xmlns:a16="http://schemas.microsoft.com/office/drawing/2014/main" id="{35C163DE-7944-4113-8F44-591913C89095}"/>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66" name="Rectangle 58">
            <a:extLst>
              <a:ext uri="{FF2B5EF4-FFF2-40B4-BE49-F238E27FC236}">
                <a16:creationId xmlns:a16="http://schemas.microsoft.com/office/drawing/2014/main" id="{F59D9F0F-D9BC-4343-8A3B-DCA5639795A0}"/>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067" name="Rectangle 178">
            <a:extLst>
              <a:ext uri="{FF2B5EF4-FFF2-40B4-BE49-F238E27FC236}">
                <a16:creationId xmlns:a16="http://schemas.microsoft.com/office/drawing/2014/main" id="{774A5C4A-E6F6-4079-9459-1A93451202F4}"/>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68" name="Rectangle 59">
            <a:extLst>
              <a:ext uri="{FF2B5EF4-FFF2-40B4-BE49-F238E27FC236}">
                <a16:creationId xmlns:a16="http://schemas.microsoft.com/office/drawing/2014/main" id="{53649248-BBFC-4FB7-99FE-E0A207616BF5}"/>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69" name="Rectangle 180">
            <a:extLst>
              <a:ext uri="{FF2B5EF4-FFF2-40B4-BE49-F238E27FC236}">
                <a16:creationId xmlns:a16="http://schemas.microsoft.com/office/drawing/2014/main" id="{1AA35C59-8362-4368-BBFD-AF8C95AD8B08}"/>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70" name="Rectangle 60">
            <a:extLst>
              <a:ext uri="{FF2B5EF4-FFF2-40B4-BE49-F238E27FC236}">
                <a16:creationId xmlns:a16="http://schemas.microsoft.com/office/drawing/2014/main" id="{ED55E3D4-70DD-42B8-B234-02E466F64709}"/>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71" name="Rectangle 182">
            <a:extLst>
              <a:ext uri="{FF2B5EF4-FFF2-40B4-BE49-F238E27FC236}">
                <a16:creationId xmlns:a16="http://schemas.microsoft.com/office/drawing/2014/main" id="{20F6BAF2-B2E9-4475-A284-A4EB447E3AD4}"/>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72" name="Rectangle 61">
            <a:extLst>
              <a:ext uri="{FF2B5EF4-FFF2-40B4-BE49-F238E27FC236}">
                <a16:creationId xmlns:a16="http://schemas.microsoft.com/office/drawing/2014/main" id="{B9288D0A-1317-479E-AD6F-018CD2D997F9}"/>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73" name="Rectangle 184">
            <a:extLst>
              <a:ext uri="{FF2B5EF4-FFF2-40B4-BE49-F238E27FC236}">
                <a16:creationId xmlns:a16="http://schemas.microsoft.com/office/drawing/2014/main" id="{3EC52EE3-8CFA-4942-A913-7EFB5615A5CD}"/>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74" name="Rectangle 62">
            <a:extLst>
              <a:ext uri="{FF2B5EF4-FFF2-40B4-BE49-F238E27FC236}">
                <a16:creationId xmlns:a16="http://schemas.microsoft.com/office/drawing/2014/main" id="{1E2FE376-664C-4B40-B797-7E2D2A086D38}"/>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75" name="Rectangle 186">
            <a:extLst>
              <a:ext uri="{FF2B5EF4-FFF2-40B4-BE49-F238E27FC236}">
                <a16:creationId xmlns:a16="http://schemas.microsoft.com/office/drawing/2014/main" id="{77768BAC-C2A2-407B-82AC-4FE68490F8B2}"/>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76" name="Rectangle 63">
            <a:extLst>
              <a:ext uri="{FF2B5EF4-FFF2-40B4-BE49-F238E27FC236}">
                <a16:creationId xmlns:a16="http://schemas.microsoft.com/office/drawing/2014/main" id="{4C2C83CF-35BE-40E9-9DC1-B16EEA839EAA}"/>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77" name="Rectangle 188">
            <a:extLst>
              <a:ext uri="{FF2B5EF4-FFF2-40B4-BE49-F238E27FC236}">
                <a16:creationId xmlns:a16="http://schemas.microsoft.com/office/drawing/2014/main" id="{E4F44A36-66A2-4280-BA19-3BADC323B2E2}"/>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78" name="Rectangle 64">
            <a:extLst>
              <a:ext uri="{FF2B5EF4-FFF2-40B4-BE49-F238E27FC236}">
                <a16:creationId xmlns:a16="http://schemas.microsoft.com/office/drawing/2014/main" id="{C7B7753D-A28A-4598-94A1-312A982A84EC}"/>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79" name="Rectangle 190">
            <a:extLst>
              <a:ext uri="{FF2B5EF4-FFF2-40B4-BE49-F238E27FC236}">
                <a16:creationId xmlns:a16="http://schemas.microsoft.com/office/drawing/2014/main" id="{F6E492D0-4154-45D5-9B24-66CDF9D1C69B}"/>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80" name="Rectangle 65">
            <a:extLst>
              <a:ext uri="{FF2B5EF4-FFF2-40B4-BE49-F238E27FC236}">
                <a16:creationId xmlns:a16="http://schemas.microsoft.com/office/drawing/2014/main" id="{6E340C65-8535-4020-A361-0079D34E5C39}"/>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81" name="Rectangle 192">
            <a:extLst>
              <a:ext uri="{FF2B5EF4-FFF2-40B4-BE49-F238E27FC236}">
                <a16:creationId xmlns:a16="http://schemas.microsoft.com/office/drawing/2014/main" id="{C1099FAE-3712-4D37-890B-34B2DCFC85FE}"/>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82" name="Rectangle 66">
            <a:extLst>
              <a:ext uri="{FF2B5EF4-FFF2-40B4-BE49-F238E27FC236}">
                <a16:creationId xmlns:a16="http://schemas.microsoft.com/office/drawing/2014/main" id="{EC86A8D5-2219-4272-9AAF-99CBBF9263C4}"/>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83" name="Rectangle 194">
            <a:extLst>
              <a:ext uri="{FF2B5EF4-FFF2-40B4-BE49-F238E27FC236}">
                <a16:creationId xmlns:a16="http://schemas.microsoft.com/office/drawing/2014/main" id="{9E13017F-935B-42CB-A88A-E09CBEAD31F3}"/>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84" name="Rectangle 67">
            <a:extLst>
              <a:ext uri="{FF2B5EF4-FFF2-40B4-BE49-F238E27FC236}">
                <a16:creationId xmlns:a16="http://schemas.microsoft.com/office/drawing/2014/main" id="{9ADBCE54-F168-4FDE-8032-CBF1693FEA5B}"/>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3085" name="Rectangle 196">
            <a:extLst>
              <a:ext uri="{FF2B5EF4-FFF2-40B4-BE49-F238E27FC236}">
                <a16:creationId xmlns:a16="http://schemas.microsoft.com/office/drawing/2014/main" id="{5B587CAD-13BE-44FC-88D7-869E6846A4EF}"/>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086" name="组合 18515">
            <a:extLst>
              <a:ext uri="{FF2B5EF4-FFF2-40B4-BE49-F238E27FC236}">
                <a16:creationId xmlns:a16="http://schemas.microsoft.com/office/drawing/2014/main" id="{F0F6A1DE-10AC-44CF-A4CF-EE64934E64C4}"/>
              </a:ext>
            </a:extLst>
          </p:cNvPr>
          <p:cNvGrpSpPr>
            <a:grpSpLocks/>
          </p:cNvGrpSpPr>
          <p:nvPr/>
        </p:nvGrpSpPr>
        <p:grpSpPr bwMode="auto">
          <a:xfrm>
            <a:off x="823913" y="3887788"/>
            <a:ext cx="1127125" cy="428625"/>
            <a:chOff x="0" y="0"/>
            <a:chExt cx="590" cy="384"/>
          </a:xfrm>
        </p:grpSpPr>
        <p:sp>
          <p:nvSpPr>
            <p:cNvPr id="43155" name="Rectangle 68">
              <a:extLst>
                <a:ext uri="{FF2B5EF4-FFF2-40B4-BE49-F238E27FC236}">
                  <a16:creationId xmlns:a16="http://schemas.microsoft.com/office/drawing/2014/main" id="{680AB338-AED8-4072-9316-FE57F0DC661B}"/>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3156" name="Rectangle 198">
              <a:extLst>
                <a:ext uri="{FF2B5EF4-FFF2-40B4-BE49-F238E27FC236}">
                  <a16:creationId xmlns:a16="http://schemas.microsoft.com/office/drawing/2014/main" id="{EB979F85-211A-4605-9A34-973850324C64}"/>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087" name="Rectangle 69">
            <a:extLst>
              <a:ext uri="{FF2B5EF4-FFF2-40B4-BE49-F238E27FC236}">
                <a16:creationId xmlns:a16="http://schemas.microsoft.com/office/drawing/2014/main" id="{21BF30BF-C150-48D8-B6C3-536E7889817A}"/>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3088" name="Rectangle 200">
            <a:extLst>
              <a:ext uri="{FF2B5EF4-FFF2-40B4-BE49-F238E27FC236}">
                <a16:creationId xmlns:a16="http://schemas.microsoft.com/office/drawing/2014/main" id="{227B15BB-2822-4B57-BE67-0A8A8FCB891D}"/>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89" name="Rectangle 70">
            <a:extLst>
              <a:ext uri="{FF2B5EF4-FFF2-40B4-BE49-F238E27FC236}">
                <a16:creationId xmlns:a16="http://schemas.microsoft.com/office/drawing/2014/main" id="{37FDA394-0356-494B-B5E4-8761CB78EF41}"/>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3090" name="Rectangle 202">
            <a:extLst>
              <a:ext uri="{FF2B5EF4-FFF2-40B4-BE49-F238E27FC236}">
                <a16:creationId xmlns:a16="http://schemas.microsoft.com/office/drawing/2014/main" id="{FB35FF47-8D33-43F4-89F1-9D64FF212145}"/>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1" name="Rectangle 71">
            <a:extLst>
              <a:ext uri="{FF2B5EF4-FFF2-40B4-BE49-F238E27FC236}">
                <a16:creationId xmlns:a16="http://schemas.microsoft.com/office/drawing/2014/main" id="{5CBFF2D0-811E-48C2-ACB8-ECE3E41131DE}"/>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3092" name="Rectangle 204">
            <a:extLst>
              <a:ext uri="{FF2B5EF4-FFF2-40B4-BE49-F238E27FC236}">
                <a16:creationId xmlns:a16="http://schemas.microsoft.com/office/drawing/2014/main" id="{A325D291-8A78-47E5-8651-21796E0F6FC9}"/>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3" name="Rectangle 72">
            <a:extLst>
              <a:ext uri="{FF2B5EF4-FFF2-40B4-BE49-F238E27FC236}">
                <a16:creationId xmlns:a16="http://schemas.microsoft.com/office/drawing/2014/main" id="{4729641E-0BCA-4C10-A6BE-18E80BEE9EB8}"/>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3094" name="Rectangle 206">
            <a:extLst>
              <a:ext uri="{FF2B5EF4-FFF2-40B4-BE49-F238E27FC236}">
                <a16:creationId xmlns:a16="http://schemas.microsoft.com/office/drawing/2014/main" id="{DD2453E6-AC9C-4AF9-B9EC-427AA53583B9}"/>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5" name="Rectangle 208">
            <a:extLst>
              <a:ext uri="{FF2B5EF4-FFF2-40B4-BE49-F238E27FC236}">
                <a16:creationId xmlns:a16="http://schemas.microsoft.com/office/drawing/2014/main" id="{998596B4-DDF7-4B22-A9D9-356E62B97BE7}"/>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6" name="Rectangle 210">
            <a:extLst>
              <a:ext uri="{FF2B5EF4-FFF2-40B4-BE49-F238E27FC236}">
                <a16:creationId xmlns:a16="http://schemas.microsoft.com/office/drawing/2014/main" id="{E7A7C478-CF15-4B07-A246-4D62B718A90B}"/>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7" name="Rectangle 212">
            <a:extLst>
              <a:ext uri="{FF2B5EF4-FFF2-40B4-BE49-F238E27FC236}">
                <a16:creationId xmlns:a16="http://schemas.microsoft.com/office/drawing/2014/main" id="{93870FD4-B6EF-4B5B-A044-99A9E99454D4}"/>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8" name="Rectangle 214">
            <a:extLst>
              <a:ext uri="{FF2B5EF4-FFF2-40B4-BE49-F238E27FC236}">
                <a16:creationId xmlns:a16="http://schemas.microsoft.com/office/drawing/2014/main" id="{29B06548-7F63-4EF2-B9A8-C7D23FABF4A1}"/>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099" name="Rectangle 216">
            <a:extLst>
              <a:ext uri="{FF2B5EF4-FFF2-40B4-BE49-F238E27FC236}">
                <a16:creationId xmlns:a16="http://schemas.microsoft.com/office/drawing/2014/main" id="{17601A86-6702-4A3D-8EB6-7A6D14019C35}"/>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0" name="Rectangle 218">
            <a:extLst>
              <a:ext uri="{FF2B5EF4-FFF2-40B4-BE49-F238E27FC236}">
                <a16:creationId xmlns:a16="http://schemas.microsoft.com/office/drawing/2014/main" id="{EFC86AA5-86D0-45AD-9A57-DBCE40FE3F62}"/>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1" name="Rectangle 220">
            <a:extLst>
              <a:ext uri="{FF2B5EF4-FFF2-40B4-BE49-F238E27FC236}">
                <a16:creationId xmlns:a16="http://schemas.microsoft.com/office/drawing/2014/main" id="{CAA26285-937E-4E1D-BF69-E9F23C545E5B}"/>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2" name="Rectangle 222">
            <a:extLst>
              <a:ext uri="{FF2B5EF4-FFF2-40B4-BE49-F238E27FC236}">
                <a16:creationId xmlns:a16="http://schemas.microsoft.com/office/drawing/2014/main" id="{D48CE22C-4705-401E-8BC5-C22B6DD58679}"/>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103" name="组合 18534">
            <a:extLst>
              <a:ext uri="{FF2B5EF4-FFF2-40B4-BE49-F238E27FC236}">
                <a16:creationId xmlns:a16="http://schemas.microsoft.com/office/drawing/2014/main" id="{82917D3C-2241-468C-9E09-DEEC839C8768}"/>
              </a:ext>
            </a:extLst>
          </p:cNvPr>
          <p:cNvGrpSpPr>
            <a:grpSpLocks/>
          </p:cNvGrpSpPr>
          <p:nvPr/>
        </p:nvGrpSpPr>
        <p:grpSpPr bwMode="auto">
          <a:xfrm>
            <a:off x="823913" y="4316413"/>
            <a:ext cx="1127125" cy="534987"/>
            <a:chOff x="0" y="0"/>
            <a:chExt cx="590" cy="480"/>
          </a:xfrm>
        </p:grpSpPr>
        <p:sp>
          <p:nvSpPr>
            <p:cNvPr id="43153" name="Rectangle 81">
              <a:extLst>
                <a:ext uri="{FF2B5EF4-FFF2-40B4-BE49-F238E27FC236}">
                  <a16:creationId xmlns:a16="http://schemas.microsoft.com/office/drawing/2014/main" id="{8ED4A021-0586-4938-BA30-F7607C58AD00}"/>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3154" name="Rectangle 224">
              <a:extLst>
                <a:ext uri="{FF2B5EF4-FFF2-40B4-BE49-F238E27FC236}">
                  <a16:creationId xmlns:a16="http://schemas.microsoft.com/office/drawing/2014/main" id="{508C7B8D-B71E-4977-B74B-9F4E9094C9F4}"/>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104" name="Rectangle 82">
            <a:extLst>
              <a:ext uri="{FF2B5EF4-FFF2-40B4-BE49-F238E27FC236}">
                <a16:creationId xmlns:a16="http://schemas.microsoft.com/office/drawing/2014/main" id="{3BFC1BC4-8B25-4FD4-BA01-52909CB0FB33}"/>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3105" name="Rectangle 226">
            <a:extLst>
              <a:ext uri="{FF2B5EF4-FFF2-40B4-BE49-F238E27FC236}">
                <a16:creationId xmlns:a16="http://schemas.microsoft.com/office/drawing/2014/main" id="{3BE1FAAB-D052-41E2-8F69-7D4064F99039}"/>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6" name="Rectangle 83">
            <a:extLst>
              <a:ext uri="{FF2B5EF4-FFF2-40B4-BE49-F238E27FC236}">
                <a16:creationId xmlns:a16="http://schemas.microsoft.com/office/drawing/2014/main" id="{70789090-B20C-4B62-B17A-F2B4FD235C6E}"/>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2000" b="1">
              <a:latin typeface="Times New Roman" panose="02020603050405020304" pitchFamily="18" charset="0"/>
            </a:endParaRPr>
          </a:p>
          <a:p>
            <a:pPr algn="just"/>
            <a:endParaRPr lang="en-US" altLang="zh-CN" sz="2000" b="1">
              <a:latin typeface="Times New Roman" panose="02020603050405020304" pitchFamily="18" charset="0"/>
            </a:endParaRPr>
          </a:p>
        </p:txBody>
      </p:sp>
      <p:sp>
        <p:nvSpPr>
          <p:cNvPr id="43107" name="Rectangle 228">
            <a:extLst>
              <a:ext uri="{FF2B5EF4-FFF2-40B4-BE49-F238E27FC236}">
                <a16:creationId xmlns:a16="http://schemas.microsoft.com/office/drawing/2014/main" id="{94DDA63C-2B25-45BE-ABCF-FC2FA988F8A7}"/>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8" name="Rectangle 230">
            <a:extLst>
              <a:ext uri="{FF2B5EF4-FFF2-40B4-BE49-F238E27FC236}">
                <a16:creationId xmlns:a16="http://schemas.microsoft.com/office/drawing/2014/main" id="{7A634FE1-CF20-49B4-9B11-A35A77E488E5}"/>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09" name="Rectangle 232">
            <a:extLst>
              <a:ext uri="{FF2B5EF4-FFF2-40B4-BE49-F238E27FC236}">
                <a16:creationId xmlns:a16="http://schemas.microsoft.com/office/drawing/2014/main" id="{E4615CDB-058C-4FAF-965A-5006E1273FFA}"/>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0" name="Rectangle 234">
            <a:extLst>
              <a:ext uri="{FF2B5EF4-FFF2-40B4-BE49-F238E27FC236}">
                <a16:creationId xmlns:a16="http://schemas.microsoft.com/office/drawing/2014/main" id="{D78434C1-D7AF-4452-98C0-88E1C5229A95}"/>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1" name="Rectangle 236">
            <a:extLst>
              <a:ext uri="{FF2B5EF4-FFF2-40B4-BE49-F238E27FC236}">
                <a16:creationId xmlns:a16="http://schemas.microsoft.com/office/drawing/2014/main" id="{FD080256-100C-4FA1-97E9-BA48ED7FF5F4}"/>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2" name="Rectangle 238">
            <a:extLst>
              <a:ext uri="{FF2B5EF4-FFF2-40B4-BE49-F238E27FC236}">
                <a16:creationId xmlns:a16="http://schemas.microsoft.com/office/drawing/2014/main" id="{B791127D-D044-4E96-A638-50A9489F6FF5}"/>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3" name="Rectangle 240">
            <a:extLst>
              <a:ext uri="{FF2B5EF4-FFF2-40B4-BE49-F238E27FC236}">
                <a16:creationId xmlns:a16="http://schemas.microsoft.com/office/drawing/2014/main" id="{062A1CF0-5DC6-4826-977C-B24A3376D8DE}"/>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4" name="Rectangle 242">
            <a:extLst>
              <a:ext uri="{FF2B5EF4-FFF2-40B4-BE49-F238E27FC236}">
                <a16:creationId xmlns:a16="http://schemas.microsoft.com/office/drawing/2014/main" id="{90CDEC06-5C26-4D9C-B075-B9DDA067B3D7}"/>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5" name="Rectangle 244">
            <a:extLst>
              <a:ext uri="{FF2B5EF4-FFF2-40B4-BE49-F238E27FC236}">
                <a16:creationId xmlns:a16="http://schemas.microsoft.com/office/drawing/2014/main" id="{BD944144-A53C-46FC-B390-99394E268E22}"/>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6" name="Rectangle 246">
            <a:extLst>
              <a:ext uri="{FF2B5EF4-FFF2-40B4-BE49-F238E27FC236}">
                <a16:creationId xmlns:a16="http://schemas.microsoft.com/office/drawing/2014/main" id="{720EA641-1C84-4E8E-97F9-2125FAB327F9}"/>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17" name="Rectangle 248">
            <a:extLst>
              <a:ext uri="{FF2B5EF4-FFF2-40B4-BE49-F238E27FC236}">
                <a16:creationId xmlns:a16="http://schemas.microsoft.com/office/drawing/2014/main" id="{C63ADC3C-473C-409D-91C1-64D115D1D51A}"/>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118" name="组合 18551">
            <a:extLst>
              <a:ext uri="{FF2B5EF4-FFF2-40B4-BE49-F238E27FC236}">
                <a16:creationId xmlns:a16="http://schemas.microsoft.com/office/drawing/2014/main" id="{A07A2783-2A96-46AD-965A-29D28973D194}"/>
              </a:ext>
            </a:extLst>
          </p:cNvPr>
          <p:cNvGrpSpPr>
            <a:grpSpLocks/>
          </p:cNvGrpSpPr>
          <p:nvPr/>
        </p:nvGrpSpPr>
        <p:grpSpPr bwMode="auto">
          <a:xfrm>
            <a:off x="823913" y="4851400"/>
            <a:ext cx="1127125" cy="536575"/>
            <a:chOff x="0" y="0"/>
            <a:chExt cx="590" cy="480"/>
          </a:xfrm>
        </p:grpSpPr>
        <p:sp>
          <p:nvSpPr>
            <p:cNvPr id="43151" name="Rectangle 94">
              <a:extLst>
                <a:ext uri="{FF2B5EF4-FFF2-40B4-BE49-F238E27FC236}">
                  <a16:creationId xmlns:a16="http://schemas.microsoft.com/office/drawing/2014/main" id="{44FE1094-A615-4F6B-B085-4DDDBA9CFB3D}"/>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3152" name="Rectangle 250">
              <a:extLst>
                <a:ext uri="{FF2B5EF4-FFF2-40B4-BE49-F238E27FC236}">
                  <a16:creationId xmlns:a16="http://schemas.microsoft.com/office/drawing/2014/main" id="{FE4777C8-2396-4BB7-88D7-06AD55899FBA}"/>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119" name="Rectangle 95">
            <a:extLst>
              <a:ext uri="{FF2B5EF4-FFF2-40B4-BE49-F238E27FC236}">
                <a16:creationId xmlns:a16="http://schemas.microsoft.com/office/drawing/2014/main" id="{E678021C-4CDA-4E38-A4F8-B351861EE114}"/>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3120" name="Rectangle 252">
            <a:extLst>
              <a:ext uri="{FF2B5EF4-FFF2-40B4-BE49-F238E27FC236}">
                <a16:creationId xmlns:a16="http://schemas.microsoft.com/office/drawing/2014/main" id="{9A430876-F1C9-4190-8140-764E5451BA1A}"/>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1" name="Rectangle 254">
            <a:extLst>
              <a:ext uri="{FF2B5EF4-FFF2-40B4-BE49-F238E27FC236}">
                <a16:creationId xmlns:a16="http://schemas.microsoft.com/office/drawing/2014/main" id="{8F9AC0A5-260C-4295-9B21-C9A949730288}"/>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2" name="Rectangle 256">
            <a:extLst>
              <a:ext uri="{FF2B5EF4-FFF2-40B4-BE49-F238E27FC236}">
                <a16:creationId xmlns:a16="http://schemas.microsoft.com/office/drawing/2014/main" id="{79C120D7-3981-4156-AECC-F956D68E6133}"/>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3" name="Rectangle 258">
            <a:extLst>
              <a:ext uri="{FF2B5EF4-FFF2-40B4-BE49-F238E27FC236}">
                <a16:creationId xmlns:a16="http://schemas.microsoft.com/office/drawing/2014/main" id="{18F985E9-1DF3-4F81-8922-084C64D5D5DD}"/>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4" name="Rectangle 260">
            <a:extLst>
              <a:ext uri="{FF2B5EF4-FFF2-40B4-BE49-F238E27FC236}">
                <a16:creationId xmlns:a16="http://schemas.microsoft.com/office/drawing/2014/main" id="{51FBDACF-1650-409B-AAFF-E3FDCF37693B}"/>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5" name="Rectangle 262">
            <a:extLst>
              <a:ext uri="{FF2B5EF4-FFF2-40B4-BE49-F238E27FC236}">
                <a16:creationId xmlns:a16="http://schemas.microsoft.com/office/drawing/2014/main" id="{89EBB4FA-9939-4CB4-BD24-A4983521D231}"/>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6" name="Rectangle 264">
            <a:extLst>
              <a:ext uri="{FF2B5EF4-FFF2-40B4-BE49-F238E27FC236}">
                <a16:creationId xmlns:a16="http://schemas.microsoft.com/office/drawing/2014/main" id="{4C353764-BEC8-416B-869C-A92E846BB988}"/>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7" name="Rectangle 266">
            <a:extLst>
              <a:ext uri="{FF2B5EF4-FFF2-40B4-BE49-F238E27FC236}">
                <a16:creationId xmlns:a16="http://schemas.microsoft.com/office/drawing/2014/main" id="{8C59DB1C-B8F6-4C78-872B-E31EC1B0F846}"/>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8" name="Rectangle 268">
            <a:extLst>
              <a:ext uri="{FF2B5EF4-FFF2-40B4-BE49-F238E27FC236}">
                <a16:creationId xmlns:a16="http://schemas.microsoft.com/office/drawing/2014/main" id="{74EC53D3-6E16-4022-A28E-C74A1C4F7741}"/>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29" name="Rectangle 270">
            <a:extLst>
              <a:ext uri="{FF2B5EF4-FFF2-40B4-BE49-F238E27FC236}">
                <a16:creationId xmlns:a16="http://schemas.microsoft.com/office/drawing/2014/main" id="{367BF756-22CD-4F9C-A2AC-88CF0DD845A9}"/>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0" name="Rectangle 272">
            <a:extLst>
              <a:ext uri="{FF2B5EF4-FFF2-40B4-BE49-F238E27FC236}">
                <a16:creationId xmlns:a16="http://schemas.microsoft.com/office/drawing/2014/main" id="{ED1B403C-4789-4751-A23C-6D298B7ED14D}"/>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1" name="Rectangle 274">
            <a:extLst>
              <a:ext uri="{FF2B5EF4-FFF2-40B4-BE49-F238E27FC236}">
                <a16:creationId xmlns:a16="http://schemas.microsoft.com/office/drawing/2014/main" id="{AF61C8B4-FFD8-4D60-A926-0F4AD624C1F9}"/>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43132" name="组合 18567">
            <a:extLst>
              <a:ext uri="{FF2B5EF4-FFF2-40B4-BE49-F238E27FC236}">
                <a16:creationId xmlns:a16="http://schemas.microsoft.com/office/drawing/2014/main" id="{95D4D2F2-0C5D-4150-81E1-73BEC7827A2B}"/>
              </a:ext>
            </a:extLst>
          </p:cNvPr>
          <p:cNvGrpSpPr>
            <a:grpSpLocks/>
          </p:cNvGrpSpPr>
          <p:nvPr/>
        </p:nvGrpSpPr>
        <p:grpSpPr bwMode="auto">
          <a:xfrm>
            <a:off x="823913" y="5387975"/>
            <a:ext cx="1127125" cy="534988"/>
            <a:chOff x="0" y="0"/>
            <a:chExt cx="590" cy="480"/>
          </a:xfrm>
        </p:grpSpPr>
        <p:sp>
          <p:nvSpPr>
            <p:cNvPr id="43149" name="Rectangle 107">
              <a:extLst>
                <a:ext uri="{FF2B5EF4-FFF2-40B4-BE49-F238E27FC236}">
                  <a16:creationId xmlns:a16="http://schemas.microsoft.com/office/drawing/2014/main" id="{FD84B34C-529F-4B29-98A0-D8BC45CDB567}"/>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3150" name="Rectangle 276">
              <a:extLst>
                <a:ext uri="{FF2B5EF4-FFF2-40B4-BE49-F238E27FC236}">
                  <a16:creationId xmlns:a16="http://schemas.microsoft.com/office/drawing/2014/main" id="{F9D5B9E2-E4F8-4FBA-B2F1-6318E2132C1B}"/>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43133" name="Rectangle 108">
            <a:extLst>
              <a:ext uri="{FF2B5EF4-FFF2-40B4-BE49-F238E27FC236}">
                <a16:creationId xmlns:a16="http://schemas.microsoft.com/office/drawing/2014/main" id="{3D160CBA-18BE-4AAE-AFA5-96A2F76AAD64}"/>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3134" name="Rectangle 278">
            <a:extLst>
              <a:ext uri="{FF2B5EF4-FFF2-40B4-BE49-F238E27FC236}">
                <a16:creationId xmlns:a16="http://schemas.microsoft.com/office/drawing/2014/main" id="{1DC80928-93EA-4A52-B7BE-C415A49AABE5}"/>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5" name="Rectangle 280">
            <a:extLst>
              <a:ext uri="{FF2B5EF4-FFF2-40B4-BE49-F238E27FC236}">
                <a16:creationId xmlns:a16="http://schemas.microsoft.com/office/drawing/2014/main" id="{617BD6DF-3B99-437F-93DC-49F2758EFAC0}"/>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6" name="Rectangle 282">
            <a:extLst>
              <a:ext uri="{FF2B5EF4-FFF2-40B4-BE49-F238E27FC236}">
                <a16:creationId xmlns:a16="http://schemas.microsoft.com/office/drawing/2014/main" id="{9E3DDD71-3010-4B87-B3A7-E7082763BDB3}"/>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7" name="Rectangle 284">
            <a:extLst>
              <a:ext uri="{FF2B5EF4-FFF2-40B4-BE49-F238E27FC236}">
                <a16:creationId xmlns:a16="http://schemas.microsoft.com/office/drawing/2014/main" id="{FC0EA255-55FE-443D-B881-E5E19CE3C92A}"/>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8" name="Rectangle 286">
            <a:extLst>
              <a:ext uri="{FF2B5EF4-FFF2-40B4-BE49-F238E27FC236}">
                <a16:creationId xmlns:a16="http://schemas.microsoft.com/office/drawing/2014/main" id="{0AAD81F5-B862-4058-A967-7C2D80FAE864}"/>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39" name="Rectangle 288">
            <a:extLst>
              <a:ext uri="{FF2B5EF4-FFF2-40B4-BE49-F238E27FC236}">
                <a16:creationId xmlns:a16="http://schemas.microsoft.com/office/drawing/2014/main" id="{01956CA3-B06C-4BE6-98B6-96603DF9CFC9}"/>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0" name="Rectangle 290">
            <a:extLst>
              <a:ext uri="{FF2B5EF4-FFF2-40B4-BE49-F238E27FC236}">
                <a16:creationId xmlns:a16="http://schemas.microsoft.com/office/drawing/2014/main" id="{D29214FC-A729-48D9-BB38-C3102196C621}"/>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1" name="Rectangle 292">
            <a:extLst>
              <a:ext uri="{FF2B5EF4-FFF2-40B4-BE49-F238E27FC236}">
                <a16:creationId xmlns:a16="http://schemas.microsoft.com/office/drawing/2014/main" id="{0A64A5E8-561F-45B2-9720-6E39341128A9}"/>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2" name="Rectangle 294">
            <a:extLst>
              <a:ext uri="{FF2B5EF4-FFF2-40B4-BE49-F238E27FC236}">
                <a16:creationId xmlns:a16="http://schemas.microsoft.com/office/drawing/2014/main" id="{31A8D878-BC9E-47B2-A9A3-F25B34916BF2}"/>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3" name="Rectangle 296">
            <a:extLst>
              <a:ext uri="{FF2B5EF4-FFF2-40B4-BE49-F238E27FC236}">
                <a16:creationId xmlns:a16="http://schemas.microsoft.com/office/drawing/2014/main" id="{D63A22E2-AA8F-4579-9FBA-64034E8CB9D8}"/>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4" name="Rectangle 298">
            <a:extLst>
              <a:ext uri="{FF2B5EF4-FFF2-40B4-BE49-F238E27FC236}">
                <a16:creationId xmlns:a16="http://schemas.microsoft.com/office/drawing/2014/main" id="{B5D02D89-700B-464A-A6EE-94F27CB39B8F}"/>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5" name="Rectangle 300">
            <a:extLst>
              <a:ext uri="{FF2B5EF4-FFF2-40B4-BE49-F238E27FC236}">
                <a16:creationId xmlns:a16="http://schemas.microsoft.com/office/drawing/2014/main" id="{3CC0F64E-DA74-4F9A-A363-7C37D0653C47}"/>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6" name="Rectangle 303">
            <a:extLst>
              <a:ext uri="{FF2B5EF4-FFF2-40B4-BE49-F238E27FC236}">
                <a16:creationId xmlns:a16="http://schemas.microsoft.com/office/drawing/2014/main" id="{5CEFE415-E228-42F5-B473-81F5509A38BC}"/>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3147" name="Rectangle 311">
            <a:extLst>
              <a:ext uri="{FF2B5EF4-FFF2-40B4-BE49-F238E27FC236}">
                <a16:creationId xmlns:a16="http://schemas.microsoft.com/office/drawing/2014/main" id="{35C9D0F2-90C2-44DE-8921-541D26FE1B28}"/>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3148" name="Rectangle 312">
            <a:extLst>
              <a:ext uri="{FF2B5EF4-FFF2-40B4-BE49-F238E27FC236}">
                <a16:creationId xmlns:a16="http://schemas.microsoft.com/office/drawing/2014/main" id="{918C5422-9433-4751-A53C-2AD74CA7978A}"/>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05">
            <a:extLst>
              <a:ext uri="{FF2B5EF4-FFF2-40B4-BE49-F238E27FC236}">
                <a16:creationId xmlns:a16="http://schemas.microsoft.com/office/drawing/2014/main" id="{AEE0439B-0C7F-4965-BADF-51D141245FD6}"/>
              </a:ext>
            </a:extLst>
          </p:cNvPr>
          <p:cNvSpPr txBox="1">
            <a:spLocks noChangeArrowheads="1"/>
          </p:cNvSpPr>
          <p:nvPr/>
        </p:nvSpPr>
        <p:spPr bwMode="auto">
          <a:xfrm>
            <a:off x="459083" y="209033"/>
            <a:ext cx="8497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宋体" panose="02010600030101010101" pitchFamily="2" charset="-122"/>
              </a:rPr>
              <a:t>2、只装前2个物品。</a:t>
            </a:r>
            <a:endParaRPr lang="en-US" altLang="zh-CN" sz="2400" dirty="0">
              <a:latin typeface="宋体" panose="02010600030101010101" pitchFamily="2" charset="-122"/>
            </a:endParaRPr>
          </a:p>
          <a:p>
            <a:pPr>
              <a:spcBef>
                <a:spcPct val="50000"/>
              </a:spcBef>
            </a:pPr>
            <a:r>
              <a:rPr lang="zh-CN" altLang="en-US" sz="2400" dirty="0">
                <a:solidFill>
                  <a:srgbClr val="FF00FF"/>
                </a:solidFill>
                <a:latin typeface="宋体" panose="02010600030101010101" pitchFamily="2" charset="-122"/>
              </a:rPr>
              <a:t>如果第2个物品重量比背包容量大，那么不能装第2个物品，情况和只装第1个一样。</a:t>
            </a:r>
            <a:endParaRPr lang="zh-CN" altLang="en-US" sz="2400" dirty="0">
              <a:solidFill>
                <a:srgbClr val="FF00FF"/>
              </a:solidFill>
              <a:latin typeface="Times New Roman" panose="02020603050405020304" pitchFamily="18" charset="0"/>
            </a:endParaRPr>
          </a:p>
        </p:txBody>
      </p:sp>
      <p:sp>
        <p:nvSpPr>
          <p:cNvPr id="44035" name="Rectangle 22">
            <a:extLst>
              <a:ext uri="{FF2B5EF4-FFF2-40B4-BE49-F238E27FC236}">
                <a16:creationId xmlns:a16="http://schemas.microsoft.com/office/drawing/2014/main" id="{9B81991D-766C-4E95-8987-3A3832083160}"/>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4036" name="Rectangle 120">
            <a:extLst>
              <a:ext uri="{FF2B5EF4-FFF2-40B4-BE49-F238E27FC236}">
                <a16:creationId xmlns:a16="http://schemas.microsoft.com/office/drawing/2014/main" id="{56390287-3D60-46D9-9594-AF6FF04E54F6}"/>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37" name="Rectangle 23">
            <a:extLst>
              <a:ext uri="{FF2B5EF4-FFF2-40B4-BE49-F238E27FC236}">
                <a16:creationId xmlns:a16="http://schemas.microsoft.com/office/drawing/2014/main" id="{9572D610-C50F-4790-836B-F642B8BA6B24}"/>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4038" name="Rectangle 122">
            <a:extLst>
              <a:ext uri="{FF2B5EF4-FFF2-40B4-BE49-F238E27FC236}">
                <a16:creationId xmlns:a16="http://schemas.microsoft.com/office/drawing/2014/main" id="{28BD6732-AC5E-4644-8223-16B985C68F52}"/>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39" name="Rectangle 24">
            <a:extLst>
              <a:ext uri="{FF2B5EF4-FFF2-40B4-BE49-F238E27FC236}">
                <a16:creationId xmlns:a16="http://schemas.microsoft.com/office/drawing/2014/main" id="{A29984E3-2105-4DFC-91D7-95F1F3C3BCE3}"/>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40" name="Rectangle 124">
            <a:extLst>
              <a:ext uri="{FF2B5EF4-FFF2-40B4-BE49-F238E27FC236}">
                <a16:creationId xmlns:a16="http://schemas.microsoft.com/office/drawing/2014/main" id="{C11587F0-1F67-40A9-8333-D24DD9F6E298}"/>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41" name="Rectangle 25">
            <a:extLst>
              <a:ext uri="{FF2B5EF4-FFF2-40B4-BE49-F238E27FC236}">
                <a16:creationId xmlns:a16="http://schemas.microsoft.com/office/drawing/2014/main" id="{0AF0B43D-1029-430A-807E-2F525FBEE529}"/>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4042" name="Rectangle 126">
            <a:extLst>
              <a:ext uri="{FF2B5EF4-FFF2-40B4-BE49-F238E27FC236}">
                <a16:creationId xmlns:a16="http://schemas.microsoft.com/office/drawing/2014/main" id="{DE4C9763-5810-44F4-AA02-B7BB6A845597}"/>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43" name="Rectangle 26">
            <a:extLst>
              <a:ext uri="{FF2B5EF4-FFF2-40B4-BE49-F238E27FC236}">
                <a16:creationId xmlns:a16="http://schemas.microsoft.com/office/drawing/2014/main" id="{AD221746-E235-4692-A59F-E5F53E813232}"/>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4044" name="Rectangle 128">
            <a:extLst>
              <a:ext uri="{FF2B5EF4-FFF2-40B4-BE49-F238E27FC236}">
                <a16:creationId xmlns:a16="http://schemas.microsoft.com/office/drawing/2014/main" id="{F1741E38-F4BA-4503-A9AB-E0FAA12332E6}"/>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45" name="Rectangle 27">
            <a:extLst>
              <a:ext uri="{FF2B5EF4-FFF2-40B4-BE49-F238E27FC236}">
                <a16:creationId xmlns:a16="http://schemas.microsoft.com/office/drawing/2014/main" id="{E201E59E-D317-46FA-81B7-37DB06B2B2E9}"/>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4046" name="Rectangle 130">
            <a:extLst>
              <a:ext uri="{FF2B5EF4-FFF2-40B4-BE49-F238E27FC236}">
                <a16:creationId xmlns:a16="http://schemas.microsoft.com/office/drawing/2014/main" id="{C85A4C01-E40F-49A9-9545-4D8ECADF2D03}"/>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47" name="Rectangle 28">
            <a:extLst>
              <a:ext uri="{FF2B5EF4-FFF2-40B4-BE49-F238E27FC236}">
                <a16:creationId xmlns:a16="http://schemas.microsoft.com/office/drawing/2014/main" id="{22D1308E-5ECD-4276-89EA-27BBB95C8CAC}"/>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4048" name="Rectangle 132">
            <a:extLst>
              <a:ext uri="{FF2B5EF4-FFF2-40B4-BE49-F238E27FC236}">
                <a16:creationId xmlns:a16="http://schemas.microsoft.com/office/drawing/2014/main" id="{6774FDCF-9381-47B7-A1FA-4B276DE9FA14}"/>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49" name="Rectangle 29">
            <a:extLst>
              <a:ext uri="{FF2B5EF4-FFF2-40B4-BE49-F238E27FC236}">
                <a16:creationId xmlns:a16="http://schemas.microsoft.com/office/drawing/2014/main" id="{B4C22101-F96D-493D-ADA1-6F8C10716493}"/>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4050" name="Rectangle 134">
            <a:extLst>
              <a:ext uri="{FF2B5EF4-FFF2-40B4-BE49-F238E27FC236}">
                <a16:creationId xmlns:a16="http://schemas.microsoft.com/office/drawing/2014/main" id="{8E1BD653-ED3C-45B4-8EAC-AF72568C3C5B}"/>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51" name="Rectangle 30">
            <a:extLst>
              <a:ext uri="{FF2B5EF4-FFF2-40B4-BE49-F238E27FC236}">
                <a16:creationId xmlns:a16="http://schemas.microsoft.com/office/drawing/2014/main" id="{4E3AD564-09BA-4F88-9D1D-F6F9FA01B304}"/>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052" name="Rectangle 136">
            <a:extLst>
              <a:ext uri="{FF2B5EF4-FFF2-40B4-BE49-F238E27FC236}">
                <a16:creationId xmlns:a16="http://schemas.microsoft.com/office/drawing/2014/main" id="{2D22E715-F3F5-48C6-95FD-2E86F71D63C0}"/>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53" name="Rectangle 31">
            <a:extLst>
              <a:ext uri="{FF2B5EF4-FFF2-40B4-BE49-F238E27FC236}">
                <a16:creationId xmlns:a16="http://schemas.microsoft.com/office/drawing/2014/main" id="{357CE1F4-35A9-404F-96D4-488BC79163B6}"/>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4054" name="Rectangle 138">
            <a:extLst>
              <a:ext uri="{FF2B5EF4-FFF2-40B4-BE49-F238E27FC236}">
                <a16:creationId xmlns:a16="http://schemas.microsoft.com/office/drawing/2014/main" id="{006C213C-01C2-45ED-99AE-5075475E07BF}"/>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55" name="Rectangle 32">
            <a:extLst>
              <a:ext uri="{FF2B5EF4-FFF2-40B4-BE49-F238E27FC236}">
                <a16:creationId xmlns:a16="http://schemas.microsoft.com/office/drawing/2014/main" id="{F1F5CFFA-A49B-46F7-A580-2B8226517DFB}"/>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4056" name="Rectangle 140">
            <a:extLst>
              <a:ext uri="{FF2B5EF4-FFF2-40B4-BE49-F238E27FC236}">
                <a16:creationId xmlns:a16="http://schemas.microsoft.com/office/drawing/2014/main" id="{82F975C7-7CE8-4781-8FBB-257A07EC39F7}"/>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57" name="Rectangle 33">
            <a:extLst>
              <a:ext uri="{FF2B5EF4-FFF2-40B4-BE49-F238E27FC236}">
                <a16:creationId xmlns:a16="http://schemas.microsoft.com/office/drawing/2014/main" id="{F2FC5C4A-908D-421E-A02C-F9A199377E34}"/>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058" name="Rectangle 142">
            <a:extLst>
              <a:ext uri="{FF2B5EF4-FFF2-40B4-BE49-F238E27FC236}">
                <a16:creationId xmlns:a16="http://schemas.microsoft.com/office/drawing/2014/main" id="{E658C5C7-AF9C-4D47-9B7C-36D1208217E0}"/>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59" name="Rectangle 34">
            <a:extLst>
              <a:ext uri="{FF2B5EF4-FFF2-40B4-BE49-F238E27FC236}">
                <a16:creationId xmlns:a16="http://schemas.microsoft.com/office/drawing/2014/main" id="{96CE84E1-5F62-403F-BB53-DC3F9F6A7288}"/>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4060" name="Rectangle 144">
            <a:extLst>
              <a:ext uri="{FF2B5EF4-FFF2-40B4-BE49-F238E27FC236}">
                <a16:creationId xmlns:a16="http://schemas.microsoft.com/office/drawing/2014/main" id="{9CEC58C0-954F-4201-8F92-EBF7E7FEE833}"/>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61" name="Rectangle 35">
            <a:extLst>
              <a:ext uri="{FF2B5EF4-FFF2-40B4-BE49-F238E27FC236}">
                <a16:creationId xmlns:a16="http://schemas.microsoft.com/office/drawing/2014/main" id="{1BD7CBE7-ACA0-465E-A7A2-C97259AF2718}"/>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4062" name="Rectangle 146">
            <a:extLst>
              <a:ext uri="{FF2B5EF4-FFF2-40B4-BE49-F238E27FC236}">
                <a16:creationId xmlns:a16="http://schemas.microsoft.com/office/drawing/2014/main" id="{65378B42-995E-4F2D-9F75-12757F78EA63}"/>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63" name="Rectangle 36">
            <a:extLst>
              <a:ext uri="{FF2B5EF4-FFF2-40B4-BE49-F238E27FC236}">
                <a16:creationId xmlns:a16="http://schemas.microsoft.com/office/drawing/2014/main" id="{9D457CA1-88E3-4929-A2C8-2F0C8EA558F3}"/>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64" name="Rectangle 148">
            <a:extLst>
              <a:ext uri="{FF2B5EF4-FFF2-40B4-BE49-F238E27FC236}">
                <a16:creationId xmlns:a16="http://schemas.microsoft.com/office/drawing/2014/main" id="{E1E91D95-727F-4156-8861-DC7D46C83262}"/>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65" name="Rectangle 37">
            <a:extLst>
              <a:ext uri="{FF2B5EF4-FFF2-40B4-BE49-F238E27FC236}">
                <a16:creationId xmlns:a16="http://schemas.microsoft.com/office/drawing/2014/main" id="{9E549512-0EE7-4086-8F3F-384463C684EF}"/>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66" name="Rectangle 150">
            <a:extLst>
              <a:ext uri="{FF2B5EF4-FFF2-40B4-BE49-F238E27FC236}">
                <a16:creationId xmlns:a16="http://schemas.microsoft.com/office/drawing/2014/main" id="{4BBDCF2C-FB92-4360-856D-2D66E7A13358}"/>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67" name="Rectangle 38">
            <a:extLst>
              <a:ext uri="{FF2B5EF4-FFF2-40B4-BE49-F238E27FC236}">
                <a16:creationId xmlns:a16="http://schemas.microsoft.com/office/drawing/2014/main" id="{F2F8526D-0B18-409D-93FE-46182F641507}"/>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68" name="Rectangle 152">
            <a:extLst>
              <a:ext uri="{FF2B5EF4-FFF2-40B4-BE49-F238E27FC236}">
                <a16:creationId xmlns:a16="http://schemas.microsoft.com/office/drawing/2014/main" id="{7FF2A56F-BA67-4AA6-A279-82A430C1DF11}"/>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69" name="Rectangle 39">
            <a:extLst>
              <a:ext uri="{FF2B5EF4-FFF2-40B4-BE49-F238E27FC236}">
                <a16:creationId xmlns:a16="http://schemas.microsoft.com/office/drawing/2014/main" id="{D2CBD990-336C-4D3B-9E27-E8707E61A144}"/>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0" name="Rectangle 154">
            <a:extLst>
              <a:ext uri="{FF2B5EF4-FFF2-40B4-BE49-F238E27FC236}">
                <a16:creationId xmlns:a16="http://schemas.microsoft.com/office/drawing/2014/main" id="{F9A6ED2F-336D-4483-BE53-6F69FDFCFB43}"/>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1" name="Rectangle 47">
            <a:extLst>
              <a:ext uri="{FF2B5EF4-FFF2-40B4-BE49-F238E27FC236}">
                <a16:creationId xmlns:a16="http://schemas.microsoft.com/office/drawing/2014/main" id="{47598FD1-12A3-432C-A54C-5F31EC32AE6F}"/>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72" name="Rectangle 156">
            <a:extLst>
              <a:ext uri="{FF2B5EF4-FFF2-40B4-BE49-F238E27FC236}">
                <a16:creationId xmlns:a16="http://schemas.microsoft.com/office/drawing/2014/main" id="{3F5D4F3A-2F94-4A64-AA71-16D98BB30518}"/>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3" name="Rectangle 48">
            <a:extLst>
              <a:ext uri="{FF2B5EF4-FFF2-40B4-BE49-F238E27FC236}">
                <a16:creationId xmlns:a16="http://schemas.microsoft.com/office/drawing/2014/main" id="{B329155F-E202-4081-AAC7-CCEA71B7C530}"/>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74" name="Rectangle 158">
            <a:extLst>
              <a:ext uri="{FF2B5EF4-FFF2-40B4-BE49-F238E27FC236}">
                <a16:creationId xmlns:a16="http://schemas.microsoft.com/office/drawing/2014/main" id="{B0AFB081-18C6-4007-9FC6-F935A3673E97}"/>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5" name="Rectangle 49">
            <a:extLst>
              <a:ext uri="{FF2B5EF4-FFF2-40B4-BE49-F238E27FC236}">
                <a16:creationId xmlns:a16="http://schemas.microsoft.com/office/drawing/2014/main" id="{C4453FF6-40AA-49EB-9C92-3556EE9C6ED2}"/>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76" name="Rectangle 160">
            <a:extLst>
              <a:ext uri="{FF2B5EF4-FFF2-40B4-BE49-F238E27FC236}">
                <a16:creationId xmlns:a16="http://schemas.microsoft.com/office/drawing/2014/main" id="{A424234C-1978-484B-84DD-D52801BAFCCA}"/>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7" name="Rectangle 50">
            <a:extLst>
              <a:ext uri="{FF2B5EF4-FFF2-40B4-BE49-F238E27FC236}">
                <a16:creationId xmlns:a16="http://schemas.microsoft.com/office/drawing/2014/main" id="{F865521F-47B0-4560-943D-C138AA88C5D8}"/>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78" name="Rectangle 162">
            <a:extLst>
              <a:ext uri="{FF2B5EF4-FFF2-40B4-BE49-F238E27FC236}">
                <a16:creationId xmlns:a16="http://schemas.microsoft.com/office/drawing/2014/main" id="{19732242-439C-404A-98D0-639B3752221D}"/>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79" name="Rectangle 51">
            <a:extLst>
              <a:ext uri="{FF2B5EF4-FFF2-40B4-BE49-F238E27FC236}">
                <a16:creationId xmlns:a16="http://schemas.microsoft.com/office/drawing/2014/main" id="{141FD297-98D5-4F27-AF94-A9231C8B7187}"/>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80" name="Rectangle 164">
            <a:extLst>
              <a:ext uri="{FF2B5EF4-FFF2-40B4-BE49-F238E27FC236}">
                <a16:creationId xmlns:a16="http://schemas.microsoft.com/office/drawing/2014/main" id="{FB1F54C6-2596-40C4-B414-2746FBE85893}"/>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81" name="Rectangle 52">
            <a:extLst>
              <a:ext uri="{FF2B5EF4-FFF2-40B4-BE49-F238E27FC236}">
                <a16:creationId xmlns:a16="http://schemas.microsoft.com/office/drawing/2014/main" id="{12654700-1A51-4D35-A36A-2487C7F0A9B0}"/>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82" name="Rectangle 166">
            <a:extLst>
              <a:ext uri="{FF2B5EF4-FFF2-40B4-BE49-F238E27FC236}">
                <a16:creationId xmlns:a16="http://schemas.microsoft.com/office/drawing/2014/main" id="{DB05561B-46C6-4C3C-959D-C8026C00D18E}"/>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83" name="Rectangle 53">
            <a:extLst>
              <a:ext uri="{FF2B5EF4-FFF2-40B4-BE49-F238E27FC236}">
                <a16:creationId xmlns:a16="http://schemas.microsoft.com/office/drawing/2014/main" id="{4FDDD8A9-1D3D-42E2-BF84-DFC3A2A13ECF}"/>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84" name="Rectangle 168">
            <a:extLst>
              <a:ext uri="{FF2B5EF4-FFF2-40B4-BE49-F238E27FC236}">
                <a16:creationId xmlns:a16="http://schemas.microsoft.com/office/drawing/2014/main" id="{F9C59A66-1576-41A0-A43E-BE8A285736BB}"/>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85" name="Rectangle 54">
            <a:extLst>
              <a:ext uri="{FF2B5EF4-FFF2-40B4-BE49-F238E27FC236}">
                <a16:creationId xmlns:a16="http://schemas.microsoft.com/office/drawing/2014/main" id="{34D7752C-D7A1-474E-A2BA-32543872C97C}"/>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86" name="Rectangle 170">
            <a:extLst>
              <a:ext uri="{FF2B5EF4-FFF2-40B4-BE49-F238E27FC236}">
                <a16:creationId xmlns:a16="http://schemas.microsoft.com/office/drawing/2014/main" id="{ABFB5EE6-8436-4E53-A562-A8DAD0C6807B}"/>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87" name="Rectangle 55">
            <a:extLst>
              <a:ext uri="{FF2B5EF4-FFF2-40B4-BE49-F238E27FC236}">
                <a16:creationId xmlns:a16="http://schemas.microsoft.com/office/drawing/2014/main" id="{3E4ECFBA-42AE-4E79-B056-F26855117736}"/>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4088" name="Rectangle 172">
            <a:extLst>
              <a:ext uri="{FF2B5EF4-FFF2-40B4-BE49-F238E27FC236}">
                <a16:creationId xmlns:a16="http://schemas.microsoft.com/office/drawing/2014/main" id="{AA7FE2B6-F5D9-4086-91B2-FD98390D4E9E}"/>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89" name="Rectangle 56">
            <a:extLst>
              <a:ext uri="{FF2B5EF4-FFF2-40B4-BE49-F238E27FC236}">
                <a16:creationId xmlns:a16="http://schemas.microsoft.com/office/drawing/2014/main" id="{1DB7188A-31BC-4C7E-814C-7BC1BFA4E557}"/>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4090" name="Rectangle 174">
            <a:extLst>
              <a:ext uri="{FF2B5EF4-FFF2-40B4-BE49-F238E27FC236}">
                <a16:creationId xmlns:a16="http://schemas.microsoft.com/office/drawing/2014/main" id="{A057DF7B-3EAE-4283-AE01-3F594779BC8B}"/>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91" name="Rectangle 57">
            <a:extLst>
              <a:ext uri="{FF2B5EF4-FFF2-40B4-BE49-F238E27FC236}">
                <a16:creationId xmlns:a16="http://schemas.microsoft.com/office/drawing/2014/main" id="{14D0FB81-178D-4BEB-AF17-509B3F3DA1E0}"/>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92" name="Rectangle 176">
            <a:extLst>
              <a:ext uri="{FF2B5EF4-FFF2-40B4-BE49-F238E27FC236}">
                <a16:creationId xmlns:a16="http://schemas.microsoft.com/office/drawing/2014/main" id="{5DEBFF50-9696-4BBB-85A7-AA3FBDCB9EF0}"/>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93" name="Rectangle 58">
            <a:extLst>
              <a:ext uri="{FF2B5EF4-FFF2-40B4-BE49-F238E27FC236}">
                <a16:creationId xmlns:a16="http://schemas.microsoft.com/office/drawing/2014/main" id="{5B062738-6607-4327-8745-FF46435B0A9A}"/>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094" name="Rectangle 178">
            <a:extLst>
              <a:ext uri="{FF2B5EF4-FFF2-40B4-BE49-F238E27FC236}">
                <a16:creationId xmlns:a16="http://schemas.microsoft.com/office/drawing/2014/main" id="{4270A39C-144F-4FFB-960F-4EC7E8690F9E}"/>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95" name="Rectangle 59">
            <a:extLst>
              <a:ext uri="{FF2B5EF4-FFF2-40B4-BE49-F238E27FC236}">
                <a16:creationId xmlns:a16="http://schemas.microsoft.com/office/drawing/2014/main" id="{33ABBF9B-37DD-4B05-84A4-8776D239990E}"/>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096" name="Rectangle 180">
            <a:extLst>
              <a:ext uri="{FF2B5EF4-FFF2-40B4-BE49-F238E27FC236}">
                <a16:creationId xmlns:a16="http://schemas.microsoft.com/office/drawing/2014/main" id="{F6C2975C-0059-422E-BDCE-E750C9CEC858}"/>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97" name="Rectangle 60">
            <a:extLst>
              <a:ext uri="{FF2B5EF4-FFF2-40B4-BE49-F238E27FC236}">
                <a16:creationId xmlns:a16="http://schemas.microsoft.com/office/drawing/2014/main" id="{FC17E418-A45C-4509-A4BD-4F8E29270860}"/>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098" name="Rectangle 182">
            <a:extLst>
              <a:ext uri="{FF2B5EF4-FFF2-40B4-BE49-F238E27FC236}">
                <a16:creationId xmlns:a16="http://schemas.microsoft.com/office/drawing/2014/main" id="{9D681D6B-B510-414E-98F0-624C0C2C0F9A}"/>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099" name="Rectangle 61">
            <a:extLst>
              <a:ext uri="{FF2B5EF4-FFF2-40B4-BE49-F238E27FC236}">
                <a16:creationId xmlns:a16="http://schemas.microsoft.com/office/drawing/2014/main" id="{C8122CE7-E8EB-4230-BF71-FF0689A76DBC}"/>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00" name="Rectangle 184">
            <a:extLst>
              <a:ext uri="{FF2B5EF4-FFF2-40B4-BE49-F238E27FC236}">
                <a16:creationId xmlns:a16="http://schemas.microsoft.com/office/drawing/2014/main" id="{10F3B3F2-3B64-46A9-A1CA-E94E44682A26}"/>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01" name="Rectangle 62">
            <a:extLst>
              <a:ext uri="{FF2B5EF4-FFF2-40B4-BE49-F238E27FC236}">
                <a16:creationId xmlns:a16="http://schemas.microsoft.com/office/drawing/2014/main" id="{CFDB295F-F1BE-4FD1-9C8B-ED4779A157F2}"/>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02" name="Rectangle 186">
            <a:extLst>
              <a:ext uri="{FF2B5EF4-FFF2-40B4-BE49-F238E27FC236}">
                <a16:creationId xmlns:a16="http://schemas.microsoft.com/office/drawing/2014/main" id="{F39832C5-5341-4AB3-8CB9-BA069A8E8254}"/>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03" name="Rectangle 63">
            <a:extLst>
              <a:ext uri="{FF2B5EF4-FFF2-40B4-BE49-F238E27FC236}">
                <a16:creationId xmlns:a16="http://schemas.microsoft.com/office/drawing/2014/main" id="{A6B0F194-14D0-40EB-BE53-10903B21B0A7}"/>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04" name="Rectangle 188">
            <a:extLst>
              <a:ext uri="{FF2B5EF4-FFF2-40B4-BE49-F238E27FC236}">
                <a16:creationId xmlns:a16="http://schemas.microsoft.com/office/drawing/2014/main" id="{10249752-6F2C-4509-80FC-BA25AB1FC4F2}"/>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05" name="Rectangle 64">
            <a:extLst>
              <a:ext uri="{FF2B5EF4-FFF2-40B4-BE49-F238E27FC236}">
                <a16:creationId xmlns:a16="http://schemas.microsoft.com/office/drawing/2014/main" id="{450D2A93-D485-4C36-8790-FA8B224E7013}"/>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06" name="Rectangle 190">
            <a:extLst>
              <a:ext uri="{FF2B5EF4-FFF2-40B4-BE49-F238E27FC236}">
                <a16:creationId xmlns:a16="http://schemas.microsoft.com/office/drawing/2014/main" id="{AAFBFCFD-05C7-4500-BA10-29FFE4225948}"/>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07" name="Rectangle 65">
            <a:extLst>
              <a:ext uri="{FF2B5EF4-FFF2-40B4-BE49-F238E27FC236}">
                <a16:creationId xmlns:a16="http://schemas.microsoft.com/office/drawing/2014/main" id="{999AF60A-4897-41C8-A7BC-A178866C076F}"/>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08" name="Rectangle 192">
            <a:extLst>
              <a:ext uri="{FF2B5EF4-FFF2-40B4-BE49-F238E27FC236}">
                <a16:creationId xmlns:a16="http://schemas.microsoft.com/office/drawing/2014/main" id="{57CCAC3F-95D0-458A-87E6-9716B4AEAC29}"/>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09" name="Rectangle 66">
            <a:extLst>
              <a:ext uri="{FF2B5EF4-FFF2-40B4-BE49-F238E27FC236}">
                <a16:creationId xmlns:a16="http://schemas.microsoft.com/office/drawing/2014/main" id="{67E6B40B-7DFC-4048-800B-D2F5D446548D}"/>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10" name="Rectangle 194">
            <a:extLst>
              <a:ext uri="{FF2B5EF4-FFF2-40B4-BE49-F238E27FC236}">
                <a16:creationId xmlns:a16="http://schemas.microsoft.com/office/drawing/2014/main" id="{4A2FD659-DE9E-463D-9594-AAD50FC0D255}"/>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11" name="Rectangle 67">
            <a:extLst>
              <a:ext uri="{FF2B5EF4-FFF2-40B4-BE49-F238E27FC236}">
                <a16:creationId xmlns:a16="http://schemas.microsoft.com/office/drawing/2014/main" id="{63475F8D-922F-4843-8BB8-054CFFDBB2B1}"/>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12" name="Rectangle 196">
            <a:extLst>
              <a:ext uri="{FF2B5EF4-FFF2-40B4-BE49-F238E27FC236}">
                <a16:creationId xmlns:a16="http://schemas.microsoft.com/office/drawing/2014/main" id="{54B18FBE-F469-4E35-8413-3A030B55D3D0}"/>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13" name="Rectangle 68">
            <a:extLst>
              <a:ext uri="{FF2B5EF4-FFF2-40B4-BE49-F238E27FC236}">
                <a16:creationId xmlns:a16="http://schemas.microsoft.com/office/drawing/2014/main" id="{F8CD0BDD-071F-461F-87D7-612966D1A212}"/>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4114" name="Rectangle 198">
            <a:extLst>
              <a:ext uri="{FF2B5EF4-FFF2-40B4-BE49-F238E27FC236}">
                <a16:creationId xmlns:a16="http://schemas.microsoft.com/office/drawing/2014/main" id="{7186B58C-C2AF-4718-8859-89D558BA6F1A}"/>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15" name="Rectangle 69">
            <a:extLst>
              <a:ext uri="{FF2B5EF4-FFF2-40B4-BE49-F238E27FC236}">
                <a16:creationId xmlns:a16="http://schemas.microsoft.com/office/drawing/2014/main" id="{A14D28A0-6887-4272-9D78-FBD65E5F41B4}"/>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4116" name="Rectangle 200">
            <a:extLst>
              <a:ext uri="{FF2B5EF4-FFF2-40B4-BE49-F238E27FC236}">
                <a16:creationId xmlns:a16="http://schemas.microsoft.com/office/drawing/2014/main" id="{302F8323-685B-4B51-9B37-BF757F4BC580}"/>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17" name="Rectangle 70">
            <a:extLst>
              <a:ext uri="{FF2B5EF4-FFF2-40B4-BE49-F238E27FC236}">
                <a16:creationId xmlns:a16="http://schemas.microsoft.com/office/drawing/2014/main" id="{52862A69-B447-47A6-B8FE-4B783CEA7535}"/>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118" name="Rectangle 202">
            <a:extLst>
              <a:ext uri="{FF2B5EF4-FFF2-40B4-BE49-F238E27FC236}">
                <a16:creationId xmlns:a16="http://schemas.microsoft.com/office/drawing/2014/main" id="{AE1E694F-D9E5-4299-A260-4280F9C42F8C}"/>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19" name="Rectangle 71">
            <a:extLst>
              <a:ext uri="{FF2B5EF4-FFF2-40B4-BE49-F238E27FC236}">
                <a16:creationId xmlns:a16="http://schemas.microsoft.com/office/drawing/2014/main" id="{2CD69FCD-D244-4583-8AD2-82B13E30AECE}"/>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120" name="Rectangle 204">
            <a:extLst>
              <a:ext uri="{FF2B5EF4-FFF2-40B4-BE49-F238E27FC236}">
                <a16:creationId xmlns:a16="http://schemas.microsoft.com/office/drawing/2014/main" id="{350935EA-B7CB-4493-9623-22C27CE1EE55}"/>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21" name="Rectangle 72">
            <a:extLst>
              <a:ext uri="{FF2B5EF4-FFF2-40B4-BE49-F238E27FC236}">
                <a16:creationId xmlns:a16="http://schemas.microsoft.com/office/drawing/2014/main" id="{E89EEFBC-0B7F-4569-8788-71991079AF7F}"/>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22" name="Rectangle 206">
            <a:extLst>
              <a:ext uri="{FF2B5EF4-FFF2-40B4-BE49-F238E27FC236}">
                <a16:creationId xmlns:a16="http://schemas.microsoft.com/office/drawing/2014/main" id="{D2A2814E-40DD-4BFD-9685-F3612ED2F553}"/>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23" name="Rectangle 73">
            <a:extLst>
              <a:ext uri="{FF2B5EF4-FFF2-40B4-BE49-F238E27FC236}">
                <a16:creationId xmlns:a16="http://schemas.microsoft.com/office/drawing/2014/main" id="{EF8B6015-D2FF-46B9-9E10-84AD85760B52}"/>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4124" name="Rectangle 208">
            <a:extLst>
              <a:ext uri="{FF2B5EF4-FFF2-40B4-BE49-F238E27FC236}">
                <a16:creationId xmlns:a16="http://schemas.microsoft.com/office/drawing/2014/main" id="{92CB5975-5A20-45E0-BDCF-070B0E0ABF30}"/>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25" name="Rectangle 74">
            <a:extLst>
              <a:ext uri="{FF2B5EF4-FFF2-40B4-BE49-F238E27FC236}">
                <a16:creationId xmlns:a16="http://schemas.microsoft.com/office/drawing/2014/main" id="{5B1C8215-FD44-41C5-8831-D8F1BE2C2CA8}"/>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26" name="Rectangle 210">
            <a:extLst>
              <a:ext uri="{FF2B5EF4-FFF2-40B4-BE49-F238E27FC236}">
                <a16:creationId xmlns:a16="http://schemas.microsoft.com/office/drawing/2014/main" id="{75EFAF2E-9B94-45A4-AEE2-8D33F3FC7AA0}"/>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27" name="Rectangle 75">
            <a:extLst>
              <a:ext uri="{FF2B5EF4-FFF2-40B4-BE49-F238E27FC236}">
                <a16:creationId xmlns:a16="http://schemas.microsoft.com/office/drawing/2014/main" id="{0BDB7797-2C59-4062-93B5-A1895699F13D}"/>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28" name="Rectangle 212">
            <a:extLst>
              <a:ext uri="{FF2B5EF4-FFF2-40B4-BE49-F238E27FC236}">
                <a16:creationId xmlns:a16="http://schemas.microsoft.com/office/drawing/2014/main" id="{5A278060-414C-4DDE-A6EE-7AF5D0FA0D43}"/>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29" name="Rectangle 76">
            <a:extLst>
              <a:ext uri="{FF2B5EF4-FFF2-40B4-BE49-F238E27FC236}">
                <a16:creationId xmlns:a16="http://schemas.microsoft.com/office/drawing/2014/main" id="{29E7C315-0DBA-467D-8444-B9CA255625AE}"/>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30" name="Rectangle 214">
            <a:extLst>
              <a:ext uri="{FF2B5EF4-FFF2-40B4-BE49-F238E27FC236}">
                <a16:creationId xmlns:a16="http://schemas.microsoft.com/office/drawing/2014/main" id="{34E508DD-0269-43E9-9103-8A609150F68B}"/>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31" name="Rectangle 77">
            <a:extLst>
              <a:ext uri="{FF2B5EF4-FFF2-40B4-BE49-F238E27FC236}">
                <a16:creationId xmlns:a16="http://schemas.microsoft.com/office/drawing/2014/main" id="{E4E1C789-809A-4FA9-8FDB-8AEE6E4DBE14}"/>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32" name="Rectangle 216">
            <a:extLst>
              <a:ext uri="{FF2B5EF4-FFF2-40B4-BE49-F238E27FC236}">
                <a16:creationId xmlns:a16="http://schemas.microsoft.com/office/drawing/2014/main" id="{56C7A0D6-062E-47AB-B22E-E6864F7B0AE3}"/>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33" name="Rectangle 78">
            <a:extLst>
              <a:ext uri="{FF2B5EF4-FFF2-40B4-BE49-F238E27FC236}">
                <a16:creationId xmlns:a16="http://schemas.microsoft.com/office/drawing/2014/main" id="{84BF1A37-8842-4047-9E3F-BBF9624F45C6}"/>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34" name="Rectangle 218">
            <a:extLst>
              <a:ext uri="{FF2B5EF4-FFF2-40B4-BE49-F238E27FC236}">
                <a16:creationId xmlns:a16="http://schemas.microsoft.com/office/drawing/2014/main" id="{4460F00C-EB17-42B7-A31E-238AA95D63D5}"/>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35" name="Rectangle 79">
            <a:extLst>
              <a:ext uri="{FF2B5EF4-FFF2-40B4-BE49-F238E27FC236}">
                <a16:creationId xmlns:a16="http://schemas.microsoft.com/office/drawing/2014/main" id="{D659B0FE-5276-49C9-A9C9-711487A2F0B1}"/>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36" name="Rectangle 220">
            <a:extLst>
              <a:ext uri="{FF2B5EF4-FFF2-40B4-BE49-F238E27FC236}">
                <a16:creationId xmlns:a16="http://schemas.microsoft.com/office/drawing/2014/main" id="{4990B0E7-5C18-4229-9FC2-32869C5C9791}"/>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37" name="Rectangle 80">
            <a:extLst>
              <a:ext uri="{FF2B5EF4-FFF2-40B4-BE49-F238E27FC236}">
                <a16:creationId xmlns:a16="http://schemas.microsoft.com/office/drawing/2014/main" id="{B93D79B1-D964-41A8-AEF5-5FB3F34D8608}"/>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4138" name="Rectangle 222">
            <a:extLst>
              <a:ext uri="{FF2B5EF4-FFF2-40B4-BE49-F238E27FC236}">
                <a16:creationId xmlns:a16="http://schemas.microsoft.com/office/drawing/2014/main" id="{08F60310-7304-4090-A91C-045DF39DDF31}"/>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39" name="Rectangle 81">
            <a:extLst>
              <a:ext uri="{FF2B5EF4-FFF2-40B4-BE49-F238E27FC236}">
                <a16:creationId xmlns:a16="http://schemas.microsoft.com/office/drawing/2014/main" id="{9CF193F4-DA51-4BA6-9656-82D607B1E022}"/>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4140" name="Rectangle 224">
            <a:extLst>
              <a:ext uri="{FF2B5EF4-FFF2-40B4-BE49-F238E27FC236}">
                <a16:creationId xmlns:a16="http://schemas.microsoft.com/office/drawing/2014/main" id="{6EF1137C-B36A-48AE-BD4C-5465E7F853A3}"/>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1" name="Rectangle 82">
            <a:extLst>
              <a:ext uri="{FF2B5EF4-FFF2-40B4-BE49-F238E27FC236}">
                <a16:creationId xmlns:a16="http://schemas.microsoft.com/office/drawing/2014/main" id="{7905705C-14C8-4CD3-9BD9-23A2D6018B44}"/>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4142" name="Rectangle 226">
            <a:extLst>
              <a:ext uri="{FF2B5EF4-FFF2-40B4-BE49-F238E27FC236}">
                <a16:creationId xmlns:a16="http://schemas.microsoft.com/office/drawing/2014/main" id="{A238897D-AD6F-4A28-8E97-847106CC95C0}"/>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3" name="Rectangle 228">
            <a:extLst>
              <a:ext uri="{FF2B5EF4-FFF2-40B4-BE49-F238E27FC236}">
                <a16:creationId xmlns:a16="http://schemas.microsoft.com/office/drawing/2014/main" id="{3354B04C-B842-4E1F-9E21-225CA77F460C}"/>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4" name="Rectangle 230">
            <a:extLst>
              <a:ext uri="{FF2B5EF4-FFF2-40B4-BE49-F238E27FC236}">
                <a16:creationId xmlns:a16="http://schemas.microsoft.com/office/drawing/2014/main" id="{B7529A48-D7C5-4CE5-9214-61C9C5C0BD5F}"/>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5" name="Rectangle 232">
            <a:extLst>
              <a:ext uri="{FF2B5EF4-FFF2-40B4-BE49-F238E27FC236}">
                <a16:creationId xmlns:a16="http://schemas.microsoft.com/office/drawing/2014/main" id="{5BA6B3E0-E71B-433A-9F8C-841C71BD6999}"/>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6" name="Rectangle 234">
            <a:extLst>
              <a:ext uri="{FF2B5EF4-FFF2-40B4-BE49-F238E27FC236}">
                <a16:creationId xmlns:a16="http://schemas.microsoft.com/office/drawing/2014/main" id="{7BC1254D-CD16-4454-8C65-DFB295EA41B9}"/>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7" name="Rectangle 236">
            <a:extLst>
              <a:ext uri="{FF2B5EF4-FFF2-40B4-BE49-F238E27FC236}">
                <a16:creationId xmlns:a16="http://schemas.microsoft.com/office/drawing/2014/main" id="{46E6FF0F-A740-4A4C-ADD0-30CF0100BE46}"/>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8" name="Rectangle 238">
            <a:extLst>
              <a:ext uri="{FF2B5EF4-FFF2-40B4-BE49-F238E27FC236}">
                <a16:creationId xmlns:a16="http://schemas.microsoft.com/office/drawing/2014/main" id="{84BA7C1E-C8F7-433C-BEF9-CCD4010D4E8E}"/>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49" name="Rectangle 240">
            <a:extLst>
              <a:ext uri="{FF2B5EF4-FFF2-40B4-BE49-F238E27FC236}">
                <a16:creationId xmlns:a16="http://schemas.microsoft.com/office/drawing/2014/main" id="{EBC279A9-1715-407E-B13B-29ACF6F366F7}"/>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0" name="Rectangle 242">
            <a:extLst>
              <a:ext uri="{FF2B5EF4-FFF2-40B4-BE49-F238E27FC236}">
                <a16:creationId xmlns:a16="http://schemas.microsoft.com/office/drawing/2014/main" id="{0F56B522-E3B5-4E18-96EA-5CF9F1A49E99}"/>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1" name="Rectangle 244">
            <a:extLst>
              <a:ext uri="{FF2B5EF4-FFF2-40B4-BE49-F238E27FC236}">
                <a16:creationId xmlns:a16="http://schemas.microsoft.com/office/drawing/2014/main" id="{47C517E5-A84A-4DA8-8FE5-30A0BB598671}"/>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2" name="Rectangle 246">
            <a:extLst>
              <a:ext uri="{FF2B5EF4-FFF2-40B4-BE49-F238E27FC236}">
                <a16:creationId xmlns:a16="http://schemas.microsoft.com/office/drawing/2014/main" id="{B33BC0E7-79DE-45CE-918A-AAA001647EB0}"/>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3" name="Rectangle 248">
            <a:extLst>
              <a:ext uri="{FF2B5EF4-FFF2-40B4-BE49-F238E27FC236}">
                <a16:creationId xmlns:a16="http://schemas.microsoft.com/office/drawing/2014/main" id="{F3C19739-50E8-4094-A65A-3B86F5D65E2A}"/>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4" name="Rectangle 94">
            <a:extLst>
              <a:ext uri="{FF2B5EF4-FFF2-40B4-BE49-F238E27FC236}">
                <a16:creationId xmlns:a16="http://schemas.microsoft.com/office/drawing/2014/main" id="{F699C662-12E0-4C6B-B189-A389FA22BD9A}"/>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4155" name="Rectangle 250">
            <a:extLst>
              <a:ext uri="{FF2B5EF4-FFF2-40B4-BE49-F238E27FC236}">
                <a16:creationId xmlns:a16="http://schemas.microsoft.com/office/drawing/2014/main" id="{A939CD56-17A1-4E40-A6EA-AD89C8FB6ECB}"/>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6" name="Rectangle 95">
            <a:extLst>
              <a:ext uri="{FF2B5EF4-FFF2-40B4-BE49-F238E27FC236}">
                <a16:creationId xmlns:a16="http://schemas.microsoft.com/office/drawing/2014/main" id="{FDEB44CE-1878-4CA7-894D-4633CD243BAE}"/>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4157" name="Rectangle 252">
            <a:extLst>
              <a:ext uri="{FF2B5EF4-FFF2-40B4-BE49-F238E27FC236}">
                <a16:creationId xmlns:a16="http://schemas.microsoft.com/office/drawing/2014/main" id="{E343B00D-9CE7-4B52-8991-660FB6F6E226}"/>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8" name="Rectangle 254">
            <a:extLst>
              <a:ext uri="{FF2B5EF4-FFF2-40B4-BE49-F238E27FC236}">
                <a16:creationId xmlns:a16="http://schemas.microsoft.com/office/drawing/2014/main" id="{7FD3B1AD-A172-48F1-8FB1-5E88E913AF51}"/>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59" name="Rectangle 256">
            <a:extLst>
              <a:ext uri="{FF2B5EF4-FFF2-40B4-BE49-F238E27FC236}">
                <a16:creationId xmlns:a16="http://schemas.microsoft.com/office/drawing/2014/main" id="{E4CBD9E5-4CB6-4C94-BBD9-14E10ADAAF7F}"/>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0" name="Rectangle 258">
            <a:extLst>
              <a:ext uri="{FF2B5EF4-FFF2-40B4-BE49-F238E27FC236}">
                <a16:creationId xmlns:a16="http://schemas.microsoft.com/office/drawing/2014/main" id="{B2CCA32D-4B96-4E36-8497-F5045BEC5670}"/>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1" name="Rectangle 260">
            <a:extLst>
              <a:ext uri="{FF2B5EF4-FFF2-40B4-BE49-F238E27FC236}">
                <a16:creationId xmlns:a16="http://schemas.microsoft.com/office/drawing/2014/main" id="{252965C4-086C-4893-8DE6-5DEE9A61FFD6}"/>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2" name="Rectangle 262">
            <a:extLst>
              <a:ext uri="{FF2B5EF4-FFF2-40B4-BE49-F238E27FC236}">
                <a16:creationId xmlns:a16="http://schemas.microsoft.com/office/drawing/2014/main" id="{DC669869-8B7E-4DEA-AFB8-E48E46ED9224}"/>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3" name="Rectangle 264">
            <a:extLst>
              <a:ext uri="{FF2B5EF4-FFF2-40B4-BE49-F238E27FC236}">
                <a16:creationId xmlns:a16="http://schemas.microsoft.com/office/drawing/2014/main" id="{B3F0BE34-F2AD-4260-A860-7BD52DC0FCE3}"/>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4" name="Rectangle 266">
            <a:extLst>
              <a:ext uri="{FF2B5EF4-FFF2-40B4-BE49-F238E27FC236}">
                <a16:creationId xmlns:a16="http://schemas.microsoft.com/office/drawing/2014/main" id="{BC17CF70-6EE3-42D1-931B-07C52AD66D90}"/>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5" name="Rectangle 268">
            <a:extLst>
              <a:ext uri="{FF2B5EF4-FFF2-40B4-BE49-F238E27FC236}">
                <a16:creationId xmlns:a16="http://schemas.microsoft.com/office/drawing/2014/main" id="{499A9CDE-34B4-45B8-9E60-BC8C73F99AC9}"/>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6" name="Rectangle 270">
            <a:extLst>
              <a:ext uri="{FF2B5EF4-FFF2-40B4-BE49-F238E27FC236}">
                <a16:creationId xmlns:a16="http://schemas.microsoft.com/office/drawing/2014/main" id="{00B6D5EF-A4E9-47AD-8916-5740731E6B59}"/>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7" name="Rectangle 272">
            <a:extLst>
              <a:ext uri="{FF2B5EF4-FFF2-40B4-BE49-F238E27FC236}">
                <a16:creationId xmlns:a16="http://schemas.microsoft.com/office/drawing/2014/main" id="{6F1A37BC-1116-49D0-B2D1-CAAE7E95FE55}"/>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8" name="Rectangle 274">
            <a:extLst>
              <a:ext uri="{FF2B5EF4-FFF2-40B4-BE49-F238E27FC236}">
                <a16:creationId xmlns:a16="http://schemas.microsoft.com/office/drawing/2014/main" id="{8DC86687-B388-4D4C-A141-C601D3FE8CFB}"/>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69" name="Rectangle 107">
            <a:extLst>
              <a:ext uri="{FF2B5EF4-FFF2-40B4-BE49-F238E27FC236}">
                <a16:creationId xmlns:a16="http://schemas.microsoft.com/office/drawing/2014/main" id="{89F68787-3768-467F-AE21-CC7338D1C2E2}"/>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4170" name="Rectangle 276">
            <a:extLst>
              <a:ext uri="{FF2B5EF4-FFF2-40B4-BE49-F238E27FC236}">
                <a16:creationId xmlns:a16="http://schemas.microsoft.com/office/drawing/2014/main" id="{74FC1282-3319-456C-9029-5314FC1D5123}"/>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1" name="Rectangle 108">
            <a:extLst>
              <a:ext uri="{FF2B5EF4-FFF2-40B4-BE49-F238E27FC236}">
                <a16:creationId xmlns:a16="http://schemas.microsoft.com/office/drawing/2014/main" id="{44977E16-F979-4401-BCB1-25F59446A075}"/>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4172" name="Rectangle 278">
            <a:extLst>
              <a:ext uri="{FF2B5EF4-FFF2-40B4-BE49-F238E27FC236}">
                <a16:creationId xmlns:a16="http://schemas.microsoft.com/office/drawing/2014/main" id="{E8BE8A5B-BA51-4919-BCEE-8A4D909EBCAF}"/>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3" name="Rectangle 280">
            <a:extLst>
              <a:ext uri="{FF2B5EF4-FFF2-40B4-BE49-F238E27FC236}">
                <a16:creationId xmlns:a16="http://schemas.microsoft.com/office/drawing/2014/main" id="{F0B70574-668B-4044-A374-576265C1DC3A}"/>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4" name="Rectangle 282">
            <a:extLst>
              <a:ext uri="{FF2B5EF4-FFF2-40B4-BE49-F238E27FC236}">
                <a16:creationId xmlns:a16="http://schemas.microsoft.com/office/drawing/2014/main" id="{F1928ABF-EBE8-40BC-AF9A-A72431170A46}"/>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5" name="Rectangle 284">
            <a:extLst>
              <a:ext uri="{FF2B5EF4-FFF2-40B4-BE49-F238E27FC236}">
                <a16:creationId xmlns:a16="http://schemas.microsoft.com/office/drawing/2014/main" id="{A9C3764A-3DD8-4F3E-BD19-61C585D1EA03}"/>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6" name="Rectangle 286">
            <a:extLst>
              <a:ext uri="{FF2B5EF4-FFF2-40B4-BE49-F238E27FC236}">
                <a16:creationId xmlns:a16="http://schemas.microsoft.com/office/drawing/2014/main" id="{891C13B7-8AD9-4B09-BDFD-798D5F73C3E1}"/>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7" name="Rectangle 288">
            <a:extLst>
              <a:ext uri="{FF2B5EF4-FFF2-40B4-BE49-F238E27FC236}">
                <a16:creationId xmlns:a16="http://schemas.microsoft.com/office/drawing/2014/main" id="{604528A5-D7F5-470D-A823-4E0D0032D54F}"/>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8" name="Rectangle 290">
            <a:extLst>
              <a:ext uri="{FF2B5EF4-FFF2-40B4-BE49-F238E27FC236}">
                <a16:creationId xmlns:a16="http://schemas.microsoft.com/office/drawing/2014/main" id="{2BFDED59-70DC-44AA-9251-5C8D3CF5B14A}"/>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79" name="Rectangle 292">
            <a:extLst>
              <a:ext uri="{FF2B5EF4-FFF2-40B4-BE49-F238E27FC236}">
                <a16:creationId xmlns:a16="http://schemas.microsoft.com/office/drawing/2014/main" id="{D65D52C8-D1C8-4D8D-901F-C58543204105}"/>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0" name="Rectangle 294">
            <a:extLst>
              <a:ext uri="{FF2B5EF4-FFF2-40B4-BE49-F238E27FC236}">
                <a16:creationId xmlns:a16="http://schemas.microsoft.com/office/drawing/2014/main" id="{503B229A-A6AA-4F2A-ADD2-6A62CA706E66}"/>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1" name="Rectangle 296">
            <a:extLst>
              <a:ext uri="{FF2B5EF4-FFF2-40B4-BE49-F238E27FC236}">
                <a16:creationId xmlns:a16="http://schemas.microsoft.com/office/drawing/2014/main" id="{F832C03A-7DF4-49B2-B56C-343D7B41D413}"/>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2" name="Rectangle 298">
            <a:extLst>
              <a:ext uri="{FF2B5EF4-FFF2-40B4-BE49-F238E27FC236}">
                <a16:creationId xmlns:a16="http://schemas.microsoft.com/office/drawing/2014/main" id="{696A8833-0C82-4921-83DF-F06D463AE20C}"/>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3" name="Rectangle 300">
            <a:extLst>
              <a:ext uri="{FF2B5EF4-FFF2-40B4-BE49-F238E27FC236}">
                <a16:creationId xmlns:a16="http://schemas.microsoft.com/office/drawing/2014/main" id="{A28B3EEE-9A9D-49AA-956D-51E7EEF2E0AB}"/>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4" name="Rectangle 303">
            <a:extLst>
              <a:ext uri="{FF2B5EF4-FFF2-40B4-BE49-F238E27FC236}">
                <a16:creationId xmlns:a16="http://schemas.microsoft.com/office/drawing/2014/main" id="{89B7BEB4-F6BB-4701-84A5-98C43BBD81E8}"/>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5" name="Rectangle 311">
            <a:extLst>
              <a:ext uri="{FF2B5EF4-FFF2-40B4-BE49-F238E27FC236}">
                <a16:creationId xmlns:a16="http://schemas.microsoft.com/office/drawing/2014/main" id="{EC31004F-F1DC-4A91-B0D9-C73BBB7B01C5}"/>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4186" name="Rectangle 312">
            <a:extLst>
              <a:ext uri="{FF2B5EF4-FFF2-40B4-BE49-F238E27FC236}">
                <a16:creationId xmlns:a16="http://schemas.microsoft.com/office/drawing/2014/main" id="{D576F201-54A9-4392-86E3-A608BA93AF0B}"/>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4187" name="直接连接符 19610">
            <a:extLst>
              <a:ext uri="{FF2B5EF4-FFF2-40B4-BE49-F238E27FC236}">
                <a16:creationId xmlns:a16="http://schemas.microsoft.com/office/drawing/2014/main" id="{28292053-C024-406F-8CDF-9F48D118BC77}"/>
              </a:ext>
            </a:extLst>
          </p:cNvPr>
          <p:cNvSpPr>
            <a:spLocks noChangeShapeType="1"/>
          </p:cNvSpPr>
          <p:nvPr/>
        </p:nvSpPr>
        <p:spPr bwMode="auto">
          <a:xfrm flipH="1">
            <a:off x="3348037" y="1286540"/>
            <a:ext cx="883721" cy="2718723"/>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188" name="椭圆 19611">
            <a:extLst>
              <a:ext uri="{FF2B5EF4-FFF2-40B4-BE49-F238E27FC236}">
                <a16:creationId xmlns:a16="http://schemas.microsoft.com/office/drawing/2014/main" id="{BC2CF239-7614-4287-9616-C5BDC96F804D}"/>
              </a:ext>
            </a:extLst>
          </p:cNvPr>
          <p:cNvSpPr>
            <a:spLocks noChangeArrowheads="1"/>
          </p:cNvSpPr>
          <p:nvPr/>
        </p:nvSpPr>
        <p:spPr bwMode="auto">
          <a:xfrm>
            <a:off x="2268538" y="2492375"/>
            <a:ext cx="1223962"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4189" name="椭圆 19612">
            <a:extLst>
              <a:ext uri="{FF2B5EF4-FFF2-40B4-BE49-F238E27FC236}">
                <a16:creationId xmlns:a16="http://schemas.microsoft.com/office/drawing/2014/main" id="{B19557C9-6BDB-4910-A32F-BAFB5D13E269}"/>
              </a:ext>
            </a:extLst>
          </p:cNvPr>
          <p:cNvSpPr>
            <a:spLocks noChangeArrowheads="1"/>
          </p:cNvSpPr>
          <p:nvPr/>
        </p:nvSpPr>
        <p:spPr bwMode="auto">
          <a:xfrm>
            <a:off x="827088" y="3933825"/>
            <a:ext cx="792162"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05">
            <a:extLst>
              <a:ext uri="{FF2B5EF4-FFF2-40B4-BE49-F238E27FC236}">
                <a16:creationId xmlns:a16="http://schemas.microsoft.com/office/drawing/2014/main" id="{64E3575D-B634-41F4-9828-C3A156B10FEA}"/>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宋体" panose="02010600030101010101" pitchFamily="2" charset="-122"/>
              </a:rPr>
              <a:t>2、只装前2个物品。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第2个物品重量小于等于背包容量，那么：</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（1）如果把物品2装进去(重量是2)，那么相当于只把1装到</a:t>
            </a:r>
            <a:endParaRPr lang="en-US" altLang="zh-CN" sz="2400" dirty="0">
              <a:solidFill>
                <a:srgbClr val="FF00FF"/>
              </a:solidFill>
              <a:latin typeface="Times New Roman" panose="02020603050405020304" pitchFamily="18" charset="0"/>
            </a:endParaRPr>
          </a:p>
          <a:p>
            <a:r>
              <a:rPr lang="en-US" altLang="zh-CN" sz="2400" dirty="0">
                <a:solidFill>
                  <a:srgbClr val="FF00FF"/>
                </a:solidFill>
                <a:latin typeface="Times New Roman" panose="02020603050405020304" pitchFamily="18" charset="0"/>
              </a:rPr>
              <a:t>          </a:t>
            </a:r>
            <a:r>
              <a:rPr lang="zh-CN" altLang="en-US" sz="2400" dirty="0">
                <a:solidFill>
                  <a:srgbClr val="FF00FF"/>
                </a:solidFill>
                <a:latin typeface="Times New Roman" panose="02020603050405020304" pitchFamily="18" charset="0"/>
              </a:rPr>
              <a:t>(容量</a:t>
            </a:r>
            <a:r>
              <a:rPr lang="en-US" altLang="zh-CN" sz="2400" dirty="0">
                <a:solidFill>
                  <a:srgbClr val="FF00FF"/>
                </a:solidFill>
                <a:latin typeface="Times New Roman" panose="02020603050405020304" pitchFamily="18" charset="0"/>
              </a:rPr>
              <a:t>j</a:t>
            </a:r>
            <a:r>
              <a:rPr lang="zh-CN" altLang="en-US" sz="2400" dirty="0">
                <a:solidFill>
                  <a:srgbClr val="FF00FF"/>
                </a:solidFill>
                <a:latin typeface="Times New Roman" panose="02020603050405020304" pitchFamily="18" charset="0"/>
              </a:rPr>
              <a:t>-2)的背包中。</a:t>
            </a:r>
            <a:endParaRPr lang="en-US" altLang="zh-CN" sz="2400" dirty="0">
              <a:solidFill>
                <a:srgbClr val="FF00FF"/>
              </a:solidFill>
              <a:latin typeface="Times New Roman" panose="02020603050405020304" pitchFamily="18" charset="0"/>
            </a:endParaRPr>
          </a:p>
          <a:p>
            <a:r>
              <a:rPr lang="zh-CN" altLang="en-US" sz="2400" dirty="0">
                <a:solidFill>
                  <a:schemeClr val="folHlink"/>
                </a:solidFill>
                <a:latin typeface="Times New Roman" panose="02020603050405020304" pitchFamily="18" charset="0"/>
              </a:rPr>
              <a:t>（</a:t>
            </a:r>
            <a:r>
              <a:rPr lang="zh-CN" altLang="en-US" sz="2400" dirty="0">
                <a:latin typeface="Times New Roman" panose="02020603050405020304" pitchFamily="18" charset="0"/>
              </a:rPr>
              <a:t>2）如果不装2，那么相当于只把1装到背包中。 </a:t>
            </a:r>
            <a:r>
              <a:rPr lang="zh-CN" altLang="en-US" sz="2400" dirty="0">
                <a:solidFill>
                  <a:schemeClr val="folHlink"/>
                </a:solidFill>
                <a:latin typeface="Times New Roman" panose="02020603050405020304" pitchFamily="18" charset="0"/>
              </a:rPr>
              <a:t> </a:t>
            </a:r>
            <a:endParaRPr lang="en-US" altLang="zh-CN" sz="2400" dirty="0">
              <a:solidFill>
                <a:schemeClr val="folHlink"/>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
        <p:nvSpPr>
          <p:cNvPr id="45059" name="Rectangle 22">
            <a:extLst>
              <a:ext uri="{FF2B5EF4-FFF2-40B4-BE49-F238E27FC236}">
                <a16:creationId xmlns:a16="http://schemas.microsoft.com/office/drawing/2014/main" id="{6230E074-EE18-46E4-A070-825D986E255E}"/>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5060" name="Rectangle 120">
            <a:extLst>
              <a:ext uri="{FF2B5EF4-FFF2-40B4-BE49-F238E27FC236}">
                <a16:creationId xmlns:a16="http://schemas.microsoft.com/office/drawing/2014/main" id="{6234873C-2F9C-48FE-BA5F-5753ECF54E2C}"/>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61" name="Rectangle 23">
            <a:extLst>
              <a:ext uri="{FF2B5EF4-FFF2-40B4-BE49-F238E27FC236}">
                <a16:creationId xmlns:a16="http://schemas.microsoft.com/office/drawing/2014/main" id="{5C098FE2-AD65-4B62-8192-C97C823C490A}"/>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5062" name="Rectangle 122">
            <a:extLst>
              <a:ext uri="{FF2B5EF4-FFF2-40B4-BE49-F238E27FC236}">
                <a16:creationId xmlns:a16="http://schemas.microsoft.com/office/drawing/2014/main" id="{E1888AEC-F0A6-4E0D-8CE6-DA4905C73197}"/>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63" name="Rectangle 24">
            <a:extLst>
              <a:ext uri="{FF2B5EF4-FFF2-40B4-BE49-F238E27FC236}">
                <a16:creationId xmlns:a16="http://schemas.microsoft.com/office/drawing/2014/main" id="{048C1192-9723-46DF-836F-44B881CD2C09}"/>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64" name="Rectangle 124">
            <a:extLst>
              <a:ext uri="{FF2B5EF4-FFF2-40B4-BE49-F238E27FC236}">
                <a16:creationId xmlns:a16="http://schemas.microsoft.com/office/drawing/2014/main" id="{FEDD41C0-DC4F-4ED3-9333-EFC41D12D692}"/>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65" name="Rectangle 25">
            <a:extLst>
              <a:ext uri="{FF2B5EF4-FFF2-40B4-BE49-F238E27FC236}">
                <a16:creationId xmlns:a16="http://schemas.microsoft.com/office/drawing/2014/main" id="{4F64B5F3-306D-43E7-8D0C-CF474374579A}"/>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5066" name="Rectangle 126">
            <a:extLst>
              <a:ext uri="{FF2B5EF4-FFF2-40B4-BE49-F238E27FC236}">
                <a16:creationId xmlns:a16="http://schemas.microsoft.com/office/drawing/2014/main" id="{D308F122-9E31-455B-AB55-9917341F7F9E}"/>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67" name="Rectangle 26">
            <a:extLst>
              <a:ext uri="{FF2B5EF4-FFF2-40B4-BE49-F238E27FC236}">
                <a16:creationId xmlns:a16="http://schemas.microsoft.com/office/drawing/2014/main" id="{DB3C0F99-512B-4F83-9D20-D55317D1ABF6}"/>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5068" name="Rectangle 128">
            <a:extLst>
              <a:ext uri="{FF2B5EF4-FFF2-40B4-BE49-F238E27FC236}">
                <a16:creationId xmlns:a16="http://schemas.microsoft.com/office/drawing/2014/main" id="{C65759D7-7D69-4928-BC39-FAFEE07059B8}"/>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69" name="Rectangle 27">
            <a:extLst>
              <a:ext uri="{FF2B5EF4-FFF2-40B4-BE49-F238E27FC236}">
                <a16:creationId xmlns:a16="http://schemas.microsoft.com/office/drawing/2014/main" id="{AED362CA-9226-4122-B498-0B556DBE74EE}"/>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5070" name="Rectangle 130">
            <a:extLst>
              <a:ext uri="{FF2B5EF4-FFF2-40B4-BE49-F238E27FC236}">
                <a16:creationId xmlns:a16="http://schemas.microsoft.com/office/drawing/2014/main" id="{D56B73DF-1D96-4F01-9FB7-49541E1E3A21}"/>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71" name="Rectangle 28">
            <a:extLst>
              <a:ext uri="{FF2B5EF4-FFF2-40B4-BE49-F238E27FC236}">
                <a16:creationId xmlns:a16="http://schemas.microsoft.com/office/drawing/2014/main" id="{01CD11C5-187D-43A7-83FF-2843171E203C}"/>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5072" name="Rectangle 132">
            <a:extLst>
              <a:ext uri="{FF2B5EF4-FFF2-40B4-BE49-F238E27FC236}">
                <a16:creationId xmlns:a16="http://schemas.microsoft.com/office/drawing/2014/main" id="{814BA73A-F626-4AF4-B3F2-FF6880FDFBA1}"/>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73" name="Rectangle 29">
            <a:extLst>
              <a:ext uri="{FF2B5EF4-FFF2-40B4-BE49-F238E27FC236}">
                <a16:creationId xmlns:a16="http://schemas.microsoft.com/office/drawing/2014/main" id="{4F9530E0-9DA4-4E07-96D0-17FDC1BB4A36}"/>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5074" name="Rectangle 134">
            <a:extLst>
              <a:ext uri="{FF2B5EF4-FFF2-40B4-BE49-F238E27FC236}">
                <a16:creationId xmlns:a16="http://schemas.microsoft.com/office/drawing/2014/main" id="{A93A7387-C83D-4291-8049-37AF2C95AE6F}"/>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75" name="Rectangle 30">
            <a:extLst>
              <a:ext uri="{FF2B5EF4-FFF2-40B4-BE49-F238E27FC236}">
                <a16:creationId xmlns:a16="http://schemas.microsoft.com/office/drawing/2014/main" id="{06A3A7C2-A7B3-44CC-9676-A87A18301232}"/>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076" name="Rectangle 136">
            <a:extLst>
              <a:ext uri="{FF2B5EF4-FFF2-40B4-BE49-F238E27FC236}">
                <a16:creationId xmlns:a16="http://schemas.microsoft.com/office/drawing/2014/main" id="{87F29F3B-49EE-4A01-88A3-B808589788CE}"/>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77" name="Rectangle 31">
            <a:extLst>
              <a:ext uri="{FF2B5EF4-FFF2-40B4-BE49-F238E27FC236}">
                <a16:creationId xmlns:a16="http://schemas.microsoft.com/office/drawing/2014/main" id="{B2A98187-72CF-44DC-983A-8239D15374AB}"/>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5078" name="Rectangle 138">
            <a:extLst>
              <a:ext uri="{FF2B5EF4-FFF2-40B4-BE49-F238E27FC236}">
                <a16:creationId xmlns:a16="http://schemas.microsoft.com/office/drawing/2014/main" id="{8308EC28-C9DF-46B3-BA1E-4E5078E35016}"/>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79" name="Rectangle 32">
            <a:extLst>
              <a:ext uri="{FF2B5EF4-FFF2-40B4-BE49-F238E27FC236}">
                <a16:creationId xmlns:a16="http://schemas.microsoft.com/office/drawing/2014/main" id="{62EEF015-09D9-43D8-BD40-138D0AD17AC6}"/>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5080" name="Rectangle 140">
            <a:extLst>
              <a:ext uri="{FF2B5EF4-FFF2-40B4-BE49-F238E27FC236}">
                <a16:creationId xmlns:a16="http://schemas.microsoft.com/office/drawing/2014/main" id="{C5E2AF35-5C4F-492F-B0AB-032AE1513E9A}"/>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81" name="Rectangle 33">
            <a:extLst>
              <a:ext uri="{FF2B5EF4-FFF2-40B4-BE49-F238E27FC236}">
                <a16:creationId xmlns:a16="http://schemas.microsoft.com/office/drawing/2014/main" id="{B07E6143-F44F-4745-95A6-FAD2F0755936}"/>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082" name="Rectangle 142">
            <a:extLst>
              <a:ext uri="{FF2B5EF4-FFF2-40B4-BE49-F238E27FC236}">
                <a16:creationId xmlns:a16="http://schemas.microsoft.com/office/drawing/2014/main" id="{0E25F2E7-7E20-4E66-B1E1-CD062021505C}"/>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83" name="Rectangle 34">
            <a:extLst>
              <a:ext uri="{FF2B5EF4-FFF2-40B4-BE49-F238E27FC236}">
                <a16:creationId xmlns:a16="http://schemas.microsoft.com/office/drawing/2014/main" id="{87B31817-EEDC-4787-B1F7-8320FBC60A93}"/>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5084" name="Rectangle 144">
            <a:extLst>
              <a:ext uri="{FF2B5EF4-FFF2-40B4-BE49-F238E27FC236}">
                <a16:creationId xmlns:a16="http://schemas.microsoft.com/office/drawing/2014/main" id="{3283D2BC-110B-4E5E-89FB-8BC42EF41AED}"/>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85" name="Rectangle 35">
            <a:extLst>
              <a:ext uri="{FF2B5EF4-FFF2-40B4-BE49-F238E27FC236}">
                <a16:creationId xmlns:a16="http://schemas.microsoft.com/office/drawing/2014/main" id="{E824F0EC-6C47-4F48-84A7-6676301B1312}"/>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5086" name="Rectangle 146">
            <a:extLst>
              <a:ext uri="{FF2B5EF4-FFF2-40B4-BE49-F238E27FC236}">
                <a16:creationId xmlns:a16="http://schemas.microsoft.com/office/drawing/2014/main" id="{D2609B2E-2DD0-4CE4-82C3-BCEA924CAB0B}"/>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87" name="Rectangle 36">
            <a:extLst>
              <a:ext uri="{FF2B5EF4-FFF2-40B4-BE49-F238E27FC236}">
                <a16:creationId xmlns:a16="http://schemas.microsoft.com/office/drawing/2014/main" id="{0CD08A42-B8B5-4CCB-ADCA-3691ECE139C2}"/>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88" name="Rectangle 148">
            <a:extLst>
              <a:ext uri="{FF2B5EF4-FFF2-40B4-BE49-F238E27FC236}">
                <a16:creationId xmlns:a16="http://schemas.microsoft.com/office/drawing/2014/main" id="{770918E4-6D5F-4B13-8C26-3DD507D9D1D4}"/>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89" name="Rectangle 37">
            <a:extLst>
              <a:ext uri="{FF2B5EF4-FFF2-40B4-BE49-F238E27FC236}">
                <a16:creationId xmlns:a16="http://schemas.microsoft.com/office/drawing/2014/main" id="{8D51BAB7-1EE1-42C8-A07F-077A67DF5E1C}"/>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90" name="Rectangle 150">
            <a:extLst>
              <a:ext uri="{FF2B5EF4-FFF2-40B4-BE49-F238E27FC236}">
                <a16:creationId xmlns:a16="http://schemas.microsoft.com/office/drawing/2014/main" id="{78DEB2CB-53D8-41DB-AFD9-00D7DD0C5074}"/>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1" name="Rectangle 38">
            <a:extLst>
              <a:ext uri="{FF2B5EF4-FFF2-40B4-BE49-F238E27FC236}">
                <a16:creationId xmlns:a16="http://schemas.microsoft.com/office/drawing/2014/main" id="{CB6671E0-1821-458B-8E44-44EE1056A01B}"/>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92" name="Rectangle 152">
            <a:extLst>
              <a:ext uri="{FF2B5EF4-FFF2-40B4-BE49-F238E27FC236}">
                <a16:creationId xmlns:a16="http://schemas.microsoft.com/office/drawing/2014/main" id="{9932E902-547D-430B-9160-F81954435E24}"/>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3" name="Rectangle 39">
            <a:extLst>
              <a:ext uri="{FF2B5EF4-FFF2-40B4-BE49-F238E27FC236}">
                <a16:creationId xmlns:a16="http://schemas.microsoft.com/office/drawing/2014/main" id="{554E7194-1833-4FC3-99DF-1BC28A881CA2}"/>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4" name="Rectangle 154">
            <a:extLst>
              <a:ext uri="{FF2B5EF4-FFF2-40B4-BE49-F238E27FC236}">
                <a16:creationId xmlns:a16="http://schemas.microsoft.com/office/drawing/2014/main" id="{7A2C66A9-33CD-4DE2-9FC2-E4F3222EAD88}"/>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5" name="Rectangle 47">
            <a:extLst>
              <a:ext uri="{FF2B5EF4-FFF2-40B4-BE49-F238E27FC236}">
                <a16:creationId xmlns:a16="http://schemas.microsoft.com/office/drawing/2014/main" id="{E01DBF6F-8B23-4335-8651-C321C38B1AEA}"/>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96" name="Rectangle 156">
            <a:extLst>
              <a:ext uri="{FF2B5EF4-FFF2-40B4-BE49-F238E27FC236}">
                <a16:creationId xmlns:a16="http://schemas.microsoft.com/office/drawing/2014/main" id="{B76E004B-3BDD-4C80-AEBC-0320A50A6C74}"/>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7" name="Rectangle 48">
            <a:extLst>
              <a:ext uri="{FF2B5EF4-FFF2-40B4-BE49-F238E27FC236}">
                <a16:creationId xmlns:a16="http://schemas.microsoft.com/office/drawing/2014/main" id="{F4D8AB47-7F00-4356-AA34-C766FE70F93E}"/>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098" name="Rectangle 158">
            <a:extLst>
              <a:ext uri="{FF2B5EF4-FFF2-40B4-BE49-F238E27FC236}">
                <a16:creationId xmlns:a16="http://schemas.microsoft.com/office/drawing/2014/main" id="{1068AE8E-3365-4164-9BEF-945B443BF609}"/>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099" name="Rectangle 49">
            <a:extLst>
              <a:ext uri="{FF2B5EF4-FFF2-40B4-BE49-F238E27FC236}">
                <a16:creationId xmlns:a16="http://schemas.microsoft.com/office/drawing/2014/main" id="{7F94DF87-027C-4048-8DBD-62E9A2BEE680}"/>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00" name="Rectangle 160">
            <a:extLst>
              <a:ext uri="{FF2B5EF4-FFF2-40B4-BE49-F238E27FC236}">
                <a16:creationId xmlns:a16="http://schemas.microsoft.com/office/drawing/2014/main" id="{470A40B0-441B-46B0-B88C-2D4C75558768}"/>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01" name="Rectangle 50">
            <a:extLst>
              <a:ext uri="{FF2B5EF4-FFF2-40B4-BE49-F238E27FC236}">
                <a16:creationId xmlns:a16="http://schemas.microsoft.com/office/drawing/2014/main" id="{92DF3B1A-8FEF-4619-9B6F-32CB38C809B1}"/>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02" name="Rectangle 162">
            <a:extLst>
              <a:ext uri="{FF2B5EF4-FFF2-40B4-BE49-F238E27FC236}">
                <a16:creationId xmlns:a16="http://schemas.microsoft.com/office/drawing/2014/main" id="{C9A635DF-F118-4644-A3ED-5BC6E8B82970}"/>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03" name="Rectangle 51">
            <a:extLst>
              <a:ext uri="{FF2B5EF4-FFF2-40B4-BE49-F238E27FC236}">
                <a16:creationId xmlns:a16="http://schemas.microsoft.com/office/drawing/2014/main" id="{E85ADC89-ED8F-436A-A9F5-2E861CE1BEEF}"/>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04" name="Rectangle 164">
            <a:extLst>
              <a:ext uri="{FF2B5EF4-FFF2-40B4-BE49-F238E27FC236}">
                <a16:creationId xmlns:a16="http://schemas.microsoft.com/office/drawing/2014/main" id="{AB1C73C9-5114-4B5A-BB42-80628C514814}"/>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05" name="Rectangle 52">
            <a:extLst>
              <a:ext uri="{FF2B5EF4-FFF2-40B4-BE49-F238E27FC236}">
                <a16:creationId xmlns:a16="http://schemas.microsoft.com/office/drawing/2014/main" id="{940BB9C1-CEC2-4744-8758-81F0CD054284}"/>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06" name="Rectangle 166">
            <a:extLst>
              <a:ext uri="{FF2B5EF4-FFF2-40B4-BE49-F238E27FC236}">
                <a16:creationId xmlns:a16="http://schemas.microsoft.com/office/drawing/2014/main" id="{2C2F6228-A488-40FF-A5B0-895226F3F09A}"/>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07" name="Rectangle 53">
            <a:extLst>
              <a:ext uri="{FF2B5EF4-FFF2-40B4-BE49-F238E27FC236}">
                <a16:creationId xmlns:a16="http://schemas.microsoft.com/office/drawing/2014/main" id="{1885C53E-29FA-4505-B583-4E8A8BEFB5F0}"/>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08" name="Rectangle 168">
            <a:extLst>
              <a:ext uri="{FF2B5EF4-FFF2-40B4-BE49-F238E27FC236}">
                <a16:creationId xmlns:a16="http://schemas.microsoft.com/office/drawing/2014/main" id="{4D8A9FB3-3EFD-4226-A8E4-43576F02041C}"/>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09" name="Rectangle 54">
            <a:extLst>
              <a:ext uri="{FF2B5EF4-FFF2-40B4-BE49-F238E27FC236}">
                <a16:creationId xmlns:a16="http://schemas.microsoft.com/office/drawing/2014/main" id="{E8CC3658-CD54-4BA6-BA8D-D7D409FE0CE8}"/>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10" name="Rectangle 170">
            <a:extLst>
              <a:ext uri="{FF2B5EF4-FFF2-40B4-BE49-F238E27FC236}">
                <a16:creationId xmlns:a16="http://schemas.microsoft.com/office/drawing/2014/main" id="{EE6EB1AF-7E4F-40DC-A366-37282A798131}"/>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11" name="Rectangle 55">
            <a:extLst>
              <a:ext uri="{FF2B5EF4-FFF2-40B4-BE49-F238E27FC236}">
                <a16:creationId xmlns:a16="http://schemas.microsoft.com/office/drawing/2014/main" id="{5169318B-F11D-469C-B7E4-D3115B42B48C}"/>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5112" name="Rectangle 172">
            <a:extLst>
              <a:ext uri="{FF2B5EF4-FFF2-40B4-BE49-F238E27FC236}">
                <a16:creationId xmlns:a16="http://schemas.microsoft.com/office/drawing/2014/main" id="{80B37F49-9ED3-49CE-B3E5-B3849BB540E6}"/>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13" name="Rectangle 56">
            <a:extLst>
              <a:ext uri="{FF2B5EF4-FFF2-40B4-BE49-F238E27FC236}">
                <a16:creationId xmlns:a16="http://schemas.microsoft.com/office/drawing/2014/main" id="{01872A1B-6CE9-400E-A7BE-D2C51FCC36FF}"/>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5114" name="Rectangle 174">
            <a:extLst>
              <a:ext uri="{FF2B5EF4-FFF2-40B4-BE49-F238E27FC236}">
                <a16:creationId xmlns:a16="http://schemas.microsoft.com/office/drawing/2014/main" id="{293A7A6C-F672-4D4B-B852-59C70FC6AC19}"/>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15" name="Rectangle 57">
            <a:extLst>
              <a:ext uri="{FF2B5EF4-FFF2-40B4-BE49-F238E27FC236}">
                <a16:creationId xmlns:a16="http://schemas.microsoft.com/office/drawing/2014/main" id="{4F501568-E931-48E7-8F9E-7D8B99F44ECD}"/>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16" name="Rectangle 176">
            <a:extLst>
              <a:ext uri="{FF2B5EF4-FFF2-40B4-BE49-F238E27FC236}">
                <a16:creationId xmlns:a16="http://schemas.microsoft.com/office/drawing/2014/main" id="{997D3564-5AA1-4957-88C2-83210F958658}"/>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17" name="Rectangle 58">
            <a:extLst>
              <a:ext uri="{FF2B5EF4-FFF2-40B4-BE49-F238E27FC236}">
                <a16:creationId xmlns:a16="http://schemas.microsoft.com/office/drawing/2014/main" id="{4286545B-FCF3-470A-BC13-6872356E19F7}"/>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18" name="Rectangle 178">
            <a:extLst>
              <a:ext uri="{FF2B5EF4-FFF2-40B4-BE49-F238E27FC236}">
                <a16:creationId xmlns:a16="http://schemas.microsoft.com/office/drawing/2014/main" id="{5E6B80A3-D1B4-4685-B050-806DAAB5D3B2}"/>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19" name="Rectangle 59">
            <a:extLst>
              <a:ext uri="{FF2B5EF4-FFF2-40B4-BE49-F238E27FC236}">
                <a16:creationId xmlns:a16="http://schemas.microsoft.com/office/drawing/2014/main" id="{BF771509-735E-44CE-9012-96B421E7BFF7}"/>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20" name="Rectangle 180">
            <a:extLst>
              <a:ext uri="{FF2B5EF4-FFF2-40B4-BE49-F238E27FC236}">
                <a16:creationId xmlns:a16="http://schemas.microsoft.com/office/drawing/2014/main" id="{2BAAA425-DEAD-4DA6-B965-D2A5D8D2A4EF}"/>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21" name="Rectangle 60">
            <a:extLst>
              <a:ext uri="{FF2B5EF4-FFF2-40B4-BE49-F238E27FC236}">
                <a16:creationId xmlns:a16="http://schemas.microsoft.com/office/drawing/2014/main" id="{240C4754-C130-4620-A8A1-59A31194896B}"/>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22" name="Rectangle 182">
            <a:extLst>
              <a:ext uri="{FF2B5EF4-FFF2-40B4-BE49-F238E27FC236}">
                <a16:creationId xmlns:a16="http://schemas.microsoft.com/office/drawing/2014/main" id="{C83DCE8B-0339-4234-A63D-2B7454B3EAAB}"/>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23" name="Rectangle 61">
            <a:extLst>
              <a:ext uri="{FF2B5EF4-FFF2-40B4-BE49-F238E27FC236}">
                <a16:creationId xmlns:a16="http://schemas.microsoft.com/office/drawing/2014/main" id="{5B3164B3-61F6-41D8-8DC3-B26A36965435}"/>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24" name="Rectangle 184">
            <a:extLst>
              <a:ext uri="{FF2B5EF4-FFF2-40B4-BE49-F238E27FC236}">
                <a16:creationId xmlns:a16="http://schemas.microsoft.com/office/drawing/2014/main" id="{3A1358C6-0261-4C06-840A-C7C2C1D6566C}"/>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25" name="Rectangle 62">
            <a:extLst>
              <a:ext uri="{FF2B5EF4-FFF2-40B4-BE49-F238E27FC236}">
                <a16:creationId xmlns:a16="http://schemas.microsoft.com/office/drawing/2014/main" id="{0614143B-CD47-42A4-B2D8-D9F530EC1CDE}"/>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26" name="Rectangle 186">
            <a:extLst>
              <a:ext uri="{FF2B5EF4-FFF2-40B4-BE49-F238E27FC236}">
                <a16:creationId xmlns:a16="http://schemas.microsoft.com/office/drawing/2014/main" id="{A3AFA5CD-9BAB-4D8B-9C15-907D836A12B8}"/>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27" name="Rectangle 63">
            <a:extLst>
              <a:ext uri="{FF2B5EF4-FFF2-40B4-BE49-F238E27FC236}">
                <a16:creationId xmlns:a16="http://schemas.microsoft.com/office/drawing/2014/main" id="{CEC4D9C6-AA1E-493C-8B52-5941AEECC86E}"/>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28" name="Rectangle 188">
            <a:extLst>
              <a:ext uri="{FF2B5EF4-FFF2-40B4-BE49-F238E27FC236}">
                <a16:creationId xmlns:a16="http://schemas.microsoft.com/office/drawing/2014/main" id="{2D1D568C-0CF1-40E5-A07A-3C7B90EC0ADD}"/>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29" name="Rectangle 64">
            <a:extLst>
              <a:ext uri="{FF2B5EF4-FFF2-40B4-BE49-F238E27FC236}">
                <a16:creationId xmlns:a16="http://schemas.microsoft.com/office/drawing/2014/main" id="{8B3C2B2A-4185-4C15-851E-C4D0C80B99D6}"/>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30" name="Rectangle 190">
            <a:extLst>
              <a:ext uri="{FF2B5EF4-FFF2-40B4-BE49-F238E27FC236}">
                <a16:creationId xmlns:a16="http://schemas.microsoft.com/office/drawing/2014/main" id="{26417BE1-3F92-4916-B4AF-42C1EF282AC7}"/>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31" name="Rectangle 65">
            <a:extLst>
              <a:ext uri="{FF2B5EF4-FFF2-40B4-BE49-F238E27FC236}">
                <a16:creationId xmlns:a16="http://schemas.microsoft.com/office/drawing/2014/main" id="{1E1D3003-5A64-4322-912D-63FE32CACC38}"/>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32" name="Rectangle 192">
            <a:extLst>
              <a:ext uri="{FF2B5EF4-FFF2-40B4-BE49-F238E27FC236}">
                <a16:creationId xmlns:a16="http://schemas.microsoft.com/office/drawing/2014/main" id="{C94EBD8A-6D91-445F-9C51-F3A97FC6D33D}"/>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33" name="Rectangle 66">
            <a:extLst>
              <a:ext uri="{FF2B5EF4-FFF2-40B4-BE49-F238E27FC236}">
                <a16:creationId xmlns:a16="http://schemas.microsoft.com/office/drawing/2014/main" id="{98796461-95FE-4923-B1D0-6870AD6F1FF8}"/>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34" name="Rectangle 194">
            <a:extLst>
              <a:ext uri="{FF2B5EF4-FFF2-40B4-BE49-F238E27FC236}">
                <a16:creationId xmlns:a16="http://schemas.microsoft.com/office/drawing/2014/main" id="{93E16C9D-B47A-4CAA-9DC1-6A38953944CD}"/>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35" name="Rectangle 67">
            <a:extLst>
              <a:ext uri="{FF2B5EF4-FFF2-40B4-BE49-F238E27FC236}">
                <a16:creationId xmlns:a16="http://schemas.microsoft.com/office/drawing/2014/main" id="{A4A812D1-9873-40AA-85FD-4C35DBCE5CF2}"/>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36" name="Rectangle 196">
            <a:extLst>
              <a:ext uri="{FF2B5EF4-FFF2-40B4-BE49-F238E27FC236}">
                <a16:creationId xmlns:a16="http://schemas.microsoft.com/office/drawing/2014/main" id="{0A877114-BBCD-4182-B013-F6B38F73A338}"/>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37" name="Rectangle 68">
            <a:extLst>
              <a:ext uri="{FF2B5EF4-FFF2-40B4-BE49-F238E27FC236}">
                <a16:creationId xmlns:a16="http://schemas.microsoft.com/office/drawing/2014/main" id="{DABB781F-6F28-47EE-9E4D-A9F44DA1BBAB}"/>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a:t>
            </a:r>
            <a:r>
              <a:rPr lang="en-US" altLang="zh-CN" sz="1600" b="1">
                <a:solidFill>
                  <a:srgbClr val="FF3300"/>
                </a:solidFill>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5138" name="Rectangle 198">
            <a:extLst>
              <a:ext uri="{FF2B5EF4-FFF2-40B4-BE49-F238E27FC236}">
                <a16:creationId xmlns:a16="http://schemas.microsoft.com/office/drawing/2014/main" id="{61105662-0921-459D-863E-E867CC94D552}"/>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39" name="Rectangle 69">
            <a:extLst>
              <a:ext uri="{FF2B5EF4-FFF2-40B4-BE49-F238E27FC236}">
                <a16:creationId xmlns:a16="http://schemas.microsoft.com/office/drawing/2014/main" id="{0253D73D-853B-407F-9BAA-35DB10FEF5A2}"/>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5140" name="Rectangle 200">
            <a:extLst>
              <a:ext uri="{FF2B5EF4-FFF2-40B4-BE49-F238E27FC236}">
                <a16:creationId xmlns:a16="http://schemas.microsoft.com/office/drawing/2014/main" id="{1EE2FB90-5231-4E5F-A940-9FF4B46881B4}"/>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41" name="Rectangle 70">
            <a:extLst>
              <a:ext uri="{FF2B5EF4-FFF2-40B4-BE49-F238E27FC236}">
                <a16:creationId xmlns:a16="http://schemas.microsoft.com/office/drawing/2014/main" id="{CC78857B-CD2A-457F-A146-DB9D6FBCE7BF}"/>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42" name="Rectangle 202">
            <a:extLst>
              <a:ext uri="{FF2B5EF4-FFF2-40B4-BE49-F238E27FC236}">
                <a16:creationId xmlns:a16="http://schemas.microsoft.com/office/drawing/2014/main" id="{F353C61E-0569-4158-A3A0-7F76845417EB}"/>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43" name="Rectangle 71">
            <a:extLst>
              <a:ext uri="{FF2B5EF4-FFF2-40B4-BE49-F238E27FC236}">
                <a16:creationId xmlns:a16="http://schemas.microsoft.com/office/drawing/2014/main" id="{DE616270-0CEF-4A58-9152-C8C9775AF99B}"/>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144" name="Rectangle 204">
            <a:extLst>
              <a:ext uri="{FF2B5EF4-FFF2-40B4-BE49-F238E27FC236}">
                <a16:creationId xmlns:a16="http://schemas.microsoft.com/office/drawing/2014/main" id="{84AD6E12-348F-436C-91AE-A44BA28551C6}"/>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45" name="Rectangle 72">
            <a:extLst>
              <a:ext uri="{FF2B5EF4-FFF2-40B4-BE49-F238E27FC236}">
                <a16:creationId xmlns:a16="http://schemas.microsoft.com/office/drawing/2014/main" id="{92503BC4-3359-4FB2-813F-D564B0916891}"/>
              </a:ext>
            </a:extLst>
          </p:cNvPr>
          <p:cNvSpPr>
            <a:spLocks noChangeArrowheads="1"/>
          </p:cNvSpPr>
          <p:nvPr/>
        </p:nvSpPr>
        <p:spPr bwMode="auto">
          <a:xfrm>
            <a:off x="3421063" y="3889375"/>
            <a:ext cx="647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FF3300"/>
                </a:solidFill>
                <a:latin typeface="Times New Roman" panose="02020603050405020304" pitchFamily="18" charset="0"/>
              </a:rPr>
              <a:t>3＋</a:t>
            </a:r>
            <a:r>
              <a:rPr lang="zh-CN" altLang="en-US" b="1">
                <a:latin typeface="Times New Roman" panose="02020603050405020304" pitchFamily="18" charset="0"/>
              </a:rPr>
              <a:t>0</a:t>
            </a:r>
          </a:p>
          <a:p>
            <a:pPr algn="just"/>
            <a:endParaRPr lang="zh-CN" altLang="en-US" b="1">
              <a:solidFill>
                <a:srgbClr val="FF3300"/>
              </a:solidFill>
              <a:latin typeface="Times New Roman" panose="02020603050405020304" pitchFamily="18" charset="0"/>
            </a:endParaRPr>
          </a:p>
        </p:txBody>
      </p:sp>
      <p:sp>
        <p:nvSpPr>
          <p:cNvPr id="45146" name="Rectangle 206">
            <a:extLst>
              <a:ext uri="{FF2B5EF4-FFF2-40B4-BE49-F238E27FC236}">
                <a16:creationId xmlns:a16="http://schemas.microsoft.com/office/drawing/2014/main" id="{F5CB374C-21DA-4254-AECA-95E56BEF6C46}"/>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47" name="Rectangle 73">
            <a:extLst>
              <a:ext uri="{FF2B5EF4-FFF2-40B4-BE49-F238E27FC236}">
                <a16:creationId xmlns:a16="http://schemas.microsoft.com/office/drawing/2014/main" id="{61A1EAAD-CD0B-4755-8315-9E87B9B983DA}"/>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5148" name="Rectangle 208">
            <a:extLst>
              <a:ext uri="{FF2B5EF4-FFF2-40B4-BE49-F238E27FC236}">
                <a16:creationId xmlns:a16="http://schemas.microsoft.com/office/drawing/2014/main" id="{2DBC8B80-A42D-46AC-9FE4-B4734248BF99}"/>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49" name="Rectangle 74">
            <a:extLst>
              <a:ext uri="{FF2B5EF4-FFF2-40B4-BE49-F238E27FC236}">
                <a16:creationId xmlns:a16="http://schemas.microsoft.com/office/drawing/2014/main" id="{0724E151-5BB4-43F3-B5BC-89182FF0EDE6}"/>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50" name="Rectangle 210">
            <a:extLst>
              <a:ext uri="{FF2B5EF4-FFF2-40B4-BE49-F238E27FC236}">
                <a16:creationId xmlns:a16="http://schemas.microsoft.com/office/drawing/2014/main" id="{8FACD2B3-7DE6-4C84-A281-EDB4173A5ED2}"/>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51" name="Rectangle 75">
            <a:extLst>
              <a:ext uri="{FF2B5EF4-FFF2-40B4-BE49-F238E27FC236}">
                <a16:creationId xmlns:a16="http://schemas.microsoft.com/office/drawing/2014/main" id="{F2ECE2BA-A015-44EF-AE18-725FF6E5E780}"/>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52" name="Rectangle 212">
            <a:extLst>
              <a:ext uri="{FF2B5EF4-FFF2-40B4-BE49-F238E27FC236}">
                <a16:creationId xmlns:a16="http://schemas.microsoft.com/office/drawing/2014/main" id="{8FFD6E67-272C-4BEF-9D52-0930FA9F1F24}"/>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53" name="Rectangle 76">
            <a:extLst>
              <a:ext uri="{FF2B5EF4-FFF2-40B4-BE49-F238E27FC236}">
                <a16:creationId xmlns:a16="http://schemas.microsoft.com/office/drawing/2014/main" id="{A9242B5B-8999-4476-838B-295944846789}"/>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54" name="Rectangle 214">
            <a:extLst>
              <a:ext uri="{FF2B5EF4-FFF2-40B4-BE49-F238E27FC236}">
                <a16:creationId xmlns:a16="http://schemas.microsoft.com/office/drawing/2014/main" id="{1B962133-B8D1-4D3A-A7BF-D082E9621493}"/>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55" name="Rectangle 77">
            <a:extLst>
              <a:ext uri="{FF2B5EF4-FFF2-40B4-BE49-F238E27FC236}">
                <a16:creationId xmlns:a16="http://schemas.microsoft.com/office/drawing/2014/main" id="{5E91A3D6-037C-4D59-BDA8-177E96CB8F31}"/>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56" name="Rectangle 216">
            <a:extLst>
              <a:ext uri="{FF2B5EF4-FFF2-40B4-BE49-F238E27FC236}">
                <a16:creationId xmlns:a16="http://schemas.microsoft.com/office/drawing/2014/main" id="{2C852824-71DF-4052-B645-7593FBDEF480}"/>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57" name="Rectangle 78">
            <a:extLst>
              <a:ext uri="{FF2B5EF4-FFF2-40B4-BE49-F238E27FC236}">
                <a16:creationId xmlns:a16="http://schemas.microsoft.com/office/drawing/2014/main" id="{12C92101-E444-4E0D-8585-C2215070F3CA}"/>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58" name="Rectangle 218">
            <a:extLst>
              <a:ext uri="{FF2B5EF4-FFF2-40B4-BE49-F238E27FC236}">
                <a16:creationId xmlns:a16="http://schemas.microsoft.com/office/drawing/2014/main" id="{F3558973-A52D-4CC5-898A-1C3D820A44EE}"/>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59" name="Rectangle 79">
            <a:extLst>
              <a:ext uri="{FF2B5EF4-FFF2-40B4-BE49-F238E27FC236}">
                <a16:creationId xmlns:a16="http://schemas.microsoft.com/office/drawing/2014/main" id="{61157501-EC4C-428D-86A5-0BAC48A92333}"/>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60" name="Rectangle 220">
            <a:extLst>
              <a:ext uri="{FF2B5EF4-FFF2-40B4-BE49-F238E27FC236}">
                <a16:creationId xmlns:a16="http://schemas.microsoft.com/office/drawing/2014/main" id="{BC8FF894-4116-476D-B762-8E8A9B844AF8}"/>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1" name="Rectangle 80">
            <a:extLst>
              <a:ext uri="{FF2B5EF4-FFF2-40B4-BE49-F238E27FC236}">
                <a16:creationId xmlns:a16="http://schemas.microsoft.com/office/drawing/2014/main" id="{1D3EFA74-FCB6-44C4-9155-8323A96F404C}"/>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5162" name="Rectangle 222">
            <a:extLst>
              <a:ext uri="{FF2B5EF4-FFF2-40B4-BE49-F238E27FC236}">
                <a16:creationId xmlns:a16="http://schemas.microsoft.com/office/drawing/2014/main" id="{59E9488D-94DC-4B56-BAA5-B79BAF0D5929}"/>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3" name="Rectangle 81">
            <a:extLst>
              <a:ext uri="{FF2B5EF4-FFF2-40B4-BE49-F238E27FC236}">
                <a16:creationId xmlns:a16="http://schemas.microsoft.com/office/drawing/2014/main" id="{339AEEB3-24FB-470B-9093-CF4CF21706D3}"/>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5164" name="Rectangle 224">
            <a:extLst>
              <a:ext uri="{FF2B5EF4-FFF2-40B4-BE49-F238E27FC236}">
                <a16:creationId xmlns:a16="http://schemas.microsoft.com/office/drawing/2014/main" id="{A7601CD1-7BBA-4E06-A3D5-33EEA2CDD76F}"/>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5" name="Rectangle 82">
            <a:extLst>
              <a:ext uri="{FF2B5EF4-FFF2-40B4-BE49-F238E27FC236}">
                <a16:creationId xmlns:a16="http://schemas.microsoft.com/office/drawing/2014/main" id="{EA12B057-4952-487A-B1BB-7A4A43111F78}"/>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5166" name="Rectangle 226">
            <a:extLst>
              <a:ext uri="{FF2B5EF4-FFF2-40B4-BE49-F238E27FC236}">
                <a16:creationId xmlns:a16="http://schemas.microsoft.com/office/drawing/2014/main" id="{BDB49479-7B1E-4A1A-B10B-015F6BD87B19}"/>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7" name="Rectangle 228">
            <a:extLst>
              <a:ext uri="{FF2B5EF4-FFF2-40B4-BE49-F238E27FC236}">
                <a16:creationId xmlns:a16="http://schemas.microsoft.com/office/drawing/2014/main" id="{79EB0443-6DAF-4FFC-9159-249A42131C88}"/>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8" name="Rectangle 230">
            <a:extLst>
              <a:ext uri="{FF2B5EF4-FFF2-40B4-BE49-F238E27FC236}">
                <a16:creationId xmlns:a16="http://schemas.microsoft.com/office/drawing/2014/main" id="{D692E07D-5823-4170-86E5-7B26FF184B56}"/>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69" name="Rectangle 232">
            <a:extLst>
              <a:ext uri="{FF2B5EF4-FFF2-40B4-BE49-F238E27FC236}">
                <a16:creationId xmlns:a16="http://schemas.microsoft.com/office/drawing/2014/main" id="{81CAC3E8-0628-4784-81FF-6A9C17F3D71E}"/>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0" name="Rectangle 234">
            <a:extLst>
              <a:ext uri="{FF2B5EF4-FFF2-40B4-BE49-F238E27FC236}">
                <a16:creationId xmlns:a16="http://schemas.microsoft.com/office/drawing/2014/main" id="{62DB1CC1-E7B9-46B6-B0C4-575A79901E37}"/>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1" name="Rectangle 236">
            <a:extLst>
              <a:ext uri="{FF2B5EF4-FFF2-40B4-BE49-F238E27FC236}">
                <a16:creationId xmlns:a16="http://schemas.microsoft.com/office/drawing/2014/main" id="{EA17EA51-E8CC-4764-B0F4-DEEE7FB744B3}"/>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2" name="Rectangle 238">
            <a:extLst>
              <a:ext uri="{FF2B5EF4-FFF2-40B4-BE49-F238E27FC236}">
                <a16:creationId xmlns:a16="http://schemas.microsoft.com/office/drawing/2014/main" id="{441B44C7-B48A-4D0F-8663-EE7F826E89C8}"/>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3" name="Rectangle 240">
            <a:extLst>
              <a:ext uri="{FF2B5EF4-FFF2-40B4-BE49-F238E27FC236}">
                <a16:creationId xmlns:a16="http://schemas.microsoft.com/office/drawing/2014/main" id="{0CEFFAD6-BA55-4726-B1B2-10D4A19F1940}"/>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4" name="Rectangle 242">
            <a:extLst>
              <a:ext uri="{FF2B5EF4-FFF2-40B4-BE49-F238E27FC236}">
                <a16:creationId xmlns:a16="http://schemas.microsoft.com/office/drawing/2014/main" id="{673853BB-791B-4626-81FD-7209F0D22363}"/>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5" name="Rectangle 244">
            <a:extLst>
              <a:ext uri="{FF2B5EF4-FFF2-40B4-BE49-F238E27FC236}">
                <a16:creationId xmlns:a16="http://schemas.microsoft.com/office/drawing/2014/main" id="{0CF82061-25D7-4E2D-9DF3-C7F535DC2AAB}"/>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6" name="Rectangle 246">
            <a:extLst>
              <a:ext uri="{FF2B5EF4-FFF2-40B4-BE49-F238E27FC236}">
                <a16:creationId xmlns:a16="http://schemas.microsoft.com/office/drawing/2014/main" id="{8E1BB012-E4C9-4631-9CCD-8A4F7DC592DF}"/>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7" name="Rectangle 248">
            <a:extLst>
              <a:ext uri="{FF2B5EF4-FFF2-40B4-BE49-F238E27FC236}">
                <a16:creationId xmlns:a16="http://schemas.microsoft.com/office/drawing/2014/main" id="{A55327F2-EE42-4233-A035-78FC00ABE576}"/>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78" name="Rectangle 94">
            <a:extLst>
              <a:ext uri="{FF2B5EF4-FFF2-40B4-BE49-F238E27FC236}">
                <a16:creationId xmlns:a16="http://schemas.microsoft.com/office/drawing/2014/main" id="{80D74504-CA4C-48F4-82D9-08FBF1D9FB66}"/>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5179" name="Rectangle 250">
            <a:extLst>
              <a:ext uri="{FF2B5EF4-FFF2-40B4-BE49-F238E27FC236}">
                <a16:creationId xmlns:a16="http://schemas.microsoft.com/office/drawing/2014/main" id="{B24DFCE5-F17F-49C4-886D-DF5E9350762F}"/>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0" name="Rectangle 95">
            <a:extLst>
              <a:ext uri="{FF2B5EF4-FFF2-40B4-BE49-F238E27FC236}">
                <a16:creationId xmlns:a16="http://schemas.microsoft.com/office/drawing/2014/main" id="{24461322-9C8C-4EF9-9DD8-397B6EF9D347}"/>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5181" name="Rectangle 252">
            <a:extLst>
              <a:ext uri="{FF2B5EF4-FFF2-40B4-BE49-F238E27FC236}">
                <a16:creationId xmlns:a16="http://schemas.microsoft.com/office/drawing/2014/main" id="{F7542EF9-20B9-4EE8-BEE0-2F2A38C4FC84}"/>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2" name="Rectangle 254">
            <a:extLst>
              <a:ext uri="{FF2B5EF4-FFF2-40B4-BE49-F238E27FC236}">
                <a16:creationId xmlns:a16="http://schemas.microsoft.com/office/drawing/2014/main" id="{716FC895-8EC3-411F-A054-22552930A445}"/>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3" name="Rectangle 256">
            <a:extLst>
              <a:ext uri="{FF2B5EF4-FFF2-40B4-BE49-F238E27FC236}">
                <a16:creationId xmlns:a16="http://schemas.microsoft.com/office/drawing/2014/main" id="{A086987D-1AEE-4226-84C0-6369F15028AE}"/>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4" name="Rectangle 258">
            <a:extLst>
              <a:ext uri="{FF2B5EF4-FFF2-40B4-BE49-F238E27FC236}">
                <a16:creationId xmlns:a16="http://schemas.microsoft.com/office/drawing/2014/main" id="{C6B809C0-CB02-4BBA-9368-487864BB794F}"/>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5" name="Rectangle 260">
            <a:extLst>
              <a:ext uri="{FF2B5EF4-FFF2-40B4-BE49-F238E27FC236}">
                <a16:creationId xmlns:a16="http://schemas.microsoft.com/office/drawing/2014/main" id="{0EF51228-B8D2-4F71-A9DF-574D76DD4F52}"/>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6" name="Rectangle 262">
            <a:extLst>
              <a:ext uri="{FF2B5EF4-FFF2-40B4-BE49-F238E27FC236}">
                <a16:creationId xmlns:a16="http://schemas.microsoft.com/office/drawing/2014/main" id="{652E0F38-E18C-46EF-993E-0D59A475497B}"/>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7" name="Rectangle 264">
            <a:extLst>
              <a:ext uri="{FF2B5EF4-FFF2-40B4-BE49-F238E27FC236}">
                <a16:creationId xmlns:a16="http://schemas.microsoft.com/office/drawing/2014/main" id="{9EC700A8-9196-4296-987D-CEF6C23C5966}"/>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8" name="Rectangle 266">
            <a:extLst>
              <a:ext uri="{FF2B5EF4-FFF2-40B4-BE49-F238E27FC236}">
                <a16:creationId xmlns:a16="http://schemas.microsoft.com/office/drawing/2014/main" id="{8F2E39A8-EB5D-45CD-AE33-AC59ABE22316}"/>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89" name="Rectangle 268">
            <a:extLst>
              <a:ext uri="{FF2B5EF4-FFF2-40B4-BE49-F238E27FC236}">
                <a16:creationId xmlns:a16="http://schemas.microsoft.com/office/drawing/2014/main" id="{4912FAC3-F3F1-4676-8935-3BF456EC092C}"/>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0" name="Rectangle 270">
            <a:extLst>
              <a:ext uri="{FF2B5EF4-FFF2-40B4-BE49-F238E27FC236}">
                <a16:creationId xmlns:a16="http://schemas.microsoft.com/office/drawing/2014/main" id="{24DBB407-20E9-44AE-8BDC-6D9C5091D88B}"/>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1" name="Rectangle 272">
            <a:extLst>
              <a:ext uri="{FF2B5EF4-FFF2-40B4-BE49-F238E27FC236}">
                <a16:creationId xmlns:a16="http://schemas.microsoft.com/office/drawing/2014/main" id="{E2225DB2-4D3E-4C39-9225-5FEB94CD8874}"/>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2" name="Rectangle 274">
            <a:extLst>
              <a:ext uri="{FF2B5EF4-FFF2-40B4-BE49-F238E27FC236}">
                <a16:creationId xmlns:a16="http://schemas.microsoft.com/office/drawing/2014/main" id="{6F509B46-4516-4D04-A674-F98FE7C6B9D2}"/>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3" name="Rectangle 107">
            <a:extLst>
              <a:ext uri="{FF2B5EF4-FFF2-40B4-BE49-F238E27FC236}">
                <a16:creationId xmlns:a16="http://schemas.microsoft.com/office/drawing/2014/main" id="{5BCA1FF4-883D-4450-9437-95A753014DF4}"/>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5194" name="Rectangle 276">
            <a:extLst>
              <a:ext uri="{FF2B5EF4-FFF2-40B4-BE49-F238E27FC236}">
                <a16:creationId xmlns:a16="http://schemas.microsoft.com/office/drawing/2014/main" id="{C656A1FF-7BF1-4CA9-9776-808D9F9C92A7}"/>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5" name="Rectangle 108">
            <a:extLst>
              <a:ext uri="{FF2B5EF4-FFF2-40B4-BE49-F238E27FC236}">
                <a16:creationId xmlns:a16="http://schemas.microsoft.com/office/drawing/2014/main" id="{D00F664D-7904-4448-B6B9-2B2C86F1AE61}"/>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5196" name="Rectangle 278">
            <a:extLst>
              <a:ext uri="{FF2B5EF4-FFF2-40B4-BE49-F238E27FC236}">
                <a16:creationId xmlns:a16="http://schemas.microsoft.com/office/drawing/2014/main" id="{8786F808-CF7E-4DF0-AEBE-BA6D95B6FCF3}"/>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7" name="Rectangle 280">
            <a:extLst>
              <a:ext uri="{FF2B5EF4-FFF2-40B4-BE49-F238E27FC236}">
                <a16:creationId xmlns:a16="http://schemas.microsoft.com/office/drawing/2014/main" id="{44DEBA8A-7350-4860-9740-1FE40DD18D0D}"/>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8" name="Rectangle 282">
            <a:extLst>
              <a:ext uri="{FF2B5EF4-FFF2-40B4-BE49-F238E27FC236}">
                <a16:creationId xmlns:a16="http://schemas.microsoft.com/office/drawing/2014/main" id="{A941B14F-B3BC-48D3-B135-A829E4B677B1}"/>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199" name="Rectangle 284">
            <a:extLst>
              <a:ext uri="{FF2B5EF4-FFF2-40B4-BE49-F238E27FC236}">
                <a16:creationId xmlns:a16="http://schemas.microsoft.com/office/drawing/2014/main" id="{5872CBEB-8BC5-4773-BCB4-7D36E7132B0A}"/>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0" name="Rectangle 286">
            <a:extLst>
              <a:ext uri="{FF2B5EF4-FFF2-40B4-BE49-F238E27FC236}">
                <a16:creationId xmlns:a16="http://schemas.microsoft.com/office/drawing/2014/main" id="{57779761-4124-4005-84D9-553968E0F636}"/>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1" name="Rectangle 288">
            <a:extLst>
              <a:ext uri="{FF2B5EF4-FFF2-40B4-BE49-F238E27FC236}">
                <a16:creationId xmlns:a16="http://schemas.microsoft.com/office/drawing/2014/main" id="{F8F152C2-44CD-4286-A49E-57B550F74615}"/>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2" name="Rectangle 290">
            <a:extLst>
              <a:ext uri="{FF2B5EF4-FFF2-40B4-BE49-F238E27FC236}">
                <a16:creationId xmlns:a16="http://schemas.microsoft.com/office/drawing/2014/main" id="{169FEC50-461F-494B-9EDC-2F455DE92D7D}"/>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3" name="Rectangle 292">
            <a:extLst>
              <a:ext uri="{FF2B5EF4-FFF2-40B4-BE49-F238E27FC236}">
                <a16:creationId xmlns:a16="http://schemas.microsoft.com/office/drawing/2014/main" id="{6113C436-0ACF-4992-B49B-5616377C5C0D}"/>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4" name="Rectangle 294">
            <a:extLst>
              <a:ext uri="{FF2B5EF4-FFF2-40B4-BE49-F238E27FC236}">
                <a16:creationId xmlns:a16="http://schemas.microsoft.com/office/drawing/2014/main" id="{2608FD7F-93A8-47B5-9259-323D0AB8C452}"/>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5" name="Rectangle 296">
            <a:extLst>
              <a:ext uri="{FF2B5EF4-FFF2-40B4-BE49-F238E27FC236}">
                <a16:creationId xmlns:a16="http://schemas.microsoft.com/office/drawing/2014/main" id="{F94E4E64-EB0C-4A9A-A62F-88A349A9DF7A}"/>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6" name="Rectangle 298">
            <a:extLst>
              <a:ext uri="{FF2B5EF4-FFF2-40B4-BE49-F238E27FC236}">
                <a16:creationId xmlns:a16="http://schemas.microsoft.com/office/drawing/2014/main" id="{C5429A26-EB05-4EBB-98AC-C39AB4261EA1}"/>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7" name="Rectangle 300">
            <a:extLst>
              <a:ext uri="{FF2B5EF4-FFF2-40B4-BE49-F238E27FC236}">
                <a16:creationId xmlns:a16="http://schemas.microsoft.com/office/drawing/2014/main" id="{587517AB-F645-4E90-8404-28AF8A9C7D8B}"/>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8" name="Rectangle 303">
            <a:extLst>
              <a:ext uri="{FF2B5EF4-FFF2-40B4-BE49-F238E27FC236}">
                <a16:creationId xmlns:a16="http://schemas.microsoft.com/office/drawing/2014/main" id="{A6B3CFA4-BF77-4976-93AE-CAB78C84FDAF}"/>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09" name="Rectangle 311">
            <a:extLst>
              <a:ext uri="{FF2B5EF4-FFF2-40B4-BE49-F238E27FC236}">
                <a16:creationId xmlns:a16="http://schemas.microsoft.com/office/drawing/2014/main" id="{A45BCB33-8BCB-44C6-9EDF-626A3FAE4556}"/>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5210" name="Rectangle 312">
            <a:extLst>
              <a:ext uri="{FF2B5EF4-FFF2-40B4-BE49-F238E27FC236}">
                <a16:creationId xmlns:a16="http://schemas.microsoft.com/office/drawing/2014/main" id="{12B09C1C-4599-4028-9A63-A1903899D49A}"/>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5211" name="直接连接符 20634">
            <a:extLst>
              <a:ext uri="{FF2B5EF4-FFF2-40B4-BE49-F238E27FC236}">
                <a16:creationId xmlns:a16="http://schemas.microsoft.com/office/drawing/2014/main" id="{406E1528-0F81-4CF7-BC7D-AC9ED6693904}"/>
              </a:ext>
            </a:extLst>
          </p:cNvPr>
          <p:cNvSpPr>
            <a:spLocks noChangeShapeType="1"/>
          </p:cNvSpPr>
          <p:nvPr/>
        </p:nvSpPr>
        <p:spPr bwMode="auto">
          <a:xfrm flipH="1">
            <a:off x="3848987" y="1318437"/>
            <a:ext cx="1956390" cy="260497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12" name="直接连接符 20635">
            <a:extLst>
              <a:ext uri="{FF2B5EF4-FFF2-40B4-BE49-F238E27FC236}">
                <a16:creationId xmlns:a16="http://schemas.microsoft.com/office/drawing/2014/main" id="{AB55F468-FA3F-4471-833C-EA62B2C6429C}"/>
              </a:ext>
            </a:extLst>
          </p:cNvPr>
          <p:cNvSpPr>
            <a:spLocks noChangeShapeType="1"/>
          </p:cNvSpPr>
          <p:nvPr/>
        </p:nvSpPr>
        <p:spPr bwMode="auto">
          <a:xfrm>
            <a:off x="2844800" y="3789363"/>
            <a:ext cx="993553" cy="208479"/>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213" name="椭圆 20636">
            <a:extLst>
              <a:ext uri="{FF2B5EF4-FFF2-40B4-BE49-F238E27FC236}">
                <a16:creationId xmlns:a16="http://schemas.microsoft.com/office/drawing/2014/main" id="{9051B287-8A86-437B-89C1-1C9579316763}"/>
              </a:ext>
            </a:extLst>
          </p:cNvPr>
          <p:cNvSpPr>
            <a:spLocks noChangeArrowheads="1"/>
          </p:cNvSpPr>
          <p:nvPr/>
        </p:nvSpPr>
        <p:spPr bwMode="auto">
          <a:xfrm>
            <a:off x="3348038" y="2492375"/>
            <a:ext cx="649287"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5214" name="矩形 20637">
            <a:extLst>
              <a:ext uri="{FF2B5EF4-FFF2-40B4-BE49-F238E27FC236}">
                <a16:creationId xmlns:a16="http://schemas.microsoft.com/office/drawing/2014/main" id="{2C46DBE6-F43A-4BE7-8FD9-BF6017C2A6BB}"/>
              </a:ext>
            </a:extLst>
          </p:cNvPr>
          <p:cNvSpPr>
            <a:spLocks noGrp="1" noChangeArrowheads="1"/>
          </p:cNvSpPr>
          <p:nvPr/>
        </p:nvSpPr>
        <p:spPr bwMode="auto">
          <a:xfrm>
            <a:off x="828675" y="6021388"/>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solidFill>
                  <a:srgbClr val="CC0000"/>
                </a:solidFill>
                <a:latin typeface="Times New Roman" panose="02020603050405020304" pitchFamily="18" charset="0"/>
              </a:rPr>
              <a:t>需要用到前面的结果，即</a:t>
            </a:r>
            <a:r>
              <a:rPr lang="zh-CN" altLang="en-US" sz="2400" b="1">
                <a:solidFill>
                  <a:srgbClr val="CC0000"/>
                </a:solidFill>
                <a:latin typeface="楷体_GB2312"/>
                <a:ea typeface="楷体_GB2312"/>
                <a:cs typeface="楷体_GB2312"/>
              </a:rPr>
              <a:t>已经解决的子问题的答案。</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3850" y="44450"/>
            <a:ext cx="8540750" cy="863600"/>
          </a:xfrm>
        </p:spPr>
        <p:txBody>
          <a:bodyPr/>
          <a:lstStyle/>
          <a:p>
            <a:r>
              <a:rPr lang="zh-CN" altLang="en-US" b="1" dirty="0"/>
              <a:t>经典问题</a:t>
            </a:r>
            <a:r>
              <a:rPr lang="en-US" altLang="zh-CN" b="1" dirty="0"/>
              <a:t>---</a:t>
            </a:r>
            <a:r>
              <a:rPr lang="zh-CN" altLang="en-US" b="1" dirty="0"/>
              <a:t>数塔问题</a:t>
            </a:r>
          </a:p>
        </p:txBody>
      </p:sp>
      <p:grpSp>
        <p:nvGrpSpPr>
          <p:cNvPr id="6149" name="组合 53"/>
          <p:cNvGrpSpPr>
            <a:grpSpLocks/>
          </p:cNvGrpSpPr>
          <p:nvPr/>
        </p:nvGrpSpPr>
        <p:grpSpPr bwMode="auto">
          <a:xfrm>
            <a:off x="31677" y="2708275"/>
            <a:ext cx="6594430" cy="3666767"/>
            <a:chOff x="1115616" y="1124744"/>
            <a:chExt cx="6624736" cy="4032448"/>
          </a:xfrm>
          <a:solidFill>
            <a:schemeClr val="accent1"/>
          </a:solidFill>
        </p:grpSpPr>
        <p:sp>
          <p:nvSpPr>
            <p:cNvPr id="4" name="矩形 3"/>
            <p:cNvSpPr/>
            <p:nvPr/>
          </p:nvSpPr>
          <p:spPr>
            <a:xfrm>
              <a:off x="3646128" y="1124744"/>
              <a:ext cx="885838"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a:t>
              </a:r>
              <a:endParaRPr lang="zh-CN" altLang="en-US" sz="3200" dirty="0">
                <a:solidFill>
                  <a:schemeClr val="tx1"/>
                </a:solidFill>
              </a:endParaRPr>
            </a:p>
          </p:txBody>
        </p:sp>
        <p:sp>
          <p:nvSpPr>
            <p:cNvPr id="6" name="矩形 5"/>
            <p:cNvSpPr/>
            <p:nvPr/>
          </p:nvSpPr>
          <p:spPr>
            <a:xfrm>
              <a:off x="2699964" y="2354633"/>
              <a:ext cx="1152542" cy="5760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3</a:t>
              </a:r>
              <a:endParaRPr lang="zh-CN" altLang="en-US" sz="3200" dirty="0">
                <a:solidFill>
                  <a:schemeClr val="tx1"/>
                </a:solidFill>
              </a:endParaRPr>
            </a:p>
          </p:txBody>
        </p:sp>
        <p:sp>
          <p:nvSpPr>
            <p:cNvPr id="7" name="矩形 6"/>
            <p:cNvSpPr/>
            <p:nvPr/>
          </p:nvSpPr>
          <p:spPr>
            <a:xfrm>
              <a:off x="4500216" y="2337176"/>
              <a:ext cx="1152542"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a:t>
              </a:r>
              <a:endParaRPr lang="zh-CN" altLang="en-US" sz="3200" dirty="0">
                <a:solidFill>
                  <a:schemeClr val="tx1"/>
                </a:solidFill>
              </a:endParaRPr>
            </a:p>
          </p:txBody>
        </p:sp>
        <p:sp>
          <p:nvSpPr>
            <p:cNvPr id="8" name="矩形 7"/>
            <p:cNvSpPr/>
            <p:nvPr/>
          </p:nvSpPr>
          <p:spPr>
            <a:xfrm>
              <a:off x="3696929" y="3356000"/>
              <a:ext cx="1152542"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10</a:t>
              </a:r>
              <a:endParaRPr lang="zh-CN" altLang="en-US" sz="3200" dirty="0">
                <a:solidFill>
                  <a:schemeClr val="tx1"/>
                </a:solidFill>
              </a:endParaRPr>
            </a:p>
          </p:txBody>
        </p:sp>
        <p:sp>
          <p:nvSpPr>
            <p:cNvPr id="9" name="矩形 8"/>
            <p:cNvSpPr/>
            <p:nvPr/>
          </p:nvSpPr>
          <p:spPr>
            <a:xfrm>
              <a:off x="5652758" y="3429000"/>
              <a:ext cx="1150955"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a:t>
              </a:r>
              <a:endParaRPr lang="zh-CN" altLang="en-US" sz="3200" dirty="0">
                <a:solidFill>
                  <a:schemeClr val="tx1"/>
                </a:solidFill>
              </a:endParaRPr>
            </a:p>
          </p:txBody>
        </p:sp>
        <p:sp>
          <p:nvSpPr>
            <p:cNvPr id="10" name="矩形 9"/>
            <p:cNvSpPr/>
            <p:nvPr/>
          </p:nvSpPr>
          <p:spPr>
            <a:xfrm>
              <a:off x="1769676" y="3357587"/>
              <a:ext cx="1150955" cy="5760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4</a:t>
              </a:r>
              <a:endParaRPr lang="zh-CN" altLang="en-US" sz="3200" dirty="0">
                <a:solidFill>
                  <a:schemeClr val="tx1"/>
                </a:solidFill>
              </a:endParaRPr>
            </a:p>
          </p:txBody>
        </p:sp>
        <p:sp>
          <p:nvSpPr>
            <p:cNvPr id="15" name="矩形 14"/>
            <p:cNvSpPr/>
            <p:nvPr/>
          </p:nvSpPr>
          <p:spPr>
            <a:xfrm>
              <a:off x="1115616" y="4581128"/>
              <a:ext cx="1152542"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4</a:t>
              </a:r>
              <a:endParaRPr lang="zh-CN" altLang="en-US" sz="3200" dirty="0">
                <a:solidFill>
                  <a:schemeClr val="tx1"/>
                </a:solidFill>
              </a:endParaRPr>
            </a:p>
          </p:txBody>
        </p:sp>
        <p:sp>
          <p:nvSpPr>
            <p:cNvPr id="16" name="矩形 15"/>
            <p:cNvSpPr/>
            <p:nvPr/>
          </p:nvSpPr>
          <p:spPr>
            <a:xfrm>
              <a:off x="2987307" y="4581128"/>
              <a:ext cx="1152542"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3</a:t>
              </a:r>
              <a:endParaRPr lang="zh-CN" altLang="en-US" sz="3200" dirty="0">
                <a:solidFill>
                  <a:schemeClr val="tx1"/>
                </a:solidFill>
              </a:endParaRPr>
            </a:p>
          </p:txBody>
        </p:sp>
        <p:sp>
          <p:nvSpPr>
            <p:cNvPr id="17" name="矩形 16"/>
            <p:cNvSpPr/>
            <p:nvPr/>
          </p:nvSpPr>
          <p:spPr>
            <a:xfrm>
              <a:off x="4860584" y="4581128"/>
              <a:ext cx="1150954"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a:t>
              </a:r>
              <a:endParaRPr lang="zh-CN" altLang="en-US" sz="3200" dirty="0">
                <a:solidFill>
                  <a:schemeClr val="tx1"/>
                </a:solidFill>
              </a:endParaRPr>
            </a:p>
          </p:txBody>
        </p:sp>
        <p:sp>
          <p:nvSpPr>
            <p:cNvPr id="18" name="矩形 17"/>
            <p:cNvSpPr/>
            <p:nvPr/>
          </p:nvSpPr>
          <p:spPr>
            <a:xfrm>
              <a:off x="6587810" y="4581128"/>
              <a:ext cx="1152542" cy="57606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20</a:t>
              </a:r>
              <a:endParaRPr lang="zh-CN" altLang="en-US" sz="3200" dirty="0">
                <a:solidFill>
                  <a:schemeClr val="tx1"/>
                </a:solidFill>
              </a:endParaRPr>
            </a:p>
          </p:txBody>
        </p:sp>
        <p:cxnSp>
          <p:nvCxnSpPr>
            <p:cNvPr id="22" name="直接连接符 21"/>
            <p:cNvCxnSpPr/>
            <p:nvPr/>
          </p:nvCxnSpPr>
          <p:spPr>
            <a:xfrm flipH="1">
              <a:off x="3131771" y="1726200"/>
              <a:ext cx="835037" cy="622086"/>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 idx="2"/>
            </p:cNvCxnSpPr>
            <p:nvPr/>
          </p:nvCxnSpPr>
          <p:spPr>
            <a:xfrm>
              <a:off x="4089048" y="1700808"/>
              <a:ext cx="1036652" cy="61256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484061" y="2924349"/>
              <a:ext cx="619134" cy="433239"/>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75984" y="3933651"/>
              <a:ext cx="835037" cy="622086"/>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7" idx="2"/>
            </p:cNvCxnSpPr>
            <p:nvPr/>
          </p:nvCxnSpPr>
          <p:spPr>
            <a:xfrm flipH="1">
              <a:off x="4139849" y="2913240"/>
              <a:ext cx="936639" cy="444347"/>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3376249" y="3957456"/>
              <a:ext cx="835037" cy="623672"/>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176501" y="3990781"/>
              <a:ext cx="835037" cy="622086"/>
            </a:xfrm>
            <a:prstGeom prst="line">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131771" y="2924349"/>
              <a:ext cx="1008078" cy="46815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7" idx="2"/>
            </p:cNvCxnSpPr>
            <p:nvPr/>
          </p:nvCxnSpPr>
          <p:spPr>
            <a:xfrm>
              <a:off x="5076488" y="2913240"/>
              <a:ext cx="935051" cy="51575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 idx="2"/>
            </p:cNvCxnSpPr>
            <p:nvPr/>
          </p:nvCxnSpPr>
          <p:spPr>
            <a:xfrm>
              <a:off x="2344359" y="3933651"/>
              <a:ext cx="1003315" cy="647477"/>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204937" y="3957456"/>
              <a:ext cx="1003315" cy="647477"/>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035352" y="3992369"/>
              <a:ext cx="1128729" cy="61256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50" name="TextBox 55"/>
          <p:cNvSpPr txBox="1">
            <a:spLocks noChangeArrowheads="1"/>
          </p:cNvSpPr>
          <p:nvPr/>
        </p:nvSpPr>
        <p:spPr bwMode="auto">
          <a:xfrm>
            <a:off x="107156" y="1212045"/>
            <a:ext cx="889517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000" b="1" dirty="0"/>
              <a:t>有一个由正整数组成的三角形，第一行只有一个数，除了最下行之外每个数的左下方和右下方各有一个数，如下图所示。从第一行的数开始，每次可以往左下或右下走一格，直到走到三角形底层，把沿途经过的数全部加起来作为得分。如何走，使得这个得分最大？</a:t>
            </a:r>
          </a:p>
        </p:txBody>
      </p:sp>
      <p:sp>
        <p:nvSpPr>
          <p:cNvPr id="29" name="TextBox 5"/>
          <p:cNvSpPr txBox="1">
            <a:spLocks noChangeArrowheads="1"/>
          </p:cNvSpPr>
          <p:nvPr/>
        </p:nvSpPr>
        <p:spPr bwMode="auto">
          <a:xfrm>
            <a:off x="5946977" y="2493622"/>
            <a:ext cx="291762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0000"/>
              </a:buClr>
            </a:pPr>
            <a:r>
              <a:rPr lang="zh-CN" altLang="en-US" sz="2000" b="1" dirty="0">
                <a:solidFill>
                  <a:srgbClr val="0000CC"/>
                </a:solidFill>
              </a:rPr>
              <a:t>最容易想到的是贪心算法：每次选择数字较大的方向走。</a:t>
            </a:r>
            <a:r>
              <a:rPr lang="zh-CN" altLang="en-US" sz="2400" b="1" dirty="0">
                <a:solidFill>
                  <a:srgbClr val="0000CC"/>
                </a:solidFill>
              </a:rPr>
              <a:t>   </a:t>
            </a:r>
            <a:endParaRPr lang="en-US" altLang="zh-CN" sz="2400" b="1" dirty="0">
              <a:solidFill>
                <a:srgbClr val="0000CC"/>
              </a:solidFill>
            </a:endParaRPr>
          </a:p>
          <a:p>
            <a:pPr eaLnBrk="1" hangingPunct="1">
              <a:buClr>
                <a:srgbClr val="FF0000"/>
              </a:buClr>
            </a:pPr>
            <a:r>
              <a:rPr lang="zh-CN" altLang="en-US" sz="2400" b="1" dirty="0">
                <a:solidFill>
                  <a:srgbClr val="0000CC"/>
                </a:solidFill>
              </a:rPr>
              <a:t>   </a:t>
            </a:r>
            <a:endParaRPr lang="en-US" altLang="zh-CN" sz="2400" b="1" dirty="0">
              <a:solidFill>
                <a:srgbClr val="0000CC"/>
              </a:solidFill>
            </a:endParaRPr>
          </a:p>
          <a:p>
            <a:pPr eaLnBrk="1" hangingPunct="1">
              <a:buClr>
                <a:srgbClr val="FF0000"/>
              </a:buClr>
            </a:pPr>
            <a:r>
              <a:rPr lang="zh-CN" altLang="en-US" sz="2400" b="1" dirty="0">
                <a:solidFill>
                  <a:srgbClr val="FF0000"/>
                </a:solidFill>
              </a:rPr>
              <a:t>  </a:t>
            </a:r>
            <a:r>
              <a:rPr lang="en-US" altLang="zh-CN" sz="2400" b="1" dirty="0">
                <a:solidFill>
                  <a:srgbClr val="FF0000"/>
                </a:solidFill>
              </a:rPr>
              <a:t>1----3---10----3</a:t>
            </a:r>
          </a:p>
          <a:p>
            <a:pPr eaLnBrk="1" hangingPunct="1">
              <a:buClr>
                <a:srgbClr val="FF0000"/>
              </a:buClr>
            </a:pPr>
            <a:endParaRPr lang="en-US" altLang="zh-CN" sz="2400" b="1" dirty="0">
              <a:solidFill>
                <a:srgbClr val="FF0000"/>
              </a:solidFill>
            </a:endParaRPr>
          </a:p>
          <a:p>
            <a:pPr eaLnBrk="1" hangingPunct="1">
              <a:buClr>
                <a:srgbClr val="FF0000"/>
              </a:buClr>
            </a:pPr>
            <a:r>
              <a:rPr lang="en-US" altLang="zh-CN" sz="2400" b="1" dirty="0">
                <a:solidFill>
                  <a:srgbClr val="FF0000"/>
                </a:solidFill>
              </a:rPr>
              <a:t> </a:t>
            </a:r>
            <a:r>
              <a:rPr lang="zh-CN" altLang="en-US" sz="2400" b="1" dirty="0">
                <a:solidFill>
                  <a:srgbClr val="FF0000"/>
                </a:solidFill>
              </a:rPr>
              <a:t>错误   </a:t>
            </a:r>
            <a:r>
              <a:rPr lang="zh-CN" altLang="en-US" sz="2400" b="1" dirty="0"/>
              <a:t>  </a:t>
            </a:r>
          </a:p>
        </p:txBody>
      </p:sp>
    </p:spTree>
    <p:extLst>
      <p:ext uri="{BB962C8B-B14F-4D97-AF65-F5344CB8AC3E}">
        <p14:creationId xmlns:p14="http://schemas.microsoft.com/office/powerpoint/2010/main" val="28230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2">
            <a:extLst>
              <a:ext uri="{FF2B5EF4-FFF2-40B4-BE49-F238E27FC236}">
                <a16:creationId xmlns:a16="http://schemas.microsoft.com/office/drawing/2014/main" id="{31CA4E0D-7DDA-45CB-A42D-BCBD1F2DFF19}"/>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6084" name="Rectangle 120">
            <a:extLst>
              <a:ext uri="{FF2B5EF4-FFF2-40B4-BE49-F238E27FC236}">
                <a16:creationId xmlns:a16="http://schemas.microsoft.com/office/drawing/2014/main" id="{3C76EF44-7632-4D00-8A9A-CB7D9FC3EE93}"/>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85" name="Rectangle 23">
            <a:extLst>
              <a:ext uri="{FF2B5EF4-FFF2-40B4-BE49-F238E27FC236}">
                <a16:creationId xmlns:a16="http://schemas.microsoft.com/office/drawing/2014/main" id="{83D0198C-9B05-4DC5-AFD8-044AAB546056}"/>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6086" name="Rectangle 122">
            <a:extLst>
              <a:ext uri="{FF2B5EF4-FFF2-40B4-BE49-F238E27FC236}">
                <a16:creationId xmlns:a16="http://schemas.microsoft.com/office/drawing/2014/main" id="{4B4711A4-3D10-433B-A04A-AD45F2639445}"/>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87" name="Rectangle 24">
            <a:extLst>
              <a:ext uri="{FF2B5EF4-FFF2-40B4-BE49-F238E27FC236}">
                <a16:creationId xmlns:a16="http://schemas.microsoft.com/office/drawing/2014/main" id="{9878F790-286B-425F-B7CD-47826347ED1F}"/>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088" name="Rectangle 124">
            <a:extLst>
              <a:ext uri="{FF2B5EF4-FFF2-40B4-BE49-F238E27FC236}">
                <a16:creationId xmlns:a16="http://schemas.microsoft.com/office/drawing/2014/main" id="{60CFE271-C0FC-4896-B946-853A72DC92DD}"/>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89" name="Rectangle 25">
            <a:extLst>
              <a:ext uri="{FF2B5EF4-FFF2-40B4-BE49-F238E27FC236}">
                <a16:creationId xmlns:a16="http://schemas.microsoft.com/office/drawing/2014/main" id="{80EF59F7-B401-4A4F-8E96-6A39A1999A66}"/>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6090" name="Rectangle 126">
            <a:extLst>
              <a:ext uri="{FF2B5EF4-FFF2-40B4-BE49-F238E27FC236}">
                <a16:creationId xmlns:a16="http://schemas.microsoft.com/office/drawing/2014/main" id="{0A6F92FD-8A8C-4B31-AFCA-37B6ABCF4908}"/>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91" name="Rectangle 26">
            <a:extLst>
              <a:ext uri="{FF2B5EF4-FFF2-40B4-BE49-F238E27FC236}">
                <a16:creationId xmlns:a16="http://schemas.microsoft.com/office/drawing/2014/main" id="{45E8DD1E-487A-4580-A10F-89854965BE8E}"/>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6092" name="Rectangle 128">
            <a:extLst>
              <a:ext uri="{FF2B5EF4-FFF2-40B4-BE49-F238E27FC236}">
                <a16:creationId xmlns:a16="http://schemas.microsoft.com/office/drawing/2014/main" id="{CAED984C-6E62-41DC-847F-9C87A2129C0F}"/>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93" name="Rectangle 27">
            <a:extLst>
              <a:ext uri="{FF2B5EF4-FFF2-40B4-BE49-F238E27FC236}">
                <a16:creationId xmlns:a16="http://schemas.microsoft.com/office/drawing/2014/main" id="{71E52B30-F553-45E6-AB2B-E87A96B09E01}"/>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6094" name="Rectangle 130">
            <a:extLst>
              <a:ext uri="{FF2B5EF4-FFF2-40B4-BE49-F238E27FC236}">
                <a16:creationId xmlns:a16="http://schemas.microsoft.com/office/drawing/2014/main" id="{9CD155BE-312B-4661-A47C-DB2749FE987E}"/>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95" name="Rectangle 28">
            <a:extLst>
              <a:ext uri="{FF2B5EF4-FFF2-40B4-BE49-F238E27FC236}">
                <a16:creationId xmlns:a16="http://schemas.microsoft.com/office/drawing/2014/main" id="{5843A7FA-A23C-4268-8CF2-FAE4C23CF937}"/>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6096" name="Rectangle 132">
            <a:extLst>
              <a:ext uri="{FF2B5EF4-FFF2-40B4-BE49-F238E27FC236}">
                <a16:creationId xmlns:a16="http://schemas.microsoft.com/office/drawing/2014/main" id="{3F03BC9E-979D-4BE8-9AD1-693E8BE55BDB}"/>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97" name="Rectangle 29">
            <a:extLst>
              <a:ext uri="{FF2B5EF4-FFF2-40B4-BE49-F238E27FC236}">
                <a16:creationId xmlns:a16="http://schemas.microsoft.com/office/drawing/2014/main" id="{31F2D71C-9C55-4488-B7F7-1954D6CA664E}"/>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6098" name="Rectangle 134">
            <a:extLst>
              <a:ext uri="{FF2B5EF4-FFF2-40B4-BE49-F238E27FC236}">
                <a16:creationId xmlns:a16="http://schemas.microsoft.com/office/drawing/2014/main" id="{FCDAEE73-CDEC-4FE9-AB7B-F56908399F88}"/>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099" name="Rectangle 30">
            <a:extLst>
              <a:ext uri="{FF2B5EF4-FFF2-40B4-BE49-F238E27FC236}">
                <a16:creationId xmlns:a16="http://schemas.microsoft.com/office/drawing/2014/main" id="{BD695445-B084-4506-88FF-DA7FDBE9A603}"/>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00" name="Rectangle 136">
            <a:extLst>
              <a:ext uri="{FF2B5EF4-FFF2-40B4-BE49-F238E27FC236}">
                <a16:creationId xmlns:a16="http://schemas.microsoft.com/office/drawing/2014/main" id="{B6FD42C2-D8FE-4197-AED1-446C4C410764}"/>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01" name="Rectangle 31">
            <a:extLst>
              <a:ext uri="{FF2B5EF4-FFF2-40B4-BE49-F238E27FC236}">
                <a16:creationId xmlns:a16="http://schemas.microsoft.com/office/drawing/2014/main" id="{8EF32A83-85E5-4251-A328-A0E96D0B850E}"/>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6102" name="Rectangle 138">
            <a:extLst>
              <a:ext uri="{FF2B5EF4-FFF2-40B4-BE49-F238E27FC236}">
                <a16:creationId xmlns:a16="http://schemas.microsoft.com/office/drawing/2014/main" id="{6DA327C1-136B-4CB7-9CB1-1B9654B07470}"/>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03" name="Rectangle 32">
            <a:extLst>
              <a:ext uri="{FF2B5EF4-FFF2-40B4-BE49-F238E27FC236}">
                <a16:creationId xmlns:a16="http://schemas.microsoft.com/office/drawing/2014/main" id="{AFAD2753-FB9E-4775-A85B-EA65852ECD00}"/>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6104" name="Rectangle 140">
            <a:extLst>
              <a:ext uri="{FF2B5EF4-FFF2-40B4-BE49-F238E27FC236}">
                <a16:creationId xmlns:a16="http://schemas.microsoft.com/office/drawing/2014/main" id="{FD070A04-D2BA-42B9-AD13-836829B4C6EF}"/>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05" name="Rectangle 33">
            <a:extLst>
              <a:ext uri="{FF2B5EF4-FFF2-40B4-BE49-F238E27FC236}">
                <a16:creationId xmlns:a16="http://schemas.microsoft.com/office/drawing/2014/main" id="{371F40FF-A1C2-4BC3-A3CB-E003F32BC4CF}"/>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06" name="Rectangle 142">
            <a:extLst>
              <a:ext uri="{FF2B5EF4-FFF2-40B4-BE49-F238E27FC236}">
                <a16:creationId xmlns:a16="http://schemas.microsoft.com/office/drawing/2014/main" id="{E46FB44F-8207-4BB7-BB45-4D6BA84F38BC}"/>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07" name="Rectangle 34">
            <a:extLst>
              <a:ext uri="{FF2B5EF4-FFF2-40B4-BE49-F238E27FC236}">
                <a16:creationId xmlns:a16="http://schemas.microsoft.com/office/drawing/2014/main" id="{BF1C951A-E3F3-4887-B399-665947833BFC}"/>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6108" name="Rectangle 144">
            <a:extLst>
              <a:ext uri="{FF2B5EF4-FFF2-40B4-BE49-F238E27FC236}">
                <a16:creationId xmlns:a16="http://schemas.microsoft.com/office/drawing/2014/main" id="{E4C4EBB1-6CA7-4BEE-870F-8E899E5F14B5}"/>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09" name="Rectangle 35">
            <a:extLst>
              <a:ext uri="{FF2B5EF4-FFF2-40B4-BE49-F238E27FC236}">
                <a16:creationId xmlns:a16="http://schemas.microsoft.com/office/drawing/2014/main" id="{F277834E-FAD3-40ED-9C1C-D8653E5DB3EC}"/>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6110" name="Rectangle 146">
            <a:extLst>
              <a:ext uri="{FF2B5EF4-FFF2-40B4-BE49-F238E27FC236}">
                <a16:creationId xmlns:a16="http://schemas.microsoft.com/office/drawing/2014/main" id="{E042626E-FD53-4C6E-AA2E-06BF4A2BD5D9}"/>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1" name="Rectangle 36">
            <a:extLst>
              <a:ext uri="{FF2B5EF4-FFF2-40B4-BE49-F238E27FC236}">
                <a16:creationId xmlns:a16="http://schemas.microsoft.com/office/drawing/2014/main" id="{ED2B4F58-A2A8-498F-9C03-C0AC09321F75}"/>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12" name="Rectangle 148">
            <a:extLst>
              <a:ext uri="{FF2B5EF4-FFF2-40B4-BE49-F238E27FC236}">
                <a16:creationId xmlns:a16="http://schemas.microsoft.com/office/drawing/2014/main" id="{483AF617-1A95-4191-8122-C028A213F52A}"/>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3" name="Rectangle 37">
            <a:extLst>
              <a:ext uri="{FF2B5EF4-FFF2-40B4-BE49-F238E27FC236}">
                <a16:creationId xmlns:a16="http://schemas.microsoft.com/office/drawing/2014/main" id="{C54ED04B-ABB9-49B0-930E-C29398D11D85}"/>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14" name="Rectangle 150">
            <a:extLst>
              <a:ext uri="{FF2B5EF4-FFF2-40B4-BE49-F238E27FC236}">
                <a16:creationId xmlns:a16="http://schemas.microsoft.com/office/drawing/2014/main" id="{15CAC8EE-6F87-48BE-B9EB-906DD44D3FB3}"/>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5" name="Rectangle 38">
            <a:extLst>
              <a:ext uri="{FF2B5EF4-FFF2-40B4-BE49-F238E27FC236}">
                <a16:creationId xmlns:a16="http://schemas.microsoft.com/office/drawing/2014/main" id="{1014769E-6167-4C96-8760-1030068A6CC3}"/>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16" name="Rectangle 152">
            <a:extLst>
              <a:ext uri="{FF2B5EF4-FFF2-40B4-BE49-F238E27FC236}">
                <a16:creationId xmlns:a16="http://schemas.microsoft.com/office/drawing/2014/main" id="{01C9298A-1685-496A-B13B-D23B9D04F4A6}"/>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7" name="Rectangle 39">
            <a:extLst>
              <a:ext uri="{FF2B5EF4-FFF2-40B4-BE49-F238E27FC236}">
                <a16:creationId xmlns:a16="http://schemas.microsoft.com/office/drawing/2014/main" id="{95740A7D-0B98-472F-8A38-0CC0912D93A6}"/>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8" name="Rectangle 154">
            <a:extLst>
              <a:ext uri="{FF2B5EF4-FFF2-40B4-BE49-F238E27FC236}">
                <a16:creationId xmlns:a16="http://schemas.microsoft.com/office/drawing/2014/main" id="{EA36092D-6F67-46F9-8CC5-E8AB4C52F6CD}"/>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19" name="Rectangle 47">
            <a:extLst>
              <a:ext uri="{FF2B5EF4-FFF2-40B4-BE49-F238E27FC236}">
                <a16:creationId xmlns:a16="http://schemas.microsoft.com/office/drawing/2014/main" id="{A8697C86-8514-46AB-A555-E95FDD655CD2}"/>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20" name="Rectangle 156">
            <a:extLst>
              <a:ext uri="{FF2B5EF4-FFF2-40B4-BE49-F238E27FC236}">
                <a16:creationId xmlns:a16="http://schemas.microsoft.com/office/drawing/2014/main" id="{42949BB7-9224-4605-A923-A4E882966BAC}"/>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21" name="Rectangle 48">
            <a:extLst>
              <a:ext uri="{FF2B5EF4-FFF2-40B4-BE49-F238E27FC236}">
                <a16:creationId xmlns:a16="http://schemas.microsoft.com/office/drawing/2014/main" id="{C40E6854-C9C5-4BA3-88A1-4D62E86489DF}"/>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22" name="Rectangle 158">
            <a:extLst>
              <a:ext uri="{FF2B5EF4-FFF2-40B4-BE49-F238E27FC236}">
                <a16:creationId xmlns:a16="http://schemas.microsoft.com/office/drawing/2014/main" id="{57339B38-78E7-48FA-ABE8-DEF9CF6D4EBC}"/>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23" name="Rectangle 49">
            <a:extLst>
              <a:ext uri="{FF2B5EF4-FFF2-40B4-BE49-F238E27FC236}">
                <a16:creationId xmlns:a16="http://schemas.microsoft.com/office/drawing/2014/main" id="{7D4FB63E-5091-492B-9DEA-6E44FC1B4A97}"/>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24" name="Rectangle 160">
            <a:extLst>
              <a:ext uri="{FF2B5EF4-FFF2-40B4-BE49-F238E27FC236}">
                <a16:creationId xmlns:a16="http://schemas.microsoft.com/office/drawing/2014/main" id="{36B079A6-A31E-467F-97D7-841D81F31459}"/>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25" name="Rectangle 50">
            <a:extLst>
              <a:ext uri="{FF2B5EF4-FFF2-40B4-BE49-F238E27FC236}">
                <a16:creationId xmlns:a16="http://schemas.microsoft.com/office/drawing/2014/main" id="{62B55B5F-A7B4-4EC8-9AE0-4603C4A4FAB3}"/>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dirty="0">
                <a:latin typeface="Times New Roman" panose="02020603050405020304" pitchFamily="18" charset="0"/>
              </a:rPr>
              <a:t>0</a:t>
            </a:r>
          </a:p>
          <a:p>
            <a:pPr algn="just"/>
            <a:endParaRPr lang="en-US" altLang="zh-CN" sz="2000" b="1" dirty="0">
              <a:latin typeface="Times New Roman" panose="02020603050405020304" pitchFamily="18" charset="0"/>
            </a:endParaRPr>
          </a:p>
        </p:txBody>
      </p:sp>
      <p:sp>
        <p:nvSpPr>
          <p:cNvPr id="46126" name="Rectangle 162">
            <a:extLst>
              <a:ext uri="{FF2B5EF4-FFF2-40B4-BE49-F238E27FC236}">
                <a16:creationId xmlns:a16="http://schemas.microsoft.com/office/drawing/2014/main" id="{9879AA0F-545E-4A50-9828-66348397D0AF}"/>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27" name="Rectangle 51">
            <a:extLst>
              <a:ext uri="{FF2B5EF4-FFF2-40B4-BE49-F238E27FC236}">
                <a16:creationId xmlns:a16="http://schemas.microsoft.com/office/drawing/2014/main" id="{7E8B17AF-736B-4218-9D50-E8C91BD920DA}"/>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28" name="Rectangle 164">
            <a:extLst>
              <a:ext uri="{FF2B5EF4-FFF2-40B4-BE49-F238E27FC236}">
                <a16:creationId xmlns:a16="http://schemas.microsoft.com/office/drawing/2014/main" id="{7B944BD5-D23D-4591-9B44-119AF33F1A2F}"/>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29" name="Rectangle 52">
            <a:extLst>
              <a:ext uri="{FF2B5EF4-FFF2-40B4-BE49-F238E27FC236}">
                <a16:creationId xmlns:a16="http://schemas.microsoft.com/office/drawing/2014/main" id="{908FC48F-F46D-4DDC-8F0B-4648F4670A7A}"/>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30" name="Rectangle 166">
            <a:extLst>
              <a:ext uri="{FF2B5EF4-FFF2-40B4-BE49-F238E27FC236}">
                <a16:creationId xmlns:a16="http://schemas.microsoft.com/office/drawing/2014/main" id="{A917E466-AD2B-49A2-B857-63876E988A50}"/>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31" name="Rectangle 53">
            <a:extLst>
              <a:ext uri="{FF2B5EF4-FFF2-40B4-BE49-F238E27FC236}">
                <a16:creationId xmlns:a16="http://schemas.microsoft.com/office/drawing/2014/main" id="{24390EDD-3439-4DA3-9200-C4FAC8BC791E}"/>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32" name="Rectangle 168">
            <a:extLst>
              <a:ext uri="{FF2B5EF4-FFF2-40B4-BE49-F238E27FC236}">
                <a16:creationId xmlns:a16="http://schemas.microsoft.com/office/drawing/2014/main" id="{B23B9357-BFA4-4D7A-87A6-51953D992540}"/>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33" name="Rectangle 54">
            <a:extLst>
              <a:ext uri="{FF2B5EF4-FFF2-40B4-BE49-F238E27FC236}">
                <a16:creationId xmlns:a16="http://schemas.microsoft.com/office/drawing/2014/main" id="{8158A252-0386-49FC-B444-D86643FD54D9}"/>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34" name="Rectangle 170">
            <a:extLst>
              <a:ext uri="{FF2B5EF4-FFF2-40B4-BE49-F238E27FC236}">
                <a16:creationId xmlns:a16="http://schemas.microsoft.com/office/drawing/2014/main" id="{D409C167-4C07-4C96-941A-68F14CBB8774}"/>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35" name="Rectangle 55">
            <a:extLst>
              <a:ext uri="{FF2B5EF4-FFF2-40B4-BE49-F238E27FC236}">
                <a16:creationId xmlns:a16="http://schemas.microsoft.com/office/drawing/2014/main" id="{EEB51289-08D1-413E-8F4E-52BE85AE2F05}"/>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6136" name="Rectangle 172">
            <a:extLst>
              <a:ext uri="{FF2B5EF4-FFF2-40B4-BE49-F238E27FC236}">
                <a16:creationId xmlns:a16="http://schemas.microsoft.com/office/drawing/2014/main" id="{3377032F-010F-41BF-8450-4FEE8279D1D6}"/>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37" name="Rectangle 56">
            <a:extLst>
              <a:ext uri="{FF2B5EF4-FFF2-40B4-BE49-F238E27FC236}">
                <a16:creationId xmlns:a16="http://schemas.microsoft.com/office/drawing/2014/main" id="{E7352AE3-8DF1-4BC5-9C6D-56BBAC9C5E31}"/>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6138" name="Rectangle 174">
            <a:extLst>
              <a:ext uri="{FF2B5EF4-FFF2-40B4-BE49-F238E27FC236}">
                <a16:creationId xmlns:a16="http://schemas.microsoft.com/office/drawing/2014/main" id="{59D5AF22-8437-4786-A75E-CC4E67B8BA6E}"/>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39" name="Rectangle 57">
            <a:extLst>
              <a:ext uri="{FF2B5EF4-FFF2-40B4-BE49-F238E27FC236}">
                <a16:creationId xmlns:a16="http://schemas.microsoft.com/office/drawing/2014/main" id="{B3E1F161-28F2-47CF-859E-1E0A2B00A0B8}"/>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40" name="Rectangle 176">
            <a:extLst>
              <a:ext uri="{FF2B5EF4-FFF2-40B4-BE49-F238E27FC236}">
                <a16:creationId xmlns:a16="http://schemas.microsoft.com/office/drawing/2014/main" id="{CF998479-F084-4F3D-811B-1940410D0EC6}"/>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41" name="Rectangle 58">
            <a:extLst>
              <a:ext uri="{FF2B5EF4-FFF2-40B4-BE49-F238E27FC236}">
                <a16:creationId xmlns:a16="http://schemas.microsoft.com/office/drawing/2014/main" id="{8CBA5119-0D71-4549-9B79-0FD8CDFA4C47}"/>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42" name="Rectangle 178">
            <a:extLst>
              <a:ext uri="{FF2B5EF4-FFF2-40B4-BE49-F238E27FC236}">
                <a16:creationId xmlns:a16="http://schemas.microsoft.com/office/drawing/2014/main" id="{6586A3B5-DE95-496D-B3B9-F18714E4C72D}"/>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43" name="Rectangle 59">
            <a:extLst>
              <a:ext uri="{FF2B5EF4-FFF2-40B4-BE49-F238E27FC236}">
                <a16:creationId xmlns:a16="http://schemas.microsoft.com/office/drawing/2014/main" id="{BF3625E4-242B-4D75-BC92-16BCF4CD52E9}"/>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CC0000"/>
                </a:solidFill>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44" name="Rectangle 180">
            <a:extLst>
              <a:ext uri="{FF2B5EF4-FFF2-40B4-BE49-F238E27FC236}">
                <a16:creationId xmlns:a16="http://schemas.microsoft.com/office/drawing/2014/main" id="{4F558F93-5B41-4986-A8D0-270E8D66F7EE}"/>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45" name="Rectangle 60">
            <a:extLst>
              <a:ext uri="{FF2B5EF4-FFF2-40B4-BE49-F238E27FC236}">
                <a16:creationId xmlns:a16="http://schemas.microsoft.com/office/drawing/2014/main" id="{2976D9A3-27D9-477F-AB85-0F9EB82C2243}"/>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46" name="Rectangle 182">
            <a:extLst>
              <a:ext uri="{FF2B5EF4-FFF2-40B4-BE49-F238E27FC236}">
                <a16:creationId xmlns:a16="http://schemas.microsoft.com/office/drawing/2014/main" id="{336C495F-8DCF-4582-A471-B68CB00D8099}"/>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47" name="Rectangle 61">
            <a:extLst>
              <a:ext uri="{FF2B5EF4-FFF2-40B4-BE49-F238E27FC236}">
                <a16:creationId xmlns:a16="http://schemas.microsoft.com/office/drawing/2014/main" id="{B0430229-2C65-4C82-AFD4-F36A3D9D723A}"/>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48" name="Rectangle 184">
            <a:extLst>
              <a:ext uri="{FF2B5EF4-FFF2-40B4-BE49-F238E27FC236}">
                <a16:creationId xmlns:a16="http://schemas.microsoft.com/office/drawing/2014/main" id="{3FCEF858-468B-4939-AC13-1AE38548CB01}"/>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49" name="Rectangle 62">
            <a:extLst>
              <a:ext uri="{FF2B5EF4-FFF2-40B4-BE49-F238E27FC236}">
                <a16:creationId xmlns:a16="http://schemas.microsoft.com/office/drawing/2014/main" id="{7874002F-E07E-41E9-A40A-4E55FB12D7AE}"/>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50" name="Rectangle 186">
            <a:extLst>
              <a:ext uri="{FF2B5EF4-FFF2-40B4-BE49-F238E27FC236}">
                <a16:creationId xmlns:a16="http://schemas.microsoft.com/office/drawing/2014/main" id="{DC3B8345-F823-4E25-ADB2-DB2914DE8406}"/>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51" name="Rectangle 63">
            <a:extLst>
              <a:ext uri="{FF2B5EF4-FFF2-40B4-BE49-F238E27FC236}">
                <a16:creationId xmlns:a16="http://schemas.microsoft.com/office/drawing/2014/main" id="{578ACFFF-B004-49D9-81A1-60D8C0933561}"/>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52" name="Rectangle 188">
            <a:extLst>
              <a:ext uri="{FF2B5EF4-FFF2-40B4-BE49-F238E27FC236}">
                <a16:creationId xmlns:a16="http://schemas.microsoft.com/office/drawing/2014/main" id="{BE17D389-F0C7-49F6-A245-21E0758D0E4A}"/>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53" name="Rectangle 64">
            <a:extLst>
              <a:ext uri="{FF2B5EF4-FFF2-40B4-BE49-F238E27FC236}">
                <a16:creationId xmlns:a16="http://schemas.microsoft.com/office/drawing/2014/main" id="{A3516F3B-D2CA-4AA4-97CC-88654BF7C400}"/>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54" name="Rectangle 190">
            <a:extLst>
              <a:ext uri="{FF2B5EF4-FFF2-40B4-BE49-F238E27FC236}">
                <a16:creationId xmlns:a16="http://schemas.microsoft.com/office/drawing/2014/main" id="{67D94E06-4BBB-46CF-9E1E-B4EEAD4D6F50}"/>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55" name="Rectangle 65">
            <a:extLst>
              <a:ext uri="{FF2B5EF4-FFF2-40B4-BE49-F238E27FC236}">
                <a16:creationId xmlns:a16="http://schemas.microsoft.com/office/drawing/2014/main" id="{B9828490-CB25-48DC-BF3B-0F5A0045EA9A}"/>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56" name="Rectangle 192">
            <a:extLst>
              <a:ext uri="{FF2B5EF4-FFF2-40B4-BE49-F238E27FC236}">
                <a16:creationId xmlns:a16="http://schemas.microsoft.com/office/drawing/2014/main" id="{D1CE2235-8D46-49EA-ABF0-8D2140E1F0CC}"/>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57" name="Rectangle 66">
            <a:extLst>
              <a:ext uri="{FF2B5EF4-FFF2-40B4-BE49-F238E27FC236}">
                <a16:creationId xmlns:a16="http://schemas.microsoft.com/office/drawing/2014/main" id="{7C20D9AE-D8FA-4E4B-8034-46EDA651DDA3}"/>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58" name="Rectangle 194">
            <a:extLst>
              <a:ext uri="{FF2B5EF4-FFF2-40B4-BE49-F238E27FC236}">
                <a16:creationId xmlns:a16="http://schemas.microsoft.com/office/drawing/2014/main" id="{C9F5A3E3-88E1-4A24-BA39-8CF537408387}"/>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59" name="Rectangle 67">
            <a:extLst>
              <a:ext uri="{FF2B5EF4-FFF2-40B4-BE49-F238E27FC236}">
                <a16:creationId xmlns:a16="http://schemas.microsoft.com/office/drawing/2014/main" id="{94638FAC-7302-4B85-8579-EBA8B718C568}"/>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60" name="Rectangle 196">
            <a:extLst>
              <a:ext uri="{FF2B5EF4-FFF2-40B4-BE49-F238E27FC236}">
                <a16:creationId xmlns:a16="http://schemas.microsoft.com/office/drawing/2014/main" id="{A7ABBF59-ACEF-4D6B-AEFB-9770F877CC4C}"/>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61" name="Rectangle 68">
            <a:extLst>
              <a:ext uri="{FF2B5EF4-FFF2-40B4-BE49-F238E27FC236}">
                <a16:creationId xmlns:a16="http://schemas.microsoft.com/office/drawing/2014/main" id="{5B5D15F2-C4F0-406B-8368-008CBAE73521}"/>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6162" name="Rectangle 198">
            <a:extLst>
              <a:ext uri="{FF2B5EF4-FFF2-40B4-BE49-F238E27FC236}">
                <a16:creationId xmlns:a16="http://schemas.microsoft.com/office/drawing/2014/main" id="{B43018B8-0A65-490A-A494-64EDB73AC9E9}"/>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63" name="Rectangle 69">
            <a:extLst>
              <a:ext uri="{FF2B5EF4-FFF2-40B4-BE49-F238E27FC236}">
                <a16:creationId xmlns:a16="http://schemas.microsoft.com/office/drawing/2014/main" id="{DF9DED1D-DB29-419B-9A07-C9D43A64ECD5}"/>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6164" name="Rectangle 200">
            <a:extLst>
              <a:ext uri="{FF2B5EF4-FFF2-40B4-BE49-F238E27FC236}">
                <a16:creationId xmlns:a16="http://schemas.microsoft.com/office/drawing/2014/main" id="{D38F7DDE-131A-4346-A3E6-AA68C5BBB053}"/>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65" name="Rectangle 70">
            <a:extLst>
              <a:ext uri="{FF2B5EF4-FFF2-40B4-BE49-F238E27FC236}">
                <a16:creationId xmlns:a16="http://schemas.microsoft.com/office/drawing/2014/main" id="{A8643E5D-9EB6-4DEE-9FF7-45F2E90557AE}"/>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66" name="Rectangle 202">
            <a:extLst>
              <a:ext uri="{FF2B5EF4-FFF2-40B4-BE49-F238E27FC236}">
                <a16:creationId xmlns:a16="http://schemas.microsoft.com/office/drawing/2014/main" id="{EE4F9364-006D-4D44-8018-AC2631307131}"/>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67" name="Rectangle 71">
            <a:extLst>
              <a:ext uri="{FF2B5EF4-FFF2-40B4-BE49-F238E27FC236}">
                <a16:creationId xmlns:a16="http://schemas.microsoft.com/office/drawing/2014/main" id="{62250541-F3A3-4254-9D86-01D5AE34F63E}"/>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168" name="Rectangle 204">
            <a:extLst>
              <a:ext uri="{FF2B5EF4-FFF2-40B4-BE49-F238E27FC236}">
                <a16:creationId xmlns:a16="http://schemas.microsoft.com/office/drawing/2014/main" id="{8FFB2A61-C8C0-45A2-A7CA-4A05D92387A9}"/>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69" name="Rectangle 72">
            <a:extLst>
              <a:ext uri="{FF2B5EF4-FFF2-40B4-BE49-F238E27FC236}">
                <a16:creationId xmlns:a16="http://schemas.microsoft.com/office/drawing/2014/main" id="{7DBEDDFF-D58D-4FC7-A05A-0EA104F72132}"/>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CC0000"/>
                </a:solidFill>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70" name="Rectangle 206">
            <a:extLst>
              <a:ext uri="{FF2B5EF4-FFF2-40B4-BE49-F238E27FC236}">
                <a16:creationId xmlns:a16="http://schemas.microsoft.com/office/drawing/2014/main" id="{C84505A1-0AC5-4D9F-B036-9D42BF81DFF0}"/>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71" name="Rectangle 73">
            <a:extLst>
              <a:ext uri="{FF2B5EF4-FFF2-40B4-BE49-F238E27FC236}">
                <a16:creationId xmlns:a16="http://schemas.microsoft.com/office/drawing/2014/main" id="{8113011E-82D2-4DAF-BC4C-7A932AC90D06}"/>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6172" name="Rectangle 208">
            <a:extLst>
              <a:ext uri="{FF2B5EF4-FFF2-40B4-BE49-F238E27FC236}">
                <a16:creationId xmlns:a16="http://schemas.microsoft.com/office/drawing/2014/main" id="{3E120CF1-9432-48C2-A03A-5013E97EA16C}"/>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73" name="Rectangle 74">
            <a:extLst>
              <a:ext uri="{FF2B5EF4-FFF2-40B4-BE49-F238E27FC236}">
                <a16:creationId xmlns:a16="http://schemas.microsoft.com/office/drawing/2014/main" id="{247CA368-ACF1-4DC0-B544-59202EB82946}"/>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74" name="Rectangle 210">
            <a:extLst>
              <a:ext uri="{FF2B5EF4-FFF2-40B4-BE49-F238E27FC236}">
                <a16:creationId xmlns:a16="http://schemas.microsoft.com/office/drawing/2014/main" id="{475AC98B-36ED-420D-BDCA-9B81018980BC}"/>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75" name="Rectangle 75">
            <a:extLst>
              <a:ext uri="{FF2B5EF4-FFF2-40B4-BE49-F238E27FC236}">
                <a16:creationId xmlns:a16="http://schemas.microsoft.com/office/drawing/2014/main" id="{B8996D17-E723-4435-B8EA-350EE2A7F3F6}"/>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76" name="Rectangle 212">
            <a:extLst>
              <a:ext uri="{FF2B5EF4-FFF2-40B4-BE49-F238E27FC236}">
                <a16:creationId xmlns:a16="http://schemas.microsoft.com/office/drawing/2014/main" id="{107468B9-249A-4953-9454-47F1EB1678FF}"/>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77" name="Rectangle 76">
            <a:extLst>
              <a:ext uri="{FF2B5EF4-FFF2-40B4-BE49-F238E27FC236}">
                <a16:creationId xmlns:a16="http://schemas.microsoft.com/office/drawing/2014/main" id="{64D7AC14-2D5C-4BFC-B275-FB61480D9942}"/>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78" name="Rectangle 214">
            <a:extLst>
              <a:ext uri="{FF2B5EF4-FFF2-40B4-BE49-F238E27FC236}">
                <a16:creationId xmlns:a16="http://schemas.microsoft.com/office/drawing/2014/main" id="{FE58C998-AE09-4789-8397-083B4BFE31E0}"/>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79" name="Rectangle 77">
            <a:extLst>
              <a:ext uri="{FF2B5EF4-FFF2-40B4-BE49-F238E27FC236}">
                <a16:creationId xmlns:a16="http://schemas.microsoft.com/office/drawing/2014/main" id="{3F6DF0A0-943D-4F4C-A457-F105EB912F65}"/>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80" name="Rectangle 216">
            <a:extLst>
              <a:ext uri="{FF2B5EF4-FFF2-40B4-BE49-F238E27FC236}">
                <a16:creationId xmlns:a16="http://schemas.microsoft.com/office/drawing/2014/main" id="{D8380556-FA5E-48B1-98FA-F919C1FEAC89}"/>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81" name="Rectangle 78">
            <a:extLst>
              <a:ext uri="{FF2B5EF4-FFF2-40B4-BE49-F238E27FC236}">
                <a16:creationId xmlns:a16="http://schemas.microsoft.com/office/drawing/2014/main" id="{3BAD02E3-08A1-4F3F-827E-4328CA938FA4}"/>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82" name="Rectangle 218">
            <a:extLst>
              <a:ext uri="{FF2B5EF4-FFF2-40B4-BE49-F238E27FC236}">
                <a16:creationId xmlns:a16="http://schemas.microsoft.com/office/drawing/2014/main" id="{D6686824-1147-4D93-BBB0-89DB47B0B226}"/>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83" name="Rectangle 79">
            <a:extLst>
              <a:ext uri="{FF2B5EF4-FFF2-40B4-BE49-F238E27FC236}">
                <a16:creationId xmlns:a16="http://schemas.microsoft.com/office/drawing/2014/main" id="{BB537C20-4FF6-41CD-AECC-D03B4FAC068D}"/>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84" name="Rectangle 220">
            <a:extLst>
              <a:ext uri="{FF2B5EF4-FFF2-40B4-BE49-F238E27FC236}">
                <a16:creationId xmlns:a16="http://schemas.microsoft.com/office/drawing/2014/main" id="{16FE9A0C-DD09-4709-8857-A268AAB0671D}"/>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85" name="Rectangle 80">
            <a:extLst>
              <a:ext uri="{FF2B5EF4-FFF2-40B4-BE49-F238E27FC236}">
                <a16:creationId xmlns:a16="http://schemas.microsoft.com/office/drawing/2014/main" id="{8D50AAD5-3588-4E20-BA43-AABE2F9F195F}"/>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6186" name="Rectangle 222">
            <a:extLst>
              <a:ext uri="{FF2B5EF4-FFF2-40B4-BE49-F238E27FC236}">
                <a16:creationId xmlns:a16="http://schemas.microsoft.com/office/drawing/2014/main" id="{31031D7E-04F6-47FF-8B8E-501614CEB227}"/>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87" name="Rectangle 81">
            <a:extLst>
              <a:ext uri="{FF2B5EF4-FFF2-40B4-BE49-F238E27FC236}">
                <a16:creationId xmlns:a16="http://schemas.microsoft.com/office/drawing/2014/main" id="{4CB91EAF-70AD-4FA6-9BC2-3698DB16B0D1}"/>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6188" name="Rectangle 224">
            <a:extLst>
              <a:ext uri="{FF2B5EF4-FFF2-40B4-BE49-F238E27FC236}">
                <a16:creationId xmlns:a16="http://schemas.microsoft.com/office/drawing/2014/main" id="{08274590-E1FE-4FDF-A2BF-FD63E1B19717}"/>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89" name="Rectangle 82">
            <a:extLst>
              <a:ext uri="{FF2B5EF4-FFF2-40B4-BE49-F238E27FC236}">
                <a16:creationId xmlns:a16="http://schemas.microsoft.com/office/drawing/2014/main" id="{3E5020E9-8C52-4DC0-970D-6C0DB1134C06}"/>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6190" name="Rectangle 226">
            <a:extLst>
              <a:ext uri="{FF2B5EF4-FFF2-40B4-BE49-F238E27FC236}">
                <a16:creationId xmlns:a16="http://schemas.microsoft.com/office/drawing/2014/main" id="{AA609D60-8EF5-4672-B121-E96D37FA7D00}"/>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1" name="Rectangle 228">
            <a:extLst>
              <a:ext uri="{FF2B5EF4-FFF2-40B4-BE49-F238E27FC236}">
                <a16:creationId xmlns:a16="http://schemas.microsoft.com/office/drawing/2014/main" id="{2AEE07F7-BD07-49EB-B227-5B05FCB56F2C}"/>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2" name="Rectangle 230">
            <a:extLst>
              <a:ext uri="{FF2B5EF4-FFF2-40B4-BE49-F238E27FC236}">
                <a16:creationId xmlns:a16="http://schemas.microsoft.com/office/drawing/2014/main" id="{75ED1ED2-FF50-4495-8720-2526D494252A}"/>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3" name="Rectangle 232">
            <a:extLst>
              <a:ext uri="{FF2B5EF4-FFF2-40B4-BE49-F238E27FC236}">
                <a16:creationId xmlns:a16="http://schemas.microsoft.com/office/drawing/2014/main" id="{86E7E028-CDC1-4149-9220-E8D06B5329A8}"/>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4" name="Rectangle 234">
            <a:extLst>
              <a:ext uri="{FF2B5EF4-FFF2-40B4-BE49-F238E27FC236}">
                <a16:creationId xmlns:a16="http://schemas.microsoft.com/office/drawing/2014/main" id="{FD10A57A-A3AB-426C-BDE2-738BFA1BCC59}"/>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5" name="Rectangle 236">
            <a:extLst>
              <a:ext uri="{FF2B5EF4-FFF2-40B4-BE49-F238E27FC236}">
                <a16:creationId xmlns:a16="http://schemas.microsoft.com/office/drawing/2014/main" id="{AB0E343F-5D3B-426D-8EA7-30ADFBA85B27}"/>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6" name="Rectangle 238">
            <a:extLst>
              <a:ext uri="{FF2B5EF4-FFF2-40B4-BE49-F238E27FC236}">
                <a16:creationId xmlns:a16="http://schemas.microsoft.com/office/drawing/2014/main" id="{482C8A46-32BE-4B44-BF8D-E726D80CA442}"/>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7" name="Rectangle 240">
            <a:extLst>
              <a:ext uri="{FF2B5EF4-FFF2-40B4-BE49-F238E27FC236}">
                <a16:creationId xmlns:a16="http://schemas.microsoft.com/office/drawing/2014/main" id="{6005D216-B77F-4D5A-80FA-7B1E5D529931}"/>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8" name="Rectangle 242">
            <a:extLst>
              <a:ext uri="{FF2B5EF4-FFF2-40B4-BE49-F238E27FC236}">
                <a16:creationId xmlns:a16="http://schemas.microsoft.com/office/drawing/2014/main" id="{021B5D1F-EF39-4C9E-8B22-C64D3992ACB3}"/>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199" name="Rectangle 244">
            <a:extLst>
              <a:ext uri="{FF2B5EF4-FFF2-40B4-BE49-F238E27FC236}">
                <a16:creationId xmlns:a16="http://schemas.microsoft.com/office/drawing/2014/main" id="{070BDD8E-95CF-473D-BDB0-294099D17F8C}"/>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0" name="Rectangle 246">
            <a:extLst>
              <a:ext uri="{FF2B5EF4-FFF2-40B4-BE49-F238E27FC236}">
                <a16:creationId xmlns:a16="http://schemas.microsoft.com/office/drawing/2014/main" id="{7D39C3DF-009E-4802-BB9C-7E8A1BEA0CA1}"/>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1" name="Rectangle 248">
            <a:extLst>
              <a:ext uri="{FF2B5EF4-FFF2-40B4-BE49-F238E27FC236}">
                <a16:creationId xmlns:a16="http://schemas.microsoft.com/office/drawing/2014/main" id="{DAA03FF5-1311-4902-885E-260171769585}"/>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2" name="Rectangle 94">
            <a:extLst>
              <a:ext uri="{FF2B5EF4-FFF2-40B4-BE49-F238E27FC236}">
                <a16:creationId xmlns:a16="http://schemas.microsoft.com/office/drawing/2014/main" id="{E313AE7C-55E2-4430-8321-7ACAB3251800}"/>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6203" name="Rectangle 250">
            <a:extLst>
              <a:ext uri="{FF2B5EF4-FFF2-40B4-BE49-F238E27FC236}">
                <a16:creationId xmlns:a16="http://schemas.microsoft.com/office/drawing/2014/main" id="{9FAB54AE-D97E-4755-9F65-A5F485E35BC3}"/>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4" name="Rectangle 95">
            <a:extLst>
              <a:ext uri="{FF2B5EF4-FFF2-40B4-BE49-F238E27FC236}">
                <a16:creationId xmlns:a16="http://schemas.microsoft.com/office/drawing/2014/main" id="{0B799CB9-A6EC-4B44-A65A-286103D7330E}"/>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6205" name="Rectangle 252">
            <a:extLst>
              <a:ext uri="{FF2B5EF4-FFF2-40B4-BE49-F238E27FC236}">
                <a16:creationId xmlns:a16="http://schemas.microsoft.com/office/drawing/2014/main" id="{42D179B2-FA78-4AB9-AD66-402E8E3F0C65}"/>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6" name="Rectangle 254">
            <a:extLst>
              <a:ext uri="{FF2B5EF4-FFF2-40B4-BE49-F238E27FC236}">
                <a16:creationId xmlns:a16="http://schemas.microsoft.com/office/drawing/2014/main" id="{A1F3C154-C27A-4744-8AFA-0BCEE958F487}"/>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7" name="Rectangle 256">
            <a:extLst>
              <a:ext uri="{FF2B5EF4-FFF2-40B4-BE49-F238E27FC236}">
                <a16:creationId xmlns:a16="http://schemas.microsoft.com/office/drawing/2014/main" id="{73642198-D281-4321-A8E3-0003A8DA26DF}"/>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8" name="Rectangle 258">
            <a:extLst>
              <a:ext uri="{FF2B5EF4-FFF2-40B4-BE49-F238E27FC236}">
                <a16:creationId xmlns:a16="http://schemas.microsoft.com/office/drawing/2014/main" id="{4D5B7F76-5375-489F-87EA-A80F533986DA}"/>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09" name="Rectangle 260">
            <a:extLst>
              <a:ext uri="{FF2B5EF4-FFF2-40B4-BE49-F238E27FC236}">
                <a16:creationId xmlns:a16="http://schemas.microsoft.com/office/drawing/2014/main" id="{70E033B0-3A39-4385-A0A1-3946A6F71DD6}"/>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0" name="Rectangle 262">
            <a:extLst>
              <a:ext uri="{FF2B5EF4-FFF2-40B4-BE49-F238E27FC236}">
                <a16:creationId xmlns:a16="http://schemas.microsoft.com/office/drawing/2014/main" id="{1BC67B2D-A3C3-4688-8C2F-C40D20362C38}"/>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1" name="Rectangle 264">
            <a:extLst>
              <a:ext uri="{FF2B5EF4-FFF2-40B4-BE49-F238E27FC236}">
                <a16:creationId xmlns:a16="http://schemas.microsoft.com/office/drawing/2014/main" id="{B4E6740D-2F07-4CA1-B7D4-05CBA4F4977C}"/>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2" name="Rectangle 266">
            <a:extLst>
              <a:ext uri="{FF2B5EF4-FFF2-40B4-BE49-F238E27FC236}">
                <a16:creationId xmlns:a16="http://schemas.microsoft.com/office/drawing/2014/main" id="{46E7ECB4-7FF0-476F-A291-CB85FE8739FB}"/>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3" name="Rectangle 268">
            <a:extLst>
              <a:ext uri="{FF2B5EF4-FFF2-40B4-BE49-F238E27FC236}">
                <a16:creationId xmlns:a16="http://schemas.microsoft.com/office/drawing/2014/main" id="{89FD64CC-209B-4CD2-A339-5C678293FFC2}"/>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4" name="Rectangle 270">
            <a:extLst>
              <a:ext uri="{FF2B5EF4-FFF2-40B4-BE49-F238E27FC236}">
                <a16:creationId xmlns:a16="http://schemas.microsoft.com/office/drawing/2014/main" id="{D72CCD19-E507-4756-BE23-B4270068210A}"/>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5" name="Rectangle 272">
            <a:extLst>
              <a:ext uri="{FF2B5EF4-FFF2-40B4-BE49-F238E27FC236}">
                <a16:creationId xmlns:a16="http://schemas.microsoft.com/office/drawing/2014/main" id="{799AB8B9-605A-4F88-A048-6366706687A3}"/>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6" name="Rectangle 274">
            <a:extLst>
              <a:ext uri="{FF2B5EF4-FFF2-40B4-BE49-F238E27FC236}">
                <a16:creationId xmlns:a16="http://schemas.microsoft.com/office/drawing/2014/main" id="{5D1EA67B-6A86-431E-BE6A-A587299DE4AE}"/>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7" name="Rectangle 107">
            <a:extLst>
              <a:ext uri="{FF2B5EF4-FFF2-40B4-BE49-F238E27FC236}">
                <a16:creationId xmlns:a16="http://schemas.microsoft.com/office/drawing/2014/main" id="{5D5596F9-6E87-4719-909A-B0BC6206BB9F}"/>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6218" name="Rectangle 276">
            <a:extLst>
              <a:ext uri="{FF2B5EF4-FFF2-40B4-BE49-F238E27FC236}">
                <a16:creationId xmlns:a16="http://schemas.microsoft.com/office/drawing/2014/main" id="{3F65772B-9004-4679-908F-BFED5BD98CE3}"/>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19" name="Rectangle 108">
            <a:extLst>
              <a:ext uri="{FF2B5EF4-FFF2-40B4-BE49-F238E27FC236}">
                <a16:creationId xmlns:a16="http://schemas.microsoft.com/office/drawing/2014/main" id="{81302963-334B-4F94-9883-70B02E83B7A8}"/>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6220" name="Rectangle 278">
            <a:extLst>
              <a:ext uri="{FF2B5EF4-FFF2-40B4-BE49-F238E27FC236}">
                <a16:creationId xmlns:a16="http://schemas.microsoft.com/office/drawing/2014/main" id="{62733285-E7A3-45C6-B00C-1A05A845844F}"/>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1" name="Rectangle 280">
            <a:extLst>
              <a:ext uri="{FF2B5EF4-FFF2-40B4-BE49-F238E27FC236}">
                <a16:creationId xmlns:a16="http://schemas.microsoft.com/office/drawing/2014/main" id="{C451BFAD-746B-4291-BF84-9899F1DDAA4F}"/>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2" name="Rectangle 282">
            <a:extLst>
              <a:ext uri="{FF2B5EF4-FFF2-40B4-BE49-F238E27FC236}">
                <a16:creationId xmlns:a16="http://schemas.microsoft.com/office/drawing/2014/main" id="{8AA03508-CFF5-461E-81A3-22F6FBB49C8D}"/>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3" name="Rectangle 284">
            <a:extLst>
              <a:ext uri="{FF2B5EF4-FFF2-40B4-BE49-F238E27FC236}">
                <a16:creationId xmlns:a16="http://schemas.microsoft.com/office/drawing/2014/main" id="{A3C910D9-A5EF-4266-A099-418D965C68C8}"/>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4" name="Rectangle 286">
            <a:extLst>
              <a:ext uri="{FF2B5EF4-FFF2-40B4-BE49-F238E27FC236}">
                <a16:creationId xmlns:a16="http://schemas.microsoft.com/office/drawing/2014/main" id="{7C748353-D825-43A1-90FD-F19433250631}"/>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5" name="Rectangle 288">
            <a:extLst>
              <a:ext uri="{FF2B5EF4-FFF2-40B4-BE49-F238E27FC236}">
                <a16:creationId xmlns:a16="http://schemas.microsoft.com/office/drawing/2014/main" id="{8CB0CFDA-F2D4-472A-B6D6-5D2697E09579}"/>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6" name="Rectangle 290">
            <a:extLst>
              <a:ext uri="{FF2B5EF4-FFF2-40B4-BE49-F238E27FC236}">
                <a16:creationId xmlns:a16="http://schemas.microsoft.com/office/drawing/2014/main" id="{9A43623B-C292-4A62-BD96-3BFBACFC6D09}"/>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7" name="Rectangle 292">
            <a:extLst>
              <a:ext uri="{FF2B5EF4-FFF2-40B4-BE49-F238E27FC236}">
                <a16:creationId xmlns:a16="http://schemas.microsoft.com/office/drawing/2014/main" id="{35F91853-D13C-4139-A581-297A9F52F56E}"/>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8" name="Rectangle 294">
            <a:extLst>
              <a:ext uri="{FF2B5EF4-FFF2-40B4-BE49-F238E27FC236}">
                <a16:creationId xmlns:a16="http://schemas.microsoft.com/office/drawing/2014/main" id="{DB5DA8A9-E2F2-438F-AFD4-CFFB17693BB1}"/>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29" name="Rectangle 296">
            <a:extLst>
              <a:ext uri="{FF2B5EF4-FFF2-40B4-BE49-F238E27FC236}">
                <a16:creationId xmlns:a16="http://schemas.microsoft.com/office/drawing/2014/main" id="{AE3C888A-E9C2-46B6-AC15-614E12023A5D}"/>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30" name="Rectangle 298">
            <a:extLst>
              <a:ext uri="{FF2B5EF4-FFF2-40B4-BE49-F238E27FC236}">
                <a16:creationId xmlns:a16="http://schemas.microsoft.com/office/drawing/2014/main" id="{24E77A62-6E03-4492-B2D2-90E2F605EEF6}"/>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31" name="Rectangle 300">
            <a:extLst>
              <a:ext uri="{FF2B5EF4-FFF2-40B4-BE49-F238E27FC236}">
                <a16:creationId xmlns:a16="http://schemas.microsoft.com/office/drawing/2014/main" id="{3AB65755-8EB4-473B-B27D-33C1F28459A5}"/>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32" name="Rectangle 303">
            <a:extLst>
              <a:ext uri="{FF2B5EF4-FFF2-40B4-BE49-F238E27FC236}">
                <a16:creationId xmlns:a16="http://schemas.microsoft.com/office/drawing/2014/main" id="{9042D69C-CBB5-4D20-98DE-5E38EAE0EEDA}"/>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33" name="Rectangle 311">
            <a:extLst>
              <a:ext uri="{FF2B5EF4-FFF2-40B4-BE49-F238E27FC236}">
                <a16:creationId xmlns:a16="http://schemas.microsoft.com/office/drawing/2014/main" id="{E78DE9D5-5CB3-42D5-AC48-77C58FCA1553}"/>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6234" name="Rectangle 312">
            <a:extLst>
              <a:ext uri="{FF2B5EF4-FFF2-40B4-BE49-F238E27FC236}">
                <a16:creationId xmlns:a16="http://schemas.microsoft.com/office/drawing/2014/main" id="{F8EF9D50-648D-46CC-8DD6-1F2D05397902}"/>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6235" name="直接连接符 21658">
            <a:extLst>
              <a:ext uri="{FF2B5EF4-FFF2-40B4-BE49-F238E27FC236}">
                <a16:creationId xmlns:a16="http://schemas.microsoft.com/office/drawing/2014/main" id="{088B23CC-C095-465A-8B0A-8C7F2CC5F40F}"/>
              </a:ext>
            </a:extLst>
          </p:cNvPr>
          <p:cNvSpPr>
            <a:spLocks noChangeShapeType="1"/>
          </p:cNvSpPr>
          <p:nvPr/>
        </p:nvSpPr>
        <p:spPr bwMode="auto">
          <a:xfrm flipH="1">
            <a:off x="3924299" y="1967023"/>
            <a:ext cx="1083635" cy="2111265"/>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236" name="直接连接符 21659">
            <a:extLst>
              <a:ext uri="{FF2B5EF4-FFF2-40B4-BE49-F238E27FC236}">
                <a16:creationId xmlns:a16="http://schemas.microsoft.com/office/drawing/2014/main" id="{4C234AEB-D8DB-45D3-941F-45EA427B1B7A}"/>
              </a:ext>
            </a:extLst>
          </p:cNvPr>
          <p:cNvSpPr>
            <a:spLocks noChangeShapeType="1"/>
          </p:cNvSpPr>
          <p:nvPr/>
        </p:nvSpPr>
        <p:spPr bwMode="auto">
          <a:xfrm>
            <a:off x="3565525" y="3717925"/>
            <a:ext cx="71438" cy="431800"/>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237" name="椭圆 21660">
            <a:extLst>
              <a:ext uri="{FF2B5EF4-FFF2-40B4-BE49-F238E27FC236}">
                <a16:creationId xmlns:a16="http://schemas.microsoft.com/office/drawing/2014/main" id="{EEA56F5D-682B-4503-9D5B-5C539555059B}"/>
              </a:ext>
            </a:extLst>
          </p:cNvPr>
          <p:cNvSpPr>
            <a:spLocks noChangeArrowheads="1"/>
          </p:cNvSpPr>
          <p:nvPr/>
        </p:nvSpPr>
        <p:spPr bwMode="auto">
          <a:xfrm>
            <a:off x="3348038" y="2492375"/>
            <a:ext cx="649287"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58" name="Text Box 305">
            <a:extLst>
              <a:ext uri="{FF2B5EF4-FFF2-40B4-BE49-F238E27FC236}">
                <a16:creationId xmlns:a16="http://schemas.microsoft.com/office/drawing/2014/main" id="{9C7AA394-2B06-4002-B113-9E86EC69D105}"/>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宋体" panose="02010600030101010101" pitchFamily="2" charset="-122"/>
              </a:rPr>
              <a:t>2、只装前2个物品。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第2个物品重量小于等于背包容量，那么：</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（1）如果把物品2装进去(重量是2)，那么相当于只把1装到</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zh-CN" altLang="en-US" sz="2400" dirty="0">
                <a:latin typeface="Times New Roman" panose="02020603050405020304" pitchFamily="18" charset="0"/>
              </a:rPr>
              <a:t>(容量</a:t>
            </a:r>
            <a:r>
              <a:rPr lang="en-US" altLang="zh-CN" sz="2400" dirty="0">
                <a:latin typeface="Times New Roman" panose="02020603050405020304" pitchFamily="18" charset="0"/>
              </a:rPr>
              <a:t>j</a:t>
            </a:r>
            <a:r>
              <a:rPr lang="zh-CN" altLang="en-US" sz="2400" dirty="0">
                <a:latin typeface="Times New Roman" panose="02020603050405020304" pitchFamily="18" charset="0"/>
              </a:rPr>
              <a:t>-2)的背包中。</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（2）如果不装2，那么相当于只把1装到背包中。  </a:t>
            </a:r>
            <a:endParaRPr lang="en-US" altLang="zh-CN" sz="2400" dirty="0">
              <a:solidFill>
                <a:srgbClr val="FF00FF"/>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2">
            <a:extLst>
              <a:ext uri="{FF2B5EF4-FFF2-40B4-BE49-F238E27FC236}">
                <a16:creationId xmlns:a16="http://schemas.microsoft.com/office/drawing/2014/main" id="{6172E0DF-75D3-4FF2-9313-06B39CF23C25}"/>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7108" name="Rectangle 120">
            <a:extLst>
              <a:ext uri="{FF2B5EF4-FFF2-40B4-BE49-F238E27FC236}">
                <a16:creationId xmlns:a16="http://schemas.microsoft.com/office/drawing/2014/main" id="{440C5C0E-80F8-4DBF-93F6-FE8403EA4DCF}"/>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09" name="Rectangle 23">
            <a:extLst>
              <a:ext uri="{FF2B5EF4-FFF2-40B4-BE49-F238E27FC236}">
                <a16:creationId xmlns:a16="http://schemas.microsoft.com/office/drawing/2014/main" id="{8D2A0420-F0C2-433F-959D-47ECFA81457B}"/>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7110" name="Rectangle 122">
            <a:extLst>
              <a:ext uri="{FF2B5EF4-FFF2-40B4-BE49-F238E27FC236}">
                <a16:creationId xmlns:a16="http://schemas.microsoft.com/office/drawing/2014/main" id="{911491B2-C82C-4CB5-99B4-55308E8FB817}"/>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11" name="Rectangle 24">
            <a:extLst>
              <a:ext uri="{FF2B5EF4-FFF2-40B4-BE49-F238E27FC236}">
                <a16:creationId xmlns:a16="http://schemas.microsoft.com/office/drawing/2014/main" id="{F01EAEE1-0B1D-4E48-A25E-034207683A75}"/>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12" name="Rectangle 124">
            <a:extLst>
              <a:ext uri="{FF2B5EF4-FFF2-40B4-BE49-F238E27FC236}">
                <a16:creationId xmlns:a16="http://schemas.microsoft.com/office/drawing/2014/main" id="{824C2412-F941-4945-8958-87B061A52DB4}"/>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13" name="Rectangle 25">
            <a:extLst>
              <a:ext uri="{FF2B5EF4-FFF2-40B4-BE49-F238E27FC236}">
                <a16:creationId xmlns:a16="http://schemas.microsoft.com/office/drawing/2014/main" id="{BABBEB79-84CF-4D87-A94A-1A3198001AB0}"/>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7114" name="Rectangle 126">
            <a:extLst>
              <a:ext uri="{FF2B5EF4-FFF2-40B4-BE49-F238E27FC236}">
                <a16:creationId xmlns:a16="http://schemas.microsoft.com/office/drawing/2014/main" id="{8932D8C0-1C6A-48F2-9596-D0CBF2104E54}"/>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15" name="Rectangle 26">
            <a:extLst>
              <a:ext uri="{FF2B5EF4-FFF2-40B4-BE49-F238E27FC236}">
                <a16:creationId xmlns:a16="http://schemas.microsoft.com/office/drawing/2014/main" id="{3B0E9849-9143-4275-B98C-4494CD92F514}"/>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7116" name="Rectangle 128">
            <a:extLst>
              <a:ext uri="{FF2B5EF4-FFF2-40B4-BE49-F238E27FC236}">
                <a16:creationId xmlns:a16="http://schemas.microsoft.com/office/drawing/2014/main" id="{2A85871A-7817-4E4E-BF4D-F44028444F02}"/>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17" name="Rectangle 27">
            <a:extLst>
              <a:ext uri="{FF2B5EF4-FFF2-40B4-BE49-F238E27FC236}">
                <a16:creationId xmlns:a16="http://schemas.microsoft.com/office/drawing/2014/main" id="{F82EEA99-6E56-45B5-924B-0FD07BD7BCB3}"/>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7118" name="Rectangle 130">
            <a:extLst>
              <a:ext uri="{FF2B5EF4-FFF2-40B4-BE49-F238E27FC236}">
                <a16:creationId xmlns:a16="http://schemas.microsoft.com/office/drawing/2014/main" id="{F00496C0-2AAC-4816-A745-F41E4CDA127E}"/>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19" name="Rectangle 28">
            <a:extLst>
              <a:ext uri="{FF2B5EF4-FFF2-40B4-BE49-F238E27FC236}">
                <a16:creationId xmlns:a16="http://schemas.microsoft.com/office/drawing/2014/main" id="{4ACE0F1D-9393-4DB0-BD42-78DE4DAA2C53}"/>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7120" name="Rectangle 132">
            <a:extLst>
              <a:ext uri="{FF2B5EF4-FFF2-40B4-BE49-F238E27FC236}">
                <a16:creationId xmlns:a16="http://schemas.microsoft.com/office/drawing/2014/main" id="{2EB3D6DB-F88B-40E2-98CA-8E5945A4DEFA}"/>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21" name="Rectangle 29">
            <a:extLst>
              <a:ext uri="{FF2B5EF4-FFF2-40B4-BE49-F238E27FC236}">
                <a16:creationId xmlns:a16="http://schemas.microsoft.com/office/drawing/2014/main" id="{78179EC5-3551-413C-A71A-8F649EC78D61}"/>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7122" name="Rectangle 134">
            <a:extLst>
              <a:ext uri="{FF2B5EF4-FFF2-40B4-BE49-F238E27FC236}">
                <a16:creationId xmlns:a16="http://schemas.microsoft.com/office/drawing/2014/main" id="{E3FF2C3F-8A59-4F91-BE60-A9401E532F92}"/>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23" name="Rectangle 30">
            <a:extLst>
              <a:ext uri="{FF2B5EF4-FFF2-40B4-BE49-F238E27FC236}">
                <a16:creationId xmlns:a16="http://schemas.microsoft.com/office/drawing/2014/main" id="{A1B4C53D-4F99-4660-B829-B743551D29B2}"/>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24" name="Rectangle 136">
            <a:extLst>
              <a:ext uri="{FF2B5EF4-FFF2-40B4-BE49-F238E27FC236}">
                <a16:creationId xmlns:a16="http://schemas.microsoft.com/office/drawing/2014/main" id="{E0A02310-8094-42A4-A577-8697B57B0152}"/>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25" name="Rectangle 31">
            <a:extLst>
              <a:ext uri="{FF2B5EF4-FFF2-40B4-BE49-F238E27FC236}">
                <a16:creationId xmlns:a16="http://schemas.microsoft.com/office/drawing/2014/main" id="{8CE1CB24-D4A7-4666-9414-48B2B028ED2A}"/>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7126" name="Rectangle 138">
            <a:extLst>
              <a:ext uri="{FF2B5EF4-FFF2-40B4-BE49-F238E27FC236}">
                <a16:creationId xmlns:a16="http://schemas.microsoft.com/office/drawing/2014/main" id="{376CC0DA-4BF6-40DA-B2F0-61622D916627}"/>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27" name="Rectangle 32">
            <a:extLst>
              <a:ext uri="{FF2B5EF4-FFF2-40B4-BE49-F238E27FC236}">
                <a16:creationId xmlns:a16="http://schemas.microsoft.com/office/drawing/2014/main" id="{26B11352-5BC5-41D1-9A83-7865146FC152}"/>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7128" name="Rectangle 140">
            <a:extLst>
              <a:ext uri="{FF2B5EF4-FFF2-40B4-BE49-F238E27FC236}">
                <a16:creationId xmlns:a16="http://schemas.microsoft.com/office/drawing/2014/main" id="{A0A9A9FD-C521-4071-86EE-8CC3F23408F4}"/>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29" name="Rectangle 33">
            <a:extLst>
              <a:ext uri="{FF2B5EF4-FFF2-40B4-BE49-F238E27FC236}">
                <a16:creationId xmlns:a16="http://schemas.microsoft.com/office/drawing/2014/main" id="{2F6FEA17-D7F0-40FB-876A-662213036780}"/>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130" name="Rectangle 142">
            <a:extLst>
              <a:ext uri="{FF2B5EF4-FFF2-40B4-BE49-F238E27FC236}">
                <a16:creationId xmlns:a16="http://schemas.microsoft.com/office/drawing/2014/main" id="{9E4CDF5B-CA64-4B65-8714-34C2E1F43989}"/>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31" name="Rectangle 34">
            <a:extLst>
              <a:ext uri="{FF2B5EF4-FFF2-40B4-BE49-F238E27FC236}">
                <a16:creationId xmlns:a16="http://schemas.microsoft.com/office/drawing/2014/main" id="{EADFBFF3-F813-410F-910D-23CC1F28E053}"/>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7132" name="Rectangle 144">
            <a:extLst>
              <a:ext uri="{FF2B5EF4-FFF2-40B4-BE49-F238E27FC236}">
                <a16:creationId xmlns:a16="http://schemas.microsoft.com/office/drawing/2014/main" id="{F6132CCE-F1E7-42C8-BA97-71645C3AC115}"/>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33" name="Rectangle 35">
            <a:extLst>
              <a:ext uri="{FF2B5EF4-FFF2-40B4-BE49-F238E27FC236}">
                <a16:creationId xmlns:a16="http://schemas.microsoft.com/office/drawing/2014/main" id="{18189EC0-2BE4-4C5A-8F48-D0F8A9174702}"/>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7134" name="Rectangle 146">
            <a:extLst>
              <a:ext uri="{FF2B5EF4-FFF2-40B4-BE49-F238E27FC236}">
                <a16:creationId xmlns:a16="http://schemas.microsoft.com/office/drawing/2014/main" id="{58795CF1-9A99-4044-AA9A-490031D0B03F}"/>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35" name="Rectangle 36">
            <a:extLst>
              <a:ext uri="{FF2B5EF4-FFF2-40B4-BE49-F238E27FC236}">
                <a16:creationId xmlns:a16="http://schemas.microsoft.com/office/drawing/2014/main" id="{91282FC2-97E8-4F52-96BF-49EDDD643290}"/>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36" name="Rectangle 148">
            <a:extLst>
              <a:ext uri="{FF2B5EF4-FFF2-40B4-BE49-F238E27FC236}">
                <a16:creationId xmlns:a16="http://schemas.microsoft.com/office/drawing/2014/main" id="{ED8FE85B-82A9-4EB3-8E3C-6BB0AA93B096}"/>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37" name="Rectangle 37">
            <a:extLst>
              <a:ext uri="{FF2B5EF4-FFF2-40B4-BE49-F238E27FC236}">
                <a16:creationId xmlns:a16="http://schemas.microsoft.com/office/drawing/2014/main" id="{64545824-E884-4A4C-880D-8613A2DCEC42}"/>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38" name="Rectangle 150">
            <a:extLst>
              <a:ext uri="{FF2B5EF4-FFF2-40B4-BE49-F238E27FC236}">
                <a16:creationId xmlns:a16="http://schemas.microsoft.com/office/drawing/2014/main" id="{A9FA91A1-59B1-4F12-9D24-96411B9F4498}"/>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39" name="Rectangle 38">
            <a:extLst>
              <a:ext uri="{FF2B5EF4-FFF2-40B4-BE49-F238E27FC236}">
                <a16:creationId xmlns:a16="http://schemas.microsoft.com/office/drawing/2014/main" id="{2D55A844-D82A-4665-A148-29075A82090C}"/>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40" name="Rectangle 152">
            <a:extLst>
              <a:ext uri="{FF2B5EF4-FFF2-40B4-BE49-F238E27FC236}">
                <a16:creationId xmlns:a16="http://schemas.microsoft.com/office/drawing/2014/main" id="{2CAAFEA0-E0A4-4D2A-BA18-3DD4065EF8AF}"/>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1" name="Rectangle 39">
            <a:extLst>
              <a:ext uri="{FF2B5EF4-FFF2-40B4-BE49-F238E27FC236}">
                <a16:creationId xmlns:a16="http://schemas.microsoft.com/office/drawing/2014/main" id="{A65A8B78-E6E2-4734-8E4F-E79CBDF28F2D}"/>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2" name="Rectangle 154">
            <a:extLst>
              <a:ext uri="{FF2B5EF4-FFF2-40B4-BE49-F238E27FC236}">
                <a16:creationId xmlns:a16="http://schemas.microsoft.com/office/drawing/2014/main" id="{AB647A43-5104-4A0B-8580-84D899FB94B1}"/>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3" name="Rectangle 47">
            <a:extLst>
              <a:ext uri="{FF2B5EF4-FFF2-40B4-BE49-F238E27FC236}">
                <a16:creationId xmlns:a16="http://schemas.microsoft.com/office/drawing/2014/main" id="{EC93F6E5-D0AC-400F-9CA9-B18AE893C6A0}"/>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44" name="Rectangle 156">
            <a:extLst>
              <a:ext uri="{FF2B5EF4-FFF2-40B4-BE49-F238E27FC236}">
                <a16:creationId xmlns:a16="http://schemas.microsoft.com/office/drawing/2014/main" id="{F17318AA-4D22-4DBB-BF4A-B02D21169B27}"/>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5" name="Rectangle 48">
            <a:extLst>
              <a:ext uri="{FF2B5EF4-FFF2-40B4-BE49-F238E27FC236}">
                <a16:creationId xmlns:a16="http://schemas.microsoft.com/office/drawing/2014/main" id="{E9B8BB87-2057-4279-A618-CD66095BF9BD}"/>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46" name="Rectangle 158">
            <a:extLst>
              <a:ext uri="{FF2B5EF4-FFF2-40B4-BE49-F238E27FC236}">
                <a16:creationId xmlns:a16="http://schemas.microsoft.com/office/drawing/2014/main" id="{4CD192CD-9351-402B-8C9A-AAF0EEEF7042}"/>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7" name="Rectangle 49">
            <a:extLst>
              <a:ext uri="{FF2B5EF4-FFF2-40B4-BE49-F238E27FC236}">
                <a16:creationId xmlns:a16="http://schemas.microsoft.com/office/drawing/2014/main" id="{CF460C8F-D9E2-4485-8F25-B4B6507CCC53}"/>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48" name="Rectangle 160">
            <a:extLst>
              <a:ext uri="{FF2B5EF4-FFF2-40B4-BE49-F238E27FC236}">
                <a16:creationId xmlns:a16="http://schemas.microsoft.com/office/drawing/2014/main" id="{3E12CF71-293D-40E8-ACA2-58398F7B8B5E}"/>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49" name="Rectangle 50">
            <a:extLst>
              <a:ext uri="{FF2B5EF4-FFF2-40B4-BE49-F238E27FC236}">
                <a16:creationId xmlns:a16="http://schemas.microsoft.com/office/drawing/2014/main" id="{DF692A29-E2B4-4685-88A6-99717B1990C1}"/>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50" name="Rectangle 162">
            <a:extLst>
              <a:ext uri="{FF2B5EF4-FFF2-40B4-BE49-F238E27FC236}">
                <a16:creationId xmlns:a16="http://schemas.microsoft.com/office/drawing/2014/main" id="{84719A8E-3640-4B84-AB60-E1A8D5BB8FF7}"/>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51" name="Rectangle 51">
            <a:extLst>
              <a:ext uri="{FF2B5EF4-FFF2-40B4-BE49-F238E27FC236}">
                <a16:creationId xmlns:a16="http://schemas.microsoft.com/office/drawing/2014/main" id="{0730AC69-D986-4448-87B3-A1E77819E8F8}"/>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52" name="Rectangle 164">
            <a:extLst>
              <a:ext uri="{FF2B5EF4-FFF2-40B4-BE49-F238E27FC236}">
                <a16:creationId xmlns:a16="http://schemas.microsoft.com/office/drawing/2014/main" id="{C96B1BF7-059B-493D-A209-62488847AEA3}"/>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53" name="Rectangle 52">
            <a:extLst>
              <a:ext uri="{FF2B5EF4-FFF2-40B4-BE49-F238E27FC236}">
                <a16:creationId xmlns:a16="http://schemas.microsoft.com/office/drawing/2014/main" id="{B8B88F82-1D6A-4299-90AB-3D6448388818}"/>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54" name="Rectangle 166">
            <a:extLst>
              <a:ext uri="{FF2B5EF4-FFF2-40B4-BE49-F238E27FC236}">
                <a16:creationId xmlns:a16="http://schemas.microsoft.com/office/drawing/2014/main" id="{97903985-7997-44C6-9286-E5EBC652B93A}"/>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55" name="Rectangle 53">
            <a:extLst>
              <a:ext uri="{FF2B5EF4-FFF2-40B4-BE49-F238E27FC236}">
                <a16:creationId xmlns:a16="http://schemas.microsoft.com/office/drawing/2014/main" id="{CD1DFA40-6491-489B-8AF4-36852DE14727}"/>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56" name="Rectangle 168">
            <a:extLst>
              <a:ext uri="{FF2B5EF4-FFF2-40B4-BE49-F238E27FC236}">
                <a16:creationId xmlns:a16="http://schemas.microsoft.com/office/drawing/2014/main" id="{9F10B847-159E-4B46-AE86-6A272BD8F6B4}"/>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57" name="Rectangle 54">
            <a:extLst>
              <a:ext uri="{FF2B5EF4-FFF2-40B4-BE49-F238E27FC236}">
                <a16:creationId xmlns:a16="http://schemas.microsoft.com/office/drawing/2014/main" id="{3A842905-EF9F-4C94-B994-C9A9477A4A1D}"/>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58" name="Rectangle 170">
            <a:extLst>
              <a:ext uri="{FF2B5EF4-FFF2-40B4-BE49-F238E27FC236}">
                <a16:creationId xmlns:a16="http://schemas.microsoft.com/office/drawing/2014/main" id="{5F604BC6-0887-4CC1-8E15-768475D89009}"/>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59" name="Rectangle 55">
            <a:extLst>
              <a:ext uri="{FF2B5EF4-FFF2-40B4-BE49-F238E27FC236}">
                <a16:creationId xmlns:a16="http://schemas.microsoft.com/office/drawing/2014/main" id="{57558C42-611E-4D57-863A-71A6701FF18F}"/>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7160" name="Rectangle 172">
            <a:extLst>
              <a:ext uri="{FF2B5EF4-FFF2-40B4-BE49-F238E27FC236}">
                <a16:creationId xmlns:a16="http://schemas.microsoft.com/office/drawing/2014/main" id="{41286E6F-DD71-4FC7-B195-A714AA503A71}"/>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61" name="Rectangle 56">
            <a:extLst>
              <a:ext uri="{FF2B5EF4-FFF2-40B4-BE49-F238E27FC236}">
                <a16:creationId xmlns:a16="http://schemas.microsoft.com/office/drawing/2014/main" id="{C8009A24-EFDA-43C6-93C7-85096CAAB870}"/>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7162" name="Rectangle 174">
            <a:extLst>
              <a:ext uri="{FF2B5EF4-FFF2-40B4-BE49-F238E27FC236}">
                <a16:creationId xmlns:a16="http://schemas.microsoft.com/office/drawing/2014/main" id="{4D17674C-A9DB-47C5-AA59-2BB73E367CCD}"/>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63" name="Rectangle 57">
            <a:extLst>
              <a:ext uri="{FF2B5EF4-FFF2-40B4-BE49-F238E27FC236}">
                <a16:creationId xmlns:a16="http://schemas.microsoft.com/office/drawing/2014/main" id="{C993254E-0D6D-436A-A4CD-78966A664694}"/>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64" name="Rectangle 176">
            <a:extLst>
              <a:ext uri="{FF2B5EF4-FFF2-40B4-BE49-F238E27FC236}">
                <a16:creationId xmlns:a16="http://schemas.microsoft.com/office/drawing/2014/main" id="{65456C98-7317-418E-A641-4AB042301FA9}"/>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65" name="Rectangle 58">
            <a:extLst>
              <a:ext uri="{FF2B5EF4-FFF2-40B4-BE49-F238E27FC236}">
                <a16:creationId xmlns:a16="http://schemas.microsoft.com/office/drawing/2014/main" id="{02391FEE-C21F-4C20-A36E-C89F122D0879}"/>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66" name="Rectangle 178">
            <a:extLst>
              <a:ext uri="{FF2B5EF4-FFF2-40B4-BE49-F238E27FC236}">
                <a16:creationId xmlns:a16="http://schemas.microsoft.com/office/drawing/2014/main" id="{E8E06CF8-FB1B-4719-A739-C0108BDC4790}"/>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67" name="Rectangle 59">
            <a:extLst>
              <a:ext uri="{FF2B5EF4-FFF2-40B4-BE49-F238E27FC236}">
                <a16:creationId xmlns:a16="http://schemas.microsoft.com/office/drawing/2014/main" id="{90E4AD26-7548-4A7F-84E0-0A04CF902777}"/>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68" name="Rectangle 180">
            <a:extLst>
              <a:ext uri="{FF2B5EF4-FFF2-40B4-BE49-F238E27FC236}">
                <a16:creationId xmlns:a16="http://schemas.microsoft.com/office/drawing/2014/main" id="{96FEBB79-A07C-43C3-B88F-5C377A656E3E}"/>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69" name="Rectangle 60">
            <a:extLst>
              <a:ext uri="{FF2B5EF4-FFF2-40B4-BE49-F238E27FC236}">
                <a16:creationId xmlns:a16="http://schemas.microsoft.com/office/drawing/2014/main" id="{6CFD32DA-DB1B-42B2-8D7A-CC6E8CD845D1}"/>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70" name="Rectangle 182">
            <a:extLst>
              <a:ext uri="{FF2B5EF4-FFF2-40B4-BE49-F238E27FC236}">
                <a16:creationId xmlns:a16="http://schemas.microsoft.com/office/drawing/2014/main" id="{FC7638CB-FDF6-4395-874D-5D4B576C4A97}"/>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71" name="Rectangle 61">
            <a:extLst>
              <a:ext uri="{FF2B5EF4-FFF2-40B4-BE49-F238E27FC236}">
                <a16:creationId xmlns:a16="http://schemas.microsoft.com/office/drawing/2014/main" id="{422B2B07-7800-4A4C-9FBB-471D6B6CA96A}"/>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72" name="Rectangle 184">
            <a:extLst>
              <a:ext uri="{FF2B5EF4-FFF2-40B4-BE49-F238E27FC236}">
                <a16:creationId xmlns:a16="http://schemas.microsoft.com/office/drawing/2014/main" id="{109C185E-217F-4D9B-92FE-FC8A8ED8E685}"/>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73" name="Rectangle 62">
            <a:extLst>
              <a:ext uri="{FF2B5EF4-FFF2-40B4-BE49-F238E27FC236}">
                <a16:creationId xmlns:a16="http://schemas.microsoft.com/office/drawing/2014/main" id="{9654A91F-0392-4CB6-A392-87195646B1D0}"/>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74" name="Rectangle 186">
            <a:extLst>
              <a:ext uri="{FF2B5EF4-FFF2-40B4-BE49-F238E27FC236}">
                <a16:creationId xmlns:a16="http://schemas.microsoft.com/office/drawing/2014/main" id="{FCA2618E-6143-4C23-994A-B8F71E5835ED}"/>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75" name="Rectangle 63">
            <a:extLst>
              <a:ext uri="{FF2B5EF4-FFF2-40B4-BE49-F238E27FC236}">
                <a16:creationId xmlns:a16="http://schemas.microsoft.com/office/drawing/2014/main" id="{31B0C5DA-C48D-45F6-91A6-DDD2A1AD93D6}"/>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76" name="Rectangle 188">
            <a:extLst>
              <a:ext uri="{FF2B5EF4-FFF2-40B4-BE49-F238E27FC236}">
                <a16:creationId xmlns:a16="http://schemas.microsoft.com/office/drawing/2014/main" id="{DE9FFABA-7B60-4F59-B53A-DE0753EDD4B4}"/>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77" name="Rectangle 64">
            <a:extLst>
              <a:ext uri="{FF2B5EF4-FFF2-40B4-BE49-F238E27FC236}">
                <a16:creationId xmlns:a16="http://schemas.microsoft.com/office/drawing/2014/main" id="{1BF13457-CD7C-4D8C-817C-887377F73B69}"/>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78" name="Rectangle 190">
            <a:extLst>
              <a:ext uri="{FF2B5EF4-FFF2-40B4-BE49-F238E27FC236}">
                <a16:creationId xmlns:a16="http://schemas.microsoft.com/office/drawing/2014/main" id="{88562580-70D3-46E9-86FE-503EE38336B1}"/>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79" name="Rectangle 65">
            <a:extLst>
              <a:ext uri="{FF2B5EF4-FFF2-40B4-BE49-F238E27FC236}">
                <a16:creationId xmlns:a16="http://schemas.microsoft.com/office/drawing/2014/main" id="{3CA1B163-732E-4E40-9042-AFE83290F325}"/>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80" name="Rectangle 192">
            <a:extLst>
              <a:ext uri="{FF2B5EF4-FFF2-40B4-BE49-F238E27FC236}">
                <a16:creationId xmlns:a16="http://schemas.microsoft.com/office/drawing/2014/main" id="{16E0D7CA-5BD1-4170-B10B-4250A1B7A25E}"/>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81" name="Rectangle 66">
            <a:extLst>
              <a:ext uri="{FF2B5EF4-FFF2-40B4-BE49-F238E27FC236}">
                <a16:creationId xmlns:a16="http://schemas.microsoft.com/office/drawing/2014/main" id="{24593914-5BF3-4B14-9BBD-E38D22FDFF34}"/>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82" name="Rectangle 194">
            <a:extLst>
              <a:ext uri="{FF2B5EF4-FFF2-40B4-BE49-F238E27FC236}">
                <a16:creationId xmlns:a16="http://schemas.microsoft.com/office/drawing/2014/main" id="{D25224CE-CE3A-477D-BB11-42D7CF776B32}"/>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83" name="Rectangle 67">
            <a:extLst>
              <a:ext uri="{FF2B5EF4-FFF2-40B4-BE49-F238E27FC236}">
                <a16:creationId xmlns:a16="http://schemas.microsoft.com/office/drawing/2014/main" id="{5C3950C0-A901-4AFF-897E-1341C476F5BA}"/>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84" name="Rectangle 196">
            <a:extLst>
              <a:ext uri="{FF2B5EF4-FFF2-40B4-BE49-F238E27FC236}">
                <a16:creationId xmlns:a16="http://schemas.microsoft.com/office/drawing/2014/main" id="{6D379EBE-0BD3-413F-8FB3-5F5AEBEE4C1F}"/>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85" name="Rectangle 68">
            <a:extLst>
              <a:ext uri="{FF2B5EF4-FFF2-40B4-BE49-F238E27FC236}">
                <a16:creationId xmlns:a16="http://schemas.microsoft.com/office/drawing/2014/main" id="{2EC8FF78-8AFC-4F52-B6CC-064C1965DEEB}"/>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a:t>
            </a:r>
            <a:r>
              <a:rPr lang="en-US" altLang="zh-CN" sz="1600" b="1">
                <a:solidFill>
                  <a:srgbClr val="FF3300"/>
                </a:solidFill>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7186" name="Rectangle 198">
            <a:extLst>
              <a:ext uri="{FF2B5EF4-FFF2-40B4-BE49-F238E27FC236}">
                <a16:creationId xmlns:a16="http://schemas.microsoft.com/office/drawing/2014/main" id="{67D1913C-3358-43D2-B4AB-5B434B92C124}"/>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87" name="Rectangle 69">
            <a:extLst>
              <a:ext uri="{FF2B5EF4-FFF2-40B4-BE49-F238E27FC236}">
                <a16:creationId xmlns:a16="http://schemas.microsoft.com/office/drawing/2014/main" id="{97B1CDC4-9206-4FF5-82C4-CD1F5CC985C0}"/>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7188" name="Rectangle 200">
            <a:extLst>
              <a:ext uri="{FF2B5EF4-FFF2-40B4-BE49-F238E27FC236}">
                <a16:creationId xmlns:a16="http://schemas.microsoft.com/office/drawing/2014/main" id="{B10B579C-3385-477E-8C87-63C4CBA08751}"/>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89" name="Rectangle 70">
            <a:extLst>
              <a:ext uri="{FF2B5EF4-FFF2-40B4-BE49-F238E27FC236}">
                <a16:creationId xmlns:a16="http://schemas.microsoft.com/office/drawing/2014/main" id="{70F03946-1BEB-4E38-B5CC-F1FC76AC590E}"/>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90" name="Rectangle 202">
            <a:extLst>
              <a:ext uri="{FF2B5EF4-FFF2-40B4-BE49-F238E27FC236}">
                <a16:creationId xmlns:a16="http://schemas.microsoft.com/office/drawing/2014/main" id="{D397EEE6-0CA5-4DE2-9401-7653B1F55CE1}"/>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91" name="Rectangle 71">
            <a:extLst>
              <a:ext uri="{FF2B5EF4-FFF2-40B4-BE49-F238E27FC236}">
                <a16:creationId xmlns:a16="http://schemas.microsoft.com/office/drawing/2014/main" id="{DAB84FEC-B7CE-44D9-90D7-1CB08689CD60}"/>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192" name="Rectangle 204">
            <a:extLst>
              <a:ext uri="{FF2B5EF4-FFF2-40B4-BE49-F238E27FC236}">
                <a16:creationId xmlns:a16="http://schemas.microsoft.com/office/drawing/2014/main" id="{5E0661C7-D5D4-4D87-9646-26A70F24390D}"/>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93" name="Rectangle 72">
            <a:extLst>
              <a:ext uri="{FF2B5EF4-FFF2-40B4-BE49-F238E27FC236}">
                <a16:creationId xmlns:a16="http://schemas.microsoft.com/office/drawing/2014/main" id="{98453168-E21A-4F60-B66E-2118F766C719}"/>
              </a:ext>
            </a:extLst>
          </p:cNvPr>
          <p:cNvSpPr>
            <a:spLocks noChangeArrowheads="1"/>
          </p:cNvSpPr>
          <p:nvPr/>
        </p:nvSpPr>
        <p:spPr bwMode="auto">
          <a:xfrm>
            <a:off x="3421063" y="3889375"/>
            <a:ext cx="647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rPr>
              <a:t>   </a:t>
            </a:r>
            <a:r>
              <a:rPr lang="zh-CN" altLang="en-US" sz="2000" b="1">
                <a:latin typeface="Times New Roman" panose="02020603050405020304" pitchFamily="18" charset="0"/>
              </a:rPr>
              <a:t>6</a:t>
            </a:r>
          </a:p>
          <a:p>
            <a:pPr algn="just"/>
            <a:endParaRPr lang="zh-CN" altLang="en-US" b="1">
              <a:solidFill>
                <a:srgbClr val="FF3300"/>
              </a:solidFill>
              <a:latin typeface="Times New Roman" panose="02020603050405020304" pitchFamily="18" charset="0"/>
            </a:endParaRPr>
          </a:p>
        </p:txBody>
      </p:sp>
      <p:sp>
        <p:nvSpPr>
          <p:cNvPr id="47194" name="Rectangle 206">
            <a:extLst>
              <a:ext uri="{FF2B5EF4-FFF2-40B4-BE49-F238E27FC236}">
                <a16:creationId xmlns:a16="http://schemas.microsoft.com/office/drawing/2014/main" id="{B1CAE083-1300-4673-9A61-08BBD00A5F11}"/>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95" name="Rectangle 73">
            <a:extLst>
              <a:ext uri="{FF2B5EF4-FFF2-40B4-BE49-F238E27FC236}">
                <a16:creationId xmlns:a16="http://schemas.microsoft.com/office/drawing/2014/main" id="{CCE1DF1A-848A-45A6-A50B-0662CF728E10}"/>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96" name="Rectangle 208">
            <a:extLst>
              <a:ext uri="{FF2B5EF4-FFF2-40B4-BE49-F238E27FC236}">
                <a16:creationId xmlns:a16="http://schemas.microsoft.com/office/drawing/2014/main" id="{5DFF9161-E822-4BE9-A09C-573D26508B0C}"/>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97" name="Rectangle 74">
            <a:extLst>
              <a:ext uri="{FF2B5EF4-FFF2-40B4-BE49-F238E27FC236}">
                <a16:creationId xmlns:a16="http://schemas.microsoft.com/office/drawing/2014/main" id="{0E82AF4B-6876-4700-9AE2-622C99952891}"/>
              </a:ext>
            </a:extLst>
          </p:cNvPr>
          <p:cNvSpPr>
            <a:spLocks noChangeArrowheads="1"/>
          </p:cNvSpPr>
          <p:nvPr/>
        </p:nvSpPr>
        <p:spPr bwMode="auto">
          <a:xfrm>
            <a:off x="4429125" y="3889375"/>
            <a:ext cx="720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CC0000"/>
                </a:solidFill>
                <a:latin typeface="Times New Roman" panose="02020603050405020304" pitchFamily="18" charset="0"/>
              </a:rPr>
              <a:t>3</a:t>
            </a:r>
            <a:r>
              <a:rPr lang="zh-CN" altLang="en-US"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7198" name="Rectangle 210">
            <a:extLst>
              <a:ext uri="{FF2B5EF4-FFF2-40B4-BE49-F238E27FC236}">
                <a16:creationId xmlns:a16="http://schemas.microsoft.com/office/drawing/2014/main" id="{9BC146AA-E483-4403-9AE0-6CD45C7B5E2D}"/>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199" name="Rectangle 75">
            <a:extLst>
              <a:ext uri="{FF2B5EF4-FFF2-40B4-BE49-F238E27FC236}">
                <a16:creationId xmlns:a16="http://schemas.microsoft.com/office/drawing/2014/main" id="{62EE9D5F-7D99-4931-BDFC-83B84BA954DC}"/>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00" name="Rectangle 212">
            <a:extLst>
              <a:ext uri="{FF2B5EF4-FFF2-40B4-BE49-F238E27FC236}">
                <a16:creationId xmlns:a16="http://schemas.microsoft.com/office/drawing/2014/main" id="{A88D825A-9DF5-4A22-A6F5-C67065221ED8}"/>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01" name="Rectangle 76">
            <a:extLst>
              <a:ext uri="{FF2B5EF4-FFF2-40B4-BE49-F238E27FC236}">
                <a16:creationId xmlns:a16="http://schemas.microsoft.com/office/drawing/2014/main" id="{B5F0D5C3-216F-4976-9764-82E8B98F6267}"/>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02" name="Rectangle 214">
            <a:extLst>
              <a:ext uri="{FF2B5EF4-FFF2-40B4-BE49-F238E27FC236}">
                <a16:creationId xmlns:a16="http://schemas.microsoft.com/office/drawing/2014/main" id="{BC091A29-B277-4214-B3FB-F918FB6E3285}"/>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03" name="Rectangle 77">
            <a:extLst>
              <a:ext uri="{FF2B5EF4-FFF2-40B4-BE49-F238E27FC236}">
                <a16:creationId xmlns:a16="http://schemas.microsoft.com/office/drawing/2014/main" id="{FC76D990-85EC-41A6-8EA4-421CE26C8E41}"/>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04" name="Rectangle 216">
            <a:extLst>
              <a:ext uri="{FF2B5EF4-FFF2-40B4-BE49-F238E27FC236}">
                <a16:creationId xmlns:a16="http://schemas.microsoft.com/office/drawing/2014/main" id="{68A4CFE2-3817-4DA0-93FA-3CEE43EE21C0}"/>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05" name="Rectangle 78">
            <a:extLst>
              <a:ext uri="{FF2B5EF4-FFF2-40B4-BE49-F238E27FC236}">
                <a16:creationId xmlns:a16="http://schemas.microsoft.com/office/drawing/2014/main" id="{82950462-6432-4AB0-BEDE-F4D07B553545}"/>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06" name="Rectangle 218">
            <a:extLst>
              <a:ext uri="{FF2B5EF4-FFF2-40B4-BE49-F238E27FC236}">
                <a16:creationId xmlns:a16="http://schemas.microsoft.com/office/drawing/2014/main" id="{99C73D24-B2B7-4D0E-A055-AEA803B35662}"/>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07" name="Rectangle 79">
            <a:extLst>
              <a:ext uri="{FF2B5EF4-FFF2-40B4-BE49-F238E27FC236}">
                <a16:creationId xmlns:a16="http://schemas.microsoft.com/office/drawing/2014/main" id="{20B51221-ADB5-4AE4-A21B-4C500D4E8F27}"/>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08" name="Rectangle 220">
            <a:extLst>
              <a:ext uri="{FF2B5EF4-FFF2-40B4-BE49-F238E27FC236}">
                <a16:creationId xmlns:a16="http://schemas.microsoft.com/office/drawing/2014/main" id="{09AAC619-6814-4F8A-82CD-34C65F988A4D}"/>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09" name="Rectangle 80">
            <a:extLst>
              <a:ext uri="{FF2B5EF4-FFF2-40B4-BE49-F238E27FC236}">
                <a16:creationId xmlns:a16="http://schemas.microsoft.com/office/drawing/2014/main" id="{B5C4803B-790C-4E9C-9C4C-1B147DB50BA9}"/>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7210" name="Rectangle 222">
            <a:extLst>
              <a:ext uri="{FF2B5EF4-FFF2-40B4-BE49-F238E27FC236}">
                <a16:creationId xmlns:a16="http://schemas.microsoft.com/office/drawing/2014/main" id="{3CBCF8F9-7784-4E2B-B39A-EF89C0B61297}"/>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1" name="Rectangle 81">
            <a:extLst>
              <a:ext uri="{FF2B5EF4-FFF2-40B4-BE49-F238E27FC236}">
                <a16:creationId xmlns:a16="http://schemas.microsoft.com/office/drawing/2014/main" id="{F3208225-1FF0-4C61-866E-C86DA1F50F25}"/>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7212" name="Rectangle 224">
            <a:extLst>
              <a:ext uri="{FF2B5EF4-FFF2-40B4-BE49-F238E27FC236}">
                <a16:creationId xmlns:a16="http://schemas.microsoft.com/office/drawing/2014/main" id="{371E04B7-CD22-4FAE-8B25-83044017FFF1}"/>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3" name="Rectangle 82">
            <a:extLst>
              <a:ext uri="{FF2B5EF4-FFF2-40B4-BE49-F238E27FC236}">
                <a16:creationId xmlns:a16="http://schemas.microsoft.com/office/drawing/2014/main" id="{5F6697EA-EC96-4E6D-9240-D74493ACF571}"/>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7214" name="Rectangle 226">
            <a:extLst>
              <a:ext uri="{FF2B5EF4-FFF2-40B4-BE49-F238E27FC236}">
                <a16:creationId xmlns:a16="http://schemas.microsoft.com/office/drawing/2014/main" id="{3CBB2949-C0F7-42B3-9F0D-E6E5E310DB54}"/>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5" name="Rectangle 228">
            <a:extLst>
              <a:ext uri="{FF2B5EF4-FFF2-40B4-BE49-F238E27FC236}">
                <a16:creationId xmlns:a16="http://schemas.microsoft.com/office/drawing/2014/main" id="{02728489-E18B-4CE4-821C-E6C67D6D94BC}"/>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6" name="Rectangle 230">
            <a:extLst>
              <a:ext uri="{FF2B5EF4-FFF2-40B4-BE49-F238E27FC236}">
                <a16:creationId xmlns:a16="http://schemas.microsoft.com/office/drawing/2014/main" id="{94D56AF3-961D-44A7-B936-A42A37DAB7CC}"/>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7" name="Rectangle 232">
            <a:extLst>
              <a:ext uri="{FF2B5EF4-FFF2-40B4-BE49-F238E27FC236}">
                <a16:creationId xmlns:a16="http://schemas.microsoft.com/office/drawing/2014/main" id="{2D8D195E-715F-427E-9170-8307F776C261}"/>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8" name="Rectangle 234">
            <a:extLst>
              <a:ext uri="{FF2B5EF4-FFF2-40B4-BE49-F238E27FC236}">
                <a16:creationId xmlns:a16="http://schemas.microsoft.com/office/drawing/2014/main" id="{EFC2565D-2063-4BDF-B13E-E49982A1EA21}"/>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19" name="Rectangle 236">
            <a:extLst>
              <a:ext uri="{FF2B5EF4-FFF2-40B4-BE49-F238E27FC236}">
                <a16:creationId xmlns:a16="http://schemas.microsoft.com/office/drawing/2014/main" id="{B6BD245D-4DEE-4F89-8793-F332F11B357A}"/>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0" name="Rectangle 238">
            <a:extLst>
              <a:ext uri="{FF2B5EF4-FFF2-40B4-BE49-F238E27FC236}">
                <a16:creationId xmlns:a16="http://schemas.microsoft.com/office/drawing/2014/main" id="{84A63404-047E-41FD-B9A8-2C564FBD1683}"/>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1" name="Rectangle 240">
            <a:extLst>
              <a:ext uri="{FF2B5EF4-FFF2-40B4-BE49-F238E27FC236}">
                <a16:creationId xmlns:a16="http://schemas.microsoft.com/office/drawing/2014/main" id="{4415F950-751B-4774-8DA0-FDA5F1775194}"/>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2" name="Rectangle 242">
            <a:extLst>
              <a:ext uri="{FF2B5EF4-FFF2-40B4-BE49-F238E27FC236}">
                <a16:creationId xmlns:a16="http://schemas.microsoft.com/office/drawing/2014/main" id="{A69563CB-9787-41FD-A425-14B0373856AF}"/>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3" name="Rectangle 244">
            <a:extLst>
              <a:ext uri="{FF2B5EF4-FFF2-40B4-BE49-F238E27FC236}">
                <a16:creationId xmlns:a16="http://schemas.microsoft.com/office/drawing/2014/main" id="{67568119-26E8-40AA-9110-D9B5F5FD89B1}"/>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4" name="Rectangle 246">
            <a:extLst>
              <a:ext uri="{FF2B5EF4-FFF2-40B4-BE49-F238E27FC236}">
                <a16:creationId xmlns:a16="http://schemas.microsoft.com/office/drawing/2014/main" id="{70D8422D-5908-4648-8CF4-4D77D25BDCCF}"/>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5" name="Rectangle 248">
            <a:extLst>
              <a:ext uri="{FF2B5EF4-FFF2-40B4-BE49-F238E27FC236}">
                <a16:creationId xmlns:a16="http://schemas.microsoft.com/office/drawing/2014/main" id="{AF4FBC9D-A660-4845-94F2-B0864D70CF2E}"/>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6" name="Rectangle 94">
            <a:extLst>
              <a:ext uri="{FF2B5EF4-FFF2-40B4-BE49-F238E27FC236}">
                <a16:creationId xmlns:a16="http://schemas.microsoft.com/office/drawing/2014/main" id="{BE317F9E-5790-49AB-8E54-D0B598F967EE}"/>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7227" name="Rectangle 250">
            <a:extLst>
              <a:ext uri="{FF2B5EF4-FFF2-40B4-BE49-F238E27FC236}">
                <a16:creationId xmlns:a16="http://schemas.microsoft.com/office/drawing/2014/main" id="{612A84BF-8A81-41A8-8121-3693379BBAD0}"/>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28" name="Rectangle 95">
            <a:extLst>
              <a:ext uri="{FF2B5EF4-FFF2-40B4-BE49-F238E27FC236}">
                <a16:creationId xmlns:a16="http://schemas.microsoft.com/office/drawing/2014/main" id="{250A550F-2FBD-4895-9A25-B73A422D68FA}"/>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7229" name="Rectangle 252">
            <a:extLst>
              <a:ext uri="{FF2B5EF4-FFF2-40B4-BE49-F238E27FC236}">
                <a16:creationId xmlns:a16="http://schemas.microsoft.com/office/drawing/2014/main" id="{DA722792-8015-413D-8E80-FA09E7AD7C8A}"/>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0" name="Rectangle 254">
            <a:extLst>
              <a:ext uri="{FF2B5EF4-FFF2-40B4-BE49-F238E27FC236}">
                <a16:creationId xmlns:a16="http://schemas.microsoft.com/office/drawing/2014/main" id="{D6384F60-645F-4302-A173-482626550C61}"/>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1" name="Rectangle 256">
            <a:extLst>
              <a:ext uri="{FF2B5EF4-FFF2-40B4-BE49-F238E27FC236}">
                <a16:creationId xmlns:a16="http://schemas.microsoft.com/office/drawing/2014/main" id="{65C7CCC8-EF8E-49AB-84F5-1427BF6F6177}"/>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2" name="Rectangle 258">
            <a:extLst>
              <a:ext uri="{FF2B5EF4-FFF2-40B4-BE49-F238E27FC236}">
                <a16:creationId xmlns:a16="http://schemas.microsoft.com/office/drawing/2014/main" id="{33E281DD-6046-45B5-A404-9D5EF8261F78}"/>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3" name="Rectangle 260">
            <a:extLst>
              <a:ext uri="{FF2B5EF4-FFF2-40B4-BE49-F238E27FC236}">
                <a16:creationId xmlns:a16="http://schemas.microsoft.com/office/drawing/2014/main" id="{8BAC5A22-7BC1-4027-BCE6-FEA9FD42DD70}"/>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4" name="Rectangle 262">
            <a:extLst>
              <a:ext uri="{FF2B5EF4-FFF2-40B4-BE49-F238E27FC236}">
                <a16:creationId xmlns:a16="http://schemas.microsoft.com/office/drawing/2014/main" id="{9512843E-DB5C-4E97-805A-926D2226D266}"/>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5" name="Rectangle 264">
            <a:extLst>
              <a:ext uri="{FF2B5EF4-FFF2-40B4-BE49-F238E27FC236}">
                <a16:creationId xmlns:a16="http://schemas.microsoft.com/office/drawing/2014/main" id="{38921101-551B-4040-AC78-E18A90466024}"/>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6" name="Rectangle 266">
            <a:extLst>
              <a:ext uri="{FF2B5EF4-FFF2-40B4-BE49-F238E27FC236}">
                <a16:creationId xmlns:a16="http://schemas.microsoft.com/office/drawing/2014/main" id="{4180E6E6-1E1F-4C5E-A8A8-518462171803}"/>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7" name="Rectangle 268">
            <a:extLst>
              <a:ext uri="{FF2B5EF4-FFF2-40B4-BE49-F238E27FC236}">
                <a16:creationId xmlns:a16="http://schemas.microsoft.com/office/drawing/2014/main" id="{8A01AEBA-219C-46BE-BD02-8A79F9CBF5F0}"/>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8" name="Rectangle 270">
            <a:extLst>
              <a:ext uri="{FF2B5EF4-FFF2-40B4-BE49-F238E27FC236}">
                <a16:creationId xmlns:a16="http://schemas.microsoft.com/office/drawing/2014/main" id="{79C179AB-6AA0-4758-A5C9-B40FE065D243}"/>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39" name="Rectangle 272">
            <a:extLst>
              <a:ext uri="{FF2B5EF4-FFF2-40B4-BE49-F238E27FC236}">
                <a16:creationId xmlns:a16="http://schemas.microsoft.com/office/drawing/2014/main" id="{922C4127-AF8C-484B-8DC3-A5B31BFE986B}"/>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0" name="Rectangle 274">
            <a:extLst>
              <a:ext uri="{FF2B5EF4-FFF2-40B4-BE49-F238E27FC236}">
                <a16:creationId xmlns:a16="http://schemas.microsoft.com/office/drawing/2014/main" id="{6C9C14EE-DFE2-4D4F-A244-0480D366C3F7}"/>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1" name="Rectangle 107">
            <a:extLst>
              <a:ext uri="{FF2B5EF4-FFF2-40B4-BE49-F238E27FC236}">
                <a16:creationId xmlns:a16="http://schemas.microsoft.com/office/drawing/2014/main" id="{534FF7B1-2F15-4DA7-85BF-91D96E3C93BE}"/>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7242" name="Rectangle 276">
            <a:extLst>
              <a:ext uri="{FF2B5EF4-FFF2-40B4-BE49-F238E27FC236}">
                <a16:creationId xmlns:a16="http://schemas.microsoft.com/office/drawing/2014/main" id="{0B20BD85-0AF5-4052-B10C-4F36E8880AF4}"/>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3" name="Rectangle 108">
            <a:extLst>
              <a:ext uri="{FF2B5EF4-FFF2-40B4-BE49-F238E27FC236}">
                <a16:creationId xmlns:a16="http://schemas.microsoft.com/office/drawing/2014/main" id="{6562AD06-E9B4-4626-8EFC-48CE8E876EF4}"/>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7244" name="Rectangle 278">
            <a:extLst>
              <a:ext uri="{FF2B5EF4-FFF2-40B4-BE49-F238E27FC236}">
                <a16:creationId xmlns:a16="http://schemas.microsoft.com/office/drawing/2014/main" id="{CCD2D7A5-6E97-4D3E-A786-1EBAA1C804C9}"/>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5" name="Rectangle 280">
            <a:extLst>
              <a:ext uri="{FF2B5EF4-FFF2-40B4-BE49-F238E27FC236}">
                <a16:creationId xmlns:a16="http://schemas.microsoft.com/office/drawing/2014/main" id="{CC03BDA1-A9F4-4F1E-AA1D-5D2C61FF2304}"/>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6" name="Rectangle 282">
            <a:extLst>
              <a:ext uri="{FF2B5EF4-FFF2-40B4-BE49-F238E27FC236}">
                <a16:creationId xmlns:a16="http://schemas.microsoft.com/office/drawing/2014/main" id="{9573E769-E193-498B-8A8D-82E4CDE6FC15}"/>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7" name="Rectangle 284">
            <a:extLst>
              <a:ext uri="{FF2B5EF4-FFF2-40B4-BE49-F238E27FC236}">
                <a16:creationId xmlns:a16="http://schemas.microsoft.com/office/drawing/2014/main" id="{093977A7-D877-48A7-BBDA-A2CEF3DF3274}"/>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8" name="Rectangle 286">
            <a:extLst>
              <a:ext uri="{FF2B5EF4-FFF2-40B4-BE49-F238E27FC236}">
                <a16:creationId xmlns:a16="http://schemas.microsoft.com/office/drawing/2014/main" id="{B7CD3050-44AD-44E1-BEB8-E2F96B5AFF99}"/>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49" name="Rectangle 288">
            <a:extLst>
              <a:ext uri="{FF2B5EF4-FFF2-40B4-BE49-F238E27FC236}">
                <a16:creationId xmlns:a16="http://schemas.microsoft.com/office/drawing/2014/main" id="{38A7FF6B-CCB7-4956-97BF-28B768E18212}"/>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0" name="Rectangle 290">
            <a:extLst>
              <a:ext uri="{FF2B5EF4-FFF2-40B4-BE49-F238E27FC236}">
                <a16:creationId xmlns:a16="http://schemas.microsoft.com/office/drawing/2014/main" id="{8E8E4D21-5C99-4049-9D8B-9254458F7A09}"/>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1" name="Rectangle 292">
            <a:extLst>
              <a:ext uri="{FF2B5EF4-FFF2-40B4-BE49-F238E27FC236}">
                <a16:creationId xmlns:a16="http://schemas.microsoft.com/office/drawing/2014/main" id="{2C0A96C2-DBD1-4492-A520-97B1D2FCB260}"/>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2" name="Rectangle 294">
            <a:extLst>
              <a:ext uri="{FF2B5EF4-FFF2-40B4-BE49-F238E27FC236}">
                <a16:creationId xmlns:a16="http://schemas.microsoft.com/office/drawing/2014/main" id="{9AC12477-9619-41F9-BBDB-69A603B13811}"/>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3" name="Rectangle 296">
            <a:extLst>
              <a:ext uri="{FF2B5EF4-FFF2-40B4-BE49-F238E27FC236}">
                <a16:creationId xmlns:a16="http://schemas.microsoft.com/office/drawing/2014/main" id="{3628EA0D-B594-4CF0-8E5D-ED2A3AE217E3}"/>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4" name="Rectangle 298">
            <a:extLst>
              <a:ext uri="{FF2B5EF4-FFF2-40B4-BE49-F238E27FC236}">
                <a16:creationId xmlns:a16="http://schemas.microsoft.com/office/drawing/2014/main" id="{DAB61BF4-8E21-44C5-9B93-C64024351134}"/>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5" name="Rectangle 300">
            <a:extLst>
              <a:ext uri="{FF2B5EF4-FFF2-40B4-BE49-F238E27FC236}">
                <a16:creationId xmlns:a16="http://schemas.microsoft.com/office/drawing/2014/main" id="{66084C5C-09D7-49DC-929C-6AC68BAF4D99}"/>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6" name="Rectangle 303">
            <a:extLst>
              <a:ext uri="{FF2B5EF4-FFF2-40B4-BE49-F238E27FC236}">
                <a16:creationId xmlns:a16="http://schemas.microsoft.com/office/drawing/2014/main" id="{24CD0746-53F9-4F77-8977-422E051598EE}"/>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7" name="Rectangle 311">
            <a:extLst>
              <a:ext uri="{FF2B5EF4-FFF2-40B4-BE49-F238E27FC236}">
                <a16:creationId xmlns:a16="http://schemas.microsoft.com/office/drawing/2014/main" id="{D3A14F5D-5663-4558-9FCF-DD71FBF4BBBE}"/>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7258" name="Rectangle 312">
            <a:extLst>
              <a:ext uri="{FF2B5EF4-FFF2-40B4-BE49-F238E27FC236}">
                <a16:creationId xmlns:a16="http://schemas.microsoft.com/office/drawing/2014/main" id="{DC98FB7A-0972-42B9-98E8-444896AB2AF1}"/>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7259" name="直接连接符 22682">
            <a:extLst>
              <a:ext uri="{FF2B5EF4-FFF2-40B4-BE49-F238E27FC236}">
                <a16:creationId xmlns:a16="http://schemas.microsoft.com/office/drawing/2014/main" id="{907EB7E0-835B-4572-8F9F-9E9932055F27}"/>
              </a:ext>
            </a:extLst>
          </p:cNvPr>
          <p:cNvSpPr>
            <a:spLocks noChangeShapeType="1"/>
          </p:cNvSpPr>
          <p:nvPr/>
        </p:nvSpPr>
        <p:spPr bwMode="auto">
          <a:xfrm flipH="1">
            <a:off x="4787899" y="1148316"/>
            <a:ext cx="1325821" cy="2858534"/>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260" name="直接连接符 22683">
            <a:extLst>
              <a:ext uri="{FF2B5EF4-FFF2-40B4-BE49-F238E27FC236}">
                <a16:creationId xmlns:a16="http://schemas.microsoft.com/office/drawing/2014/main" id="{75DA5A9D-7F0B-4781-8E37-66DEC04CCF7B}"/>
              </a:ext>
            </a:extLst>
          </p:cNvPr>
          <p:cNvSpPr>
            <a:spLocks noChangeShapeType="1"/>
          </p:cNvSpPr>
          <p:nvPr/>
        </p:nvSpPr>
        <p:spPr bwMode="auto">
          <a:xfrm>
            <a:off x="3852862" y="3789363"/>
            <a:ext cx="984951" cy="272274"/>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261" name="椭圆 22684">
            <a:extLst>
              <a:ext uri="{FF2B5EF4-FFF2-40B4-BE49-F238E27FC236}">
                <a16:creationId xmlns:a16="http://schemas.microsoft.com/office/drawing/2014/main" id="{6A35E663-CECD-4266-8556-89E3A5D45C8B}"/>
              </a:ext>
            </a:extLst>
          </p:cNvPr>
          <p:cNvSpPr>
            <a:spLocks noChangeArrowheads="1"/>
          </p:cNvSpPr>
          <p:nvPr/>
        </p:nvSpPr>
        <p:spPr bwMode="auto">
          <a:xfrm>
            <a:off x="4356100" y="2492375"/>
            <a:ext cx="647700"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58" name="Text Box 305">
            <a:extLst>
              <a:ext uri="{FF2B5EF4-FFF2-40B4-BE49-F238E27FC236}">
                <a16:creationId xmlns:a16="http://schemas.microsoft.com/office/drawing/2014/main" id="{F328DBCF-860A-43BB-919D-49CC5D27A39D}"/>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宋体" panose="02010600030101010101" pitchFamily="2" charset="-122"/>
              </a:rPr>
              <a:t>2、只装前2个物品。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第2个物品重量小于等于背包容量，那么：</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（1）如果把物品2装进去(重量是2)，那么相当于只把1装到</a:t>
            </a:r>
            <a:endParaRPr lang="en-US" altLang="zh-CN" sz="2400" dirty="0">
              <a:solidFill>
                <a:srgbClr val="FF00FF"/>
              </a:solidFill>
              <a:latin typeface="Times New Roman" panose="02020603050405020304" pitchFamily="18" charset="0"/>
            </a:endParaRPr>
          </a:p>
          <a:p>
            <a:r>
              <a:rPr lang="en-US" altLang="zh-CN" sz="2400" dirty="0">
                <a:solidFill>
                  <a:srgbClr val="FF00FF"/>
                </a:solidFill>
                <a:latin typeface="Times New Roman" panose="02020603050405020304" pitchFamily="18" charset="0"/>
              </a:rPr>
              <a:t>          </a:t>
            </a:r>
            <a:r>
              <a:rPr lang="zh-CN" altLang="en-US" sz="2400" dirty="0">
                <a:solidFill>
                  <a:srgbClr val="FF00FF"/>
                </a:solidFill>
                <a:latin typeface="Times New Roman" panose="02020603050405020304" pitchFamily="18" charset="0"/>
              </a:rPr>
              <a:t>(容量</a:t>
            </a:r>
            <a:r>
              <a:rPr lang="en-US" altLang="zh-CN" sz="2400" dirty="0">
                <a:solidFill>
                  <a:srgbClr val="FF00FF"/>
                </a:solidFill>
                <a:latin typeface="Times New Roman" panose="02020603050405020304" pitchFamily="18" charset="0"/>
              </a:rPr>
              <a:t>j</a:t>
            </a:r>
            <a:r>
              <a:rPr lang="zh-CN" altLang="en-US" sz="2400" dirty="0">
                <a:solidFill>
                  <a:srgbClr val="FF00FF"/>
                </a:solidFill>
                <a:latin typeface="Times New Roman" panose="02020603050405020304" pitchFamily="18" charset="0"/>
              </a:rPr>
              <a:t>-2)的背包中。</a:t>
            </a:r>
            <a:endParaRPr lang="en-US" altLang="zh-CN" sz="2400" dirty="0">
              <a:solidFill>
                <a:srgbClr val="FF00FF"/>
              </a:solidFill>
              <a:latin typeface="Times New Roman" panose="02020603050405020304" pitchFamily="18" charset="0"/>
            </a:endParaRPr>
          </a:p>
          <a:p>
            <a:r>
              <a:rPr lang="zh-CN" altLang="en-US" sz="2400" dirty="0">
                <a:solidFill>
                  <a:schemeClr val="folHlink"/>
                </a:solidFill>
                <a:latin typeface="Times New Roman" panose="02020603050405020304" pitchFamily="18" charset="0"/>
              </a:rPr>
              <a:t>（</a:t>
            </a:r>
            <a:r>
              <a:rPr lang="zh-CN" altLang="en-US" sz="2400" dirty="0">
                <a:latin typeface="Times New Roman" panose="02020603050405020304" pitchFamily="18" charset="0"/>
              </a:rPr>
              <a:t>2）如果不装2，那么相当于只把1装到背包中。 </a:t>
            </a:r>
            <a:r>
              <a:rPr lang="zh-CN" altLang="en-US" sz="2400" dirty="0">
                <a:solidFill>
                  <a:schemeClr val="folHlink"/>
                </a:solidFill>
                <a:latin typeface="Times New Roman" panose="02020603050405020304" pitchFamily="18" charset="0"/>
              </a:rPr>
              <a:t> </a:t>
            </a:r>
            <a:endParaRPr lang="en-US" altLang="zh-CN" sz="2400" dirty="0">
              <a:solidFill>
                <a:schemeClr val="folHlink"/>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2">
            <a:extLst>
              <a:ext uri="{FF2B5EF4-FFF2-40B4-BE49-F238E27FC236}">
                <a16:creationId xmlns:a16="http://schemas.microsoft.com/office/drawing/2014/main" id="{E6AB91AE-8E56-4251-9388-A3717F9202B8}"/>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8132" name="Rectangle 120">
            <a:extLst>
              <a:ext uri="{FF2B5EF4-FFF2-40B4-BE49-F238E27FC236}">
                <a16:creationId xmlns:a16="http://schemas.microsoft.com/office/drawing/2014/main" id="{3E43B253-5AA5-46B8-9D93-87B81D83F165}"/>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33" name="Rectangle 23">
            <a:extLst>
              <a:ext uri="{FF2B5EF4-FFF2-40B4-BE49-F238E27FC236}">
                <a16:creationId xmlns:a16="http://schemas.microsoft.com/office/drawing/2014/main" id="{0ED3FBA3-4C97-4194-BB11-EC53BB6DD390}"/>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8134" name="Rectangle 122">
            <a:extLst>
              <a:ext uri="{FF2B5EF4-FFF2-40B4-BE49-F238E27FC236}">
                <a16:creationId xmlns:a16="http://schemas.microsoft.com/office/drawing/2014/main" id="{09904F80-F815-48CE-9F36-D212FC09A5A4}"/>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35" name="Rectangle 24">
            <a:extLst>
              <a:ext uri="{FF2B5EF4-FFF2-40B4-BE49-F238E27FC236}">
                <a16:creationId xmlns:a16="http://schemas.microsoft.com/office/drawing/2014/main" id="{5EB4D875-5445-4FC5-92EB-3926A3EF2BFB}"/>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36" name="Rectangle 124">
            <a:extLst>
              <a:ext uri="{FF2B5EF4-FFF2-40B4-BE49-F238E27FC236}">
                <a16:creationId xmlns:a16="http://schemas.microsoft.com/office/drawing/2014/main" id="{61481566-5748-4250-82D9-AD69632F03FD}"/>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37" name="Rectangle 25">
            <a:extLst>
              <a:ext uri="{FF2B5EF4-FFF2-40B4-BE49-F238E27FC236}">
                <a16:creationId xmlns:a16="http://schemas.microsoft.com/office/drawing/2014/main" id="{2D4D908D-4160-4B74-B27B-7AEB587DAF5C}"/>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8138" name="Rectangle 126">
            <a:extLst>
              <a:ext uri="{FF2B5EF4-FFF2-40B4-BE49-F238E27FC236}">
                <a16:creationId xmlns:a16="http://schemas.microsoft.com/office/drawing/2014/main" id="{9A594574-C69C-4779-8DA3-3ED59F2E769B}"/>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39" name="Rectangle 26">
            <a:extLst>
              <a:ext uri="{FF2B5EF4-FFF2-40B4-BE49-F238E27FC236}">
                <a16:creationId xmlns:a16="http://schemas.microsoft.com/office/drawing/2014/main" id="{D1F9D200-8A98-4CBC-8450-10C848B970BD}"/>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8140" name="Rectangle 128">
            <a:extLst>
              <a:ext uri="{FF2B5EF4-FFF2-40B4-BE49-F238E27FC236}">
                <a16:creationId xmlns:a16="http://schemas.microsoft.com/office/drawing/2014/main" id="{30D2D6B6-E781-461F-8B5E-651F3ABE35FB}"/>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41" name="Rectangle 27">
            <a:extLst>
              <a:ext uri="{FF2B5EF4-FFF2-40B4-BE49-F238E27FC236}">
                <a16:creationId xmlns:a16="http://schemas.microsoft.com/office/drawing/2014/main" id="{5B204A78-C46E-4D1B-B5FE-C4145E83B4FD}"/>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8142" name="Rectangle 130">
            <a:extLst>
              <a:ext uri="{FF2B5EF4-FFF2-40B4-BE49-F238E27FC236}">
                <a16:creationId xmlns:a16="http://schemas.microsoft.com/office/drawing/2014/main" id="{205BD7C2-C564-4564-9845-9C09324CD1C6}"/>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43" name="Rectangle 28">
            <a:extLst>
              <a:ext uri="{FF2B5EF4-FFF2-40B4-BE49-F238E27FC236}">
                <a16:creationId xmlns:a16="http://schemas.microsoft.com/office/drawing/2014/main" id="{B304BFEB-A21E-4DFF-8104-4059B8ADFDF8}"/>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8144" name="Rectangle 132">
            <a:extLst>
              <a:ext uri="{FF2B5EF4-FFF2-40B4-BE49-F238E27FC236}">
                <a16:creationId xmlns:a16="http://schemas.microsoft.com/office/drawing/2014/main" id="{44E9D606-0077-47C1-9245-C2F0353379E9}"/>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45" name="Rectangle 29">
            <a:extLst>
              <a:ext uri="{FF2B5EF4-FFF2-40B4-BE49-F238E27FC236}">
                <a16:creationId xmlns:a16="http://schemas.microsoft.com/office/drawing/2014/main" id="{F3D1F462-DD81-430C-BB37-D30FED004D35}"/>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8146" name="Rectangle 134">
            <a:extLst>
              <a:ext uri="{FF2B5EF4-FFF2-40B4-BE49-F238E27FC236}">
                <a16:creationId xmlns:a16="http://schemas.microsoft.com/office/drawing/2014/main" id="{ECDDABCE-93B3-453C-B736-AD8DB6B73FE4}"/>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47" name="Rectangle 30">
            <a:extLst>
              <a:ext uri="{FF2B5EF4-FFF2-40B4-BE49-F238E27FC236}">
                <a16:creationId xmlns:a16="http://schemas.microsoft.com/office/drawing/2014/main" id="{E1ADACF0-BFC6-4554-8960-D3BADC9654FF}"/>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148" name="Rectangle 136">
            <a:extLst>
              <a:ext uri="{FF2B5EF4-FFF2-40B4-BE49-F238E27FC236}">
                <a16:creationId xmlns:a16="http://schemas.microsoft.com/office/drawing/2014/main" id="{04E2669D-5B8B-4122-A7B2-3066D61B03AC}"/>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49" name="Rectangle 31">
            <a:extLst>
              <a:ext uri="{FF2B5EF4-FFF2-40B4-BE49-F238E27FC236}">
                <a16:creationId xmlns:a16="http://schemas.microsoft.com/office/drawing/2014/main" id="{040ACE0C-B18D-400D-8A25-6B106E1D77E5}"/>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8150" name="Rectangle 138">
            <a:extLst>
              <a:ext uri="{FF2B5EF4-FFF2-40B4-BE49-F238E27FC236}">
                <a16:creationId xmlns:a16="http://schemas.microsoft.com/office/drawing/2014/main" id="{5FD256FC-1412-448C-84DC-19729968B718}"/>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51" name="Rectangle 32">
            <a:extLst>
              <a:ext uri="{FF2B5EF4-FFF2-40B4-BE49-F238E27FC236}">
                <a16:creationId xmlns:a16="http://schemas.microsoft.com/office/drawing/2014/main" id="{5DECC4C9-E4FF-4F90-91CA-B9EECC78D4C8}"/>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8152" name="Rectangle 140">
            <a:extLst>
              <a:ext uri="{FF2B5EF4-FFF2-40B4-BE49-F238E27FC236}">
                <a16:creationId xmlns:a16="http://schemas.microsoft.com/office/drawing/2014/main" id="{8519536F-1AEE-4CB2-BA03-AC1228B4C2A8}"/>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53" name="Rectangle 33">
            <a:extLst>
              <a:ext uri="{FF2B5EF4-FFF2-40B4-BE49-F238E27FC236}">
                <a16:creationId xmlns:a16="http://schemas.microsoft.com/office/drawing/2014/main" id="{8EC206AC-0CBE-41A7-A2C8-2CD0D15C48B6}"/>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154" name="Rectangle 142">
            <a:extLst>
              <a:ext uri="{FF2B5EF4-FFF2-40B4-BE49-F238E27FC236}">
                <a16:creationId xmlns:a16="http://schemas.microsoft.com/office/drawing/2014/main" id="{61748862-E57E-4F2E-A6F3-D6E11ACDABE8}"/>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55" name="Rectangle 34">
            <a:extLst>
              <a:ext uri="{FF2B5EF4-FFF2-40B4-BE49-F238E27FC236}">
                <a16:creationId xmlns:a16="http://schemas.microsoft.com/office/drawing/2014/main" id="{9728A0E1-1D71-4D3A-AA09-AD64BEF94B77}"/>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8156" name="Rectangle 144">
            <a:extLst>
              <a:ext uri="{FF2B5EF4-FFF2-40B4-BE49-F238E27FC236}">
                <a16:creationId xmlns:a16="http://schemas.microsoft.com/office/drawing/2014/main" id="{A0F2A6B9-3610-4767-B460-44AEA8A1DB33}"/>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57" name="Rectangle 35">
            <a:extLst>
              <a:ext uri="{FF2B5EF4-FFF2-40B4-BE49-F238E27FC236}">
                <a16:creationId xmlns:a16="http://schemas.microsoft.com/office/drawing/2014/main" id="{CDF2C700-3ABD-404D-B118-647CAA0B593A}"/>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8158" name="Rectangle 146">
            <a:extLst>
              <a:ext uri="{FF2B5EF4-FFF2-40B4-BE49-F238E27FC236}">
                <a16:creationId xmlns:a16="http://schemas.microsoft.com/office/drawing/2014/main" id="{059D85D4-414D-4E4B-8963-88FCE43A1C86}"/>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59" name="Rectangle 36">
            <a:extLst>
              <a:ext uri="{FF2B5EF4-FFF2-40B4-BE49-F238E27FC236}">
                <a16:creationId xmlns:a16="http://schemas.microsoft.com/office/drawing/2014/main" id="{9125B931-3ADC-4D1E-ABE5-52E1B118E27C}"/>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60" name="Rectangle 148">
            <a:extLst>
              <a:ext uri="{FF2B5EF4-FFF2-40B4-BE49-F238E27FC236}">
                <a16:creationId xmlns:a16="http://schemas.microsoft.com/office/drawing/2014/main" id="{201AF8DD-6508-4607-8475-38228057780B}"/>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1" name="Rectangle 37">
            <a:extLst>
              <a:ext uri="{FF2B5EF4-FFF2-40B4-BE49-F238E27FC236}">
                <a16:creationId xmlns:a16="http://schemas.microsoft.com/office/drawing/2014/main" id="{3C0B6944-5931-417A-8FFF-7CC3B1DDA80E}"/>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62" name="Rectangle 150">
            <a:extLst>
              <a:ext uri="{FF2B5EF4-FFF2-40B4-BE49-F238E27FC236}">
                <a16:creationId xmlns:a16="http://schemas.microsoft.com/office/drawing/2014/main" id="{43D566A4-13CB-4FAB-8A69-A0D67CB30445}"/>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3" name="Rectangle 38">
            <a:extLst>
              <a:ext uri="{FF2B5EF4-FFF2-40B4-BE49-F238E27FC236}">
                <a16:creationId xmlns:a16="http://schemas.microsoft.com/office/drawing/2014/main" id="{E4F18B38-8D5F-4407-A4C0-95325D74D25C}"/>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64" name="Rectangle 152">
            <a:extLst>
              <a:ext uri="{FF2B5EF4-FFF2-40B4-BE49-F238E27FC236}">
                <a16:creationId xmlns:a16="http://schemas.microsoft.com/office/drawing/2014/main" id="{EC9E31B5-0270-44C2-96C9-CD4F16E25D2C}"/>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5" name="Rectangle 39">
            <a:extLst>
              <a:ext uri="{FF2B5EF4-FFF2-40B4-BE49-F238E27FC236}">
                <a16:creationId xmlns:a16="http://schemas.microsoft.com/office/drawing/2014/main" id="{BB45F3FF-2F94-4797-A19D-FCA3ADC1387B}"/>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6" name="Rectangle 154">
            <a:extLst>
              <a:ext uri="{FF2B5EF4-FFF2-40B4-BE49-F238E27FC236}">
                <a16:creationId xmlns:a16="http://schemas.microsoft.com/office/drawing/2014/main" id="{3CDCBB5B-B7AF-4770-8315-699BE3C68A5E}"/>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7" name="Rectangle 47">
            <a:extLst>
              <a:ext uri="{FF2B5EF4-FFF2-40B4-BE49-F238E27FC236}">
                <a16:creationId xmlns:a16="http://schemas.microsoft.com/office/drawing/2014/main" id="{F86F3231-68F6-48E7-AD73-5A7728336DE2}"/>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68" name="Rectangle 156">
            <a:extLst>
              <a:ext uri="{FF2B5EF4-FFF2-40B4-BE49-F238E27FC236}">
                <a16:creationId xmlns:a16="http://schemas.microsoft.com/office/drawing/2014/main" id="{C0E0D05A-4F67-44ED-B5D1-1D9516D39E2B}"/>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69" name="Rectangle 48">
            <a:extLst>
              <a:ext uri="{FF2B5EF4-FFF2-40B4-BE49-F238E27FC236}">
                <a16:creationId xmlns:a16="http://schemas.microsoft.com/office/drawing/2014/main" id="{71C5B63E-A31E-40C2-9691-CF7EFA4EAD79}"/>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70" name="Rectangle 158">
            <a:extLst>
              <a:ext uri="{FF2B5EF4-FFF2-40B4-BE49-F238E27FC236}">
                <a16:creationId xmlns:a16="http://schemas.microsoft.com/office/drawing/2014/main" id="{663290D1-8A74-43CA-B1B5-304910DF156C}"/>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71" name="Rectangle 49">
            <a:extLst>
              <a:ext uri="{FF2B5EF4-FFF2-40B4-BE49-F238E27FC236}">
                <a16:creationId xmlns:a16="http://schemas.microsoft.com/office/drawing/2014/main" id="{CBFCD638-09A6-4A08-ACEB-8D277165ECCD}"/>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72" name="Rectangle 160">
            <a:extLst>
              <a:ext uri="{FF2B5EF4-FFF2-40B4-BE49-F238E27FC236}">
                <a16:creationId xmlns:a16="http://schemas.microsoft.com/office/drawing/2014/main" id="{44044262-1489-44C4-A76D-4D7C1A080BFB}"/>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73" name="Rectangle 50">
            <a:extLst>
              <a:ext uri="{FF2B5EF4-FFF2-40B4-BE49-F238E27FC236}">
                <a16:creationId xmlns:a16="http://schemas.microsoft.com/office/drawing/2014/main" id="{61CF26EA-FEEC-44C6-8AD0-F4814E44CEA4}"/>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74" name="Rectangle 162">
            <a:extLst>
              <a:ext uri="{FF2B5EF4-FFF2-40B4-BE49-F238E27FC236}">
                <a16:creationId xmlns:a16="http://schemas.microsoft.com/office/drawing/2014/main" id="{A4AA4C6A-A72B-441D-AB0B-03D279566586}"/>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75" name="Rectangle 51">
            <a:extLst>
              <a:ext uri="{FF2B5EF4-FFF2-40B4-BE49-F238E27FC236}">
                <a16:creationId xmlns:a16="http://schemas.microsoft.com/office/drawing/2014/main" id="{282B5447-8FDE-4A2A-9F89-29A06AE8277B}"/>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76" name="Rectangle 164">
            <a:extLst>
              <a:ext uri="{FF2B5EF4-FFF2-40B4-BE49-F238E27FC236}">
                <a16:creationId xmlns:a16="http://schemas.microsoft.com/office/drawing/2014/main" id="{4C2B2284-44DB-4676-9FEF-E7D5836ADCC9}"/>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77" name="Rectangle 52">
            <a:extLst>
              <a:ext uri="{FF2B5EF4-FFF2-40B4-BE49-F238E27FC236}">
                <a16:creationId xmlns:a16="http://schemas.microsoft.com/office/drawing/2014/main" id="{E7B13A17-A025-40A9-9CF9-F674612E5E9F}"/>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78" name="Rectangle 166">
            <a:extLst>
              <a:ext uri="{FF2B5EF4-FFF2-40B4-BE49-F238E27FC236}">
                <a16:creationId xmlns:a16="http://schemas.microsoft.com/office/drawing/2014/main" id="{3D4013D2-FFC8-451C-884D-AE766A258CAD}"/>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79" name="Rectangle 53">
            <a:extLst>
              <a:ext uri="{FF2B5EF4-FFF2-40B4-BE49-F238E27FC236}">
                <a16:creationId xmlns:a16="http://schemas.microsoft.com/office/drawing/2014/main" id="{BE0856F7-009A-4CA4-8693-284A243AF782}"/>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80" name="Rectangle 168">
            <a:extLst>
              <a:ext uri="{FF2B5EF4-FFF2-40B4-BE49-F238E27FC236}">
                <a16:creationId xmlns:a16="http://schemas.microsoft.com/office/drawing/2014/main" id="{9232787E-96B3-43B9-8725-6447F3B8F863}"/>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81" name="Rectangle 54">
            <a:extLst>
              <a:ext uri="{FF2B5EF4-FFF2-40B4-BE49-F238E27FC236}">
                <a16:creationId xmlns:a16="http://schemas.microsoft.com/office/drawing/2014/main" id="{E4A1C55A-DFF0-4B58-88B1-585FE573231F}"/>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82" name="Rectangle 170">
            <a:extLst>
              <a:ext uri="{FF2B5EF4-FFF2-40B4-BE49-F238E27FC236}">
                <a16:creationId xmlns:a16="http://schemas.microsoft.com/office/drawing/2014/main" id="{4ED8F8B1-E5CC-4321-9AE9-D532013B7E48}"/>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83" name="Rectangle 55">
            <a:extLst>
              <a:ext uri="{FF2B5EF4-FFF2-40B4-BE49-F238E27FC236}">
                <a16:creationId xmlns:a16="http://schemas.microsoft.com/office/drawing/2014/main" id="{705B7B48-57A7-4C5F-A9D0-F899C4FC62D5}"/>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8184" name="Rectangle 172">
            <a:extLst>
              <a:ext uri="{FF2B5EF4-FFF2-40B4-BE49-F238E27FC236}">
                <a16:creationId xmlns:a16="http://schemas.microsoft.com/office/drawing/2014/main" id="{3FB16266-2C28-4475-BE15-1B2F3D52F434}"/>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85" name="Rectangle 56">
            <a:extLst>
              <a:ext uri="{FF2B5EF4-FFF2-40B4-BE49-F238E27FC236}">
                <a16:creationId xmlns:a16="http://schemas.microsoft.com/office/drawing/2014/main" id="{ABAFADA6-F7C9-4154-9036-D0BC1E50E35C}"/>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8186" name="Rectangle 174">
            <a:extLst>
              <a:ext uri="{FF2B5EF4-FFF2-40B4-BE49-F238E27FC236}">
                <a16:creationId xmlns:a16="http://schemas.microsoft.com/office/drawing/2014/main" id="{95DE0BB1-B305-4773-A525-9D6038A1CD5A}"/>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87" name="Rectangle 57">
            <a:extLst>
              <a:ext uri="{FF2B5EF4-FFF2-40B4-BE49-F238E27FC236}">
                <a16:creationId xmlns:a16="http://schemas.microsoft.com/office/drawing/2014/main" id="{B9C3D3F0-71B2-4879-8DE4-B31979629B46}"/>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88" name="Rectangle 176">
            <a:extLst>
              <a:ext uri="{FF2B5EF4-FFF2-40B4-BE49-F238E27FC236}">
                <a16:creationId xmlns:a16="http://schemas.microsoft.com/office/drawing/2014/main" id="{EB27EC64-D519-4311-9AF1-561346B6455E}"/>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89" name="Rectangle 58">
            <a:extLst>
              <a:ext uri="{FF2B5EF4-FFF2-40B4-BE49-F238E27FC236}">
                <a16:creationId xmlns:a16="http://schemas.microsoft.com/office/drawing/2014/main" id="{4AA9C29E-F9AC-4BAD-B5E7-7CF649756254}"/>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190" name="Rectangle 178">
            <a:extLst>
              <a:ext uri="{FF2B5EF4-FFF2-40B4-BE49-F238E27FC236}">
                <a16:creationId xmlns:a16="http://schemas.microsoft.com/office/drawing/2014/main" id="{405A7EDF-37C4-4C80-AEF4-5FCFC4FAA01D}"/>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91" name="Rectangle 59">
            <a:extLst>
              <a:ext uri="{FF2B5EF4-FFF2-40B4-BE49-F238E27FC236}">
                <a16:creationId xmlns:a16="http://schemas.microsoft.com/office/drawing/2014/main" id="{81597E16-BA05-47C4-8801-278075E1ED7D}"/>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192" name="Rectangle 180">
            <a:extLst>
              <a:ext uri="{FF2B5EF4-FFF2-40B4-BE49-F238E27FC236}">
                <a16:creationId xmlns:a16="http://schemas.microsoft.com/office/drawing/2014/main" id="{7BA7BC68-E2F6-49D4-B9E2-88BB71C1075F}"/>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93" name="Rectangle 60">
            <a:extLst>
              <a:ext uri="{FF2B5EF4-FFF2-40B4-BE49-F238E27FC236}">
                <a16:creationId xmlns:a16="http://schemas.microsoft.com/office/drawing/2014/main" id="{FB975C3D-183E-4F6E-BD4B-3DD1BDEFC1B6}"/>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194" name="Rectangle 182">
            <a:extLst>
              <a:ext uri="{FF2B5EF4-FFF2-40B4-BE49-F238E27FC236}">
                <a16:creationId xmlns:a16="http://schemas.microsoft.com/office/drawing/2014/main" id="{CBADBBE3-5035-4EE0-A99B-83B6369F931E}"/>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95" name="Rectangle 61">
            <a:extLst>
              <a:ext uri="{FF2B5EF4-FFF2-40B4-BE49-F238E27FC236}">
                <a16:creationId xmlns:a16="http://schemas.microsoft.com/office/drawing/2014/main" id="{1FA06544-0B21-44EB-AE50-908A76CE7636}"/>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FF3300"/>
                </a:solidFill>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196" name="Rectangle 184">
            <a:extLst>
              <a:ext uri="{FF2B5EF4-FFF2-40B4-BE49-F238E27FC236}">
                <a16:creationId xmlns:a16="http://schemas.microsoft.com/office/drawing/2014/main" id="{195268CB-5DDC-4567-B0A8-EE4B162A83F2}"/>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97" name="Rectangle 62">
            <a:extLst>
              <a:ext uri="{FF2B5EF4-FFF2-40B4-BE49-F238E27FC236}">
                <a16:creationId xmlns:a16="http://schemas.microsoft.com/office/drawing/2014/main" id="{EA7302F8-7057-43D3-A3E1-6F54AFDF36C6}"/>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198" name="Rectangle 186">
            <a:extLst>
              <a:ext uri="{FF2B5EF4-FFF2-40B4-BE49-F238E27FC236}">
                <a16:creationId xmlns:a16="http://schemas.microsoft.com/office/drawing/2014/main" id="{15F37A44-22F7-429F-961D-8E0D5EF9FFF5}"/>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199" name="Rectangle 63">
            <a:extLst>
              <a:ext uri="{FF2B5EF4-FFF2-40B4-BE49-F238E27FC236}">
                <a16:creationId xmlns:a16="http://schemas.microsoft.com/office/drawing/2014/main" id="{1CE2368A-9A11-4C4F-836A-C186D6B5DD2D}"/>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00" name="Rectangle 188">
            <a:extLst>
              <a:ext uri="{FF2B5EF4-FFF2-40B4-BE49-F238E27FC236}">
                <a16:creationId xmlns:a16="http://schemas.microsoft.com/office/drawing/2014/main" id="{6779AEFB-5BFB-40A6-B618-70E250F8ADFE}"/>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01" name="Rectangle 64">
            <a:extLst>
              <a:ext uri="{FF2B5EF4-FFF2-40B4-BE49-F238E27FC236}">
                <a16:creationId xmlns:a16="http://schemas.microsoft.com/office/drawing/2014/main" id="{B9160657-ECEC-4873-96B2-7213FE513ABF}"/>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02" name="Rectangle 190">
            <a:extLst>
              <a:ext uri="{FF2B5EF4-FFF2-40B4-BE49-F238E27FC236}">
                <a16:creationId xmlns:a16="http://schemas.microsoft.com/office/drawing/2014/main" id="{917F1681-DA47-4DEC-AE31-F6A415B8368D}"/>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03" name="Rectangle 65">
            <a:extLst>
              <a:ext uri="{FF2B5EF4-FFF2-40B4-BE49-F238E27FC236}">
                <a16:creationId xmlns:a16="http://schemas.microsoft.com/office/drawing/2014/main" id="{0A297379-DEB9-4C48-853E-497DB8DF6381}"/>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04" name="Rectangle 192">
            <a:extLst>
              <a:ext uri="{FF2B5EF4-FFF2-40B4-BE49-F238E27FC236}">
                <a16:creationId xmlns:a16="http://schemas.microsoft.com/office/drawing/2014/main" id="{BA53C712-E6D1-437E-AAF7-F461D537A31F}"/>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05" name="Rectangle 66">
            <a:extLst>
              <a:ext uri="{FF2B5EF4-FFF2-40B4-BE49-F238E27FC236}">
                <a16:creationId xmlns:a16="http://schemas.microsoft.com/office/drawing/2014/main" id="{4D6080F0-294A-4814-9851-3EEE7BBFDAB2}"/>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06" name="Rectangle 194">
            <a:extLst>
              <a:ext uri="{FF2B5EF4-FFF2-40B4-BE49-F238E27FC236}">
                <a16:creationId xmlns:a16="http://schemas.microsoft.com/office/drawing/2014/main" id="{61ED775B-DC6C-4C2E-A986-2AC9277CD6A1}"/>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07" name="Rectangle 67">
            <a:extLst>
              <a:ext uri="{FF2B5EF4-FFF2-40B4-BE49-F238E27FC236}">
                <a16:creationId xmlns:a16="http://schemas.microsoft.com/office/drawing/2014/main" id="{2621CE7A-59A8-427F-85B7-AA6CAB5FFEE8}"/>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08" name="Rectangle 196">
            <a:extLst>
              <a:ext uri="{FF2B5EF4-FFF2-40B4-BE49-F238E27FC236}">
                <a16:creationId xmlns:a16="http://schemas.microsoft.com/office/drawing/2014/main" id="{944435A4-ED51-450D-9BE1-51B944C277C0}"/>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09" name="Rectangle 68">
            <a:extLst>
              <a:ext uri="{FF2B5EF4-FFF2-40B4-BE49-F238E27FC236}">
                <a16:creationId xmlns:a16="http://schemas.microsoft.com/office/drawing/2014/main" id="{81295E31-D078-4A96-8C39-CAE3D160C54F}"/>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8210" name="Rectangle 198">
            <a:extLst>
              <a:ext uri="{FF2B5EF4-FFF2-40B4-BE49-F238E27FC236}">
                <a16:creationId xmlns:a16="http://schemas.microsoft.com/office/drawing/2014/main" id="{F961FB98-E318-4791-8531-89E2AC175855}"/>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11" name="Rectangle 69">
            <a:extLst>
              <a:ext uri="{FF2B5EF4-FFF2-40B4-BE49-F238E27FC236}">
                <a16:creationId xmlns:a16="http://schemas.microsoft.com/office/drawing/2014/main" id="{A509DF10-060D-49BE-85D3-BF688A3F31DD}"/>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8212" name="Rectangle 200">
            <a:extLst>
              <a:ext uri="{FF2B5EF4-FFF2-40B4-BE49-F238E27FC236}">
                <a16:creationId xmlns:a16="http://schemas.microsoft.com/office/drawing/2014/main" id="{76921961-DD61-4430-A4CF-9A1203F9586B}"/>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13" name="Rectangle 70">
            <a:extLst>
              <a:ext uri="{FF2B5EF4-FFF2-40B4-BE49-F238E27FC236}">
                <a16:creationId xmlns:a16="http://schemas.microsoft.com/office/drawing/2014/main" id="{E4C09634-5AB0-4352-BB50-2B64A84AEED4}"/>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214" name="Rectangle 202">
            <a:extLst>
              <a:ext uri="{FF2B5EF4-FFF2-40B4-BE49-F238E27FC236}">
                <a16:creationId xmlns:a16="http://schemas.microsoft.com/office/drawing/2014/main" id="{D9B0A85B-3016-4221-AAD7-409B42B82C33}"/>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15" name="Rectangle 71">
            <a:extLst>
              <a:ext uri="{FF2B5EF4-FFF2-40B4-BE49-F238E27FC236}">
                <a16:creationId xmlns:a16="http://schemas.microsoft.com/office/drawing/2014/main" id="{168FAE00-0614-4B3F-9113-B97008E6D09C}"/>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216" name="Rectangle 204">
            <a:extLst>
              <a:ext uri="{FF2B5EF4-FFF2-40B4-BE49-F238E27FC236}">
                <a16:creationId xmlns:a16="http://schemas.microsoft.com/office/drawing/2014/main" id="{23E383CE-1C4E-4B22-916D-A437666F29AA}"/>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17" name="Rectangle 72">
            <a:extLst>
              <a:ext uri="{FF2B5EF4-FFF2-40B4-BE49-F238E27FC236}">
                <a16:creationId xmlns:a16="http://schemas.microsoft.com/office/drawing/2014/main" id="{C4855C65-BEC5-40C4-B2CC-1D916C98EF0B}"/>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18" name="Rectangle 206">
            <a:extLst>
              <a:ext uri="{FF2B5EF4-FFF2-40B4-BE49-F238E27FC236}">
                <a16:creationId xmlns:a16="http://schemas.microsoft.com/office/drawing/2014/main" id="{2DB85BB4-9594-43F5-806F-9F848078DD26}"/>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19" name="Rectangle 73">
            <a:extLst>
              <a:ext uri="{FF2B5EF4-FFF2-40B4-BE49-F238E27FC236}">
                <a16:creationId xmlns:a16="http://schemas.microsoft.com/office/drawing/2014/main" id="{04CA8CF7-796B-4B09-B683-12C18D6007DE}"/>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20" name="Rectangle 208">
            <a:extLst>
              <a:ext uri="{FF2B5EF4-FFF2-40B4-BE49-F238E27FC236}">
                <a16:creationId xmlns:a16="http://schemas.microsoft.com/office/drawing/2014/main" id="{E589187C-FF87-48D2-A8C6-1221DFBA8BBB}"/>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21" name="Rectangle 74">
            <a:extLst>
              <a:ext uri="{FF2B5EF4-FFF2-40B4-BE49-F238E27FC236}">
                <a16:creationId xmlns:a16="http://schemas.microsoft.com/office/drawing/2014/main" id="{9C64B4BD-B49A-4573-833B-D27F3E12A4DA}"/>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3300"/>
                </a:solidFill>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8222" name="Rectangle 210">
            <a:extLst>
              <a:ext uri="{FF2B5EF4-FFF2-40B4-BE49-F238E27FC236}">
                <a16:creationId xmlns:a16="http://schemas.microsoft.com/office/drawing/2014/main" id="{19D026EC-F62B-409C-9F57-8B7855DEB7B7}"/>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23" name="Rectangle 75">
            <a:extLst>
              <a:ext uri="{FF2B5EF4-FFF2-40B4-BE49-F238E27FC236}">
                <a16:creationId xmlns:a16="http://schemas.microsoft.com/office/drawing/2014/main" id="{1A6F8940-E1E6-4B9F-BA3D-41D839F3209F}"/>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24" name="Rectangle 212">
            <a:extLst>
              <a:ext uri="{FF2B5EF4-FFF2-40B4-BE49-F238E27FC236}">
                <a16:creationId xmlns:a16="http://schemas.microsoft.com/office/drawing/2014/main" id="{69EAC52C-3CA4-4886-9779-32B73D971C92}"/>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25" name="Rectangle 76">
            <a:extLst>
              <a:ext uri="{FF2B5EF4-FFF2-40B4-BE49-F238E27FC236}">
                <a16:creationId xmlns:a16="http://schemas.microsoft.com/office/drawing/2014/main" id="{A09CCBA1-534F-4F34-8205-FD791B420B02}"/>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26" name="Rectangle 214">
            <a:extLst>
              <a:ext uri="{FF2B5EF4-FFF2-40B4-BE49-F238E27FC236}">
                <a16:creationId xmlns:a16="http://schemas.microsoft.com/office/drawing/2014/main" id="{F832C381-084A-47C6-83E4-263CFF00BECA}"/>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27" name="Rectangle 77">
            <a:extLst>
              <a:ext uri="{FF2B5EF4-FFF2-40B4-BE49-F238E27FC236}">
                <a16:creationId xmlns:a16="http://schemas.microsoft.com/office/drawing/2014/main" id="{4C36AEFC-36CC-4C42-B680-3B727B9521AA}"/>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28" name="Rectangle 216">
            <a:extLst>
              <a:ext uri="{FF2B5EF4-FFF2-40B4-BE49-F238E27FC236}">
                <a16:creationId xmlns:a16="http://schemas.microsoft.com/office/drawing/2014/main" id="{4525BE23-90C8-46F5-8C80-B68AD03AC323}"/>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29" name="Rectangle 78">
            <a:extLst>
              <a:ext uri="{FF2B5EF4-FFF2-40B4-BE49-F238E27FC236}">
                <a16:creationId xmlns:a16="http://schemas.microsoft.com/office/drawing/2014/main" id="{F71D695F-E33A-47BC-8EB5-F518F93B2F0B}"/>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30" name="Rectangle 218">
            <a:extLst>
              <a:ext uri="{FF2B5EF4-FFF2-40B4-BE49-F238E27FC236}">
                <a16:creationId xmlns:a16="http://schemas.microsoft.com/office/drawing/2014/main" id="{05C61871-7C8E-402D-BE90-D00CD80B576C}"/>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31" name="Rectangle 79">
            <a:extLst>
              <a:ext uri="{FF2B5EF4-FFF2-40B4-BE49-F238E27FC236}">
                <a16:creationId xmlns:a16="http://schemas.microsoft.com/office/drawing/2014/main" id="{C5FFB27A-B901-45CE-8894-32B268715BB0}"/>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32" name="Rectangle 220">
            <a:extLst>
              <a:ext uri="{FF2B5EF4-FFF2-40B4-BE49-F238E27FC236}">
                <a16:creationId xmlns:a16="http://schemas.microsoft.com/office/drawing/2014/main" id="{20FC8903-F2FB-48E0-A441-7B72477BF941}"/>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33" name="Rectangle 80">
            <a:extLst>
              <a:ext uri="{FF2B5EF4-FFF2-40B4-BE49-F238E27FC236}">
                <a16:creationId xmlns:a16="http://schemas.microsoft.com/office/drawing/2014/main" id="{B8B33780-7867-42A0-8D9A-08517162E781}"/>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8234" name="Rectangle 222">
            <a:extLst>
              <a:ext uri="{FF2B5EF4-FFF2-40B4-BE49-F238E27FC236}">
                <a16:creationId xmlns:a16="http://schemas.microsoft.com/office/drawing/2014/main" id="{F426BD5B-6E86-4097-A2F1-B7A584B101FE}"/>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35" name="Rectangle 81">
            <a:extLst>
              <a:ext uri="{FF2B5EF4-FFF2-40B4-BE49-F238E27FC236}">
                <a16:creationId xmlns:a16="http://schemas.microsoft.com/office/drawing/2014/main" id="{647D8F0F-CC37-4E6B-90A6-3FC5AE56D071}"/>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8236" name="Rectangle 224">
            <a:extLst>
              <a:ext uri="{FF2B5EF4-FFF2-40B4-BE49-F238E27FC236}">
                <a16:creationId xmlns:a16="http://schemas.microsoft.com/office/drawing/2014/main" id="{1A823C02-F443-4870-A621-306BAC54DC4A}"/>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37" name="Rectangle 82">
            <a:extLst>
              <a:ext uri="{FF2B5EF4-FFF2-40B4-BE49-F238E27FC236}">
                <a16:creationId xmlns:a16="http://schemas.microsoft.com/office/drawing/2014/main" id="{0FA66FF0-36D8-4369-951E-2ECCA69A8932}"/>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8238" name="Rectangle 226">
            <a:extLst>
              <a:ext uri="{FF2B5EF4-FFF2-40B4-BE49-F238E27FC236}">
                <a16:creationId xmlns:a16="http://schemas.microsoft.com/office/drawing/2014/main" id="{F257608A-DE1A-4457-9D26-2D16B5BBAC87}"/>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39" name="Rectangle 228">
            <a:extLst>
              <a:ext uri="{FF2B5EF4-FFF2-40B4-BE49-F238E27FC236}">
                <a16:creationId xmlns:a16="http://schemas.microsoft.com/office/drawing/2014/main" id="{86D3C24F-CF16-498E-9234-42979F8EBE72}"/>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0" name="Rectangle 230">
            <a:extLst>
              <a:ext uri="{FF2B5EF4-FFF2-40B4-BE49-F238E27FC236}">
                <a16:creationId xmlns:a16="http://schemas.microsoft.com/office/drawing/2014/main" id="{89CBF3DD-EAB1-437C-993C-1C9004D1EBE1}"/>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1" name="Rectangle 232">
            <a:extLst>
              <a:ext uri="{FF2B5EF4-FFF2-40B4-BE49-F238E27FC236}">
                <a16:creationId xmlns:a16="http://schemas.microsoft.com/office/drawing/2014/main" id="{49C54AC7-C6CE-4DD6-9802-07A67FCD9A91}"/>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2" name="Rectangle 234">
            <a:extLst>
              <a:ext uri="{FF2B5EF4-FFF2-40B4-BE49-F238E27FC236}">
                <a16:creationId xmlns:a16="http://schemas.microsoft.com/office/drawing/2014/main" id="{8BD0AA66-904B-4AA4-A3DF-4F1292B613A4}"/>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3" name="Rectangle 236">
            <a:extLst>
              <a:ext uri="{FF2B5EF4-FFF2-40B4-BE49-F238E27FC236}">
                <a16:creationId xmlns:a16="http://schemas.microsoft.com/office/drawing/2014/main" id="{77971DFE-D785-489E-944C-091F143C8AE1}"/>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4" name="Rectangle 238">
            <a:extLst>
              <a:ext uri="{FF2B5EF4-FFF2-40B4-BE49-F238E27FC236}">
                <a16:creationId xmlns:a16="http://schemas.microsoft.com/office/drawing/2014/main" id="{028E73E1-1F54-4A44-8663-B804A3C586E4}"/>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5" name="Rectangle 240">
            <a:extLst>
              <a:ext uri="{FF2B5EF4-FFF2-40B4-BE49-F238E27FC236}">
                <a16:creationId xmlns:a16="http://schemas.microsoft.com/office/drawing/2014/main" id="{D835DBB7-0915-4DBC-A550-3D8F08D7777F}"/>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6" name="Rectangle 242">
            <a:extLst>
              <a:ext uri="{FF2B5EF4-FFF2-40B4-BE49-F238E27FC236}">
                <a16:creationId xmlns:a16="http://schemas.microsoft.com/office/drawing/2014/main" id="{7C0273E8-6B49-4D44-8506-3764C463FBCF}"/>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7" name="Rectangle 244">
            <a:extLst>
              <a:ext uri="{FF2B5EF4-FFF2-40B4-BE49-F238E27FC236}">
                <a16:creationId xmlns:a16="http://schemas.microsoft.com/office/drawing/2014/main" id="{75F65A3A-D032-4EAE-A4E3-86A378048202}"/>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8" name="Rectangle 246">
            <a:extLst>
              <a:ext uri="{FF2B5EF4-FFF2-40B4-BE49-F238E27FC236}">
                <a16:creationId xmlns:a16="http://schemas.microsoft.com/office/drawing/2014/main" id="{16BAC7FC-0D97-4EE9-BC49-A14B6F98D9B1}"/>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49" name="Rectangle 248">
            <a:extLst>
              <a:ext uri="{FF2B5EF4-FFF2-40B4-BE49-F238E27FC236}">
                <a16:creationId xmlns:a16="http://schemas.microsoft.com/office/drawing/2014/main" id="{70605BB4-66BE-494E-85E4-FF12408C0B4C}"/>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0" name="Rectangle 94">
            <a:extLst>
              <a:ext uri="{FF2B5EF4-FFF2-40B4-BE49-F238E27FC236}">
                <a16:creationId xmlns:a16="http://schemas.microsoft.com/office/drawing/2014/main" id="{39A5AF1E-AC26-411F-9068-E7AB92421E75}"/>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8251" name="Rectangle 250">
            <a:extLst>
              <a:ext uri="{FF2B5EF4-FFF2-40B4-BE49-F238E27FC236}">
                <a16:creationId xmlns:a16="http://schemas.microsoft.com/office/drawing/2014/main" id="{CA46A49D-33A1-436C-9DB8-C32FDF9EFFB4}"/>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2" name="Rectangle 95">
            <a:extLst>
              <a:ext uri="{FF2B5EF4-FFF2-40B4-BE49-F238E27FC236}">
                <a16:creationId xmlns:a16="http://schemas.microsoft.com/office/drawing/2014/main" id="{3ED34CA1-C14F-4E44-984C-323770B10D58}"/>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8253" name="Rectangle 252">
            <a:extLst>
              <a:ext uri="{FF2B5EF4-FFF2-40B4-BE49-F238E27FC236}">
                <a16:creationId xmlns:a16="http://schemas.microsoft.com/office/drawing/2014/main" id="{C9716B16-2F09-4E51-A145-9134B3703A59}"/>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4" name="Rectangle 254">
            <a:extLst>
              <a:ext uri="{FF2B5EF4-FFF2-40B4-BE49-F238E27FC236}">
                <a16:creationId xmlns:a16="http://schemas.microsoft.com/office/drawing/2014/main" id="{E53F4B6F-43A7-4BA2-AF57-AB7C80F151F4}"/>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5" name="Rectangle 256">
            <a:extLst>
              <a:ext uri="{FF2B5EF4-FFF2-40B4-BE49-F238E27FC236}">
                <a16:creationId xmlns:a16="http://schemas.microsoft.com/office/drawing/2014/main" id="{53817B43-8B57-44AA-8DFC-F1510A2AEA37}"/>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6" name="Rectangle 258">
            <a:extLst>
              <a:ext uri="{FF2B5EF4-FFF2-40B4-BE49-F238E27FC236}">
                <a16:creationId xmlns:a16="http://schemas.microsoft.com/office/drawing/2014/main" id="{79C82678-1E43-4631-BC53-EDE3EFD544CD}"/>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7" name="Rectangle 260">
            <a:extLst>
              <a:ext uri="{FF2B5EF4-FFF2-40B4-BE49-F238E27FC236}">
                <a16:creationId xmlns:a16="http://schemas.microsoft.com/office/drawing/2014/main" id="{B48E4F2B-14E1-4EFA-987E-4E68D0B30821}"/>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8" name="Rectangle 262">
            <a:extLst>
              <a:ext uri="{FF2B5EF4-FFF2-40B4-BE49-F238E27FC236}">
                <a16:creationId xmlns:a16="http://schemas.microsoft.com/office/drawing/2014/main" id="{4C105560-F4A5-4FB4-8CF5-A43867BA2B54}"/>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59" name="Rectangle 264">
            <a:extLst>
              <a:ext uri="{FF2B5EF4-FFF2-40B4-BE49-F238E27FC236}">
                <a16:creationId xmlns:a16="http://schemas.microsoft.com/office/drawing/2014/main" id="{98E5DF8B-59BB-4F3E-81E3-0784764B65D9}"/>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0" name="Rectangle 266">
            <a:extLst>
              <a:ext uri="{FF2B5EF4-FFF2-40B4-BE49-F238E27FC236}">
                <a16:creationId xmlns:a16="http://schemas.microsoft.com/office/drawing/2014/main" id="{B14A3FDD-048A-43CA-B857-B22391C4FDEB}"/>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1" name="Rectangle 268">
            <a:extLst>
              <a:ext uri="{FF2B5EF4-FFF2-40B4-BE49-F238E27FC236}">
                <a16:creationId xmlns:a16="http://schemas.microsoft.com/office/drawing/2014/main" id="{CA9F2154-A674-4787-8E1A-D8FE4E35D82F}"/>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2" name="Rectangle 270">
            <a:extLst>
              <a:ext uri="{FF2B5EF4-FFF2-40B4-BE49-F238E27FC236}">
                <a16:creationId xmlns:a16="http://schemas.microsoft.com/office/drawing/2014/main" id="{4763724F-D024-40F2-B217-2CE9887CE08A}"/>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3" name="Rectangle 272">
            <a:extLst>
              <a:ext uri="{FF2B5EF4-FFF2-40B4-BE49-F238E27FC236}">
                <a16:creationId xmlns:a16="http://schemas.microsoft.com/office/drawing/2014/main" id="{B17726CE-84DE-41E9-9657-94AAF5EECCF1}"/>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4" name="Rectangle 274">
            <a:extLst>
              <a:ext uri="{FF2B5EF4-FFF2-40B4-BE49-F238E27FC236}">
                <a16:creationId xmlns:a16="http://schemas.microsoft.com/office/drawing/2014/main" id="{2A0DC70E-2DC3-47C7-8F4D-F815702FD51C}"/>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5" name="Rectangle 107">
            <a:extLst>
              <a:ext uri="{FF2B5EF4-FFF2-40B4-BE49-F238E27FC236}">
                <a16:creationId xmlns:a16="http://schemas.microsoft.com/office/drawing/2014/main" id="{4B212DAC-E9D6-4E98-80AA-2AEA2E9AC64C}"/>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8266" name="Rectangle 276">
            <a:extLst>
              <a:ext uri="{FF2B5EF4-FFF2-40B4-BE49-F238E27FC236}">
                <a16:creationId xmlns:a16="http://schemas.microsoft.com/office/drawing/2014/main" id="{5318C1DB-C204-421D-A323-529669CC2EDB}"/>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7" name="Rectangle 108">
            <a:extLst>
              <a:ext uri="{FF2B5EF4-FFF2-40B4-BE49-F238E27FC236}">
                <a16:creationId xmlns:a16="http://schemas.microsoft.com/office/drawing/2014/main" id="{BA96AA76-B31B-4411-8D54-1A4ABA11630D}"/>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8268" name="Rectangle 278">
            <a:extLst>
              <a:ext uri="{FF2B5EF4-FFF2-40B4-BE49-F238E27FC236}">
                <a16:creationId xmlns:a16="http://schemas.microsoft.com/office/drawing/2014/main" id="{C55F7BD1-E7FE-4F56-8861-C9589726738E}"/>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69" name="Rectangle 280">
            <a:extLst>
              <a:ext uri="{FF2B5EF4-FFF2-40B4-BE49-F238E27FC236}">
                <a16:creationId xmlns:a16="http://schemas.microsoft.com/office/drawing/2014/main" id="{B0E05B75-4F10-4EDD-B3B7-109783656A99}"/>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0" name="Rectangle 282">
            <a:extLst>
              <a:ext uri="{FF2B5EF4-FFF2-40B4-BE49-F238E27FC236}">
                <a16:creationId xmlns:a16="http://schemas.microsoft.com/office/drawing/2014/main" id="{5B766F11-277A-4B09-BD8B-46ABF2457969}"/>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1" name="Rectangle 284">
            <a:extLst>
              <a:ext uri="{FF2B5EF4-FFF2-40B4-BE49-F238E27FC236}">
                <a16:creationId xmlns:a16="http://schemas.microsoft.com/office/drawing/2014/main" id="{B6EDE162-024F-4F69-9F6D-47987F1C65BF}"/>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2" name="Rectangle 286">
            <a:extLst>
              <a:ext uri="{FF2B5EF4-FFF2-40B4-BE49-F238E27FC236}">
                <a16:creationId xmlns:a16="http://schemas.microsoft.com/office/drawing/2014/main" id="{B7CD3250-2BE8-4009-9E35-48005D63FEE3}"/>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3" name="Rectangle 288">
            <a:extLst>
              <a:ext uri="{FF2B5EF4-FFF2-40B4-BE49-F238E27FC236}">
                <a16:creationId xmlns:a16="http://schemas.microsoft.com/office/drawing/2014/main" id="{D2A16113-04FF-491A-A118-41F44FEE9F05}"/>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4" name="Rectangle 290">
            <a:extLst>
              <a:ext uri="{FF2B5EF4-FFF2-40B4-BE49-F238E27FC236}">
                <a16:creationId xmlns:a16="http://schemas.microsoft.com/office/drawing/2014/main" id="{56C9B327-3A97-4E23-8B0C-E850B63FEA13}"/>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5" name="Rectangle 292">
            <a:extLst>
              <a:ext uri="{FF2B5EF4-FFF2-40B4-BE49-F238E27FC236}">
                <a16:creationId xmlns:a16="http://schemas.microsoft.com/office/drawing/2014/main" id="{A7289BEF-A9CF-4433-B982-EF7B73B0278F}"/>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6" name="Rectangle 294">
            <a:extLst>
              <a:ext uri="{FF2B5EF4-FFF2-40B4-BE49-F238E27FC236}">
                <a16:creationId xmlns:a16="http://schemas.microsoft.com/office/drawing/2014/main" id="{DE9AEBDA-C89B-455E-8425-B82F0C649C4D}"/>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7" name="Rectangle 296">
            <a:extLst>
              <a:ext uri="{FF2B5EF4-FFF2-40B4-BE49-F238E27FC236}">
                <a16:creationId xmlns:a16="http://schemas.microsoft.com/office/drawing/2014/main" id="{F4A88A86-1C3C-4BEB-BCA0-087F76681F0D}"/>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8" name="Rectangle 298">
            <a:extLst>
              <a:ext uri="{FF2B5EF4-FFF2-40B4-BE49-F238E27FC236}">
                <a16:creationId xmlns:a16="http://schemas.microsoft.com/office/drawing/2014/main" id="{D3E2C738-C0E6-4D08-B352-E37FBCC9C1D9}"/>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79" name="Rectangle 300">
            <a:extLst>
              <a:ext uri="{FF2B5EF4-FFF2-40B4-BE49-F238E27FC236}">
                <a16:creationId xmlns:a16="http://schemas.microsoft.com/office/drawing/2014/main" id="{C386EE53-4BDC-4393-B504-69369635B6C5}"/>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80" name="Rectangle 303">
            <a:extLst>
              <a:ext uri="{FF2B5EF4-FFF2-40B4-BE49-F238E27FC236}">
                <a16:creationId xmlns:a16="http://schemas.microsoft.com/office/drawing/2014/main" id="{B22F7F53-615C-421C-8071-3CF5EAB49F0F}"/>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81" name="Rectangle 311">
            <a:extLst>
              <a:ext uri="{FF2B5EF4-FFF2-40B4-BE49-F238E27FC236}">
                <a16:creationId xmlns:a16="http://schemas.microsoft.com/office/drawing/2014/main" id="{789E5B83-30FA-4E45-B40A-80D6B1160F00}"/>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8282" name="Rectangle 312">
            <a:extLst>
              <a:ext uri="{FF2B5EF4-FFF2-40B4-BE49-F238E27FC236}">
                <a16:creationId xmlns:a16="http://schemas.microsoft.com/office/drawing/2014/main" id="{002CFA31-E104-4644-85C0-E84650CEB912}"/>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8283" name="直接连接符 23706">
            <a:extLst>
              <a:ext uri="{FF2B5EF4-FFF2-40B4-BE49-F238E27FC236}">
                <a16:creationId xmlns:a16="http://schemas.microsoft.com/office/drawing/2014/main" id="{A9EC885B-A3BB-480E-8D36-AB72FF3407CA}"/>
              </a:ext>
            </a:extLst>
          </p:cNvPr>
          <p:cNvSpPr>
            <a:spLocks noChangeShapeType="1"/>
          </p:cNvSpPr>
          <p:nvPr/>
        </p:nvSpPr>
        <p:spPr bwMode="auto">
          <a:xfrm flipH="1">
            <a:off x="4860925" y="1990725"/>
            <a:ext cx="1295400" cy="2014538"/>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84" name="直接连接符 23707">
            <a:extLst>
              <a:ext uri="{FF2B5EF4-FFF2-40B4-BE49-F238E27FC236}">
                <a16:creationId xmlns:a16="http://schemas.microsoft.com/office/drawing/2014/main" id="{8D64C48D-F333-4B52-99B9-3E7758169767}"/>
              </a:ext>
            </a:extLst>
          </p:cNvPr>
          <p:cNvSpPr>
            <a:spLocks noChangeShapeType="1"/>
          </p:cNvSpPr>
          <p:nvPr/>
        </p:nvSpPr>
        <p:spPr bwMode="auto">
          <a:xfrm>
            <a:off x="4614530" y="3710763"/>
            <a:ext cx="30495" cy="438962"/>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285" name="椭圆 23708">
            <a:extLst>
              <a:ext uri="{FF2B5EF4-FFF2-40B4-BE49-F238E27FC236}">
                <a16:creationId xmlns:a16="http://schemas.microsoft.com/office/drawing/2014/main" id="{DAEAE82B-ECB0-43F9-B933-32EC3185A8C1}"/>
              </a:ext>
            </a:extLst>
          </p:cNvPr>
          <p:cNvSpPr>
            <a:spLocks noChangeArrowheads="1"/>
          </p:cNvSpPr>
          <p:nvPr/>
        </p:nvSpPr>
        <p:spPr bwMode="auto">
          <a:xfrm>
            <a:off x="4356100" y="2492375"/>
            <a:ext cx="647700"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59" name="Text Box 305">
            <a:extLst>
              <a:ext uri="{FF2B5EF4-FFF2-40B4-BE49-F238E27FC236}">
                <a16:creationId xmlns:a16="http://schemas.microsoft.com/office/drawing/2014/main" id="{9FF879AC-CE58-4949-80D8-9B404E09B00F}"/>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宋体" panose="02010600030101010101" pitchFamily="2" charset="-122"/>
              </a:rPr>
              <a:t>2、只装前2个物品。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第2个物品重量小于等于背包容量，那么：</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（1）如果把物品2装进去(重量是2)，那么相当于只把1装到</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zh-CN" altLang="en-US" sz="2400" dirty="0">
                <a:latin typeface="Times New Roman" panose="02020603050405020304" pitchFamily="18" charset="0"/>
              </a:rPr>
              <a:t>(容量</a:t>
            </a:r>
            <a:r>
              <a:rPr lang="en-US" altLang="zh-CN" sz="2400" dirty="0">
                <a:latin typeface="Times New Roman" panose="02020603050405020304" pitchFamily="18" charset="0"/>
              </a:rPr>
              <a:t>j</a:t>
            </a:r>
            <a:r>
              <a:rPr lang="zh-CN" altLang="en-US" sz="2400" dirty="0">
                <a:latin typeface="Times New Roman" panose="02020603050405020304" pitchFamily="18" charset="0"/>
              </a:rPr>
              <a:t>-2)的背包中。</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（2）如果不装2，那么相当于只把1装到背包中。  </a:t>
            </a:r>
            <a:endParaRPr lang="en-US" altLang="zh-CN" sz="2400" dirty="0">
              <a:solidFill>
                <a:srgbClr val="FF00FF"/>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2">
            <a:extLst>
              <a:ext uri="{FF2B5EF4-FFF2-40B4-BE49-F238E27FC236}">
                <a16:creationId xmlns:a16="http://schemas.microsoft.com/office/drawing/2014/main" id="{825D9A95-A278-4985-A016-EDAD77F2C328}"/>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9155" name="Rectangle 120">
            <a:extLst>
              <a:ext uri="{FF2B5EF4-FFF2-40B4-BE49-F238E27FC236}">
                <a16:creationId xmlns:a16="http://schemas.microsoft.com/office/drawing/2014/main" id="{5ABE5EE4-AB4B-4CEB-8E7C-5081D11AA1E8}"/>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56" name="Rectangle 23">
            <a:extLst>
              <a:ext uri="{FF2B5EF4-FFF2-40B4-BE49-F238E27FC236}">
                <a16:creationId xmlns:a16="http://schemas.microsoft.com/office/drawing/2014/main" id="{CC57A4B6-F4A3-4503-81A8-EDE95F9E3930}"/>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49157" name="Rectangle 122">
            <a:extLst>
              <a:ext uri="{FF2B5EF4-FFF2-40B4-BE49-F238E27FC236}">
                <a16:creationId xmlns:a16="http://schemas.microsoft.com/office/drawing/2014/main" id="{68B0D1CE-FB2F-44B0-834B-9A8F684205C7}"/>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58" name="Rectangle 24">
            <a:extLst>
              <a:ext uri="{FF2B5EF4-FFF2-40B4-BE49-F238E27FC236}">
                <a16:creationId xmlns:a16="http://schemas.microsoft.com/office/drawing/2014/main" id="{DC6A5847-8A79-4C79-920C-D22F9FADFDF7}"/>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59" name="Rectangle 124">
            <a:extLst>
              <a:ext uri="{FF2B5EF4-FFF2-40B4-BE49-F238E27FC236}">
                <a16:creationId xmlns:a16="http://schemas.microsoft.com/office/drawing/2014/main" id="{99DC05CD-0E01-4C31-8DDF-1EA57D1E8459}"/>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60" name="Rectangle 25">
            <a:extLst>
              <a:ext uri="{FF2B5EF4-FFF2-40B4-BE49-F238E27FC236}">
                <a16:creationId xmlns:a16="http://schemas.microsoft.com/office/drawing/2014/main" id="{7B14F0F9-AEE1-4E0F-A550-1FCC404B9BBF}"/>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9161" name="Rectangle 126">
            <a:extLst>
              <a:ext uri="{FF2B5EF4-FFF2-40B4-BE49-F238E27FC236}">
                <a16:creationId xmlns:a16="http://schemas.microsoft.com/office/drawing/2014/main" id="{CF4DD5A4-CB5E-4E19-9CF2-4DF41B3F45DD}"/>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62" name="Rectangle 26">
            <a:extLst>
              <a:ext uri="{FF2B5EF4-FFF2-40B4-BE49-F238E27FC236}">
                <a16:creationId xmlns:a16="http://schemas.microsoft.com/office/drawing/2014/main" id="{C388C644-937D-41CB-A5AB-47C12490881D}"/>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9163" name="Rectangle 128">
            <a:extLst>
              <a:ext uri="{FF2B5EF4-FFF2-40B4-BE49-F238E27FC236}">
                <a16:creationId xmlns:a16="http://schemas.microsoft.com/office/drawing/2014/main" id="{774919E3-DDD9-4D5D-B550-196738A23697}"/>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64" name="Rectangle 27">
            <a:extLst>
              <a:ext uri="{FF2B5EF4-FFF2-40B4-BE49-F238E27FC236}">
                <a16:creationId xmlns:a16="http://schemas.microsoft.com/office/drawing/2014/main" id="{6FF7BB0D-A803-46C1-9366-95B257083793}"/>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9165" name="Rectangle 130">
            <a:extLst>
              <a:ext uri="{FF2B5EF4-FFF2-40B4-BE49-F238E27FC236}">
                <a16:creationId xmlns:a16="http://schemas.microsoft.com/office/drawing/2014/main" id="{87A3B4FC-BCFD-45C5-9494-1B116D69174A}"/>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66" name="Rectangle 28">
            <a:extLst>
              <a:ext uri="{FF2B5EF4-FFF2-40B4-BE49-F238E27FC236}">
                <a16:creationId xmlns:a16="http://schemas.microsoft.com/office/drawing/2014/main" id="{9ABA2282-FF78-4DB6-8C01-1B680F3E1719}"/>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9167" name="Rectangle 132">
            <a:extLst>
              <a:ext uri="{FF2B5EF4-FFF2-40B4-BE49-F238E27FC236}">
                <a16:creationId xmlns:a16="http://schemas.microsoft.com/office/drawing/2014/main" id="{8EEA0620-926F-4F2E-841D-7E1111A90D7C}"/>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68" name="Rectangle 29">
            <a:extLst>
              <a:ext uri="{FF2B5EF4-FFF2-40B4-BE49-F238E27FC236}">
                <a16:creationId xmlns:a16="http://schemas.microsoft.com/office/drawing/2014/main" id="{6ACE9CF4-7370-47A7-B8BB-15CA2C490F74}"/>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9169" name="Rectangle 134">
            <a:extLst>
              <a:ext uri="{FF2B5EF4-FFF2-40B4-BE49-F238E27FC236}">
                <a16:creationId xmlns:a16="http://schemas.microsoft.com/office/drawing/2014/main" id="{B492C5EA-8B66-44ED-8BBF-57A1495F590A}"/>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70" name="Rectangle 30">
            <a:extLst>
              <a:ext uri="{FF2B5EF4-FFF2-40B4-BE49-F238E27FC236}">
                <a16:creationId xmlns:a16="http://schemas.microsoft.com/office/drawing/2014/main" id="{526E2295-FB5B-44C9-A4CB-04C5BD49E8C5}"/>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171" name="Rectangle 136">
            <a:extLst>
              <a:ext uri="{FF2B5EF4-FFF2-40B4-BE49-F238E27FC236}">
                <a16:creationId xmlns:a16="http://schemas.microsoft.com/office/drawing/2014/main" id="{6823E283-EFCE-4845-8048-FB2D99CF2BC8}"/>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72" name="Rectangle 31">
            <a:extLst>
              <a:ext uri="{FF2B5EF4-FFF2-40B4-BE49-F238E27FC236}">
                <a16:creationId xmlns:a16="http://schemas.microsoft.com/office/drawing/2014/main" id="{6536DC60-4A14-4AD6-83B1-9203297307FE}"/>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49173" name="Rectangle 138">
            <a:extLst>
              <a:ext uri="{FF2B5EF4-FFF2-40B4-BE49-F238E27FC236}">
                <a16:creationId xmlns:a16="http://schemas.microsoft.com/office/drawing/2014/main" id="{193B3676-CAED-46F2-AAEC-0B420D898BF1}"/>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74" name="Rectangle 32">
            <a:extLst>
              <a:ext uri="{FF2B5EF4-FFF2-40B4-BE49-F238E27FC236}">
                <a16:creationId xmlns:a16="http://schemas.microsoft.com/office/drawing/2014/main" id="{872E5DCB-5114-4B4C-9A78-C05849C5AD3B}"/>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49175" name="Rectangle 140">
            <a:extLst>
              <a:ext uri="{FF2B5EF4-FFF2-40B4-BE49-F238E27FC236}">
                <a16:creationId xmlns:a16="http://schemas.microsoft.com/office/drawing/2014/main" id="{48F5D3E4-DB37-4127-B7B8-F6C456DEAFDE}"/>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76" name="Rectangle 33">
            <a:extLst>
              <a:ext uri="{FF2B5EF4-FFF2-40B4-BE49-F238E27FC236}">
                <a16:creationId xmlns:a16="http://schemas.microsoft.com/office/drawing/2014/main" id="{6E690923-BB42-4251-A195-E8DBC772CBFF}"/>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177" name="Rectangle 142">
            <a:extLst>
              <a:ext uri="{FF2B5EF4-FFF2-40B4-BE49-F238E27FC236}">
                <a16:creationId xmlns:a16="http://schemas.microsoft.com/office/drawing/2014/main" id="{AEBCF783-E354-4B73-A78D-A6C901786137}"/>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78" name="Rectangle 34">
            <a:extLst>
              <a:ext uri="{FF2B5EF4-FFF2-40B4-BE49-F238E27FC236}">
                <a16:creationId xmlns:a16="http://schemas.microsoft.com/office/drawing/2014/main" id="{6BE607CA-6CA8-4BF1-A1DF-DBC85232085D}"/>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49179" name="Rectangle 144">
            <a:extLst>
              <a:ext uri="{FF2B5EF4-FFF2-40B4-BE49-F238E27FC236}">
                <a16:creationId xmlns:a16="http://schemas.microsoft.com/office/drawing/2014/main" id="{A7638B24-B857-4582-892F-AC9F90AB4E64}"/>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0" name="Rectangle 35">
            <a:extLst>
              <a:ext uri="{FF2B5EF4-FFF2-40B4-BE49-F238E27FC236}">
                <a16:creationId xmlns:a16="http://schemas.microsoft.com/office/drawing/2014/main" id="{972093E2-1405-4496-B487-BC6DED0A2450}"/>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49181" name="Rectangle 146">
            <a:extLst>
              <a:ext uri="{FF2B5EF4-FFF2-40B4-BE49-F238E27FC236}">
                <a16:creationId xmlns:a16="http://schemas.microsoft.com/office/drawing/2014/main" id="{1BBC9B9E-D87B-4E3D-BE4C-D00A8E17398C}"/>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2" name="Rectangle 36">
            <a:extLst>
              <a:ext uri="{FF2B5EF4-FFF2-40B4-BE49-F238E27FC236}">
                <a16:creationId xmlns:a16="http://schemas.microsoft.com/office/drawing/2014/main" id="{2D358C88-C2B4-464A-81C9-8C9DCF61D996}"/>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83" name="Rectangle 148">
            <a:extLst>
              <a:ext uri="{FF2B5EF4-FFF2-40B4-BE49-F238E27FC236}">
                <a16:creationId xmlns:a16="http://schemas.microsoft.com/office/drawing/2014/main" id="{6AE5E779-4F63-4649-92D0-75A8A746A729}"/>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4" name="Rectangle 37">
            <a:extLst>
              <a:ext uri="{FF2B5EF4-FFF2-40B4-BE49-F238E27FC236}">
                <a16:creationId xmlns:a16="http://schemas.microsoft.com/office/drawing/2014/main" id="{F97D3844-23A3-48BF-A6C7-122B3D6E0ABF}"/>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85" name="Rectangle 150">
            <a:extLst>
              <a:ext uri="{FF2B5EF4-FFF2-40B4-BE49-F238E27FC236}">
                <a16:creationId xmlns:a16="http://schemas.microsoft.com/office/drawing/2014/main" id="{34417E3B-AD8A-4D46-B529-5341FA2C4497}"/>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6" name="Rectangle 38">
            <a:extLst>
              <a:ext uri="{FF2B5EF4-FFF2-40B4-BE49-F238E27FC236}">
                <a16:creationId xmlns:a16="http://schemas.microsoft.com/office/drawing/2014/main" id="{A090E290-404F-4144-9D65-FFB45D144701}"/>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87" name="Rectangle 152">
            <a:extLst>
              <a:ext uri="{FF2B5EF4-FFF2-40B4-BE49-F238E27FC236}">
                <a16:creationId xmlns:a16="http://schemas.microsoft.com/office/drawing/2014/main" id="{09C60D97-427D-4A9F-AF7F-FEE2DABBDA40}"/>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8" name="Rectangle 39">
            <a:extLst>
              <a:ext uri="{FF2B5EF4-FFF2-40B4-BE49-F238E27FC236}">
                <a16:creationId xmlns:a16="http://schemas.microsoft.com/office/drawing/2014/main" id="{BBD58893-3CDF-4E5C-936C-8F8421BB4623}"/>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89" name="Rectangle 154">
            <a:extLst>
              <a:ext uri="{FF2B5EF4-FFF2-40B4-BE49-F238E27FC236}">
                <a16:creationId xmlns:a16="http://schemas.microsoft.com/office/drawing/2014/main" id="{5539B3A1-F5AF-4C20-8B49-272F9F9A6E77}"/>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90" name="Rectangle 47">
            <a:extLst>
              <a:ext uri="{FF2B5EF4-FFF2-40B4-BE49-F238E27FC236}">
                <a16:creationId xmlns:a16="http://schemas.microsoft.com/office/drawing/2014/main" id="{3D3E4E40-4FE9-4358-90D7-44732A158996}"/>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91" name="Rectangle 156">
            <a:extLst>
              <a:ext uri="{FF2B5EF4-FFF2-40B4-BE49-F238E27FC236}">
                <a16:creationId xmlns:a16="http://schemas.microsoft.com/office/drawing/2014/main" id="{45181802-E1B9-49D9-A8B0-CEA11365B822}"/>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92" name="Rectangle 48">
            <a:extLst>
              <a:ext uri="{FF2B5EF4-FFF2-40B4-BE49-F238E27FC236}">
                <a16:creationId xmlns:a16="http://schemas.microsoft.com/office/drawing/2014/main" id="{9FCC4B13-FE83-4864-8D3F-ECD55DAF1842}"/>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93" name="Rectangle 158">
            <a:extLst>
              <a:ext uri="{FF2B5EF4-FFF2-40B4-BE49-F238E27FC236}">
                <a16:creationId xmlns:a16="http://schemas.microsoft.com/office/drawing/2014/main" id="{4758C01E-1135-42E4-B98D-80336FBD2979}"/>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94" name="Rectangle 49">
            <a:extLst>
              <a:ext uri="{FF2B5EF4-FFF2-40B4-BE49-F238E27FC236}">
                <a16:creationId xmlns:a16="http://schemas.microsoft.com/office/drawing/2014/main" id="{684EE6D5-5E31-45EE-B690-202C74B2ED89}"/>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95" name="Rectangle 160">
            <a:extLst>
              <a:ext uri="{FF2B5EF4-FFF2-40B4-BE49-F238E27FC236}">
                <a16:creationId xmlns:a16="http://schemas.microsoft.com/office/drawing/2014/main" id="{CBF260C5-9755-4D9C-938D-9B48A44F6407}"/>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96" name="Rectangle 50">
            <a:extLst>
              <a:ext uri="{FF2B5EF4-FFF2-40B4-BE49-F238E27FC236}">
                <a16:creationId xmlns:a16="http://schemas.microsoft.com/office/drawing/2014/main" id="{B4ADE2F8-D348-45A1-A87C-778BB1F8477D}"/>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97" name="Rectangle 162">
            <a:extLst>
              <a:ext uri="{FF2B5EF4-FFF2-40B4-BE49-F238E27FC236}">
                <a16:creationId xmlns:a16="http://schemas.microsoft.com/office/drawing/2014/main" id="{FDB0C3A5-7DD7-4C0E-9649-7C5B2B9BA175}"/>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198" name="Rectangle 51">
            <a:extLst>
              <a:ext uri="{FF2B5EF4-FFF2-40B4-BE49-F238E27FC236}">
                <a16:creationId xmlns:a16="http://schemas.microsoft.com/office/drawing/2014/main" id="{E748FD60-2804-4DCF-BAB4-3479D44E3892}"/>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199" name="Rectangle 164">
            <a:extLst>
              <a:ext uri="{FF2B5EF4-FFF2-40B4-BE49-F238E27FC236}">
                <a16:creationId xmlns:a16="http://schemas.microsoft.com/office/drawing/2014/main" id="{6FA9F24E-5A9A-4D0F-A53C-8FF6D669095B}"/>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00" name="Rectangle 52">
            <a:extLst>
              <a:ext uri="{FF2B5EF4-FFF2-40B4-BE49-F238E27FC236}">
                <a16:creationId xmlns:a16="http://schemas.microsoft.com/office/drawing/2014/main" id="{1F3DB109-08E2-49D6-B76B-F9956AAB07A8}"/>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01" name="Rectangle 166">
            <a:extLst>
              <a:ext uri="{FF2B5EF4-FFF2-40B4-BE49-F238E27FC236}">
                <a16:creationId xmlns:a16="http://schemas.microsoft.com/office/drawing/2014/main" id="{5D756312-BC7D-46B8-A758-0C9A44C1238E}"/>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02" name="Rectangle 53">
            <a:extLst>
              <a:ext uri="{FF2B5EF4-FFF2-40B4-BE49-F238E27FC236}">
                <a16:creationId xmlns:a16="http://schemas.microsoft.com/office/drawing/2014/main" id="{287436E2-95BF-4630-953C-C3F493810DE7}"/>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03" name="Rectangle 168">
            <a:extLst>
              <a:ext uri="{FF2B5EF4-FFF2-40B4-BE49-F238E27FC236}">
                <a16:creationId xmlns:a16="http://schemas.microsoft.com/office/drawing/2014/main" id="{1C2B83C9-E944-4E1D-96BB-5FDDDD4A9129}"/>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04" name="Rectangle 54">
            <a:extLst>
              <a:ext uri="{FF2B5EF4-FFF2-40B4-BE49-F238E27FC236}">
                <a16:creationId xmlns:a16="http://schemas.microsoft.com/office/drawing/2014/main" id="{4E56FD95-1B22-43CF-9B8D-C2B224A9171A}"/>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05" name="Rectangle 170">
            <a:extLst>
              <a:ext uri="{FF2B5EF4-FFF2-40B4-BE49-F238E27FC236}">
                <a16:creationId xmlns:a16="http://schemas.microsoft.com/office/drawing/2014/main" id="{D7C1446A-7F98-45BC-8475-3E9E2EAC507B}"/>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06" name="Rectangle 55">
            <a:extLst>
              <a:ext uri="{FF2B5EF4-FFF2-40B4-BE49-F238E27FC236}">
                <a16:creationId xmlns:a16="http://schemas.microsoft.com/office/drawing/2014/main" id="{71F0E095-96B2-4A7A-BAAD-91DFCB13E105}"/>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9207" name="Rectangle 172">
            <a:extLst>
              <a:ext uri="{FF2B5EF4-FFF2-40B4-BE49-F238E27FC236}">
                <a16:creationId xmlns:a16="http://schemas.microsoft.com/office/drawing/2014/main" id="{9748FB34-141A-4B3A-B052-548417A5A95C}"/>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08" name="Rectangle 56">
            <a:extLst>
              <a:ext uri="{FF2B5EF4-FFF2-40B4-BE49-F238E27FC236}">
                <a16:creationId xmlns:a16="http://schemas.microsoft.com/office/drawing/2014/main" id="{139046D4-7606-4BC4-8F56-191B7544E9A4}"/>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49209" name="Rectangle 174">
            <a:extLst>
              <a:ext uri="{FF2B5EF4-FFF2-40B4-BE49-F238E27FC236}">
                <a16:creationId xmlns:a16="http://schemas.microsoft.com/office/drawing/2014/main" id="{238DF3C1-FDB4-4A24-A325-E16C98093EE2}"/>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10" name="Rectangle 57">
            <a:extLst>
              <a:ext uri="{FF2B5EF4-FFF2-40B4-BE49-F238E27FC236}">
                <a16:creationId xmlns:a16="http://schemas.microsoft.com/office/drawing/2014/main" id="{69193490-DFDF-4F51-BA7E-609D7B21EC9C}"/>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11" name="Rectangle 176">
            <a:extLst>
              <a:ext uri="{FF2B5EF4-FFF2-40B4-BE49-F238E27FC236}">
                <a16:creationId xmlns:a16="http://schemas.microsoft.com/office/drawing/2014/main" id="{D0DAC94C-4F7B-401F-929E-B1146BE2C1AA}"/>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12" name="Rectangle 58">
            <a:extLst>
              <a:ext uri="{FF2B5EF4-FFF2-40B4-BE49-F238E27FC236}">
                <a16:creationId xmlns:a16="http://schemas.microsoft.com/office/drawing/2014/main" id="{0BDCB7B7-ED84-4EF0-BE28-D124C0E2BE75}"/>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13" name="Rectangle 178">
            <a:extLst>
              <a:ext uri="{FF2B5EF4-FFF2-40B4-BE49-F238E27FC236}">
                <a16:creationId xmlns:a16="http://schemas.microsoft.com/office/drawing/2014/main" id="{B8D4F074-3D86-4456-A259-1DA6BD279B73}"/>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14" name="Rectangle 59">
            <a:extLst>
              <a:ext uri="{FF2B5EF4-FFF2-40B4-BE49-F238E27FC236}">
                <a16:creationId xmlns:a16="http://schemas.microsoft.com/office/drawing/2014/main" id="{1CE93724-3A44-4952-AFBD-F54D571B105B}"/>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15" name="Rectangle 180">
            <a:extLst>
              <a:ext uri="{FF2B5EF4-FFF2-40B4-BE49-F238E27FC236}">
                <a16:creationId xmlns:a16="http://schemas.microsoft.com/office/drawing/2014/main" id="{84141589-5B88-418A-B72E-310BFCFAE28D}"/>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16" name="Rectangle 60">
            <a:extLst>
              <a:ext uri="{FF2B5EF4-FFF2-40B4-BE49-F238E27FC236}">
                <a16:creationId xmlns:a16="http://schemas.microsoft.com/office/drawing/2014/main" id="{F1E0D856-5970-4185-B9E5-E69037E5AD54}"/>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17" name="Rectangle 182">
            <a:extLst>
              <a:ext uri="{FF2B5EF4-FFF2-40B4-BE49-F238E27FC236}">
                <a16:creationId xmlns:a16="http://schemas.microsoft.com/office/drawing/2014/main" id="{18FF0E39-3906-4EDD-8895-2C3688171407}"/>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18" name="Rectangle 61">
            <a:extLst>
              <a:ext uri="{FF2B5EF4-FFF2-40B4-BE49-F238E27FC236}">
                <a16:creationId xmlns:a16="http://schemas.microsoft.com/office/drawing/2014/main" id="{B00B17BE-6599-49C2-A24D-DCAE2D695CD8}"/>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19" name="Rectangle 184">
            <a:extLst>
              <a:ext uri="{FF2B5EF4-FFF2-40B4-BE49-F238E27FC236}">
                <a16:creationId xmlns:a16="http://schemas.microsoft.com/office/drawing/2014/main" id="{96726F68-FB28-4036-A8D0-EA9D0D4607F3}"/>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20" name="Rectangle 62">
            <a:extLst>
              <a:ext uri="{FF2B5EF4-FFF2-40B4-BE49-F238E27FC236}">
                <a16:creationId xmlns:a16="http://schemas.microsoft.com/office/drawing/2014/main" id="{010324E6-F96D-4E6A-AAE1-6F5B3B0B6046}"/>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21" name="Rectangle 186">
            <a:extLst>
              <a:ext uri="{FF2B5EF4-FFF2-40B4-BE49-F238E27FC236}">
                <a16:creationId xmlns:a16="http://schemas.microsoft.com/office/drawing/2014/main" id="{09932722-2C88-4260-B02B-DE105A3B6977}"/>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22" name="Rectangle 63">
            <a:extLst>
              <a:ext uri="{FF2B5EF4-FFF2-40B4-BE49-F238E27FC236}">
                <a16:creationId xmlns:a16="http://schemas.microsoft.com/office/drawing/2014/main" id="{3A143E05-7304-4495-90CB-303D039C0F92}"/>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23" name="Rectangle 188">
            <a:extLst>
              <a:ext uri="{FF2B5EF4-FFF2-40B4-BE49-F238E27FC236}">
                <a16:creationId xmlns:a16="http://schemas.microsoft.com/office/drawing/2014/main" id="{6494E848-FBCC-478E-BF4B-AD0AA4926293}"/>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24" name="Rectangle 64">
            <a:extLst>
              <a:ext uri="{FF2B5EF4-FFF2-40B4-BE49-F238E27FC236}">
                <a16:creationId xmlns:a16="http://schemas.microsoft.com/office/drawing/2014/main" id="{F7D48BE8-C017-4BBC-A9B0-4997A7AE6554}"/>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25" name="Rectangle 190">
            <a:extLst>
              <a:ext uri="{FF2B5EF4-FFF2-40B4-BE49-F238E27FC236}">
                <a16:creationId xmlns:a16="http://schemas.microsoft.com/office/drawing/2014/main" id="{3AEBD13C-3346-44C1-B014-4014EEB8BE39}"/>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26" name="Rectangle 65">
            <a:extLst>
              <a:ext uri="{FF2B5EF4-FFF2-40B4-BE49-F238E27FC236}">
                <a16:creationId xmlns:a16="http://schemas.microsoft.com/office/drawing/2014/main" id="{D4AD1791-6E4A-4575-8185-488212131BFE}"/>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27" name="Rectangle 192">
            <a:extLst>
              <a:ext uri="{FF2B5EF4-FFF2-40B4-BE49-F238E27FC236}">
                <a16:creationId xmlns:a16="http://schemas.microsoft.com/office/drawing/2014/main" id="{3794AED8-869E-4BEA-ADDD-E769DB36E0A4}"/>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28" name="Rectangle 66">
            <a:extLst>
              <a:ext uri="{FF2B5EF4-FFF2-40B4-BE49-F238E27FC236}">
                <a16:creationId xmlns:a16="http://schemas.microsoft.com/office/drawing/2014/main" id="{F138EFA0-CFC7-4059-BFBA-9124E82D7AF1}"/>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29" name="Rectangle 194">
            <a:extLst>
              <a:ext uri="{FF2B5EF4-FFF2-40B4-BE49-F238E27FC236}">
                <a16:creationId xmlns:a16="http://schemas.microsoft.com/office/drawing/2014/main" id="{8DFEB6DC-4E1B-4FF1-90E9-8BC73DAF30E4}"/>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30" name="Rectangle 67">
            <a:extLst>
              <a:ext uri="{FF2B5EF4-FFF2-40B4-BE49-F238E27FC236}">
                <a16:creationId xmlns:a16="http://schemas.microsoft.com/office/drawing/2014/main" id="{D9BF29A5-5B37-4AEE-A69E-9910AF2A67B6}"/>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31" name="Rectangle 196">
            <a:extLst>
              <a:ext uri="{FF2B5EF4-FFF2-40B4-BE49-F238E27FC236}">
                <a16:creationId xmlns:a16="http://schemas.microsoft.com/office/drawing/2014/main" id="{A1666FC8-EE21-47EC-A31A-72ECB1F6CADB}"/>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32" name="Rectangle 68">
            <a:extLst>
              <a:ext uri="{FF2B5EF4-FFF2-40B4-BE49-F238E27FC236}">
                <a16:creationId xmlns:a16="http://schemas.microsoft.com/office/drawing/2014/main" id="{0F62A4E9-8E03-4DEA-9052-99FDFC3BC494}"/>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49233" name="Rectangle 198">
            <a:extLst>
              <a:ext uri="{FF2B5EF4-FFF2-40B4-BE49-F238E27FC236}">
                <a16:creationId xmlns:a16="http://schemas.microsoft.com/office/drawing/2014/main" id="{B90C8175-2E06-4670-989D-7E8ACC735E7E}"/>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34" name="Rectangle 69">
            <a:extLst>
              <a:ext uri="{FF2B5EF4-FFF2-40B4-BE49-F238E27FC236}">
                <a16:creationId xmlns:a16="http://schemas.microsoft.com/office/drawing/2014/main" id="{5787BFC7-335C-44D9-8200-CEA77408BF0A}"/>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49235" name="Rectangle 200">
            <a:extLst>
              <a:ext uri="{FF2B5EF4-FFF2-40B4-BE49-F238E27FC236}">
                <a16:creationId xmlns:a16="http://schemas.microsoft.com/office/drawing/2014/main" id="{AC90B6D0-14FB-43BD-B52A-ED24A8C1DBF3}"/>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36" name="Rectangle 70">
            <a:extLst>
              <a:ext uri="{FF2B5EF4-FFF2-40B4-BE49-F238E27FC236}">
                <a16:creationId xmlns:a16="http://schemas.microsoft.com/office/drawing/2014/main" id="{21F9591E-8F49-4867-BAD3-B80A19E870B6}"/>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37" name="Rectangle 202">
            <a:extLst>
              <a:ext uri="{FF2B5EF4-FFF2-40B4-BE49-F238E27FC236}">
                <a16:creationId xmlns:a16="http://schemas.microsoft.com/office/drawing/2014/main" id="{4B32B42E-3802-4D19-8992-DDC87747E3B2}"/>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38" name="Rectangle 71">
            <a:extLst>
              <a:ext uri="{FF2B5EF4-FFF2-40B4-BE49-F238E27FC236}">
                <a16:creationId xmlns:a16="http://schemas.microsoft.com/office/drawing/2014/main" id="{6FD2B729-9889-4AC8-9054-C43E801C53CA}"/>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39" name="Rectangle 204">
            <a:extLst>
              <a:ext uri="{FF2B5EF4-FFF2-40B4-BE49-F238E27FC236}">
                <a16:creationId xmlns:a16="http://schemas.microsoft.com/office/drawing/2014/main" id="{8FBDBBAF-FF91-4628-9F52-B33EA38CFC78}"/>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40" name="Rectangle 72">
            <a:extLst>
              <a:ext uri="{FF2B5EF4-FFF2-40B4-BE49-F238E27FC236}">
                <a16:creationId xmlns:a16="http://schemas.microsoft.com/office/drawing/2014/main" id="{E4B686F5-CF68-486D-BF61-B76F587CBE48}"/>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41" name="Rectangle 206">
            <a:extLst>
              <a:ext uri="{FF2B5EF4-FFF2-40B4-BE49-F238E27FC236}">
                <a16:creationId xmlns:a16="http://schemas.microsoft.com/office/drawing/2014/main" id="{D128DF7F-705E-45B3-99CD-BBCE33FFA50F}"/>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42" name="Rectangle 73">
            <a:extLst>
              <a:ext uri="{FF2B5EF4-FFF2-40B4-BE49-F238E27FC236}">
                <a16:creationId xmlns:a16="http://schemas.microsoft.com/office/drawing/2014/main" id="{51FF5D44-A5BA-4183-AB59-63ABF87D71CF}"/>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43" name="Rectangle 208">
            <a:extLst>
              <a:ext uri="{FF2B5EF4-FFF2-40B4-BE49-F238E27FC236}">
                <a16:creationId xmlns:a16="http://schemas.microsoft.com/office/drawing/2014/main" id="{2CDEC855-B59D-4AF4-983C-3FD238D6ED4D}"/>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44" name="Rectangle 74">
            <a:extLst>
              <a:ext uri="{FF2B5EF4-FFF2-40B4-BE49-F238E27FC236}">
                <a16:creationId xmlns:a16="http://schemas.microsoft.com/office/drawing/2014/main" id="{C4036FC8-A92F-40E9-B6FA-C42F2A89CAB2}"/>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45" name="Rectangle 210">
            <a:extLst>
              <a:ext uri="{FF2B5EF4-FFF2-40B4-BE49-F238E27FC236}">
                <a16:creationId xmlns:a16="http://schemas.microsoft.com/office/drawing/2014/main" id="{5E0D527B-D0A4-4805-BDA3-3BF75CE376B9}"/>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46" name="Rectangle 75">
            <a:extLst>
              <a:ext uri="{FF2B5EF4-FFF2-40B4-BE49-F238E27FC236}">
                <a16:creationId xmlns:a16="http://schemas.microsoft.com/office/drawing/2014/main" id="{151D938F-DFB6-4A65-9914-931D000F5BF0}"/>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47" name="Rectangle 212">
            <a:extLst>
              <a:ext uri="{FF2B5EF4-FFF2-40B4-BE49-F238E27FC236}">
                <a16:creationId xmlns:a16="http://schemas.microsoft.com/office/drawing/2014/main" id="{46ED9AAF-B86F-4060-9364-05E4D1B3648C}"/>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48" name="Rectangle 76">
            <a:extLst>
              <a:ext uri="{FF2B5EF4-FFF2-40B4-BE49-F238E27FC236}">
                <a16:creationId xmlns:a16="http://schemas.microsoft.com/office/drawing/2014/main" id="{E2DA29C6-4A1C-4520-9D54-A88AC7429388}"/>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49" name="Rectangle 214">
            <a:extLst>
              <a:ext uri="{FF2B5EF4-FFF2-40B4-BE49-F238E27FC236}">
                <a16:creationId xmlns:a16="http://schemas.microsoft.com/office/drawing/2014/main" id="{B5C9C4F4-4BF7-4854-AD71-4FFA2684764B}"/>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50" name="Rectangle 77">
            <a:extLst>
              <a:ext uri="{FF2B5EF4-FFF2-40B4-BE49-F238E27FC236}">
                <a16:creationId xmlns:a16="http://schemas.microsoft.com/office/drawing/2014/main" id="{C3EB2398-3E40-4368-BCC1-55ECEAE57F06}"/>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51" name="Rectangle 216">
            <a:extLst>
              <a:ext uri="{FF2B5EF4-FFF2-40B4-BE49-F238E27FC236}">
                <a16:creationId xmlns:a16="http://schemas.microsoft.com/office/drawing/2014/main" id="{5E8075EC-3675-451F-8B79-A3DFAFD976F1}"/>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52" name="Rectangle 78">
            <a:extLst>
              <a:ext uri="{FF2B5EF4-FFF2-40B4-BE49-F238E27FC236}">
                <a16:creationId xmlns:a16="http://schemas.microsoft.com/office/drawing/2014/main" id="{08DF20AF-D00F-4DC3-A382-020CCF1AE643}"/>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53" name="Rectangle 218">
            <a:extLst>
              <a:ext uri="{FF2B5EF4-FFF2-40B4-BE49-F238E27FC236}">
                <a16:creationId xmlns:a16="http://schemas.microsoft.com/office/drawing/2014/main" id="{E42FC91B-1A15-47B1-A4C5-217EF9A6BDC2}"/>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54" name="Rectangle 79">
            <a:extLst>
              <a:ext uri="{FF2B5EF4-FFF2-40B4-BE49-F238E27FC236}">
                <a16:creationId xmlns:a16="http://schemas.microsoft.com/office/drawing/2014/main" id="{63259D28-6E21-4C61-B2BC-C0008AE03F82}"/>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55" name="Rectangle 220">
            <a:extLst>
              <a:ext uri="{FF2B5EF4-FFF2-40B4-BE49-F238E27FC236}">
                <a16:creationId xmlns:a16="http://schemas.microsoft.com/office/drawing/2014/main" id="{B763ECF1-615D-425A-BE97-CF5FBB2981E1}"/>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56" name="Rectangle 80">
            <a:extLst>
              <a:ext uri="{FF2B5EF4-FFF2-40B4-BE49-F238E27FC236}">
                <a16:creationId xmlns:a16="http://schemas.microsoft.com/office/drawing/2014/main" id="{B8CC0545-AF07-494D-9E5E-3ADF6CE4526B}"/>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57" name="Rectangle 222">
            <a:extLst>
              <a:ext uri="{FF2B5EF4-FFF2-40B4-BE49-F238E27FC236}">
                <a16:creationId xmlns:a16="http://schemas.microsoft.com/office/drawing/2014/main" id="{45F3C681-47BB-4CDD-BD78-9BC0BE0318C7}"/>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58" name="Rectangle 81">
            <a:extLst>
              <a:ext uri="{FF2B5EF4-FFF2-40B4-BE49-F238E27FC236}">
                <a16:creationId xmlns:a16="http://schemas.microsoft.com/office/drawing/2014/main" id="{C5EE0A39-EB78-4B9F-A213-198DF99C140D}"/>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49259" name="Rectangle 224">
            <a:extLst>
              <a:ext uri="{FF2B5EF4-FFF2-40B4-BE49-F238E27FC236}">
                <a16:creationId xmlns:a16="http://schemas.microsoft.com/office/drawing/2014/main" id="{D2E306B2-6764-4EEF-9417-C0B7D17D055B}"/>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60" name="Rectangle 82">
            <a:extLst>
              <a:ext uri="{FF2B5EF4-FFF2-40B4-BE49-F238E27FC236}">
                <a16:creationId xmlns:a16="http://schemas.microsoft.com/office/drawing/2014/main" id="{ECC69E92-5300-42FA-994E-847E2140CA64}"/>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49261" name="Rectangle 226">
            <a:extLst>
              <a:ext uri="{FF2B5EF4-FFF2-40B4-BE49-F238E27FC236}">
                <a16:creationId xmlns:a16="http://schemas.microsoft.com/office/drawing/2014/main" id="{3E68B393-F545-4AD4-8C86-BFAEBD037709}"/>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62" name="Rectangle 83">
            <a:extLst>
              <a:ext uri="{FF2B5EF4-FFF2-40B4-BE49-F238E27FC236}">
                <a16:creationId xmlns:a16="http://schemas.microsoft.com/office/drawing/2014/main" id="{285A38C2-E5CE-4FE6-B73E-1934B53EEE5E}"/>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63" name="Rectangle 228">
            <a:extLst>
              <a:ext uri="{FF2B5EF4-FFF2-40B4-BE49-F238E27FC236}">
                <a16:creationId xmlns:a16="http://schemas.microsoft.com/office/drawing/2014/main" id="{01E58C5C-4CD5-439A-9408-14122F3DF711}"/>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64" name="Rectangle 84">
            <a:extLst>
              <a:ext uri="{FF2B5EF4-FFF2-40B4-BE49-F238E27FC236}">
                <a16:creationId xmlns:a16="http://schemas.microsoft.com/office/drawing/2014/main" id="{6A459B3B-685F-4BD6-85E7-F379C4F58B6F}"/>
              </a:ext>
            </a:extLst>
          </p:cNvPr>
          <p:cNvSpPr>
            <a:spLocks noChangeArrowheads="1"/>
          </p:cNvSpPr>
          <p:nvPr/>
        </p:nvSpPr>
        <p:spPr bwMode="auto">
          <a:xfrm>
            <a:off x="3054350" y="4316413"/>
            <a:ext cx="349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265" name="Rectangle 230">
            <a:extLst>
              <a:ext uri="{FF2B5EF4-FFF2-40B4-BE49-F238E27FC236}">
                <a16:creationId xmlns:a16="http://schemas.microsoft.com/office/drawing/2014/main" id="{86591F7A-3ADA-421C-BA49-658ACBEDDB19}"/>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66" name="Rectangle 85">
            <a:extLst>
              <a:ext uri="{FF2B5EF4-FFF2-40B4-BE49-F238E27FC236}">
                <a16:creationId xmlns:a16="http://schemas.microsoft.com/office/drawing/2014/main" id="{F5F3D699-E23E-4FE1-BF46-59E3094F9735}"/>
              </a:ext>
            </a:extLst>
          </p:cNvPr>
          <p:cNvSpPr>
            <a:spLocks noChangeArrowheads="1"/>
          </p:cNvSpPr>
          <p:nvPr/>
        </p:nvSpPr>
        <p:spPr bwMode="auto">
          <a:xfrm>
            <a:off x="356870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67" name="Rectangle 232">
            <a:extLst>
              <a:ext uri="{FF2B5EF4-FFF2-40B4-BE49-F238E27FC236}">
                <a16:creationId xmlns:a16="http://schemas.microsoft.com/office/drawing/2014/main" id="{C1A03315-AA9D-42AF-A48E-675B4A89745C}"/>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68" name="Rectangle 86">
            <a:extLst>
              <a:ext uri="{FF2B5EF4-FFF2-40B4-BE49-F238E27FC236}">
                <a16:creationId xmlns:a16="http://schemas.microsoft.com/office/drawing/2014/main" id="{8F2EAD46-E2F2-4527-8850-FA4B06F4AD4E}"/>
              </a:ext>
            </a:extLst>
          </p:cNvPr>
          <p:cNvSpPr>
            <a:spLocks noChangeArrowheads="1"/>
          </p:cNvSpPr>
          <p:nvPr/>
        </p:nvSpPr>
        <p:spPr bwMode="auto">
          <a:xfrm>
            <a:off x="407987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49269" name="Rectangle 234">
            <a:extLst>
              <a:ext uri="{FF2B5EF4-FFF2-40B4-BE49-F238E27FC236}">
                <a16:creationId xmlns:a16="http://schemas.microsoft.com/office/drawing/2014/main" id="{B4A15F28-A0E7-4F9B-8DC3-DE4C2016FFDA}"/>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70" name="Rectangle 87">
            <a:extLst>
              <a:ext uri="{FF2B5EF4-FFF2-40B4-BE49-F238E27FC236}">
                <a16:creationId xmlns:a16="http://schemas.microsoft.com/office/drawing/2014/main" id="{809460AC-CD57-4AD5-996F-6E5EF71CCD05}"/>
              </a:ext>
            </a:extLst>
          </p:cNvPr>
          <p:cNvSpPr>
            <a:spLocks noChangeArrowheads="1"/>
          </p:cNvSpPr>
          <p:nvPr/>
        </p:nvSpPr>
        <p:spPr bwMode="auto">
          <a:xfrm>
            <a:off x="459105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71" name="Rectangle 236">
            <a:extLst>
              <a:ext uri="{FF2B5EF4-FFF2-40B4-BE49-F238E27FC236}">
                <a16:creationId xmlns:a16="http://schemas.microsoft.com/office/drawing/2014/main" id="{6E99F933-E3ED-4CBA-AB0B-6EBAE9C42330}"/>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72" name="Rectangle 88">
            <a:extLst>
              <a:ext uri="{FF2B5EF4-FFF2-40B4-BE49-F238E27FC236}">
                <a16:creationId xmlns:a16="http://schemas.microsoft.com/office/drawing/2014/main" id="{72D6A8D8-9F81-4C9F-9C4A-416062802D44}"/>
              </a:ext>
            </a:extLst>
          </p:cNvPr>
          <p:cNvSpPr>
            <a:spLocks noChangeArrowheads="1"/>
          </p:cNvSpPr>
          <p:nvPr/>
        </p:nvSpPr>
        <p:spPr bwMode="auto">
          <a:xfrm>
            <a:off x="510222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73" name="Rectangle 238">
            <a:extLst>
              <a:ext uri="{FF2B5EF4-FFF2-40B4-BE49-F238E27FC236}">
                <a16:creationId xmlns:a16="http://schemas.microsoft.com/office/drawing/2014/main" id="{6BD0EBC8-603D-43EB-BDEB-FAC76C323C7B}"/>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74" name="Rectangle 89">
            <a:extLst>
              <a:ext uri="{FF2B5EF4-FFF2-40B4-BE49-F238E27FC236}">
                <a16:creationId xmlns:a16="http://schemas.microsoft.com/office/drawing/2014/main" id="{4F11312E-0580-4DEB-A511-D9ED8AA29482}"/>
              </a:ext>
            </a:extLst>
          </p:cNvPr>
          <p:cNvSpPr>
            <a:spLocks noChangeArrowheads="1"/>
          </p:cNvSpPr>
          <p:nvPr/>
        </p:nvSpPr>
        <p:spPr bwMode="auto">
          <a:xfrm>
            <a:off x="5613400" y="4316413"/>
            <a:ext cx="349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75" name="Rectangle 240">
            <a:extLst>
              <a:ext uri="{FF2B5EF4-FFF2-40B4-BE49-F238E27FC236}">
                <a16:creationId xmlns:a16="http://schemas.microsoft.com/office/drawing/2014/main" id="{6B4BFEBA-9C97-4234-B320-74A8973F2B7C}"/>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76" name="Rectangle 90">
            <a:extLst>
              <a:ext uri="{FF2B5EF4-FFF2-40B4-BE49-F238E27FC236}">
                <a16:creationId xmlns:a16="http://schemas.microsoft.com/office/drawing/2014/main" id="{A00107F0-6FC5-44F2-A4B9-F611A18C88AD}"/>
              </a:ext>
            </a:extLst>
          </p:cNvPr>
          <p:cNvSpPr>
            <a:spLocks noChangeArrowheads="1"/>
          </p:cNvSpPr>
          <p:nvPr/>
        </p:nvSpPr>
        <p:spPr bwMode="auto">
          <a:xfrm>
            <a:off x="612775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49277" name="Rectangle 242">
            <a:extLst>
              <a:ext uri="{FF2B5EF4-FFF2-40B4-BE49-F238E27FC236}">
                <a16:creationId xmlns:a16="http://schemas.microsoft.com/office/drawing/2014/main" id="{26F4BDFC-6B6F-48EE-B25D-D0A15AA49DD5}"/>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78" name="Rectangle 91">
            <a:extLst>
              <a:ext uri="{FF2B5EF4-FFF2-40B4-BE49-F238E27FC236}">
                <a16:creationId xmlns:a16="http://schemas.microsoft.com/office/drawing/2014/main" id="{8E7AE90A-2108-4834-A8B6-9C6940973F70}"/>
              </a:ext>
            </a:extLst>
          </p:cNvPr>
          <p:cNvSpPr>
            <a:spLocks noChangeArrowheads="1"/>
          </p:cNvSpPr>
          <p:nvPr/>
        </p:nvSpPr>
        <p:spPr bwMode="auto">
          <a:xfrm>
            <a:off x="663892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49279" name="Rectangle 244">
            <a:extLst>
              <a:ext uri="{FF2B5EF4-FFF2-40B4-BE49-F238E27FC236}">
                <a16:creationId xmlns:a16="http://schemas.microsoft.com/office/drawing/2014/main" id="{6918B20C-AF22-47FB-A5A5-F6ED9A6E852C}"/>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0" name="Rectangle 92">
            <a:extLst>
              <a:ext uri="{FF2B5EF4-FFF2-40B4-BE49-F238E27FC236}">
                <a16:creationId xmlns:a16="http://schemas.microsoft.com/office/drawing/2014/main" id="{E287B695-0DA9-44F3-9543-F205ABDB4E71}"/>
              </a:ext>
            </a:extLst>
          </p:cNvPr>
          <p:cNvSpPr>
            <a:spLocks noChangeArrowheads="1"/>
          </p:cNvSpPr>
          <p:nvPr/>
        </p:nvSpPr>
        <p:spPr bwMode="auto">
          <a:xfrm>
            <a:off x="71501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49281" name="Rectangle 246">
            <a:extLst>
              <a:ext uri="{FF2B5EF4-FFF2-40B4-BE49-F238E27FC236}">
                <a16:creationId xmlns:a16="http://schemas.microsoft.com/office/drawing/2014/main" id="{4C8D3286-DEF3-4C59-8FE3-0DFEE5B232C2}"/>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2" name="Rectangle 93">
            <a:extLst>
              <a:ext uri="{FF2B5EF4-FFF2-40B4-BE49-F238E27FC236}">
                <a16:creationId xmlns:a16="http://schemas.microsoft.com/office/drawing/2014/main" id="{1AA7383D-4E7F-4C01-92B7-FD4D8720FDFC}"/>
              </a:ext>
            </a:extLst>
          </p:cNvPr>
          <p:cNvSpPr>
            <a:spLocks noChangeArrowheads="1"/>
          </p:cNvSpPr>
          <p:nvPr/>
        </p:nvSpPr>
        <p:spPr bwMode="auto">
          <a:xfrm>
            <a:off x="76612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49283" name="Rectangle 248">
            <a:extLst>
              <a:ext uri="{FF2B5EF4-FFF2-40B4-BE49-F238E27FC236}">
                <a16:creationId xmlns:a16="http://schemas.microsoft.com/office/drawing/2014/main" id="{652D06E9-A6BB-4F41-AE79-F1F9CA33B8D0}"/>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4" name="Rectangle 94">
            <a:extLst>
              <a:ext uri="{FF2B5EF4-FFF2-40B4-BE49-F238E27FC236}">
                <a16:creationId xmlns:a16="http://schemas.microsoft.com/office/drawing/2014/main" id="{59349285-9216-419C-8059-CFF3BC1893C5}"/>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49285" name="Rectangle 250">
            <a:extLst>
              <a:ext uri="{FF2B5EF4-FFF2-40B4-BE49-F238E27FC236}">
                <a16:creationId xmlns:a16="http://schemas.microsoft.com/office/drawing/2014/main" id="{B2B34F39-1DDB-4B9C-B0F6-49046164A8A4}"/>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6" name="Rectangle 95">
            <a:extLst>
              <a:ext uri="{FF2B5EF4-FFF2-40B4-BE49-F238E27FC236}">
                <a16:creationId xmlns:a16="http://schemas.microsoft.com/office/drawing/2014/main" id="{4B9182DE-FC74-4F3C-AFAF-DBD8FD3F355F}"/>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49287" name="Rectangle 252">
            <a:extLst>
              <a:ext uri="{FF2B5EF4-FFF2-40B4-BE49-F238E27FC236}">
                <a16:creationId xmlns:a16="http://schemas.microsoft.com/office/drawing/2014/main" id="{70F9A918-876C-4C9D-ADF4-4ACE3D3CBA25}"/>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8" name="Rectangle 254">
            <a:extLst>
              <a:ext uri="{FF2B5EF4-FFF2-40B4-BE49-F238E27FC236}">
                <a16:creationId xmlns:a16="http://schemas.microsoft.com/office/drawing/2014/main" id="{02DA2EA7-FA89-40C6-82DC-B3572D898D1A}"/>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89" name="Rectangle 256">
            <a:extLst>
              <a:ext uri="{FF2B5EF4-FFF2-40B4-BE49-F238E27FC236}">
                <a16:creationId xmlns:a16="http://schemas.microsoft.com/office/drawing/2014/main" id="{BD4BC684-63DC-45DE-8DAF-34BA44C520EE}"/>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0" name="Rectangle 258">
            <a:extLst>
              <a:ext uri="{FF2B5EF4-FFF2-40B4-BE49-F238E27FC236}">
                <a16:creationId xmlns:a16="http://schemas.microsoft.com/office/drawing/2014/main" id="{C8F4ABF9-87F8-4296-9415-7F1018E2FACB}"/>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1" name="Rectangle 260">
            <a:extLst>
              <a:ext uri="{FF2B5EF4-FFF2-40B4-BE49-F238E27FC236}">
                <a16:creationId xmlns:a16="http://schemas.microsoft.com/office/drawing/2014/main" id="{A0A0FBE7-681C-4A17-9F8D-2DEDF00FE86A}"/>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2" name="Rectangle 262">
            <a:extLst>
              <a:ext uri="{FF2B5EF4-FFF2-40B4-BE49-F238E27FC236}">
                <a16:creationId xmlns:a16="http://schemas.microsoft.com/office/drawing/2014/main" id="{88B7AD7E-9959-48FF-BE49-5212D0500D96}"/>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3" name="Rectangle 264">
            <a:extLst>
              <a:ext uri="{FF2B5EF4-FFF2-40B4-BE49-F238E27FC236}">
                <a16:creationId xmlns:a16="http://schemas.microsoft.com/office/drawing/2014/main" id="{633A50D2-B1C3-4687-BF83-C9337D2E2CB8}"/>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4" name="Rectangle 266">
            <a:extLst>
              <a:ext uri="{FF2B5EF4-FFF2-40B4-BE49-F238E27FC236}">
                <a16:creationId xmlns:a16="http://schemas.microsoft.com/office/drawing/2014/main" id="{00B22006-EDA6-4C6E-9D96-51E83D35A8AB}"/>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5" name="Rectangle 268">
            <a:extLst>
              <a:ext uri="{FF2B5EF4-FFF2-40B4-BE49-F238E27FC236}">
                <a16:creationId xmlns:a16="http://schemas.microsoft.com/office/drawing/2014/main" id="{B6D45C30-32B9-4EF2-86EC-9DE03AC96EC6}"/>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6" name="Rectangle 270">
            <a:extLst>
              <a:ext uri="{FF2B5EF4-FFF2-40B4-BE49-F238E27FC236}">
                <a16:creationId xmlns:a16="http://schemas.microsoft.com/office/drawing/2014/main" id="{0EF9C491-F528-4434-8B91-0D3A5EF105AD}"/>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7" name="Rectangle 272">
            <a:extLst>
              <a:ext uri="{FF2B5EF4-FFF2-40B4-BE49-F238E27FC236}">
                <a16:creationId xmlns:a16="http://schemas.microsoft.com/office/drawing/2014/main" id="{7C1E0F92-3627-43C5-85FC-94E9AED3576E}"/>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8" name="Rectangle 274">
            <a:extLst>
              <a:ext uri="{FF2B5EF4-FFF2-40B4-BE49-F238E27FC236}">
                <a16:creationId xmlns:a16="http://schemas.microsoft.com/office/drawing/2014/main" id="{E672B3FB-8401-4AF2-9E88-9635A0F01DE9}"/>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299" name="Rectangle 107">
            <a:extLst>
              <a:ext uri="{FF2B5EF4-FFF2-40B4-BE49-F238E27FC236}">
                <a16:creationId xmlns:a16="http://schemas.microsoft.com/office/drawing/2014/main" id="{ED7A2F75-3901-46DA-978B-8AC64312012C}"/>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49300" name="Rectangle 276">
            <a:extLst>
              <a:ext uri="{FF2B5EF4-FFF2-40B4-BE49-F238E27FC236}">
                <a16:creationId xmlns:a16="http://schemas.microsoft.com/office/drawing/2014/main" id="{ADAFCB42-370D-4491-A0FB-29EB75A37FF4}"/>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1" name="Rectangle 108">
            <a:extLst>
              <a:ext uri="{FF2B5EF4-FFF2-40B4-BE49-F238E27FC236}">
                <a16:creationId xmlns:a16="http://schemas.microsoft.com/office/drawing/2014/main" id="{42A4365A-517C-4AB5-B17A-25A2C4C90B5B}"/>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49302" name="Rectangle 278">
            <a:extLst>
              <a:ext uri="{FF2B5EF4-FFF2-40B4-BE49-F238E27FC236}">
                <a16:creationId xmlns:a16="http://schemas.microsoft.com/office/drawing/2014/main" id="{769377D7-3F73-46CF-964C-3DE758A523AB}"/>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3" name="Rectangle 280">
            <a:extLst>
              <a:ext uri="{FF2B5EF4-FFF2-40B4-BE49-F238E27FC236}">
                <a16:creationId xmlns:a16="http://schemas.microsoft.com/office/drawing/2014/main" id="{7874F6D4-8EEA-482E-8ED7-DBD7A74AC9B2}"/>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4" name="Rectangle 282">
            <a:extLst>
              <a:ext uri="{FF2B5EF4-FFF2-40B4-BE49-F238E27FC236}">
                <a16:creationId xmlns:a16="http://schemas.microsoft.com/office/drawing/2014/main" id="{2614A800-2C83-4E52-8ADE-FF2B1C35089B}"/>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5" name="Rectangle 284">
            <a:extLst>
              <a:ext uri="{FF2B5EF4-FFF2-40B4-BE49-F238E27FC236}">
                <a16:creationId xmlns:a16="http://schemas.microsoft.com/office/drawing/2014/main" id="{BDDAEFAF-2A7E-4670-8500-6452FA521AD9}"/>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6" name="Rectangle 286">
            <a:extLst>
              <a:ext uri="{FF2B5EF4-FFF2-40B4-BE49-F238E27FC236}">
                <a16:creationId xmlns:a16="http://schemas.microsoft.com/office/drawing/2014/main" id="{32A48CC2-ED77-42E5-A55E-335E647BFD4F}"/>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7" name="Rectangle 288">
            <a:extLst>
              <a:ext uri="{FF2B5EF4-FFF2-40B4-BE49-F238E27FC236}">
                <a16:creationId xmlns:a16="http://schemas.microsoft.com/office/drawing/2014/main" id="{C0E38085-BF32-4AA9-804B-2E85AA9DD94F}"/>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8" name="Rectangle 290">
            <a:extLst>
              <a:ext uri="{FF2B5EF4-FFF2-40B4-BE49-F238E27FC236}">
                <a16:creationId xmlns:a16="http://schemas.microsoft.com/office/drawing/2014/main" id="{EDCBCF2D-BD2D-4230-9687-89A65F7BAC2D}"/>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09" name="Rectangle 292">
            <a:extLst>
              <a:ext uri="{FF2B5EF4-FFF2-40B4-BE49-F238E27FC236}">
                <a16:creationId xmlns:a16="http://schemas.microsoft.com/office/drawing/2014/main" id="{DAC80588-FD63-435A-8715-EF4BE6D78477}"/>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0" name="Rectangle 294">
            <a:extLst>
              <a:ext uri="{FF2B5EF4-FFF2-40B4-BE49-F238E27FC236}">
                <a16:creationId xmlns:a16="http://schemas.microsoft.com/office/drawing/2014/main" id="{A8E1C2CE-E5FB-484A-9433-534153DAB785}"/>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1" name="Rectangle 296">
            <a:extLst>
              <a:ext uri="{FF2B5EF4-FFF2-40B4-BE49-F238E27FC236}">
                <a16:creationId xmlns:a16="http://schemas.microsoft.com/office/drawing/2014/main" id="{118B6334-874E-4E04-8579-42563FCECB02}"/>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2" name="Rectangle 298">
            <a:extLst>
              <a:ext uri="{FF2B5EF4-FFF2-40B4-BE49-F238E27FC236}">
                <a16:creationId xmlns:a16="http://schemas.microsoft.com/office/drawing/2014/main" id="{A9BF47C4-40AC-4ABB-9BE6-5DAB7BEA1A59}"/>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3" name="Rectangle 300">
            <a:extLst>
              <a:ext uri="{FF2B5EF4-FFF2-40B4-BE49-F238E27FC236}">
                <a16:creationId xmlns:a16="http://schemas.microsoft.com/office/drawing/2014/main" id="{2BD26C09-8C5B-4194-8E7C-06BA511E5295}"/>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4" name="Rectangle 303">
            <a:extLst>
              <a:ext uri="{FF2B5EF4-FFF2-40B4-BE49-F238E27FC236}">
                <a16:creationId xmlns:a16="http://schemas.microsoft.com/office/drawing/2014/main" id="{F3F755A5-6888-4713-921F-95F80B4A42B1}"/>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5" name="Rectangle 311">
            <a:extLst>
              <a:ext uri="{FF2B5EF4-FFF2-40B4-BE49-F238E27FC236}">
                <a16:creationId xmlns:a16="http://schemas.microsoft.com/office/drawing/2014/main" id="{BB0F6555-29D9-41C4-94BA-D4C7368D88A5}"/>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49316" name="Rectangle 312">
            <a:extLst>
              <a:ext uri="{FF2B5EF4-FFF2-40B4-BE49-F238E27FC236}">
                <a16:creationId xmlns:a16="http://schemas.microsoft.com/office/drawing/2014/main" id="{8A120A43-B2AA-4791-966C-63E7BE66D55A}"/>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49318" name="直接连接符 24741">
            <a:extLst>
              <a:ext uri="{FF2B5EF4-FFF2-40B4-BE49-F238E27FC236}">
                <a16:creationId xmlns:a16="http://schemas.microsoft.com/office/drawing/2014/main" id="{A819124C-A835-4A8E-AAFD-4F0BE459A30D}"/>
              </a:ext>
            </a:extLst>
          </p:cNvPr>
          <p:cNvSpPr>
            <a:spLocks noChangeShapeType="1"/>
          </p:cNvSpPr>
          <p:nvPr/>
        </p:nvSpPr>
        <p:spPr bwMode="auto">
          <a:xfrm flipH="1">
            <a:off x="5292724" y="1190847"/>
            <a:ext cx="1225033" cy="3247803"/>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319" name="椭圆 24742">
            <a:extLst>
              <a:ext uri="{FF2B5EF4-FFF2-40B4-BE49-F238E27FC236}">
                <a16:creationId xmlns:a16="http://schemas.microsoft.com/office/drawing/2014/main" id="{A96E4B94-BBB6-4034-855F-D48315245A68}"/>
              </a:ext>
            </a:extLst>
          </p:cNvPr>
          <p:cNvSpPr>
            <a:spLocks noChangeArrowheads="1"/>
          </p:cNvSpPr>
          <p:nvPr/>
        </p:nvSpPr>
        <p:spPr bwMode="auto">
          <a:xfrm>
            <a:off x="2268538" y="2492375"/>
            <a:ext cx="3240087"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9320" name="椭圆 24743">
            <a:extLst>
              <a:ext uri="{FF2B5EF4-FFF2-40B4-BE49-F238E27FC236}">
                <a16:creationId xmlns:a16="http://schemas.microsoft.com/office/drawing/2014/main" id="{09133484-91A4-4C74-8ECC-AEBDC73923D5}"/>
              </a:ext>
            </a:extLst>
          </p:cNvPr>
          <p:cNvSpPr>
            <a:spLocks noChangeArrowheads="1"/>
          </p:cNvSpPr>
          <p:nvPr/>
        </p:nvSpPr>
        <p:spPr bwMode="auto">
          <a:xfrm>
            <a:off x="828675" y="4365625"/>
            <a:ext cx="647700"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9" name="Text Box 305">
            <a:extLst>
              <a:ext uri="{FF2B5EF4-FFF2-40B4-BE49-F238E27FC236}">
                <a16:creationId xmlns:a16="http://schemas.microsoft.com/office/drawing/2014/main" id="{F0266607-8917-4F33-BDA9-D78973FC048C}"/>
              </a:ext>
            </a:extLst>
          </p:cNvPr>
          <p:cNvSpPr txBox="1">
            <a:spLocks noChangeArrowheads="1"/>
          </p:cNvSpPr>
          <p:nvPr/>
        </p:nvSpPr>
        <p:spPr bwMode="auto">
          <a:xfrm>
            <a:off x="459083" y="209033"/>
            <a:ext cx="8497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3</a:t>
            </a:r>
            <a:r>
              <a:rPr lang="zh-CN" altLang="en-US" sz="2400" dirty="0">
                <a:latin typeface="宋体" panose="02010600030101010101" pitchFamily="2" charset="-122"/>
              </a:rPr>
              <a:t>、只装前</a:t>
            </a:r>
            <a:r>
              <a:rPr lang="en-US" altLang="zh-CN" sz="2400" dirty="0">
                <a:latin typeface="宋体" panose="02010600030101010101" pitchFamily="2" charset="-122"/>
              </a:rPr>
              <a:t>3</a:t>
            </a:r>
            <a:r>
              <a:rPr lang="zh-CN" altLang="en-US" sz="2400" dirty="0">
                <a:latin typeface="宋体" panose="02010600030101010101" pitchFamily="2" charset="-122"/>
              </a:rPr>
              <a:t>个物品。</a:t>
            </a:r>
            <a:endParaRPr lang="en-US" altLang="zh-CN" sz="2400" dirty="0">
              <a:latin typeface="宋体" panose="02010600030101010101" pitchFamily="2" charset="-122"/>
            </a:endParaRPr>
          </a:p>
          <a:p>
            <a:pPr>
              <a:spcBef>
                <a:spcPct val="50000"/>
              </a:spcBef>
            </a:pPr>
            <a:r>
              <a:rPr lang="zh-CN" altLang="en-US" sz="2400" dirty="0">
                <a:solidFill>
                  <a:srgbClr val="FF00FF"/>
                </a:solidFill>
                <a:latin typeface="宋体" panose="02010600030101010101" pitchFamily="2" charset="-122"/>
              </a:rPr>
              <a:t>如果第</a:t>
            </a:r>
            <a:r>
              <a:rPr lang="en-US" altLang="zh-CN" sz="2400" dirty="0">
                <a:solidFill>
                  <a:srgbClr val="FF00FF"/>
                </a:solidFill>
                <a:latin typeface="宋体" panose="02010600030101010101" pitchFamily="2" charset="-122"/>
              </a:rPr>
              <a:t>3</a:t>
            </a:r>
            <a:r>
              <a:rPr lang="zh-CN" altLang="en-US" sz="2400" dirty="0">
                <a:solidFill>
                  <a:srgbClr val="FF00FF"/>
                </a:solidFill>
                <a:latin typeface="宋体" panose="02010600030101010101" pitchFamily="2" charset="-122"/>
              </a:rPr>
              <a:t>个物品重量比背包容量大，那么不能装第</a:t>
            </a:r>
            <a:r>
              <a:rPr lang="en-US" altLang="zh-CN" sz="2400" dirty="0">
                <a:solidFill>
                  <a:srgbClr val="FF00FF"/>
                </a:solidFill>
                <a:latin typeface="宋体" panose="02010600030101010101" pitchFamily="2" charset="-122"/>
              </a:rPr>
              <a:t>3</a:t>
            </a:r>
            <a:r>
              <a:rPr lang="zh-CN" altLang="en-US" sz="2400" dirty="0">
                <a:solidFill>
                  <a:srgbClr val="FF00FF"/>
                </a:solidFill>
                <a:latin typeface="宋体" panose="02010600030101010101" pitchFamily="2" charset="-122"/>
              </a:rPr>
              <a:t>个物品，情况和只装</a:t>
            </a:r>
            <a:r>
              <a:rPr lang="en-US" altLang="zh-CN" sz="2400" dirty="0">
                <a:solidFill>
                  <a:srgbClr val="FF00FF"/>
                </a:solidFill>
                <a:latin typeface="宋体" panose="02010600030101010101" pitchFamily="2" charset="-122"/>
              </a:rPr>
              <a:t>1</a:t>
            </a:r>
            <a:r>
              <a:rPr lang="zh-CN" altLang="en-US" sz="2400" dirty="0">
                <a:solidFill>
                  <a:srgbClr val="FF00FF"/>
                </a:solidFill>
                <a:latin typeface="宋体" panose="02010600030101010101" pitchFamily="2" charset="-122"/>
              </a:rPr>
              <a:t>、</a:t>
            </a:r>
            <a:r>
              <a:rPr lang="en-US" altLang="zh-CN" sz="2400" dirty="0">
                <a:solidFill>
                  <a:srgbClr val="FF00FF"/>
                </a:solidFill>
                <a:latin typeface="宋体" panose="02010600030101010101" pitchFamily="2" charset="-122"/>
              </a:rPr>
              <a:t>2</a:t>
            </a:r>
            <a:r>
              <a:rPr lang="zh-CN" altLang="en-US" sz="2400" dirty="0">
                <a:solidFill>
                  <a:srgbClr val="FF00FF"/>
                </a:solidFill>
                <a:latin typeface="宋体" panose="02010600030101010101" pitchFamily="2" charset="-122"/>
              </a:rPr>
              <a:t>物品一样。</a:t>
            </a:r>
            <a:endParaRPr lang="zh-CN" altLang="en-US" sz="2400" dirty="0">
              <a:solidFill>
                <a:srgbClr val="FF00FF"/>
              </a:solidFill>
              <a:latin typeface="Times New Roman" panose="02020603050405020304" pitchFamily="18"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2">
            <a:extLst>
              <a:ext uri="{FF2B5EF4-FFF2-40B4-BE49-F238E27FC236}">
                <a16:creationId xmlns:a16="http://schemas.microsoft.com/office/drawing/2014/main" id="{790E8572-7087-4C52-869E-22AEE75750A8}"/>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0179" name="Rectangle 120">
            <a:extLst>
              <a:ext uri="{FF2B5EF4-FFF2-40B4-BE49-F238E27FC236}">
                <a16:creationId xmlns:a16="http://schemas.microsoft.com/office/drawing/2014/main" id="{FA7729E5-9DDF-41CB-AA5C-DC75FC44B711}"/>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80" name="Rectangle 23">
            <a:extLst>
              <a:ext uri="{FF2B5EF4-FFF2-40B4-BE49-F238E27FC236}">
                <a16:creationId xmlns:a16="http://schemas.microsoft.com/office/drawing/2014/main" id="{F9163053-E02D-4F9E-B8A3-61E2F3010EEA}"/>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50181" name="Rectangle 122">
            <a:extLst>
              <a:ext uri="{FF2B5EF4-FFF2-40B4-BE49-F238E27FC236}">
                <a16:creationId xmlns:a16="http://schemas.microsoft.com/office/drawing/2014/main" id="{4D8227C1-C95F-4736-8946-186E5437BCDA}"/>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82" name="Rectangle 24">
            <a:extLst>
              <a:ext uri="{FF2B5EF4-FFF2-40B4-BE49-F238E27FC236}">
                <a16:creationId xmlns:a16="http://schemas.microsoft.com/office/drawing/2014/main" id="{5877D232-3F23-48DB-84DE-D6D968D626E0}"/>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183" name="Rectangle 124">
            <a:extLst>
              <a:ext uri="{FF2B5EF4-FFF2-40B4-BE49-F238E27FC236}">
                <a16:creationId xmlns:a16="http://schemas.microsoft.com/office/drawing/2014/main" id="{9573C4EF-2FE2-4B26-8398-4A964ABE0644}"/>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84" name="Rectangle 25">
            <a:extLst>
              <a:ext uri="{FF2B5EF4-FFF2-40B4-BE49-F238E27FC236}">
                <a16:creationId xmlns:a16="http://schemas.microsoft.com/office/drawing/2014/main" id="{65189BF2-F02B-42A2-A7FB-DF5E1055E564}"/>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0185" name="Rectangle 126">
            <a:extLst>
              <a:ext uri="{FF2B5EF4-FFF2-40B4-BE49-F238E27FC236}">
                <a16:creationId xmlns:a16="http://schemas.microsoft.com/office/drawing/2014/main" id="{DBA0BDCD-B479-4B3A-831E-F5736256E66E}"/>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86" name="Rectangle 26">
            <a:extLst>
              <a:ext uri="{FF2B5EF4-FFF2-40B4-BE49-F238E27FC236}">
                <a16:creationId xmlns:a16="http://schemas.microsoft.com/office/drawing/2014/main" id="{BAE5BE0C-B31F-4BDA-8FFE-FAD4549C34B9}"/>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0187" name="Rectangle 128">
            <a:extLst>
              <a:ext uri="{FF2B5EF4-FFF2-40B4-BE49-F238E27FC236}">
                <a16:creationId xmlns:a16="http://schemas.microsoft.com/office/drawing/2014/main" id="{DFFC29AB-DE2C-4F95-A2D9-4AD0A312099D}"/>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88" name="Rectangle 27">
            <a:extLst>
              <a:ext uri="{FF2B5EF4-FFF2-40B4-BE49-F238E27FC236}">
                <a16:creationId xmlns:a16="http://schemas.microsoft.com/office/drawing/2014/main" id="{6FFCD8F0-7E16-406E-A78E-2D5D6C96DA9F}"/>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0189" name="Rectangle 130">
            <a:extLst>
              <a:ext uri="{FF2B5EF4-FFF2-40B4-BE49-F238E27FC236}">
                <a16:creationId xmlns:a16="http://schemas.microsoft.com/office/drawing/2014/main" id="{586495EA-B418-47F6-A72F-E360560C04B4}"/>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90" name="Rectangle 28">
            <a:extLst>
              <a:ext uri="{FF2B5EF4-FFF2-40B4-BE49-F238E27FC236}">
                <a16:creationId xmlns:a16="http://schemas.microsoft.com/office/drawing/2014/main" id="{290369D3-8C96-4C90-A560-883FE5D5B2F1}"/>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0191" name="Rectangle 132">
            <a:extLst>
              <a:ext uri="{FF2B5EF4-FFF2-40B4-BE49-F238E27FC236}">
                <a16:creationId xmlns:a16="http://schemas.microsoft.com/office/drawing/2014/main" id="{6857CC04-E698-4B98-AEB3-C62257228224}"/>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92" name="Rectangle 29">
            <a:extLst>
              <a:ext uri="{FF2B5EF4-FFF2-40B4-BE49-F238E27FC236}">
                <a16:creationId xmlns:a16="http://schemas.microsoft.com/office/drawing/2014/main" id="{3BE9B096-2774-4BA2-8AE3-FF0A92C15350}"/>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0193" name="Rectangle 134">
            <a:extLst>
              <a:ext uri="{FF2B5EF4-FFF2-40B4-BE49-F238E27FC236}">
                <a16:creationId xmlns:a16="http://schemas.microsoft.com/office/drawing/2014/main" id="{EE66722D-FA0E-439B-B82D-E162A8BF1D25}"/>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94" name="Rectangle 30">
            <a:extLst>
              <a:ext uri="{FF2B5EF4-FFF2-40B4-BE49-F238E27FC236}">
                <a16:creationId xmlns:a16="http://schemas.microsoft.com/office/drawing/2014/main" id="{5A373412-2B3D-4E33-9B13-E24533C81B9D}"/>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195" name="Rectangle 136">
            <a:extLst>
              <a:ext uri="{FF2B5EF4-FFF2-40B4-BE49-F238E27FC236}">
                <a16:creationId xmlns:a16="http://schemas.microsoft.com/office/drawing/2014/main" id="{F2103E1E-FCCB-4DDC-BED7-E71600E9EDB3}"/>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96" name="Rectangle 31">
            <a:extLst>
              <a:ext uri="{FF2B5EF4-FFF2-40B4-BE49-F238E27FC236}">
                <a16:creationId xmlns:a16="http://schemas.microsoft.com/office/drawing/2014/main" id="{18C18C7B-E37A-4BEA-AB25-61F67BD94CB6}"/>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50197" name="Rectangle 138">
            <a:extLst>
              <a:ext uri="{FF2B5EF4-FFF2-40B4-BE49-F238E27FC236}">
                <a16:creationId xmlns:a16="http://schemas.microsoft.com/office/drawing/2014/main" id="{0F6F917B-32BE-4E2C-9153-69E9EC170228}"/>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198" name="Rectangle 32">
            <a:extLst>
              <a:ext uri="{FF2B5EF4-FFF2-40B4-BE49-F238E27FC236}">
                <a16:creationId xmlns:a16="http://schemas.microsoft.com/office/drawing/2014/main" id="{F5D4A352-F118-41FF-A12A-DD58B5CC53EF}"/>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50199" name="Rectangle 140">
            <a:extLst>
              <a:ext uri="{FF2B5EF4-FFF2-40B4-BE49-F238E27FC236}">
                <a16:creationId xmlns:a16="http://schemas.microsoft.com/office/drawing/2014/main" id="{C6150F01-4D1C-4D0B-AF48-25548B1E1B1B}"/>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00" name="Rectangle 33">
            <a:extLst>
              <a:ext uri="{FF2B5EF4-FFF2-40B4-BE49-F238E27FC236}">
                <a16:creationId xmlns:a16="http://schemas.microsoft.com/office/drawing/2014/main" id="{B88FA243-1268-414D-99EB-81C8D377E9B9}"/>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01" name="Rectangle 142">
            <a:extLst>
              <a:ext uri="{FF2B5EF4-FFF2-40B4-BE49-F238E27FC236}">
                <a16:creationId xmlns:a16="http://schemas.microsoft.com/office/drawing/2014/main" id="{AAEDC246-5EF7-470D-90A9-8606CC8CAB4B}"/>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02" name="Rectangle 34">
            <a:extLst>
              <a:ext uri="{FF2B5EF4-FFF2-40B4-BE49-F238E27FC236}">
                <a16:creationId xmlns:a16="http://schemas.microsoft.com/office/drawing/2014/main" id="{F20895EA-B50C-44F4-BD77-95060666614B}"/>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50203" name="Rectangle 144">
            <a:extLst>
              <a:ext uri="{FF2B5EF4-FFF2-40B4-BE49-F238E27FC236}">
                <a16:creationId xmlns:a16="http://schemas.microsoft.com/office/drawing/2014/main" id="{179878A6-B008-4EDD-90FC-AFBAF86192B4}"/>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04" name="Rectangle 35">
            <a:extLst>
              <a:ext uri="{FF2B5EF4-FFF2-40B4-BE49-F238E27FC236}">
                <a16:creationId xmlns:a16="http://schemas.microsoft.com/office/drawing/2014/main" id="{78EED1B3-EAAE-4AB0-A77A-490B4345289D}"/>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0205" name="Rectangle 146">
            <a:extLst>
              <a:ext uri="{FF2B5EF4-FFF2-40B4-BE49-F238E27FC236}">
                <a16:creationId xmlns:a16="http://schemas.microsoft.com/office/drawing/2014/main" id="{E46E32A2-7B78-4DB2-ABEF-854B6EA27A9D}"/>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06" name="Rectangle 36">
            <a:extLst>
              <a:ext uri="{FF2B5EF4-FFF2-40B4-BE49-F238E27FC236}">
                <a16:creationId xmlns:a16="http://schemas.microsoft.com/office/drawing/2014/main" id="{026CCC2D-DE31-4C6E-802F-D35B3153F2B6}"/>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07" name="Rectangle 148">
            <a:extLst>
              <a:ext uri="{FF2B5EF4-FFF2-40B4-BE49-F238E27FC236}">
                <a16:creationId xmlns:a16="http://schemas.microsoft.com/office/drawing/2014/main" id="{AFAA3B05-C8FF-4302-987D-762F8699236C}"/>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08" name="Rectangle 37">
            <a:extLst>
              <a:ext uri="{FF2B5EF4-FFF2-40B4-BE49-F238E27FC236}">
                <a16:creationId xmlns:a16="http://schemas.microsoft.com/office/drawing/2014/main" id="{46A5A4CC-C9C7-4E4A-83C8-C10EEB01EFB8}"/>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09" name="Rectangle 150">
            <a:extLst>
              <a:ext uri="{FF2B5EF4-FFF2-40B4-BE49-F238E27FC236}">
                <a16:creationId xmlns:a16="http://schemas.microsoft.com/office/drawing/2014/main" id="{D8875F11-F645-47E2-8547-AF7883BBA9D0}"/>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0" name="Rectangle 38">
            <a:extLst>
              <a:ext uri="{FF2B5EF4-FFF2-40B4-BE49-F238E27FC236}">
                <a16:creationId xmlns:a16="http://schemas.microsoft.com/office/drawing/2014/main" id="{E1E691DA-EEB5-4B15-B289-6096ABA5E4DF}"/>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11" name="Rectangle 152">
            <a:extLst>
              <a:ext uri="{FF2B5EF4-FFF2-40B4-BE49-F238E27FC236}">
                <a16:creationId xmlns:a16="http://schemas.microsoft.com/office/drawing/2014/main" id="{EF48B5C9-6C9E-4EA4-A7A1-9E4DCD717680}"/>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2" name="Rectangle 39">
            <a:extLst>
              <a:ext uri="{FF2B5EF4-FFF2-40B4-BE49-F238E27FC236}">
                <a16:creationId xmlns:a16="http://schemas.microsoft.com/office/drawing/2014/main" id="{A4E938DB-DE02-448F-81EE-F253A26DD6F6}"/>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3" name="Rectangle 154">
            <a:extLst>
              <a:ext uri="{FF2B5EF4-FFF2-40B4-BE49-F238E27FC236}">
                <a16:creationId xmlns:a16="http://schemas.microsoft.com/office/drawing/2014/main" id="{F0C350DB-10AA-4A45-B9FF-A8425416AF64}"/>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4" name="Rectangle 47">
            <a:extLst>
              <a:ext uri="{FF2B5EF4-FFF2-40B4-BE49-F238E27FC236}">
                <a16:creationId xmlns:a16="http://schemas.microsoft.com/office/drawing/2014/main" id="{81526E91-A816-489C-BE4D-157739A7F097}"/>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15" name="Rectangle 156">
            <a:extLst>
              <a:ext uri="{FF2B5EF4-FFF2-40B4-BE49-F238E27FC236}">
                <a16:creationId xmlns:a16="http://schemas.microsoft.com/office/drawing/2014/main" id="{7411642D-928D-48B7-9A48-5002722D0F90}"/>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6" name="Rectangle 48">
            <a:extLst>
              <a:ext uri="{FF2B5EF4-FFF2-40B4-BE49-F238E27FC236}">
                <a16:creationId xmlns:a16="http://schemas.microsoft.com/office/drawing/2014/main" id="{8F988529-1B06-488E-8DAB-25A7CB7E9F24}"/>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17" name="Rectangle 158">
            <a:extLst>
              <a:ext uri="{FF2B5EF4-FFF2-40B4-BE49-F238E27FC236}">
                <a16:creationId xmlns:a16="http://schemas.microsoft.com/office/drawing/2014/main" id="{83478B37-D249-4F6A-9214-13A8B085A619}"/>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18" name="Rectangle 49">
            <a:extLst>
              <a:ext uri="{FF2B5EF4-FFF2-40B4-BE49-F238E27FC236}">
                <a16:creationId xmlns:a16="http://schemas.microsoft.com/office/drawing/2014/main" id="{9202EFFE-C12C-41C5-823D-D9557C7DFDD7}"/>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19" name="Rectangle 160">
            <a:extLst>
              <a:ext uri="{FF2B5EF4-FFF2-40B4-BE49-F238E27FC236}">
                <a16:creationId xmlns:a16="http://schemas.microsoft.com/office/drawing/2014/main" id="{B3B113F4-F205-4F8B-8E3B-41310C9E3BAA}"/>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20" name="Rectangle 50">
            <a:extLst>
              <a:ext uri="{FF2B5EF4-FFF2-40B4-BE49-F238E27FC236}">
                <a16:creationId xmlns:a16="http://schemas.microsoft.com/office/drawing/2014/main" id="{16DA7C30-1BF3-4D01-B4B3-5B16462366A6}"/>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21" name="Rectangle 162">
            <a:extLst>
              <a:ext uri="{FF2B5EF4-FFF2-40B4-BE49-F238E27FC236}">
                <a16:creationId xmlns:a16="http://schemas.microsoft.com/office/drawing/2014/main" id="{1FA5ACCC-AD01-4588-98E1-DE82EFDCE1F7}"/>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22" name="Rectangle 51">
            <a:extLst>
              <a:ext uri="{FF2B5EF4-FFF2-40B4-BE49-F238E27FC236}">
                <a16:creationId xmlns:a16="http://schemas.microsoft.com/office/drawing/2014/main" id="{A46CD544-9049-48D1-90A8-7862AAB8F5C6}"/>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23" name="Rectangle 164">
            <a:extLst>
              <a:ext uri="{FF2B5EF4-FFF2-40B4-BE49-F238E27FC236}">
                <a16:creationId xmlns:a16="http://schemas.microsoft.com/office/drawing/2014/main" id="{1F288F34-8A98-4BDB-98DE-D5CDDD7D1187}"/>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24" name="Rectangle 52">
            <a:extLst>
              <a:ext uri="{FF2B5EF4-FFF2-40B4-BE49-F238E27FC236}">
                <a16:creationId xmlns:a16="http://schemas.microsoft.com/office/drawing/2014/main" id="{A96AB438-4E53-4CEF-8D5C-F4B5B8F9CBE4}"/>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25" name="Rectangle 166">
            <a:extLst>
              <a:ext uri="{FF2B5EF4-FFF2-40B4-BE49-F238E27FC236}">
                <a16:creationId xmlns:a16="http://schemas.microsoft.com/office/drawing/2014/main" id="{88863F88-B85B-457C-B34B-06311439BDA0}"/>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26" name="Rectangle 53">
            <a:extLst>
              <a:ext uri="{FF2B5EF4-FFF2-40B4-BE49-F238E27FC236}">
                <a16:creationId xmlns:a16="http://schemas.microsoft.com/office/drawing/2014/main" id="{3B137741-A934-4D96-9BFD-94EEFB68ADD2}"/>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27" name="Rectangle 168">
            <a:extLst>
              <a:ext uri="{FF2B5EF4-FFF2-40B4-BE49-F238E27FC236}">
                <a16:creationId xmlns:a16="http://schemas.microsoft.com/office/drawing/2014/main" id="{9A1F1B8B-B59F-44C1-8990-6C2361095833}"/>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28" name="Rectangle 54">
            <a:extLst>
              <a:ext uri="{FF2B5EF4-FFF2-40B4-BE49-F238E27FC236}">
                <a16:creationId xmlns:a16="http://schemas.microsoft.com/office/drawing/2014/main" id="{CF9026C3-B4B9-4A91-88F7-1501F3E25363}"/>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29" name="Rectangle 170">
            <a:extLst>
              <a:ext uri="{FF2B5EF4-FFF2-40B4-BE49-F238E27FC236}">
                <a16:creationId xmlns:a16="http://schemas.microsoft.com/office/drawing/2014/main" id="{71AB2F06-7B49-44C2-B263-3E03B419B987}"/>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30" name="Rectangle 55">
            <a:extLst>
              <a:ext uri="{FF2B5EF4-FFF2-40B4-BE49-F238E27FC236}">
                <a16:creationId xmlns:a16="http://schemas.microsoft.com/office/drawing/2014/main" id="{7347FC51-0B29-4066-87F4-4E137D658523}"/>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0231" name="Rectangle 172">
            <a:extLst>
              <a:ext uri="{FF2B5EF4-FFF2-40B4-BE49-F238E27FC236}">
                <a16:creationId xmlns:a16="http://schemas.microsoft.com/office/drawing/2014/main" id="{3378E03E-BEA8-4817-9B79-C508CA898101}"/>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32" name="Rectangle 56">
            <a:extLst>
              <a:ext uri="{FF2B5EF4-FFF2-40B4-BE49-F238E27FC236}">
                <a16:creationId xmlns:a16="http://schemas.microsoft.com/office/drawing/2014/main" id="{AA11B5FD-AC22-4D79-9B43-D5E369CDEC30}"/>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0233" name="Rectangle 174">
            <a:extLst>
              <a:ext uri="{FF2B5EF4-FFF2-40B4-BE49-F238E27FC236}">
                <a16:creationId xmlns:a16="http://schemas.microsoft.com/office/drawing/2014/main" id="{FD6A1DA9-56C8-4223-BBC2-7A3F5D7A36B6}"/>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34" name="Rectangle 57">
            <a:extLst>
              <a:ext uri="{FF2B5EF4-FFF2-40B4-BE49-F238E27FC236}">
                <a16:creationId xmlns:a16="http://schemas.microsoft.com/office/drawing/2014/main" id="{9916DC6C-FF4C-44B7-B60C-C0CAD29FEA97}"/>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35" name="Rectangle 176">
            <a:extLst>
              <a:ext uri="{FF2B5EF4-FFF2-40B4-BE49-F238E27FC236}">
                <a16:creationId xmlns:a16="http://schemas.microsoft.com/office/drawing/2014/main" id="{0DEB9061-C134-4FD5-9CDE-6BA15B628939}"/>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36" name="Rectangle 58">
            <a:extLst>
              <a:ext uri="{FF2B5EF4-FFF2-40B4-BE49-F238E27FC236}">
                <a16:creationId xmlns:a16="http://schemas.microsoft.com/office/drawing/2014/main" id="{648CBC01-5F2B-4280-AA77-F9D851EAC8FB}"/>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37" name="Rectangle 178">
            <a:extLst>
              <a:ext uri="{FF2B5EF4-FFF2-40B4-BE49-F238E27FC236}">
                <a16:creationId xmlns:a16="http://schemas.microsoft.com/office/drawing/2014/main" id="{4B85D395-2FD9-4711-9696-B7D6E0F20E22}"/>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38" name="Rectangle 59">
            <a:extLst>
              <a:ext uri="{FF2B5EF4-FFF2-40B4-BE49-F238E27FC236}">
                <a16:creationId xmlns:a16="http://schemas.microsoft.com/office/drawing/2014/main" id="{23B33813-C266-47E4-A68D-A6940A6D5547}"/>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39" name="Rectangle 180">
            <a:extLst>
              <a:ext uri="{FF2B5EF4-FFF2-40B4-BE49-F238E27FC236}">
                <a16:creationId xmlns:a16="http://schemas.microsoft.com/office/drawing/2014/main" id="{F4346762-FF8F-4295-858B-EC400F10F123}"/>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40" name="Rectangle 60">
            <a:extLst>
              <a:ext uri="{FF2B5EF4-FFF2-40B4-BE49-F238E27FC236}">
                <a16:creationId xmlns:a16="http://schemas.microsoft.com/office/drawing/2014/main" id="{34923CEA-5920-4851-8DEE-BB9816D28CE3}"/>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41" name="Rectangle 182">
            <a:extLst>
              <a:ext uri="{FF2B5EF4-FFF2-40B4-BE49-F238E27FC236}">
                <a16:creationId xmlns:a16="http://schemas.microsoft.com/office/drawing/2014/main" id="{487D0AC8-4241-45E7-A9A5-6EF83CB4B2C4}"/>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42" name="Rectangle 61">
            <a:extLst>
              <a:ext uri="{FF2B5EF4-FFF2-40B4-BE49-F238E27FC236}">
                <a16:creationId xmlns:a16="http://schemas.microsoft.com/office/drawing/2014/main" id="{4DA00A98-501D-47CC-9043-7AFBB6100005}"/>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43" name="Rectangle 184">
            <a:extLst>
              <a:ext uri="{FF2B5EF4-FFF2-40B4-BE49-F238E27FC236}">
                <a16:creationId xmlns:a16="http://schemas.microsoft.com/office/drawing/2014/main" id="{EBE4D787-EC2B-46A7-9315-598ACA848B67}"/>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44" name="Rectangle 62">
            <a:extLst>
              <a:ext uri="{FF2B5EF4-FFF2-40B4-BE49-F238E27FC236}">
                <a16:creationId xmlns:a16="http://schemas.microsoft.com/office/drawing/2014/main" id="{144315C5-2D19-4A5E-A2D3-DD7EFBFC11B9}"/>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45" name="Rectangle 186">
            <a:extLst>
              <a:ext uri="{FF2B5EF4-FFF2-40B4-BE49-F238E27FC236}">
                <a16:creationId xmlns:a16="http://schemas.microsoft.com/office/drawing/2014/main" id="{3FAD095A-C05F-429C-84E5-CF69E82C635E}"/>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46" name="Rectangle 63">
            <a:extLst>
              <a:ext uri="{FF2B5EF4-FFF2-40B4-BE49-F238E27FC236}">
                <a16:creationId xmlns:a16="http://schemas.microsoft.com/office/drawing/2014/main" id="{8BCC6F38-3BF7-4622-8A53-CC4125CDD2AF}"/>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47" name="Rectangle 188">
            <a:extLst>
              <a:ext uri="{FF2B5EF4-FFF2-40B4-BE49-F238E27FC236}">
                <a16:creationId xmlns:a16="http://schemas.microsoft.com/office/drawing/2014/main" id="{DF2D477C-1765-40E0-8DE8-7D4F0802DD16}"/>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48" name="Rectangle 64">
            <a:extLst>
              <a:ext uri="{FF2B5EF4-FFF2-40B4-BE49-F238E27FC236}">
                <a16:creationId xmlns:a16="http://schemas.microsoft.com/office/drawing/2014/main" id="{A89BF62D-FDDB-40DF-98E5-79BE802234AC}"/>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49" name="Rectangle 190">
            <a:extLst>
              <a:ext uri="{FF2B5EF4-FFF2-40B4-BE49-F238E27FC236}">
                <a16:creationId xmlns:a16="http://schemas.microsoft.com/office/drawing/2014/main" id="{FB423559-E11D-4978-8F1D-CCDF0DB35801}"/>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50" name="Rectangle 65">
            <a:extLst>
              <a:ext uri="{FF2B5EF4-FFF2-40B4-BE49-F238E27FC236}">
                <a16:creationId xmlns:a16="http://schemas.microsoft.com/office/drawing/2014/main" id="{817C99A4-5FB1-469B-BA80-25C5F2BF02B5}"/>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51" name="Rectangle 192">
            <a:extLst>
              <a:ext uri="{FF2B5EF4-FFF2-40B4-BE49-F238E27FC236}">
                <a16:creationId xmlns:a16="http://schemas.microsoft.com/office/drawing/2014/main" id="{30B444A4-62DD-45BD-823F-75A54E27BDD1}"/>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52" name="Rectangle 66">
            <a:extLst>
              <a:ext uri="{FF2B5EF4-FFF2-40B4-BE49-F238E27FC236}">
                <a16:creationId xmlns:a16="http://schemas.microsoft.com/office/drawing/2014/main" id="{F2211CA5-0317-4956-8D0E-49A6F78F88C4}"/>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53" name="Rectangle 194">
            <a:extLst>
              <a:ext uri="{FF2B5EF4-FFF2-40B4-BE49-F238E27FC236}">
                <a16:creationId xmlns:a16="http://schemas.microsoft.com/office/drawing/2014/main" id="{274540B2-CB0D-48C8-9A3E-080E6440F2A7}"/>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54" name="Rectangle 67">
            <a:extLst>
              <a:ext uri="{FF2B5EF4-FFF2-40B4-BE49-F238E27FC236}">
                <a16:creationId xmlns:a16="http://schemas.microsoft.com/office/drawing/2014/main" id="{FEBE89A1-630A-44AE-970E-996726C5E81C}"/>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55" name="Rectangle 196">
            <a:extLst>
              <a:ext uri="{FF2B5EF4-FFF2-40B4-BE49-F238E27FC236}">
                <a16:creationId xmlns:a16="http://schemas.microsoft.com/office/drawing/2014/main" id="{EC4B9872-5884-443E-BFE3-76B987FFDFBA}"/>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56" name="Rectangle 68">
            <a:extLst>
              <a:ext uri="{FF2B5EF4-FFF2-40B4-BE49-F238E27FC236}">
                <a16:creationId xmlns:a16="http://schemas.microsoft.com/office/drawing/2014/main" id="{A1470A66-018D-421B-BFBE-7839D1F60287}"/>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50257" name="Rectangle 198">
            <a:extLst>
              <a:ext uri="{FF2B5EF4-FFF2-40B4-BE49-F238E27FC236}">
                <a16:creationId xmlns:a16="http://schemas.microsoft.com/office/drawing/2014/main" id="{FA11848C-6A28-4429-806F-9245BEB7849B}"/>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58" name="Rectangle 69">
            <a:extLst>
              <a:ext uri="{FF2B5EF4-FFF2-40B4-BE49-F238E27FC236}">
                <a16:creationId xmlns:a16="http://schemas.microsoft.com/office/drawing/2014/main" id="{39743EE7-430D-48BD-8799-8A4A6F179CB0}"/>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0259" name="Rectangle 200">
            <a:extLst>
              <a:ext uri="{FF2B5EF4-FFF2-40B4-BE49-F238E27FC236}">
                <a16:creationId xmlns:a16="http://schemas.microsoft.com/office/drawing/2014/main" id="{57D855C8-BD16-4C2E-85E7-D2273BE32E0A}"/>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60" name="Rectangle 70">
            <a:extLst>
              <a:ext uri="{FF2B5EF4-FFF2-40B4-BE49-F238E27FC236}">
                <a16:creationId xmlns:a16="http://schemas.microsoft.com/office/drawing/2014/main" id="{F459EF75-C0E2-410B-830C-D5A07C1166E6}"/>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61" name="Rectangle 202">
            <a:extLst>
              <a:ext uri="{FF2B5EF4-FFF2-40B4-BE49-F238E27FC236}">
                <a16:creationId xmlns:a16="http://schemas.microsoft.com/office/drawing/2014/main" id="{8533253B-AB17-4D85-9548-ACABB9978E1A}"/>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62" name="Rectangle 71">
            <a:extLst>
              <a:ext uri="{FF2B5EF4-FFF2-40B4-BE49-F238E27FC236}">
                <a16:creationId xmlns:a16="http://schemas.microsoft.com/office/drawing/2014/main" id="{04C56A38-3670-47FE-9130-C9905F6DC571}"/>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63" name="Rectangle 204">
            <a:extLst>
              <a:ext uri="{FF2B5EF4-FFF2-40B4-BE49-F238E27FC236}">
                <a16:creationId xmlns:a16="http://schemas.microsoft.com/office/drawing/2014/main" id="{89E86F76-B4B4-4BC1-9676-6D65F6F622A0}"/>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64" name="Rectangle 72">
            <a:extLst>
              <a:ext uri="{FF2B5EF4-FFF2-40B4-BE49-F238E27FC236}">
                <a16:creationId xmlns:a16="http://schemas.microsoft.com/office/drawing/2014/main" id="{978EED47-7DE0-456B-944C-1202B4E4FBC6}"/>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65" name="Rectangle 206">
            <a:extLst>
              <a:ext uri="{FF2B5EF4-FFF2-40B4-BE49-F238E27FC236}">
                <a16:creationId xmlns:a16="http://schemas.microsoft.com/office/drawing/2014/main" id="{7D3027A7-413E-43B5-8D18-5464AB51F238}"/>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66" name="Rectangle 73">
            <a:extLst>
              <a:ext uri="{FF2B5EF4-FFF2-40B4-BE49-F238E27FC236}">
                <a16:creationId xmlns:a16="http://schemas.microsoft.com/office/drawing/2014/main" id="{E06FA56B-BE3A-482E-BC8D-2270230E8EA9}"/>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67" name="Rectangle 208">
            <a:extLst>
              <a:ext uri="{FF2B5EF4-FFF2-40B4-BE49-F238E27FC236}">
                <a16:creationId xmlns:a16="http://schemas.microsoft.com/office/drawing/2014/main" id="{5E974A47-378F-4BDC-960A-59F178C875EB}"/>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68" name="Rectangle 74">
            <a:extLst>
              <a:ext uri="{FF2B5EF4-FFF2-40B4-BE49-F238E27FC236}">
                <a16:creationId xmlns:a16="http://schemas.microsoft.com/office/drawing/2014/main" id="{395E4A62-29CC-4576-BB38-8A3D1F0045F7}"/>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69" name="Rectangle 210">
            <a:extLst>
              <a:ext uri="{FF2B5EF4-FFF2-40B4-BE49-F238E27FC236}">
                <a16:creationId xmlns:a16="http://schemas.microsoft.com/office/drawing/2014/main" id="{2A3C9DEB-F3D0-43F9-A75B-7482B99F8112}"/>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70" name="Rectangle 75">
            <a:extLst>
              <a:ext uri="{FF2B5EF4-FFF2-40B4-BE49-F238E27FC236}">
                <a16:creationId xmlns:a16="http://schemas.microsoft.com/office/drawing/2014/main" id="{7DBA6DEF-3541-4D7A-BEC0-F1AAA5530596}"/>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71" name="Rectangle 212">
            <a:extLst>
              <a:ext uri="{FF2B5EF4-FFF2-40B4-BE49-F238E27FC236}">
                <a16:creationId xmlns:a16="http://schemas.microsoft.com/office/drawing/2014/main" id="{515D7D79-570D-4156-8889-6577CC6BDE98}"/>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72" name="Rectangle 76">
            <a:extLst>
              <a:ext uri="{FF2B5EF4-FFF2-40B4-BE49-F238E27FC236}">
                <a16:creationId xmlns:a16="http://schemas.microsoft.com/office/drawing/2014/main" id="{C93AE9EA-9891-46B2-AA53-A55787FD1EA4}"/>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73" name="Rectangle 214">
            <a:extLst>
              <a:ext uri="{FF2B5EF4-FFF2-40B4-BE49-F238E27FC236}">
                <a16:creationId xmlns:a16="http://schemas.microsoft.com/office/drawing/2014/main" id="{EC12D5A9-B213-4FC0-B38C-215B4DE631F6}"/>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74" name="Rectangle 77">
            <a:extLst>
              <a:ext uri="{FF2B5EF4-FFF2-40B4-BE49-F238E27FC236}">
                <a16:creationId xmlns:a16="http://schemas.microsoft.com/office/drawing/2014/main" id="{3E95D2F1-5A8B-45F7-BD25-ABC61525CD9D}"/>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75" name="Rectangle 216">
            <a:extLst>
              <a:ext uri="{FF2B5EF4-FFF2-40B4-BE49-F238E27FC236}">
                <a16:creationId xmlns:a16="http://schemas.microsoft.com/office/drawing/2014/main" id="{E484EE25-4285-4EC5-898B-31110B3008FF}"/>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76" name="Rectangle 78">
            <a:extLst>
              <a:ext uri="{FF2B5EF4-FFF2-40B4-BE49-F238E27FC236}">
                <a16:creationId xmlns:a16="http://schemas.microsoft.com/office/drawing/2014/main" id="{703A03AB-BC99-4EB3-8717-D02DDCF1E8B4}"/>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77" name="Rectangle 218">
            <a:extLst>
              <a:ext uri="{FF2B5EF4-FFF2-40B4-BE49-F238E27FC236}">
                <a16:creationId xmlns:a16="http://schemas.microsoft.com/office/drawing/2014/main" id="{7BC63F7E-C828-4253-B671-18E9FCF4A2DE}"/>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78" name="Rectangle 79">
            <a:extLst>
              <a:ext uri="{FF2B5EF4-FFF2-40B4-BE49-F238E27FC236}">
                <a16:creationId xmlns:a16="http://schemas.microsoft.com/office/drawing/2014/main" id="{102690BE-01FA-481E-B916-082D6A71A3BB}"/>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79" name="Rectangle 220">
            <a:extLst>
              <a:ext uri="{FF2B5EF4-FFF2-40B4-BE49-F238E27FC236}">
                <a16:creationId xmlns:a16="http://schemas.microsoft.com/office/drawing/2014/main" id="{FD39AC9D-31F8-4642-9575-DF57933D7AE2}"/>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80" name="Rectangle 80">
            <a:extLst>
              <a:ext uri="{FF2B5EF4-FFF2-40B4-BE49-F238E27FC236}">
                <a16:creationId xmlns:a16="http://schemas.microsoft.com/office/drawing/2014/main" id="{45318FDE-913A-4FEF-A9AC-D94DEE439D66}"/>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81" name="Rectangle 222">
            <a:extLst>
              <a:ext uri="{FF2B5EF4-FFF2-40B4-BE49-F238E27FC236}">
                <a16:creationId xmlns:a16="http://schemas.microsoft.com/office/drawing/2014/main" id="{50F439E4-5CE2-45C9-B6A0-489F90BDC4BD}"/>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82" name="Rectangle 81">
            <a:extLst>
              <a:ext uri="{FF2B5EF4-FFF2-40B4-BE49-F238E27FC236}">
                <a16:creationId xmlns:a16="http://schemas.microsoft.com/office/drawing/2014/main" id="{16F5848B-87A7-47F5-94B7-B3944C3F5859}"/>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a:t>
            </a:r>
            <a:r>
              <a:rPr lang="en-US" altLang="zh-CN" sz="1600" b="1">
                <a:solidFill>
                  <a:srgbClr val="CC0000"/>
                </a:solidFill>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50283" name="Rectangle 224">
            <a:extLst>
              <a:ext uri="{FF2B5EF4-FFF2-40B4-BE49-F238E27FC236}">
                <a16:creationId xmlns:a16="http://schemas.microsoft.com/office/drawing/2014/main" id="{4F992334-2F92-484E-997A-143C0F0E9012}"/>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84" name="Rectangle 82">
            <a:extLst>
              <a:ext uri="{FF2B5EF4-FFF2-40B4-BE49-F238E27FC236}">
                <a16:creationId xmlns:a16="http://schemas.microsoft.com/office/drawing/2014/main" id="{011DAA6F-3D4B-4BE8-AB7E-0DE418F4753A}"/>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0285" name="Rectangle 226">
            <a:extLst>
              <a:ext uri="{FF2B5EF4-FFF2-40B4-BE49-F238E27FC236}">
                <a16:creationId xmlns:a16="http://schemas.microsoft.com/office/drawing/2014/main" id="{84699445-7D40-4B3B-BC4C-272FEBBD726C}"/>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86" name="Rectangle 83">
            <a:extLst>
              <a:ext uri="{FF2B5EF4-FFF2-40B4-BE49-F238E27FC236}">
                <a16:creationId xmlns:a16="http://schemas.microsoft.com/office/drawing/2014/main" id="{47CABA2B-DAD5-4271-A20D-B6A2B76D7D39}"/>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87" name="Rectangle 228">
            <a:extLst>
              <a:ext uri="{FF2B5EF4-FFF2-40B4-BE49-F238E27FC236}">
                <a16:creationId xmlns:a16="http://schemas.microsoft.com/office/drawing/2014/main" id="{4B4E8772-30AC-4C3E-B82D-DCC09A4D6211}"/>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88" name="Rectangle 84">
            <a:extLst>
              <a:ext uri="{FF2B5EF4-FFF2-40B4-BE49-F238E27FC236}">
                <a16:creationId xmlns:a16="http://schemas.microsoft.com/office/drawing/2014/main" id="{11DF0106-3B00-4DF8-A51D-3A5AFF1CB3E1}"/>
              </a:ext>
            </a:extLst>
          </p:cNvPr>
          <p:cNvSpPr>
            <a:spLocks noChangeArrowheads="1"/>
          </p:cNvSpPr>
          <p:nvPr/>
        </p:nvSpPr>
        <p:spPr bwMode="auto">
          <a:xfrm>
            <a:off x="3054350" y="4316413"/>
            <a:ext cx="349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89" name="Rectangle 230">
            <a:extLst>
              <a:ext uri="{FF2B5EF4-FFF2-40B4-BE49-F238E27FC236}">
                <a16:creationId xmlns:a16="http://schemas.microsoft.com/office/drawing/2014/main" id="{8F1F048E-4D8C-47FC-AA10-694C5E7BFB94}"/>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90" name="Rectangle 85">
            <a:extLst>
              <a:ext uri="{FF2B5EF4-FFF2-40B4-BE49-F238E27FC236}">
                <a16:creationId xmlns:a16="http://schemas.microsoft.com/office/drawing/2014/main" id="{C21D20DE-F4C6-4764-8A13-38B765495B6C}"/>
              </a:ext>
            </a:extLst>
          </p:cNvPr>
          <p:cNvSpPr>
            <a:spLocks noChangeArrowheads="1"/>
          </p:cNvSpPr>
          <p:nvPr/>
        </p:nvSpPr>
        <p:spPr bwMode="auto">
          <a:xfrm>
            <a:off x="356870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91" name="Rectangle 232">
            <a:extLst>
              <a:ext uri="{FF2B5EF4-FFF2-40B4-BE49-F238E27FC236}">
                <a16:creationId xmlns:a16="http://schemas.microsoft.com/office/drawing/2014/main" id="{F231522B-1D4B-476A-BBE6-6A41BD5A3D3C}"/>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92" name="Rectangle 86">
            <a:extLst>
              <a:ext uri="{FF2B5EF4-FFF2-40B4-BE49-F238E27FC236}">
                <a16:creationId xmlns:a16="http://schemas.microsoft.com/office/drawing/2014/main" id="{9793FAAD-4497-4D5B-BF14-BBAEDA2CABFF}"/>
              </a:ext>
            </a:extLst>
          </p:cNvPr>
          <p:cNvSpPr>
            <a:spLocks noChangeArrowheads="1"/>
          </p:cNvSpPr>
          <p:nvPr/>
        </p:nvSpPr>
        <p:spPr bwMode="auto">
          <a:xfrm>
            <a:off x="407987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0293" name="Rectangle 234">
            <a:extLst>
              <a:ext uri="{FF2B5EF4-FFF2-40B4-BE49-F238E27FC236}">
                <a16:creationId xmlns:a16="http://schemas.microsoft.com/office/drawing/2014/main" id="{ABE86EAA-4492-43F2-9B3A-C717EBE11895}"/>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94" name="Rectangle 87">
            <a:extLst>
              <a:ext uri="{FF2B5EF4-FFF2-40B4-BE49-F238E27FC236}">
                <a16:creationId xmlns:a16="http://schemas.microsoft.com/office/drawing/2014/main" id="{7B7B05DE-813A-4F35-B028-22563CC08222}"/>
              </a:ext>
            </a:extLst>
          </p:cNvPr>
          <p:cNvSpPr>
            <a:spLocks noChangeArrowheads="1"/>
          </p:cNvSpPr>
          <p:nvPr/>
        </p:nvSpPr>
        <p:spPr bwMode="auto">
          <a:xfrm>
            <a:off x="459105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95" name="Rectangle 236">
            <a:extLst>
              <a:ext uri="{FF2B5EF4-FFF2-40B4-BE49-F238E27FC236}">
                <a16:creationId xmlns:a16="http://schemas.microsoft.com/office/drawing/2014/main" id="{7C6B93E9-D913-4000-A447-C666AA3226FF}"/>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96" name="Rectangle 88">
            <a:extLst>
              <a:ext uri="{FF2B5EF4-FFF2-40B4-BE49-F238E27FC236}">
                <a16:creationId xmlns:a16="http://schemas.microsoft.com/office/drawing/2014/main" id="{432AB0A7-D6E7-4B66-BF38-492AE619752D}"/>
              </a:ext>
            </a:extLst>
          </p:cNvPr>
          <p:cNvSpPr>
            <a:spLocks noChangeArrowheads="1"/>
          </p:cNvSpPr>
          <p:nvPr/>
        </p:nvSpPr>
        <p:spPr bwMode="auto">
          <a:xfrm>
            <a:off x="510222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297" name="Rectangle 238">
            <a:extLst>
              <a:ext uri="{FF2B5EF4-FFF2-40B4-BE49-F238E27FC236}">
                <a16:creationId xmlns:a16="http://schemas.microsoft.com/office/drawing/2014/main" id="{C41B998A-CDB5-4F42-A18E-14BC50E747B5}"/>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298" name="Rectangle 89">
            <a:extLst>
              <a:ext uri="{FF2B5EF4-FFF2-40B4-BE49-F238E27FC236}">
                <a16:creationId xmlns:a16="http://schemas.microsoft.com/office/drawing/2014/main" id="{9D2F2204-12F6-4180-92A1-C8728A446DFA}"/>
              </a:ext>
            </a:extLst>
          </p:cNvPr>
          <p:cNvSpPr>
            <a:spLocks noChangeArrowheads="1"/>
          </p:cNvSpPr>
          <p:nvPr/>
        </p:nvSpPr>
        <p:spPr bwMode="auto">
          <a:xfrm>
            <a:off x="5508625" y="4318000"/>
            <a:ext cx="7191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CC0000"/>
                </a:solidFill>
                <a:latin typeface="Times New Roman" panose="02020603050405020304" pitchFamily="18" charset="0"/>
              </a:rPr>
              <a:t>5</a:t>
            </a:r>
            <a:r>
              <a:rPr lang="zh-CN" altLang="en-US"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299" name="Rectangle 240">
            <a:extLst>
              <a:ext uri="{FF2B5EF4-FFF2-40B4-BE49-F238E27FC236}">
                <a16:creationId xmlns:a16="http://schemas.microsoft.com/office/drawing/2014/main" id="{6358FE7E-260B-42FA-B99D-6E37BC2EF651}"/>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00" name="Rectangle 90">
            <a:extLst>
              <a:ext uri="{FF2B5EF4-FFF2-40B4-BE49-F238E27FC236}">
                <a16:creationId xmlns:a16="http://schemas.microsoft.com/office/drawing/2014/main" id="{7225A940-507C-43D8-9C93-3AEA04CB0A1A}"/>
              </a:ext>
            </a:extLst>
          </p:cNvPr>
          <p:cNvSpPr>
            <a:spLocks noChangeArrowheads="1"/>
          </p:cNvSpPr>
          <p:nvPr/>
        </p:nvSpPr>
        <p:spPr bwMode="auto">
          <a:xfrm>
            <a:off x="612775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0301" name="Rectangle 242">
            <a:extLst>
              <a:ext uri="{FF2B5EF4-FFF2-40B4-BE49-F238E27FC236}">
                <a16:creationId xmlns:a16="http://schemas.microsoft.com/office/drawing/2014/main" id="{59B539DC-D76D-49E2-91B8-208780026DC0}"/>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02" name="Rectangle 91">
            <a:extLst>
              <a:ext uri="{FF2B5EF4-FFF2-40B4-BE49-F238E27FC236}">
                <a16:creationId xmlns:a16="http://schemas.microsoft.com/office/drawing/2014/main" id="{A709CCBE-C3D9-4202-9406-4C4FE2548419}"/>
              </a:ext>
            </a:extLst>
          </p:cNvPr>
          <p:cNvSpPr>
            <a:spLocks noChangeArrowheads="1"/>
          </p:cNvSpPr>
          <p:nvPr/>
        </p:nvSpPr>
        <p:spPr bwMode="auto">
          <a:xfrm>
            <a:off x="663892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0303" name="Rectangle 244">
            <a:extLst>
              <a:ext uri="{FF2B5EF4-FFF2-40B4-BE49-F238E27FC236}">
                <a16:creationId xmlns:a16="http://schemas.microsoft.com/office/drawing/2014/main" id="{C473FF5E-E9E3-4ED8-BEC3-4D342FA666D6}"/>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04" name="Rectangle 92">
            <a:extLst>
              <a:ext uri="{FF2B5EF4-FFF2-40B4-BE49-F238E27FC236}">
                <a16:creationId xmlns:a16="http://schemas.microsoft.com/office/drawing/2014/main" id="{BFDCAAF9-4B80-41CA-AFCA-20799F5D5F53}"/>
              </a:ext>
            </a:extLst>
          </p:cNvPr>
          <p:cNvSpPr>
            <a:spLocks noChangeArrowheads="1"/>
          </p:cNvSpPr>
          <p:nvPr/>
        </p:nvSpPr>
        <p:spPr bwMode="auto">
          <a:xfrm>
            <a:off x="71501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0305" name="Rectangle 246">
            <a:extLst>
              <a:ext uri="{FF2B5EF4-FFF2-40B4-BE49-F238E27FC236}">
                <a16:creationId xmlns:a16="http://schemas.microsoft.com/office/drawing/2014/main" id="{12751499-78B6-49EF-8558-E49D7C66A2D8}"/>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06" name="Rectangle 93">
            <a:extLst>
              <a:ext uri="{FF2B5EF4-FFF2-40B4-BE49-F238E27FC236}">
                <a16:creationId xmlns:a16="http://schemas.microsoft.com/office/drawing/2014/main" id="{D25543B3-41FF-4336-BF1A-1A1703CFE527}"/>
              </a:ext>
            </a:extLst>
          </p:cNvPr>
          <p:cNvSpPr>
            <a:spLocks noChangeArrowheads="1"/>
          </p:cNvSpPr>
          <p:nvPr/>
        </p:nvSpPr>
        <p:spPr bwMode="auto">
          <a:xfrm>
            <a:off x="76612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50307" name="Rectangle 248">
            <a:extLst>
              <a:ext uri="{FF2B5EF4-FFF2-40B4-BE49-F238E27FC236}">
                <a16:creationId xmlns:a16="http://schemas.microsoft.com/office/drawing/2014/main" id="{2156BF1E-24B2-4FE0-BC85-C0ECC1D96146}"/>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08" name="Rectangle 94">
            <a:extLst>
              <a:ext uri="{FF2B5EF4-FFF2-40B4-BE49-F238E27FC236}">
                <a16:creationId xmlns:a16="http://schemas.microsoft.com/office/drawing/2014/main" id="{21AAC67F-03A7-491C-BCA5-BDFBEB499009}"/>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50309" name="Rectangle 250">
            <a:extLst>
              <a:ext uri="{FF2B5EF4-FFF2-40B4-BE49-F238E27FC236}">
                <a16:creationId xmlns:a16="http://schemas.microsoft.com/office/drawing/2014/main" id="{2C6556E6-8284-4170-BE74-9EF7AE72A172}"/>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0" name="Rectangle 95">
            <a:extLst>
              <a:ext uri="{FF2B5EF4-FFF2-40B4-BE49-F238E27FC236}">
                <a16:creationId xmlns:a16="http://schemas.microsoft.com/office/drawing/2014/main" id="{10E80669-18B2-45E0-BCCF-58421322AE4D}"/>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0311" name="Rectangle 252">
            <a:extLst>
              <a:ext uri="{FF2B5EF4-FFF2-40B4-BE49-F238E27FC236}">
                <a16:creationId xmlns:a16="http://schemas.microsoft.com/office/drawing/2014/main" id="{C4B8CFE2-27E4-4BF8-A6FC-B22C2908A13D}"/>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2" name="Rectangle 254">
            <a:extLst>
              <a:ext uri="{FF2B5EF4-FFF2-40B4-BE49-F238E27FC236}">
                <a16:creationId xmlns:a16="http://schemas.microsoft.com/office/drawing/2014/main" id="{CB9ADCEA-D040-4B1C-9AEB-F2AB13E43898}"/>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3" name="Rectangle 256">
            <a:extLst>
              <a:ext uri="{FF2B5EF4-FFF2-40B4-BE49-F238E27FC236}">
                <a16:creationId xmlns:a16="http://schemas.microsoft.com/office/drawing/2014/main" id="{ECE36FAA-44B6-4337-81DC-6EE7BB0B7DDE}"/>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4" name="Rectangle 258">
            <a:extLst>
              <a:ext uri="{FF2B5EF4-FFF2-40B4-BE49-F238E27FC236}">
                <a16:creationId xmlns:a16="http://schemas.microsoft.com/office/drawing/2014/main" id="{CB4A9BAD-C941-44E9-9692-DB356AE69923}"/>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5" name="Rectangle 260">
            <a:extLst>
              <a:ext uri="{FF2B5EF4-FFF2-40B4-BE49-F238E27FC236}">
                <a16:creationId xmlns:a16="http://schemas.microsoft.com/office/drawing/2014/main" id="{04ECE494-EB02-455D-8078-26FF18CC1955}"/>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6" name="Rectangle 262">
            <a:extLst>
              <a:ext uri="{FF2B5EF4-FFF2-40B4-BE49-F238E27FC236}">
                <a16:creationId xmlns:a16="http://schemas.microsoft.com/office/drawing/2014/main" id="{0F9B624A-BA64-4904-9709-04FE51A0582A}"/>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7" name="Rectangle 264">
            <a:extLst>
              <a:ext uri="{FF2B5EF4-FFF2-40B4-BE49-F238E27FC236}">
                <a16:creationId xmlns:a16="http://schemas.microsoft.com/office/drawing/2014/main" id="{49885F4E-B61D-4217-87DF-ED94E8D708D7}"/>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8" name="Rectangle 266">
            <a:extLst>
              <a:ext uri="{FF2B5EF4-FFF2-40B4-BE49-F238E27FC236}">
                <a16:creationId xmlns:a16="http://schemas.microsoft.com/office/drawing/2014/main" id="{16EEE67A-2A57-454F-877A-47FA2BB8BE65}"/>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19" name="Rectangle 268">
            <a:extLst>
              <a:ext uri="{FF2B5EF4-FFF2-40B4-BE49-F238E27FC236}">
                <a16:creationId xmlns:a16="http://schemas.microsoft.com/office/drawing/2014/main" id="{ED996328-92CE-478C-93A7-0D7D07B6BB3D}"/>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0" name="Rectangle 270">
            <a:extLst>
              <a:ext uri="{FF2B5EF4-FFF2-40B4-BE49-F238E27FC236}">
                <a16:creationId xmlns:a16="http://schemas.microsoft.com/office/drawing/2014/main" id="{4571589D-474F-42C5-989E-B86197B2E4D9}"/>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1" name="Rectangle 272">
            <a:extLst>
              <a:ext uri="{FF2B5EF4-FFF2-40B4-BE49-F238E27FC236}">
                <a16:creationId xmlns:a16="http://schemas.microsoft.com/office/drawing/2014/main" id="{4CD28576-8C4E-4523-B65A-33551E296329}"/>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2" name="Rectangle 274">
            <a:extLst>
              <a:ext uri="{FF2B5EF4-FFF2-40B4-BE49-F238E27FC236}">
                <a16:creationId xmlns:a16="http://schemas.microsoft.com/office/drawing/2014/main" id="{0FFF9953-F996-48D9-BF24-9948E33C18ED}"/>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3" name="Rectangle 107">
            <a:extLst>
              <a:ext uri="{FF2B5EF4-FFF2-40B4-BE49-F238E27FC236}">
                <a16:creationId xmlns:a16="http://schemas.microsoft.com/office/drawing/2014/main" id="{159D042E-F306-4220-A192-5EBA62FA32CD}"/>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0324" name="Rectangle 276">
            <a:extLst>
              <a:ext uri="{FF2B5EF4-FFF2-40B4-BE49-F238E27FC236}">
                <a16:creationId xmlns:a16="http://schemas.microsoft.com/office/drawing/2014/main" id="{46406FAF-3FA8-4334-8023-FD71DF886490}"/>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5" name="Rectangle 108">
            <a:extLst>
              <a:ext uri="{FF2B5EF4-FFF2-40B4-BE49-F238E27FC236}">
                <a16:creationId xmlns:a16="http://schemas.microsoft.com/office/drawing/2014/main" id="{513ACFB2-3A72-4E1F-BFAB-ACDD753F11FF}"/>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0326" name="Rectangle 278">
            <a:extLst>
              <a:ext uri="{FF2B5EF4-FFF2-40B4-BE49-F238E27FC236}">
                <a16:creationId xmlns:a16="http://schemas.microsoft.com/office/drawing/2014/main" id="{E0E7EA8A-607D-407E-B245-30EFA9587068}"/>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7" name="Rectangle 280">
            <a:extLst>
              <a:ext uri="{FF2B5EF4-FFF2-40B4-BE49-F238E27FC236}">
                <a16:creationId xmlns:a16="http://schemas.microsoft.com/office/drawing/2014/main" id="{525D6574-CED5-43D3-B54C-EC9FA0B2D8B1}"/>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8" name="Rectangle 282">
            <a:extLst>
              <a:ext uri="{FF2B5EF4-FFF2-40B4-BE49-F238E27FC236}">
                <a16:creationId xmlns:a16="http://schemas.microsoft.com/office/drawing/2014/main" id="{6958A0DB-240E-46E8-A01F-96D0F872F2E1}"/>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29" name="Rectangle 284">
            <a:extLst>
              <a:ext uri="{FF2B5EF4-FFF2-40B4-BE49-F238E27FC236}">
                <a16:creationId xmlns:a16="http://schemas.microsoft.com/office/drawing/2014/main" id="{9BE21B8C-0CA7-4CFD-B54A-AAD9A90B5F89}"/>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0" name="Rectangle 286">
            <a:extLst>
              <a:ext uri="{FF2B5EF4-FFF2-40B4-BE49-F238E27FC236}">
                <a16:creationId xmlns:a16="http://schemas.microsoft.com/office/drawing/2014/main" id="{A7039944-2EC2-4E64-B16F-0BB30B7B6CD5}"/>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1" name="Rectangle 288">
            <a:extLst>
              <a:ext uri="{FF2B5EF4-FFF2-40B4-BE49-F238E27FC236}">
                <a16:creationId xmlns:a16="http://schemas.microsoft.com/office/drawing/2014/main" id="{DCA7EAC3-10EB-4373-8125-D280B4FE122B}"/>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2" name="Rectangle 290">
            <a:extLst>
              <a:ext uri="{FF2B5EF4-FFF2-40B4-BE49-F238E27FC236}">
                <a16:creationId xmlns:a16="http://schemas.microsoft.com/office/drawing/2014/main" id="{76923D98-0198-4318-A040-2D53C31B8035}"/>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3" name="Rectangle 292">
            <a:extLst>
              <a:ext uri="{FF2B5EF4-FFF2-40B4-BE49-F238E27FC236}">
                <a16:creationId xmlns:a16="http://schemas.microsoft.com/office/drawing/2014/main" id="{3F9FA92C-4D15-4A87-8519-DE7FB4286B13}"/>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4" name="Rectangle 294">
            <a:extLst>
              <a:ext uri="{FF2B5EF4-FFF2-40B4-BE49-F238E27FC236}">
                <a16:creationId xmlns:a16="http://schemas.microsoft.com/office/drawing/2014/main" id="{CD361BA6-40B0-4402-B316-D73176EAEF07}"/>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5" name="Rectangle 296">
            <a:extLst>
              <a:ext uri="{FF2B5EF4-FFF2-40B4-BE49-F238E27FC236}">
                <a16:creationId xmlns:a16="http://schemas.microsoft.com/office/drawing/2014/main" id="{A06B0732-88F8-42EE-8FC7-F00E2C500739}"/>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6" name="Rectangle 298">
            <a:extLst>
              <a:ext uri="{FF2B5EF4-FFF2-40B4-BE49-F238E27FC236}">
                <a16:creationId xmlns:a16="http://schemas.microsoft.com/office/drawing/2014/main" id="{35837661-305D-461C-BCD8-016E2F62FBBD}"/>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7" name="Rectangle 300">
            <a:extLst>
              <a:ext uri="{FF2B5EF4-FFF2-40B4-BE49-F238E27FC236}">
                <a16:creationId xmlns:a16="http://schemas.microsoft.com/office/drawing/2014/main" id="{0386DDAD-43AF-477C-AC9D-8144DD38A22A}"/>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8" name="Rectangle 303">
            <a:extLst>
              <a:ext uri="{FF2B5EF4-FFF2-40B4-BE49-F238E27FC236}">
                <a16:creationId xmlns:a16="http://schemas.microsoft.com/office/drawing/2014/main" id="{ED99D360-E3EE-494D-A597-CB69E795E7AF}"/>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39" name="Rectangle 311">
            <a:extLst>
              <a:ext uri="{FF2B5EF4-FFF2-40B4-BE49-F238E27FC236}">
                <a16:creationId xmlns:a16="http://schemas.microsoft.com/office/drawing/2014/main" id="{10837E96-47D0-48B6-97E1-3FB5A333D846}"/>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0340" name="Rectangle 312">
            <a:extLst>
              <a:ext uri="{FF2B5EF4-FFF2-40B4-BE49-F238E27FC236}">
                <a16:creationId xmlns:a16="http://schemas.microsoft.com/office/drawing/2014/main" id="{D1ACF03C-540E-41D0-A6DD-31F5AABA5830}"/>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0342" name="直接连接符 25765">
            <a:extLst>
              <a:ext uri="{FF2B5EF4-FFF2-40B4-BE49-F238E27FC236}">
                <a16:creationId xmlns:a16="http://schemas.microsoft.com/office/drawing/2014/main" id="{D7680E8E-296B-45BB-9509-22563065393D}"/>
              </a:ext>
            </a:extLst>
          </p:cNvPr>
          <p:cNvSpPr>
            <a:spLocks noChangeShapeType="1"/>
          </p:cNvSpPr>
          <p:nvPr/>
        </p:nvSpPr>
        <p:spPr bwMode="auto">
          <a:xfrm flipH="1">
            <a:off x="5869172" y="1286540"/>
            <a:ext cx="1733106" cy="3062176"/>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43" name="直接连接符 25766">
            <a:extLst>
              <a:ext uri="{FF2B5EF4-FFF2-40B4-BE49-F238E27FC236}">
                <a16:creationId xmlns:a16="http://schemas.microsoft.com/office/drawing/2014/main" id="{D2DC7660-1057-4235-ABDF-FE882873A0CF}"/>
              </a:ext>
            </a:extLst>
          </p:cNvPr>
          <p:cNvSpPr>
            <a:spLocks noChangeShapeType="1"/>
          </p:cNvSpPr>
          <p:nvPr/>
        </p:nvSpPr>
        <p:spPr bwMode="auto">
          <a:xfrm>
            <a:off x="2775098" y="4178595"/>
            <a:ext cx="3168502" cy="287080"/>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44" name="椭圆 25767">
            <a:extLst>
              <a:ext uri="{FF2B5EF4-FFF2-40B4-BE49-F238E27FC236}">
                <a16:creationId xmlns:a16="http://schemas.microsoft.com/office/drawing/2014/main" id="{F7952A80-F3E4-4B0D-80C4-AE2D731DFC3C}"/>
              </a:ext>
            </a:extLst>
          </p:cNvPr>
          <p:cNvSpPr>
            <a:spLocks noChangeArrowheads="1"/>
          </p:cNvSpPr>
          <p:nvPr/>
        </p:nvSpPr>
        <p:spPr bwMode="auto">
          <a:xfrm>
            <a:off x="5435600" y="2492375"/>
            <a:ext cx="649288"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69" name="Text Box 305">
            <a:extLst>
              <a:ext uri="{FF2B5EF4-FFF2-40B4-BE49-F238E27FC236}">
                <a16:creationId xmlns:a16="http://schemas.microsoft.com/office/drawing/2014/main" id="{D4D323A9-76B8-46C0-BD6F-8B7C7D6EE1C6}"/>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3</a:t>
            </a:r>
            <a:r>
              <a:rPr lang="zh-CN" altLang="en-US" sz="2400" dirty="0">
                <a:latin typeface="宋体" panose="02010600030101010101" pitchFamily="2" charset="-122"/>
              </a:rPr>
              <a:t>、只装前</a:t>
            </a:r>
            <a:r>
              <a:rPr lang="en-US" altLang="zh-CN" sz="2400" dirty="0">
                <a:latin typeface="宋体" panose="02010600030101010101" pitchFamily="2" charset="-122"/>
              </a:rPr>
              <a:t>3</a:t>
            </a:r>
            <a:r>
              <a:rPr lang="zh-CN" altLang="en-US" sz="2400" dirty="0">
                <a:latin typeface="宋体" panose="02010600030101010101" pitchFamily="2" charset="-122"/>
              </a:rPr>
              <a:t>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个物品重量小于等于背包容量，那么：</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（1）如果把物品</a:t>
            </a:r>
            <a:r>
              <a:rPr lang="en-US" altLang="zh-CN" sz="2400" dirty="0">
                <a:solidFill>
                  <a:srgbClr val="FF00FF"/>
                </a:solidFill>
                <a:latin typeface="Times New Roman" panose="02020603050405020304" pitchFamily="18" charset="0"/>
              </a:rPr>
              <a:t>3</a:t>
            </a:r>
            <a:r>
              <a:rPr lang="zh-CN" altLang="en-US" sz="2400" dirty="0">
                <a:solidFill>
                  <a:srgbClr val="FF00FF"/>
                </a:solidFill>
                <a:latin typeface="Times New Roman" panose="02020603050405020304" pitchFamily="18" charset="0"/>
              </a:rPr>
              <a:t>装进去(重量是</a:t>
            </a:r>
            <a:r>
              <a:rPr lang="en-US" altLang="zh-CN" sz="2400" dirty="0">
                <a:solidFill>
                  <a:srgbClr val="FF00FF"/>
                </a:solidFill>
                <a:latin typeface="Times New Roman" panose="02020603050405020304" pitchFamily="18" charset="0"/>
              </a:rPr>
              <a:t>6</a:t>
            </a:r>
            <a:r>
              <a:rPr lang="zh-CN" altLang="en-US" sz="2400" dirty="0">
                <a:solidFill>
                  <a:srgbClr val="FF00FF"/>
                </a:solidFill>
                <a:latin typeface="Times New Roman" panose="02020603050405020304" pitchFamily="18" charset="0"/>
              </a:rPr>
              <a:t>)，那么相当于只把</a:t>
            </a:r>
            <a:r>
              <a:rPr lang="en-US" altLang="zh-CN" sz="2400" dirty="0">
                <a:solidFill>
                  <a:srgbClr val="FF00FF"/>
                </a:solidFill>
                <a:latin typeface="Times New Roman" panose="02020603050405020304" pitchFamily="18" charset="0"/>
              </a:rPr>
              <a:t>1</a:t>
            </a:r>
            <a:r>
              <a:rPr lang="zh-CN" altLang="en-US" sz="2400" dirty="0">
                <a:solidFill>
                  <a:srgbClr val="FF00FF"/>
                </a:solidFill>
                <a:latin typeface="Times New Roman" panose="02020603050405020304" pitchFamily="18" charset="0"/>
              </a:rPr>
              <a:t>、</a:t>
            </a:r>
            <a:r>
              <a:rPr lang="en-US" altLang="zh-CN" sz="2400" dirty="0">
                <a:solidFill>
                  <a:srgbClr val="FF00FF"/>
                </a:solidFill>
                <a:latin typeface="Times New Roman" panose="02020603050405020304" pitchFamily="18" charset="0"/>
              </a:rPr>
              <a:t>2</a:t>
            </a:r>
            <a:r>
              <a:rPr lang="zh-CN" altLang="en-US" sz="2400" dirty="0">
                <a:solidFill>
                  <a:srgbClr val="FF00FF"/>
                </a:solidFill>
                <a:latin typeface="Times New Roman" panose="02020603050405020304" pitchFamily="18" charset="0"/>
              </a:rPr>
              <a:t>装到</a:t>
            </a:r>
            <a:endParaRPr lang="en-US" altLang="zh-CN" sz="2400" dirty="0">
              <a:solidFill>
                <a:srgbClr val="FF00FF"/>
              </a:solidFill>
              <a:latin typeface="Times New Roman" panose="02020603050405020304" pitchFamily="18" charset="0"/>
            </a:endParaRPr>
          </a:p>
          <a:p>
            <a:r>
              <a:rPr lang="en-US" altLang="zh-CN" sz="2400" dirty="0">
                <a:solidFill>
                  <a:srgbClr val="FF00FF"/>
                </a:solidFill>
                <a:latin typeface="Times New Roman" panose="02020603050405020304" pitchFamily="18" charset="0"/>
              </a:rPr>
              <a:t>          </a:t>
            </a:r>
            <a:r>
              <a:rPr lang="zh-CN" altLang="en-US" sz="2400" dirty="0">
                <a:solidFill>
                  <a:srgbClr val="FF00FF"/>
                </a:solidFill>
                <a:latin typeface="Times New Roman" panose="02020603050405020304" pitchFamily="18" charset="0"/>
              </a:rPr>
              <a:t>(容量</a:t>
            </a:r>
            <a:r>
              <a:rPr lang="en-US" altLang="zh-CN" sz="2400" dirty="0">
                <a:solidFill>
                  <a:srgbClr val="FF00FF"/>
                </a:solidFill>
                <a:latin typeface="Times New Roman" panose="02020603050405020304" pitchFamily="18" charset="0"/>
              </a:rPr>
              <a:t>j</a:t>
            </a:r>
            <a:r>
              <a:rPr lang="zh-CN" altLang="en-US" sz="2400" dirty="0">
                <a:solidFill>
                  <a:srgbClr val="FF00FF"/>
                </a:solidFill>
                <a:latin typeface="Times New Roman" panose="02020603050405020304" pitchFamily="18" charset="0"/>
              </a:rPr>
              <a:t>-</a:t>
            </a:r>
            <a:r>
              <a:rPr lang="en-US" altLang="zh-CN" sz="2400" dirty="0">
                <a:solidFill>
                  <a:srgbClr val="FF00FF"/>
                </a:solidFill>
                <a:latin typeface="Times New Roman" panose="02020603050405020304" pitchFamily="18" charset="0"/>
              </a:rPr>
              <a:t>6</a:t>
            </a:r>
            <a:r>
              <a:rPr lang="zh-CN" altLang="en-US" sz="2400" dirty="0">
                <a:solidFill>
                  <a:srgbClr val="FF00FF"/>
                </a:solidFill>
                <a:latin typeface="Times New Roman" panose="02020603050405020304" pitchFamily="18" charset="0"/>
              </a:rPr>
              <a:t>)的背包中。</a:t>
            </a:r>
            <a:endParaRPr lang="en-US" altLang="zh-CN" sz="2400" dirty="0">
              <a:solidFill>
                <a:srgbClr val="FF00FF"/>
              </a:solidFill>
              <a:latin typeface="Times New Roman" panose="02020603050405020304" pitchFamily="18" charset="0"/>
            </a:endParaRPr>
          </a:p>
          <a:p>
            <a:r>
              <a:rPr lang="zh-CN" altLang="en-US" sz="2400" dirty="0">
                <a:solidFill>
                  <a:schemeClr val="folHlink"/>
                </a:solidFill>
                <a:latin typeface="Times New Roman" panose="02020603050405020304" pitchFamily="18" charset="0"/>
              </a:rPr>
              <a:t>（</a:t>
            </a:r>
            <a:r>
              <a:rPr lang="zh-CN" altLang="en-US" sz="2400" dirty="0">
                <a:latin typeface="Times New Roman" panose="02020603050405020304" pitchFamily="18" charset="0"/>
              </a:rPr>
              <a:t>2）如果不装</a:t>
            </a:r>
            <a:r>
              <a:rPr lang="en-US" altLang="zh-CN" sz="2400" dirty="0">
                <a:latin typeface="Times New Roman" panose="02020603050405020304" pitchFamily="18" charset="0"/>
              </a:rPr>
              <a:t>3</a:t>
            </a:r>
            <a:r>
              <a:rPr lang="zh-CN" altLang="en-US" sz="2400" dirty="0">
                <a:latin typeface="Times New Roman" panose="02020603050405020304" pitchFamily="18" charset="0"/>
              </a:rPr>
              <a:t>，那么相当于只把</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装到背包中。 </a:t>
            </a:r>
            <a:r>
              <a:rPr lang="zh-CN" altLang="en-US" sz="2400" dirty="0">
                <a:solidFill>
                  <a:schemeClr val="folHlink"/>
                </a:solidFill>
                <a:latin typeface="Times New Roman" panose="02020603050405020304" pitchFamily="18" charset="0"/>
              </a:rPr>
              <a:t> </a:t>
            </a:r>
            <a:endParaRPr lang="en-US" altLang="zh-CN" sz="2400" dirty="0">
              <a:solidFill>
                <a:schemeClr val="folHlink"/>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2">
            <a:extLst>
              <a:ext uri="{FF2B5EF4-FFF2-40B4-BE49-F238E27FC236}">
                <a16:creationId xmlns:a16="http://schemas.microsoft.com/office/drawing/2014/main" id="{180DD08A-FE1E-428E-AEA5-3F3DDFC3D22B}"/>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1203" name="Rectangle 120">
            <a:extLst>
              <a:ext uri="{FF2B5EF4-FFF2-40B4-BE49-F238E27FC236}">
                <a16:creationId xmlns:a16="http://schemas.microsoft.com/office/drawing/2014/main" id="{0682F873-F2E2-4591-9891-FE8FEE19B0D7}"/>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04" name="Rectangle 23">
            <a:extLst>
              <a:ext uri="{FF2B5EF4-FFF2-40B4-BE49-F238E27FC236}">
                <a16:creationId xmlns:a16="http://schemas.microsoft.com/office/drawing/2014/main" id="{91D32320-CEB4-49A0-B287-15B6D49A9DAB}"/>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51205" name="Rectangle 122">
            <a:extLst>
              <a:ext uri="{FF2B5EF4-FFF2-40B4-BE49-F238E27FC236}">
                <a16:creationId xmlns:a16="http://schemas.microsoft.com/office/drawing/2014/main" id="{398554E5-96EE-4520-8A66-0E42254EC9D6}"/>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06" name="Rectangle 24">
            <a:extLst>
              <a:ext uri="{FF2B5EF4-FFF2-40B4-BE49-F238E27FC236}">
                <a16:creationId xmlns:a16="http://schemas.microsoft.com/office/drawing/2014/main" id="{8CD6F244-BB66-43F5-9E94-C503192E063E}"/>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07" name="Rectangle 124">
            <a:extLst>
              <a:ext uri="{FF2B5EF4-FFF2-40B4-BE49-F238E27FC236}">
                <a16:creationId xmlns:a16="http://schemas.microsoft.com/office/drawing/2014/main" id="{D76F0328-2A56-4CA8-8BB0-1CDE48FBBD2A}"/>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08" name="Rectangle 25">
            <a:extLst>
              <a:ext uri="{FF2B5EF4-FFF2-40B4-BE49-F238E27FC236}">
                <a16:creationId xmlns:a16="http://schemas.microsoft.com/office/drawing/2014/main" id="{A1602DFD-2FF0-4F2B-BB91-35B56E1CBD77}"/>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1209" name="Rectangle 126">
            <a:extLst>
              <a:ext uri="{FF2B5EF4-FFF2-40B4-BE49-F238E27FC236}">
                <a16:creationId xmlns:a16="http://schemas.microsoft.com/office/drawing/2014/main" id="{6D9EB9C8-2323-47E7-9ED7-677C77120147}"/>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10" name="Rectangle 26">
            <a:extLst>
              <a:ext uri="{FF2B5EF4-FFF2-40B4-BE49-F238E27FC236}">
                <a16:creationId xmlns:a16="http://schemas.microsoft.com/office/drawing/2014/main" id="{D237A201-48AE-4E59-9DDD-1334928C078C}"/>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1211" name="Rectangle 128">
            <a:extLst>
              <a:ext uri="{FF2B5EF4-FFF2-40B4-BE49-F238E27FC236}">
                <a16:creationId xmlns:a16="http://schemas.microsoft.com/office/drawing/2014/main" id="{CDFACBB9-4218-4B7B-B107-863D5D9E636E}"/>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12" name="Rectangle 27">
            <a:extLst>
              <a:ext uri="{FF2B5EF4-FFF2-40B4-BE49-F238E27FC236}">
                <a16:creationId xmlns:a16="http://schemas.microsoft.com/office/drawing/2014/main" id="{A13383AD-9E2D-4D6F-9382-A42229EEECA8}"/>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1213" name="Rectangle 130">
            <a:extLst>
              <a:ext uri="{FF2B5EF4-FFF2-40B4-BE49-F238E27FC236}">
                <a16:creationId xmlns:a16="http://schemas.microsoft.com/office/drawing/2014/main" id="{2E6A007E-9171-41B6-AE45-E5C3C6C0D2B8}"/>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14" name="Rectangle 28">
            <a:extLst>
              <a:ext uri="{FF2B5EF4-FFF2-40B4-BE49-F238E27FC236}">
                <a16:creationId xmlns:a16="http://schemas.microsoft.com/office/drawing/2014/main" id="{927A0971-9076-48ED-80A8-4329DF6D54BB}"/>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1215" name="Rectangle 132">
            <a:extLst>
              <a:ext uri="{FF2B5EF4-FFF2-40B4-BE49-F238E27FC236}">
                <a16:creationId xmlns:a16="http://schemas.microsoft.com/office/drawing/2014/main" id="{09613111-9556-459D-BD8A-9C62765639D8}"/>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16" name="Rectangle 29">
            <a:extLst>
              <a:ext uri="{FF2B5EF4-FFF2-40B4-BE49-F238E27FC236}">
                <a16:creationId xmlns:a16="http://schemas.microsoft.com/office/drawing/2014/main" id="{3FF631C0-6557-43C1-B372-358FBDFF3251}"/>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1217" name="Rectangle 134">
            <a:extLst>
              <a:ext uri="{FF2B5EF4-FFF2-40B4-BE49-F238E27FC236}">
                <a16:creationId xmlns:a16="http://schemas.microsoft.com/office/drawing/2014/main" id="{0E2384D1-22F4-400C-B2FF-4DF6EC85EE04}"/>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18" name="Rectangle 30">
            <a:extLst>
              <a:ext uri="{FF2B5EF4-FFF2-40B4-BE49-F238E27FC236}">
                <a16:creationId xmlns:a16="http://schemas.microsoft.com/office/drawing/2014/main" id="{E1221BDC-9C5C-41A2-82F4-501934151C6C}"/>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19" name="Rectangle 136">
            <a:extLst>
              <a:ext uri="{FF2B5EF4-FFF2-40B4-BE49-F238E27FC236}">
                <a16:creationId xmlns:a16="http://schemas.microsoft.com/office/drawing/2014/main" id="{13EB751D-1CC3-445D-A201-5C6C77CC6099}"/>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20" name="Rectangle 31">
            <a:extLst>
              <a:ext uri="{FF2B5EF4-FFF2-40B4-BE49-F238E27FC236}">
                <a16:creationId xmlns:a16="http://schemas.microsoft.com/office/drawing/2014/main" id="{7EC8E243-6FA3-4B34-80A4-98459405853E}"/>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51221" name="Rectangle 138">
            <a:extLst>
              <a:ext uri="{FF2B5EF4-FFF2-40B4-BE49-F238E27FC236}">
                <a16:creationId xmlns:a16="http://schemas.microsoft.com/office/drawing/2014/main" id="{14316847-0027-41CF-BB79-4EAD6910F240}"/>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22" name="Rectangle 32">
            <a:extLst>
              <a:ext uri="{FF2B5EF4-FFF2-40B4-BE49-F238E27FC236}">
                <a16:creationId xmlns:a16="http://schemas.microsoft.com/office/drawing/2014/main" id="{7884621F-D425-45AF-81C1-22AB92428327}"/>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51223" name="Rectangle 140">
            <a:extLst>
              <a:ext uri="{FF2B5EF4-FFF2-40B4-BE49-F238E27FC236}">
                <a16:creationId xmlns:a16="http://schemas.microsoft.com/office/drawing/2014/main" id="{07CFCDE3-297D-4F14-9644-C5C46292ADDB}"/>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24" name="Rectangle 33">
            <a:extLst>
              <a:ext uri="{FF2B5EF4-FFF2-40B4-BE49-F238E27FC236}">
                <a16:creationId xmlns:a16="http://schemas.microsoft.com/office/drawing/2014/main" id="{92E65390-DB48-42A0-BF11-04F36B6BE55D}"/>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225" name="Rectangle 142">
            <a:extLst>
              <a:ext uri="{FF2B5EF4-FFF2-40B4-BE49-F238E27FC236}">
                <a16:creationId xmlns:a16="http://schemas.microsoft.com/office/drawing/2014/main" id="{05BEED4F-BAE3-410C-83DF-24D7DFB80205}"/>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26" name="Rectangle 34">
            <a:extLst>
              <a:ext uri="{FF2B5EF4-FFF2-40B4-BE49-F238E27FC236}">
                <a16:creationId xmlns:a16="http://schemas.microsoft.com/office/drawing/2014/main" id="{2115F36A-7644-4770-AE16-72B6611432C6}"/>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51227" name="Rectangle 144">
            <a:extLst>
              <a:ext uri="{FF2B5EF4-FFF2-40B4-BE49-F238E27FC236}">
                <a16:creationId xmlns:a16="http://schemas.microsoft.com/office/drawing/2014/main" id="{69EA5B34-535E-4207-BBCC-D4DB60FD7FF5}"/>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28" name="Rectangle 35">
            <a:extLst>
              <a:ext uri="{FF2B5EF4-FFF2-40B4-BE49-F238E27FC236}">
                <a16:creationId xmlns:a16="http://schemas.microsoft.com/office/drawing/2014/main" id="{B9060254-DB21-4DBC-9714-1E9BAE63618A}"/>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1229" name="Rectangle 146">
            <a:extLst>
              <a:ext uri="{FF2B5EF4-FFF2-40B4-BE49-F238E27FC236}">
                <a16:creationId xmlns:a16="http://schemas.microsoft.com/office/drawing/2014/main" id="{B349F311-FB1C-4F14-9FCF-8A011647CF19}"/>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0" name="Rectangle 36">
            <a:extLst>
              <a:ext uri="{FF2B5EF4-FFF2-40B4-BE49-F238E27FC236}">
                <a16:creationId xmlns:a16="http://schemas.microsoft.com/office/drawing/2014/main" id="{8130B638-21E6-463D-8E7E-238190955265}"/>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31" name="Rectangle 148">
            <a:extLst>
              <a:ext uri="{FF2B5EF4-FFF2-40B4-BE49-F238E27FC236}">
                <a16:creationId xmlns:a16="http://schemas.microsoft.com/office/drawing/2014/main" id="{AE655783-6895-4885-A756-3C641AD99AC6}"/>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2" name="Rectangle 37">
            <a:extLst>
              <a:ext uri="{FF2B5EF4-FFF2-40B4-BE49-F238E27FC236}">
                <a16:creationId xmlns:a16="http://schemas.microsoft.com/office/drawing/2014/main" id="{1590811B-CAFE-4A97-BEC5-58DB5EF47BF9}"/>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33" name="Rectangle 150">
            <a:extLst>
              <a:ext uri="{FF2B5EF4-FFF2-40B4-BE49-F238E27FC236}">
                <a16:creationId xmlns:a16="http://schemas.microsoft.com/office/drawing/2014/main" id="{33B75099-7EBD-45BF-B08E-EED431C55457}"/>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4" name="Rectangle 38">
            <a:extLst>
              <a:ext uri="{FF2B5EF4-FFF2-40B4-BE49-F238E27FC236}">
                <a16:creationId xmlns:a16="http://schemas.microsoft.com/office/drawing/2014/main" id="{B9628181-1C10-43A7-AAAF-26FF66B20273}"/>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35" name="Rectangle 152">
            <a:extLst>
              <a:ext uri="{FF2B5EF4-FFF2-40B4-BE49-F238E27FC236}">
                <a16:creationId xmlns:a16="http://schemas.microsoft.com/office/drawing/2014/main" id="{14F11701-E384-40A3-BB16-6C3033C48C94}"/>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6" name="Rectangle 39">
            <a:extLst>
              <a:ext uri="{FF2B5EF4-FFF2-40B4-BE49-F238E27FC236}">
                <a16:creationId xmlns:a16="http://schemas.microsoft.com/office/drawing/2014/main" id="{B3DB291A-A1F1-45D8-A154-843003F1DD10}"/>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7" name="Rectangle 154">
            <a:extLst>
              <a:ext uri="{FF2B5EF4-FFF2-40B4-BE49-F238E27FC236}">
                <a16:creationId xmlns:a16="http://schemas.microsoft.com/office/drawing/2014/main" id="{5009EAA4-87A0-43C2-AADF-3B6728DEC37C}"/>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38" name="Rectangle 47">
            <a:extLst>
              <a:ext uri="{FF2B5EF4-FFF2-40B4-BE49-F238E27FC236}">
                <a16:creationId xmlns:a16="http://schemas.microsoft.com/office/drawing/2014/main" id="{5F845F1B-444F-4803-B1A0-DA324ED047F8}"/>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39" name="Rectangle 156">
            <a:extLst>
              <a:ext uri="{FF2B5EF4-FFF2-40B4-BE49-F238E27FC236}">
                <a16:creationId xmlns:a16="http://schemas.microsoft.com/office/drawing/2014/main" id="{3A0B90C9-F81D-4487-88A2-1D7B34B79FDC}"/>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40" name="Rectangle 48">
            <a:extLst>
              <a:ext uri="{FF2B5EF4-FFF2-40B4-BE49-F238E27FC236}">
                <a16:creationId xmlns:a16="http://schemas.microsoft.com/office/drawing/2014/main" id="{96A589A8-CE93-4043-A12C-5D4347E85E70}"/>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41" name="Rectangle 158">
            <a:extLst>
              <a:ext uri="{FF2B5EF4-FFF2-40B4-BE49-F238E27FC236}">
                <a16:creationId xmlns:a16="http://schemas.microsoft.com/office/drawing/2014/main" id="{F9E0E673-AB53-492E-AFDD-C2D012C9DEF8}"/>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42" name="Rectangle 49">
            <a:extLst>
              <a:ext uri="{FF2B5EF4-FFF2-40B4-BE49-F238E27FC236}">
                <a16:creationId xmlns:a16="http://schemas.microsoft.com/office/drawing/2014/main" id="{2D8164A1-6133-4A61-86F8-09BA9D41B646}"/>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43" name="Rectangle 160">
            <a:extLst>
              <a:ext uri="{FF2B5EF4-FFF2-40B4-BE49-F238E27FC236}">
                <a16:creationId xmlns:a16="http://schemas.microsoft.com/office/drawing/2014/main" id="{C18FB98D-7978-4A9C-AC53-16805F376E40}"/>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44" name="Rectangle 50">
            <a:extLst>
              <a:ext uri="{FF2B5EF4-FFF2-40B4-BE49-F238E27FC236}">
                <a16:creationId xmlns:a16="http://schemas.microsoft.com/office/drawing/2014/main" id="{DAA4F917-E21E-4547-98DA-A7F0629B7FF2}"/>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45" name="Rectangle 162">
            <a:extLst>
              <a:ext uri="{FF2B5EF4-FFF2-40B4-BE49-F238E27FC236}">
                <a16:creationId xmlns:a16="http://schemas.microsoft.com/office/drawing/2014/main" id="{D1BBAFD0-2D62-49DD-9A47-F14B4C050796}"/>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46" name="Rectangle 51">
            <a:extLst>
              <a:ext uri="{FF2B5EF4-FFF2-40B4-BE49-F238E27FC236}">
                <a16:creationId xmlns:a16="http://schemas.microsoft.com/office/drawing/2014/main" id="{0944EF66-0529-464D-98D5-B34E389E60E6}"/>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47" name="Rectangle 164">
            <a:extLst>
              <a:ext uri="{FF2B5EF4-FFF2-40B4-BE49-F238E27FC236}">
                <a16:creationId xmlns:a16="http://schemas.microsoft.com/office/drawing/2014/main" id="{C012D0B2-8EE8-4FC6-B416-4D79CFF8AB81}"/>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48" name="Rectangle 52">
            <a:extLst>
              <a:ext uri="{FF2B5EF4-FFF2-40B4-BE49-F238E27FC236}">
                <a16:creationId xmlns:a16="http://schemas.microsoft.com/office/drawing/2014/main" id="{0460CC2D-8B6F-4C87-8298-142E7E891DEA}"/>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49" name="Rectangle 166">
            <a:extLst>
              <a:ext uri="{FF2B5EF4-FFF2-40B4-BE49-F238E27FC236}">
                <a16:creationId xmlns:a16="http://schemas.microsoft.com/office/drawing/2014/main" id="{697EFAD5-A2B3-489F-AE1D-456ED2CB06DA}"/>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50" name="Rectangle 53">
            <a:extLst>
              <a:ext uri="{FF2B5EF4-FFF2-40B4-BE49-F238E27FC236}">
                <a16:creationId xmlns:a16="http://schemas.microsoft.com/office/drawing/2014/main" id="{71A0D3E0-E02F-4D15-A867-A7B49E4FE308}"/>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51" name="Rectangle 168">
            <a:extLst>
              <a:ext uri="{FF2B5EF4-FFF2-40B4-BE49-F238E27FC236}">
                <a16:creationId xmlns:a16="http://schemas.microsoft.com/office/drawing/2014/main" id="{CBDDFDC6-397E-4B34-AA75-2C2C90EBC06F}"/>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52" name="Rectangle 54">
            <a:extLst>
              <a:ext uri="{FF2B5EF4-FFF2-40B4-BE49-F238E27FC236}">
                <a16:creationId xmlns:a16="http://schemas.microsoft.com/office/drawing/2014/main" id="{C758387B-FC80-4A3F-B157-17489ADCC917}"/>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53" name="Rectangle 170">
            <a:extLst>
              <a:ext uri="{FF2B5EF4-FFF2-40B4-BE49-F238E27FC236}">
                <a16:creationId xmlns:a16="http://schemas.microsoft.com/office/drawing/2014/main" id="{DE6821B7-17C9-45AB-B1A6-8148BD77B7FD}"/>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54" name="Rectangle 55">
            <a:extLst>
              <a:ext uri="{FF2B5EF4-FFF2-40B4-BE49-F238E27FC236}">
                <a16:creationId xmlns:a16="http://schemas.microsoft.com/office/drawing/2014/main" id="{A37B2C59-3FF3-4986-A67D-4DC25E2733B3}"/>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1255" name="Rectangle 172">
            <a:extLst>
              <a:ext uri="{FF2B5EF4-FFF2-40B4-BE49-F238E27FC236}">
                <a16:creationId xmlns:a16="http://schemas.microsoft.com/office/drawing/2014/main" id="{E5FFF18F-DBAA-43AC-9EBC-42873197878F}"/>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56" name="Rectangle 56">
            <a:extLst>
              <a:ext uri="{FF2B5EF4-FFF2-40B4-BE49-F238E27FC236}">
                <a16:creationId xmlns:a16="http://schemas.microsoft.com/office/drawing/2014/main" id="{56B10316-7B9B-4C38-8AA8-BCCE4214AD99}"/>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1257" name="Rectangle 174">
            <a:extLst>
              <a:ext uri="{FF2B5EF4-FFF2-40B4-BE49-F238E27FC236}">
                <a16:creationId xmlns:a16="http://schemas.microsoft.com/office/drawing/2014/main" id="{CEE0E6F1-C47C-4FBB-9E1F-2756DEC5F0C1}"/>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58" name="Rectangle 57">
            <a:extLst>
              <a:ext uri="{FF2B5EF4-FFF2-40B4-BE49-F238E27FC236}">
                <a16:creationId xmlns:a16="http://schemas.microsoft.com/office/drawing/2014/main" id="{32932D07-5CA2-450D-B526-8329E1B99BA5}"/>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59" name="Rectangle 176">
            <a:extLst>
              <a:ext uri="{FF2B5EF4-FFF2-40B4-BE49-F238E27FC236}">
                <a16:creationId xmlns:a16="http://schemas.microsoft.com/office/drawing/2014/main" id="{AA531D91-D872-4E78-8BBA-81005D09C680}"/>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60" name="Rectangle 58">
            <a:extLst>
              <a:ext uri="{FF2B5EF4-FFF2-40B4-BE49-F238E27FC236}">
                <a16:creationId xmlns:a16="http://schemas.microsoft.com/office/drawing/2014/main" id="{843CED58-2984-49EF-A3E1-EAA10819E75C}"/>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61" name="Rectangle 178">
            <a:extLst>
              <a:ext uri="{FF2B5EF4-FFF2-40B4-BE49-F238E27FC236}">
                <a16:creationId xmlns:a16="http://schemas.microsoft.com/office/drawing/2014/main" id="{DC243CE2-C089-4582-A23B-68EE0C88E16B}"/>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62" name="Rectangle 59">
            <a:extLst>
              <a:ext uri="{FF2B5EF4-FFF2-40B4-BE49-F238E27FC236}">
                <a16:creationId xmlns:a16="http://schemas.microsoft.com/office/drawing/2014/main" id="{361F027D-2DE2-4C17-8040-C4D61E7F3C93}"/>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63" name="Rectangle 180">
            <a:extLst>
              <a:ext uri="{FF2B5EF4-FFF2-40B4-BE49-F238E27FC236}">
                <a16:creationId xmlns:a16="http://schemas.microsoft.com/office/drawing/2014/main" id="{0489C454-A3BD-467E-9EB3-C1BDC4A2E5CC}"/>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64" name="Rectangle 60">
            <a:extLst>
              <a:ext uri="{FF2B5EF4-FFF2-40B4-BE49-F238E27FC236}">
                <a16:creationId xmlns:a16="http://schemas.microsoft.com/office/drawing/2014/main" id="{159D69FC-B614-49A4-87B3-04FAA8D47178}"/>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65" name="Rectangle 182">
            <a:extLst>
              <a:ext uri="{FF2B5EF4-FFF2-40B4-BE49-F238E27FC236}">
                <a16:creationId xmlns:a16="http://schemas.microsoft.com/office/drawing/2014/main" id="{AE682B9D-12CD-4132-8DEF-3EB6CD42F0DB}"/>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66" name="Rectangle 61">
            <a:extLst>
              <a:ext uri="{FF2B5EF4-FFF2-40B4-BE49-F238E27FC236}">
                <a16:creationId xmlns:a16="http://schemas.microsoft.com/office/drawing/2014/main" id="{36C67D36-0FEE-44CB-8A52-70DE0A745A05}"/>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67" name="Rectangle 184">
            <a:extLst>
              <a:ext uri="{FF2B5EF4-FFF2-40B4-BE49-F238E27FC236}">
                <a16:creationId xmlns:a16="http://schemas.microsoft.com/office/drawing/2014/main" id="{9BDA37F7-EF1D-4D8F-A423-9E3B41F1609D}"/>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68" name="Rectangle 62">
            <a:extLst>
              <a:ext uri="{FF2B5EF4-FFF2-40B4-BE49-F238E27FC236}">
                <a16:creationId xmlns:a16="http://schemas.microsoft.com/office/drawing/2014/main" id="{59C47A95-06E4-42CC-8FC0-96A906A707CD}"/>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69" name="Rectangle 186">
            <a:extLst>
              <a:ext uri="{FF2B5EF4-FFF2-40B4-BE49-F238E27FC236}">
                <a16:creationId xmlns:a16="http://schemas.microsoft.com/office/drawing/2014/main" id="{A336A70C-B1E2-420A-A6D7-40FFAF319CE7}"/>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70" name="Rectangle 63">
            <a:extLst>
              <a:ext uri="{FF2B5EF4-FFF2-40B4-BE49-F238E27FC236}">
                <a16:creationId xmlns:a16="http://schemas.microsoft.com/office/drawing/2014/main" id="{DD3C7575-8939-4D98-9DD0-4C83DAC0E8AA}"/>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71" name="Rectangle 188">
            <a:extLst>
              <a:ext uri="{FF2B5EF4-FFF2-40B4-BE49-F238E27FC236}">
                <a16:creationId xmlns:a16="http://schemas.microsoft.com/office/drawing/2014/main" id="{B6AF2B3A-3A65-4A84-9988-B69D62FFFF34}"/>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72" name="Rectangle 64">
            <a:extLst>
              <a:ext uri="{FF2B5EF4-FFF2-40B4-BE49-F238E27FC236}">
                <a16:creationId xmlns:a16="http://schemas.microsoft.com/office/drawing/2014/main" id="{1AC4DBCA-1028-4A50-963C-F5695F986284}"/>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73" name="Rectangle 190">
            <a:extLst>
              <a:ext uri="{FF2B5EF4-FFF2-40B4-BE49-F238E27FC236}">
                <a16:creationId xmlns:a16="http://schemas.microsoft.com/office/drawing/2014/main" id="{2032282C-FA1A-4AC7-8A54-0A465B41476E}"/>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74" name="Rectangle 65">
            <a:extLst>
              <a:ext uri="{FF2B5EF4-FFF2-40B4-BE49-F238E27FC236}">
                <a16:creationId xmlns:a16="http://schemas.microsoft.com/office/drawing/2014/main" id="{E027BE79-7C0C-439E-BD1D-5087C3A70B03}"/>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75" name="Rectangle 192">
            <a:extLst>
              <a:ext uri="{FF2B5EF4-FFF2-40B4-BE49-F238E27FC236}">
                <a16:creationId xmlns:a16="http://schemas.microsoft.com/office/drawing/2014/main" id="{B7618609-1AC6-478D-8E7A-266D83AC430C}"/>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76" name="Rectangle 66">
            <a:extLst>
              <a:ext uri="{FF2B5EF4-FFF2-40B4-BE49-F238E27FC236}">
                <a16:creationId xmlns:a16="http://schemas.microsoft.com/office/drawing/2014/main" id="{F1505267-4A50-42DB-9030-76AA3A717AD0}"/>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77" name="Rectangle 194">
            <a:extLst>
              <a:ext uri="{FF2B5EF4-FFF2-40B4-BE49-F238E27FC236}">
                <a16:creationId xmlns:a16="http://schemas.microsoft.com/office/drawing/2014/main" id="{84592A1B-C780-46CD-9502-CD2D58841BDD}"/>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78" name="Rectangle 67">
            <a:extLst>
              <a:ext uri="{FF2B5EF4-FFF2-40B4-BE49-F238E27FC236}">
                <a16:creationId xmlns:a16="http://schemas.microsoft.com/office/drawing/2014/main" id="{D8DDCC35-88FA-420D-8B13-BC83C33700FF}"/>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79" name="Rectangle 196">
            <a:extLst>
              <a:ext uri="{FF2B5EF4-FFF2-40B4-BE49-F238E27FC236}">
                <a16:creationId xmlns:a16="http://schemas.microsoft.com/office/drawing/2014/main" id="{27605670-EBCC-47B1-9242-CC01BB2CC53B}"/>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80" name="Rectangle 68">
            <a:extLst>
              <a:ext uri="{FF2B5EF4-FFF2-40B4-BE49-F238E27FC236}">
                <a16:creationId xmlns:a16="http://schemas.microsoft.com/office/drawing/2014/main" id="{C65043A8-B6DF-405F-A855-239766D79CA4}"/>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51281" name="Rectangle 198">
            <a:extLst>
              <a:ext uri="{FF2B5EF4-FFF2-40B4-BE49-F238E27FC236}">
                <a16:creationId xmlns:a16="http://schemas.microsoft.com/office/drawing/2014/main" id="{BC865033-1C9F-4F04-91BC-C7D6AFEA94B9}"/>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82" name="Rectangle 69">
            <a:extLst>
              <a:ext uri="{FF2B5EF4-FFF2-40B4-BE49-F238E27FC236}">
                <a16:creationId xmlns:a16="http://schemas.microsoft.com/office/drawing/2014/main" id="{8A2D34CA-9752-457A-BF8C-B70FFD223D38}"/>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1283" name="Rectangle 200">
            <a:extLst>
              <a:ext uri="{FF2B5EF4-FFF2-40B4-BE49-F238E27FC236}">
                <a16:creationId xmlns:a16="http://schemas.microsoft.com/office/drawing/2014/main" id="{484AFC47-8A46-4896-96E5-74D0BD703CAA}"/>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84" name="Rectangle 70">
            <a:extLst>
              <a:ext uri="{FF2B5EF4-FFF2-40B4-BE49-F238E27FC236}">
                <a16:creationId xmlns:a16="http://schemas.microsoft.com/office/drawing/2014/main" id="{A4D97B00-9FB4-4A8C-8366-DA4AF62FC684}"/>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85" name="Rectangle 202">
            <a:extLst>
              <a:ext uri="{FF2B5EF4-FFF2-40B4-BE49-F238E27FC236}">
                <a16:creationId xmlns:a16="http://schemas.microsoft.com/office/drawing/2014/main" id="{1C312321-9C24-4365-8A76-42A2396F99B1}"/>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86" name="Rectangle 71">
            <a:extLst>
              <a:ext uri="{FF2B5EF4-FFF2-40B4-BE49-F238E27FC236}">
                <a16:creationId xmlns:a16="http://schemas.microsoft.com/office/drawing/2014/main" id="{9DC0F3BB-B9D0-4D95-8258-4D598DA69C51}"/>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287" name="Rectangle 204">
            <a:extLst>
              <a:ext uri="{FF2B5EF4-FFF2-40B4-BE49-F238E27FC236}">
                <a16:creationId xmlns:a16="http://schemas.microsoft.com/office/drawing/2014/main" id="{58BE37A3-B1D9-4AA4-9648-0DF2761C3E37}"/>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88" name="Rectangle 72">
            <a:extLst>
              <a:ext uri="{FF2B5EF4-FFF2-40B4-BE49-F238E27FC236}">
                <a16:creationId xmlns:a16="http://schemas.microsoft.com/office/drawing/2014/main" id="{723BD5A7-1CBE-4FB8-AEAA-B52AAB2B56B6}"/>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89" name="Rectangle 206">
            <a:extLst>
              <a:ext uri="{FF2B5EF4-FFF2-40B4-BE49-F238E27FC236}">
                <a16:creationId xmlns:a16="http://schemas.microsoft.com/office/drawing/2014/main" id="{7F40834A-4516-4210-AB6A-F4E0166E8385}"/>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90" name="Rectangle 73">
            <a:extLst>
              <a:ext uri="{FF2B5EF4-FFF2-40B4-BE49-F238E27FC236}">
                <a16:creationId xmlns:a16="http://schemas.microsoft.com/office/drawing/2014/main" id="{A8E3CB81-4839-4185-8397-A170315E822B}"/>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291" name="Rectangle 208">
            <a:extLst>
              <a:ext uri="{FF2B5EF4-FFF2-40B4-BE49-F238E27FC236}">
                <a16:creationId xmlns:a16="http://schemas.microsoft.com/office/drawing/2014/main" id="{7F3C121B-B18C-4116-9058-832F45E55EFE}"/>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92" name="Rectangle 74">
            <a:extLst>
              <a:ext uri="{FF2B5EF4-FFF2-40B4-BE49-F238E27FC236}">
                <a16:creationId xmlns:a16="http://schemas.microsoft.com/office/drawing/2014/main" id="{C542EBB6-5FC5-4911-BAE0-2E185B9EE590}"/>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293" name="Rectangle 210">
            <a:extLst>
              <a:ext uri="{FF2B5EF4-FFF2-40B4-BE49-F238E27FC236}">
                <a16:creationId xmlns:a16="http://schemas.microsoft.com/office/drawing/2014/main" id="{A7245064-98EC-4CE5-BF75-A0F071220142}"/>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94" name="Rectangle 75">
            <a:extLst>
              <a:ext uri="{FF2B5EF4-FFF2-40B4-BE49-F238E27FC236}">
                <a16:creationId xmlns:a16="http://schemas.microsoft.com/office/drawing/2014/main" id="{6785CBFA-EE5F-4182-9169-0DEB063007C8}"/>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295" name="Rectangle 212">
            <a:extLst>
              <a:ext uri="{FF2B5EF4-FFF2-40B4-BE49-F238E27FC236}">
                <a16:creationId xmlns:a16="http://schemas.microsoft.com/office/drawing/2014/main" id="{6E22EB85-76C1-42F2-91B6-F4FBC62BE6C4}"/>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96" name="Rectangle 76">
            <a:extLst>
              <a:ext uri="{FF2B5EF4-FFF2-40B4-BE49-F238E27FC236}">
                <a16:creationId xmlns:a16="http://schemas.microsoft.com/office/drawing/2014/main" id="{82090FAB-E009-4EA3-ABCE-BF649069C60F}"/>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CC0000"/>
                </a:solidFill>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297" name="Rectangle 214">
            <a:extLst>
              <a:ext uri="{FF2B5EF4-FFF2-40B4-BE49-F238E27FC236}">
                <a16:creationId xmlns:a16="http://schemas.microsoft.com/office/drawing/2014/main" id="{EE64662C-9839-440F-9654-9FC0D0C79740}"/>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298" name="Rectangle 77">
            <a:extLst>
              <a:ext uri="{FF2B5EF4-FFF2-40B4-BE49-F238E27FC236}">
                <a16:creationId xmlns:a16="http://schemas.microsoft.com/office/drawing/2014/main" id="{967D7E01-5493-4AE5-BBF7-9FE01336793D}"/>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299" name="Rectangle 216">
            <a:extLst>
              <a:ext uri="{FF2B5EF4-FFF2-40B4-BE49-F238E27FC236}">
                <a16:creationId xmlns:a16="http://schemas.microsoft.com/office/drawing/2014/main" id="{EBB475AE-B18E-48D1-B3AF-0B956CAE0D85}"/>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00" name="Rectangle 78">
            <a:extLst>
              <a:ext uri="{FF2B5EF4-FFF2-40B4-BE49-F238E27FC236}">
                <a16:creationId xmlns:a16="http://schemas.microsoft.com/office/drawing/2014/main" id="{B2B7AC76-A7BD-447D-A15D-1F29EE282063}"/>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01" name="Rectangle 218">
            <a:extLst>
              <a:ext uri="{FF2B5EF4-FFF2-40B4-BE49-F238E27FC236}">
                <a16:creationId xmlns:a16="http://schemas.microsoft.com/office/drawing/2014/main" id="{3912843E-E905-4E5C-BEDA-5B52F0E34B30}"/>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02" name="Rectangle 79">
            <a:extLst>
              <a:ext uri="{FF2B5EF4-FFF2-40B4-BE49-F238E27FC236}">
                <a16:creationId xmlns:a16="http://schemas.microsoft.com/office/drawing/2014/main" id="{DFC0B82C-A566-4B12-8ED3-73620BD7F20E}"/>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03" name="Rectangle 220">
            <a:extLst>
              <a:ext uri="{FF2B5EF4-FFF2-40B4-BE49-F238E27FC236}">
                <a16:creationId xmlns:a16="http://schemas.microsoft.com/office/drawing/2014/main" id="{93455316-CCA9-4417-ADEB-00E03A530B5E}"/>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04" name="Rectangle 80">
            <a:extLst>
              <a:ext uri="{FF2B5EF4-FFF2-40B4-BE49-F238E27FC236}">
                <a16:creationId xmlns:a16="http://schemas.microsoft.com/office/drawing/2014/main" id="{188C252B-31CB-4A23-BBF8-720E640B0815}"/>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05" name="Rectangle 222">
            <a:extLst>
              <a:ext uri="{FF2B5EF4-FFF2-40B4-BE49-F238E27FC236}">
                <a16:creationId xmlns:a16="http://schemas.microsoft.com/office/drawing/2014/main" id="{D362E428-702F-42B1-844C-317EE566DB0B}"/>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06" name="Rectangle 81">
            <a:extLst>
              <a:ext uri="{FF2B5EF4-FFF2-40B4-BE49-F238E27FC236}">
                <a16:creationId xmlns:a16="http://schemas.microsoft.com/office/drawing/2014/main" id="{0E2E9F83-5BE5-407E-81BC-C2DAA15A1A2A}"/>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51307" name="Rectangle 224">
            <a:extLst>
              <a:ext uri="{FF2B5EF4-FFF2-40B4-BE49-F238E27FC236}">
                <a16:creationId xmlns:a16="http://schemas.microsoft.com/office/drawing/2014/main" id="{B8280DDB-8BA9-4E3D-A49F-737F90DD3E81}"/>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08" name="Rectangle 82">
            <a:extLst>
              <a:ext uri="{FF2B5EF4-FFF2-40B4-BE49-F238E27FC236}">
                <a16:creationId xmlns:a16="http://schemas.microsoft.com/office/drawing/2014/main" id="{E3793932-2EC1-4E3C-BE99-CBFA0182F970}"/>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1309" name="Rectangle 226">
            <a:extLst>
              <a:ext uri="{FF2B5EF4-FFF2-40B4-BE49-F238E27FC236}">
                <a16:creationId xmlns:a16="http://schemas.microsoft.com/office/drawing/2014/main" id="{D4194E8F-9E29-4AB5-9AFC-EA0484FED4BA}"/>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10" name="Rectangle 83">
            <a:extLst>
              <a:ext uri="{FF2B5EF4-FFF2-40B4-BE49-F238E27FC236}">
                <a16:creationId xmlns:a16="http://schemas.microsoft.com/office/drawing/2014/main" id="{A4DC5E7A-F065-45E9-B853-6DA410F0199E}"/>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311" name="Rectangle 228">
            <a:extLst>
              <a:ext uri="{FF2B5EF4-FFF2-40B4-BE49-F238E27FC236}">
                <a16:creationId xmlns:a16="http://schemas.microsoft.com/office/drawing/2014/main" id="{B6AF31F1-5A73-43A7-913A-72F8CFED981C}"/>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12" name="Rectangle 84">
            <a:extLst>
              <a:ext uri="{FF2B5EF4-FFF2-40B4-BE49-F238E27FC236}">
                <a16:creationId xmlns:a16="http://schemas.microsoft.com/office/drawing/2014/main" id="{36EBABF0-49AE-4F1B-9990-2286C3B02282}"/>
              </a:ext>
            </a:extLst>
          </p:cNvPr>
          <p:cNvSpPr>
            <a:spLocks noChangeArrowheads="1"/>
          </p:cNvSpPr>
          <p:nvPr/>
        </p:nvSpPr>
        <p:spPr bwMode="auto">
          <a:xfrm>
            <a:off x="3054350" y="4316413"/>
            <a:ext cx="349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313" name="Rectangle 230">
            <a:extLst>
              <a:ext uri="{FF2B5EF4-FFF2-40B4-BE49-F238E27FC236}">
                <a16:creationId xmlns:a16="http://schemas.microsoft.com/office/drawing/2014/main" id="{17D71D0E-AF75-4945-9482-5EAF5CBBD891}"/>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14" name="Rectangle 85">
            <a:extLst>
              <a:ext uri="{FF2B5EF4-FFF2-40B4-BE49-F238E27FC236}">
                <a16:creationId xmlns:a16="http://schemas.microsoft.com/office/drawing/2014/main" id="{AADEEE6A-70C0-4B99-B53D-54543C896CD6}"/>
              </a:ext>
            </a:extLst>
          </p:cNvPr>
          <p:cNvSpPr>
            <a:spLocks noChangeArrowheads="1"/>
          </p:cNvSpPr>
          <p:nvPr/>
        </p:nvSpPr>
        <p:spPr bwMode="auto">
          <a:xfrm>
            <a:off x="356870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315" name="Rectangle 232">
            <a:extLst>
              <a:ext uri="{FF2B5EF4-FFF2-40B4-BE49-F238E27FC236}">
                <a16:creationId xmlns:a16="http://schemas.microsoft.com/office/drawing/2014/main" id="{BA4F2808-60C7-42DA-AE5E-258ED77D828E}"/>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16" name="Rectangle 86">
            <a:extLst>
              <a:ext uri="{FF2B5EF4-FFF2-40B4-BE49-F238E27FC236}">
                <a16:creationId xmlns:a16="http://schemas.microsoft.com/office/drawing/2014/main" id="{8B3E8429-97ED-4A7B-89D3-F6C4DAD57C02}"/>
              </a:ext>
            </a:extLst>
          </p:cNvPr>
          <p:cNvSpPr>
            <a:spLocks noChangeArrowheads="1"/>
          </p:cNvSpPr>
          <p:nvPr/>
        </p:nvSpPr>
        <p:spPr bwMode="auto">
          <a:xfrm>
            <a:off x="407987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1317" name="Rectangle 234">
            <a:extLst>
              <a:ext uri="{FF2B5EF4-FFF2-40B4-BE49-F238E27FC236}">
                <a16:creationId xmlns:a16="http://schemas.microsoft.com/office/drawing/2014/main" id="{DDA9C0F9-04CA-4BCF-96C9-A26D2AB8F6EC}"/>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18" name="Rectangle 87">
            <a:extLst>
              <a:ext uri="{FF2B5EF4-FFF2-40B4-BE49-F238E27FC236}">
                <a16:creationId xmlns:a16="http://schemas.microsoft.com/office/drawing/2014/main" id="{9A9B1406-04D9-4BF8-8626-40BD2DE8F1A2}"/>
              </a:ext>
            </a:extLst>
          </p:cNvPr>
          <p:cNvSpPr>
            <a:spLocks noChangeArrowheads="1"/>
          </p:cNvSpPr>
          <p:nvPr/>
        </p:nvSpPr>
        <p:spPr bwMode="auto">
          <a:xfrm>
            <a:off x="459105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19" name="Rectangle 236">
            <a:extLst>
              <a:ext uri="{FF2B5EF4-FFF2-40B4-BE49-F238E27FC236}">
                <a16:creationId xmlns:a16="http://schemas.microsoft.com/office/drawing/2014/main" id="{192B26B6-6624-4DF9-8689-7FD937383D18}"/>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20" name="Rectangle 88">
            <a:extLst>
              <a:ext uri="{FF2B5EF4-FFF2-40B4-BE49-F238E27FC236}">
                <a16:creationId xmlns:a16="http://schemas.microsoft.com/office/drawing/2014/main" id="{D174658B-9F7F-49FF-A09D-2A2D4AE1EFC4}"/>
              </a:ext>
            </a:extLst>
          </p:cNvPr>
          <p:cNvSpPr>
            <a:spLocks noChangeArrowheads="1"/>
          </p:cNvSpPr>
          <p:nvPr/>
        </p:nvSpPr>
        <p:spPr bwMode="auto">
          <a:xfrm>
            <a:off x="510222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21" name="Rectangle 238">
            <a:extLst>
              <a:ext uri="{FF2B5EF4-FFF2-40B4-BE49-F238E27FC236}">
                <a16:creationId xmlns:a16="http://schemas.microsoft.com/office/drawing/2014/main" id="{646F2398-31CE-4864-9491-B80323FBE1D9}"/>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22" name="Rectangle 89">
            <a:extLst>
              <a:ext uri="{FF2B5EF4-FFF2-40B4-BE49-F238E27FC236}">
                <a16:creationId xmlns:a16="http://schemas.microsoft.com/office/drawing/2014/main" id="{4D5C6E71-9C96-497A-BCB1-96123896E7A5}"/>
              </a:ext>
            </a:extLst>
          </p:cNvPr>
          <p:cNvSpPr>
            <a:spLocks noChangeArrowheads="1"/>
          </p:cNvSpPr>
          <p:nvPr/>
        </p:nvSpPr>
        <p:spPr bwMode="auto">
          <a:xfrm>
            <a:off x="5508625" y="4318000"/>
            <a:ext cx="7191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CC0000"/>
                </a:solidFill>
                <a:latin typeface="Times New Roman" panose="02020603050405020304" pitchFamily="18" charset="0"/>
              </a:rPr>
              <a:t>  </a:t>
            </a:r>
            <a:r>
              <a:rPr lang="zh-CN" altLang="en-US" sz="2000" b="1">
                <a:solidFill>
                  <a:srgbClr val="CC0000"/>
                </a:solidFill>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23" name="Rectangle 240">
            <a:extLst>
              <a:ext uri="{FF2B5EF4-FFF2-40B4-BE49-F238E27FC236}">
                <a16:creationId xmlns:a16="http://schemas.microsoft.com/office/drawing/2014/main" id="{B8C98F56-1CD4-4E0B-9E38-EA9E77437E63}"/>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24" name="Rectangle 90">
            <a:extLst>
              <a:ext uri="{FF2B5EF4-FFF2-40B4-BE49-F238E27FC236}">
                <a16:creationId xmlns:a16="http://schemas.microsoft.com/office/drawing/2014/main" id="{D94F85AD-6AB3-428E-AB24-7E2E07601569}"/>
              </a:ext>
            </a:extLst>
          </p:cNvPr>
          <p:cNvSpPr>
            <a:spLocks noChangeArrowheads="1"/>
          </p:cNvSpPr>
          <p:nvPr/>
        </p:nvSpPr>
        <p:spPr bwMode="auto">
          <a:xfrm>
            <a:off x="612775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1325" name="Rectangle 242">
            <a:extLst>
              <a:ext uri="{FF2B5EF4-FFF2-40B4-BE49-F238E27FC236}">
                <a16:creationId xmlns:a16="http://schemas.microsoft.com/office/drawing/2014/main" id="{C953E029-A8FC-41BA-A18A-C1F8472315D2}"/>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26" name="Rectangle 91">
            <a:extLst>
              <a:ext uri="{FF2B5EF4-FFF2-40B4-BE49-F238E27FC236}">
                <a16:creationId xmlns:a16="http://schemas.microsoft.com/office/drawing/2014/main" id="{26239985-C40B-4F64-BA6E-AB90291EF543}"/>
              </a:ext>
            </a:extLst>
          </p:cNvPr>
          <p:cNvSpPr>
            <a:spLocks noChangeArrowheads="1"/>
          </p:cNvSpPr>
          <p:nvPr/>
        </p:nvSpPr>
        <p:spPr bwMode="auto">
          <a:xfrm>
            <a:off x="663892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1327" name="Rectangle 244">
            <a:extLst>
              <a:ext uri="{FF2B5EF4-FFF2-40B4-BE49-F238E27FC236}">
                <a16:creationId xmlns:a16="http://schemas.microsoft.com/office/drawing/2014/main" id="{9DC50BFD-DB1B-4D38-BBD6-AEE2E7BB118B}"/>
              </a:ext>
            </a:extLst>
          </p:cNvPr>
          <p:cNvSpPr>
            <a:spLocks noChangeArrowheads="1"/>
          </p:cNvSpPr>
          <p:nvPr/>
        </p:nvSpPr>
        <p:spPr bwMode="auto">
          <a:xfrm>
            <a:off x="655637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28" name="Rectangle 92">
            <a:extLst>
              <a:ext uri="{FF2B5EF4-FFF2-40B4-BE49-F238E27FC236}">
                <a16:creationId xmlns:a16="http://schemas.microsoft.com/office/drawing/2014/main" id="{751FB097-1A5A-4363-9A0A-BBECEF85CE1D}"/>
              </a:ext>
            </a:extLst>
          </p:cNvPr>
          <p:cNvSpPr>
            <a:spLocks noChangeArrowheads="1"/>
          </p:cNvSpPr>
          <p:nvPr/>
        </p:nvSpPr>
        <p:spPr bwMode="auto">
          <a:xfrm>
            <a:off x="71501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1329" name="Rectangle 246">
            <a:extLst>
              <a:ext uri="{FF2B5EF4-FFF2-40B4-BE49-F238E27FC236}">
                <a16:creationId xmlns:a16="http://schemas.microsoft.com/office/drawing/2014/main" id="{EC49EEEF-984D-4B97-8CB9-6D0A400F8E9F}"/>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0" name="Rectangle 93">
            <a:extLst>
              <a:ext uri="{FF2B5EF4-FFF2-40B4-BE49-F238E27FC236}">
                <a16:creationId xmlns:a16="http://schemas.microsoft.com/office/drawing/2014/main" id="{752355C2-9A90-4A68-BBD6-7B6FD39A2572}"/>
              </a:ext>
            </a:extLst>
          </p:cNvPr>
          <p:cNvSpPr>
            <a:spLocks noChangeArrowheads="1"/>
          </p:cNvSpPr>
          <p:nvPr/>
        </p:nvSpPr>
        <p:spPr bwMode="auto">
          <a:xfrm>
            <a:off x="76612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51331" name="Rectangle 248">
            <a:extLst>
              <a:ext uri="{FF2B5EF4-FFF2-40B4-BE49-F238E27FC236}">
                <a16:creationId xmlns:a16="http://schemas.microsoft.com/office/drawing/2014/main" id="{EE4FDB1C-1791-4782-AED5-4FDAD081CAEE}"/>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2" name="Rectangle 94">
            <a:extLst>
              <a:ext uri="{FF2B5EF4-FFF2-40B4-BE49-F238E27FC236}">
                <a16:creationId xmlns:a16="http://schemas.microsoft.com/office/drawing/2014/main" id="{5B549C4A-23A4-4873-AA2B-9070157AD507}"/>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51333" name="Rectangle 250">
            <a:extLst>
              <a:ext uri="{FF2B5EF4-FFF2-40B4-BE49-F238E27FC236}">
                <a16:creationId xmlns:a16="http://schemas.microsoft.com/office/drawing/2014/main" id="{0D0F349A-7783-4425-A47E-71EF663F0B7C}"/>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4" name="Rectangle 95">
            <a:extLst>
              <a:ext uri="{FF2B5EF4-FFF2-40B4-BE49-F238E27FC236}">
                <a16:creationId xmlns:a16="http://schemas.microsoft.com/office/drawing/2014/main" id="{B89C6F52-A751-4940-B799-F5501BB715A2}"/>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1335" name="Rectangle 252">
            <a:extLst>
              <a:ext uri="{FF2B5EF4-FFF2-40B4-BE49-F238E27FC236}">
                <a16:creationId xmlns:a16="http://schemas.microsoft.com/office/drawing/2014/main" id="{47B66B06-9D0E-404F-B3EF-C03E45F8E825}"/>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6" name="Rectangle 254">
            <a:extLst>
              <a:ext uri="{FF2B5EF4-FFF2-40B4-BE49-F238E27FC236}">
                <a16:creationId xmlns:a16="http://schemas.microsoft.com/office/drawing/2014/main" id="{64274064-CB48-4BC5-9A33-3DC093BFEEEA}"/>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7" name="Rectangle 256">
            <a:extLst>
              <a:ext uri="{FF2B5EF4-FFF2-40B4-BE49-F238E27FC236}">
                <a16:creationId xmlns:a16="http://schemas.microsoft.com/office/drawing/2014/main" id="{9334B4A4-1733-46DE-821F-70DBD1A088AD}"/>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8" name="Rectangle 258">
            <a:extLst>
              <a:ext uri="{FF2B5EF4-FFF2-40B4-BE49-F238E27FC236}">
                <a16:creationId xmlns:a16="http://schemas.microsoft.com/office/drawing/2014/main" id="{9BD8D3A4-65AF-4F23-AE1C-CA049EC324BF}"/>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39" name="Rectangle 260">
            <a:extLst>
              <a:ext uri="{FF2B5EF4-FFF2-40B4-BE49-F238E27FC236}">
                <a16:creationId xmlns:a16="http://schemas.microsoft.com/office/drawing/2014/main" id="{D449C5FB-521C-4583-86EE-7D2840522055}"/>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0" name="Rectangle 262">
            <a:extLst>
              <a:ext uri="{FF2B5EF4-FFF2-40B4-BE49-F238E27FC236}">
                <a16:creationId xmlns:a16="http://schemas.microsoft.com/office/drawing/2014/main" id="{59EE4E1E-A65A-4A83-B4A9-6D48C1A96D42}"/>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1" name="Rectangle 264">
            <a:extLst>
              <a:ext uri="{FF2B5EF4-FFF2-40B4-BE49-F238E27FC236}">
                <a16:creationId xmlns:a16="http://schemas.microsoft.com/office/drawing/2014/main" id="{BF928B8F-FC19-498E-A0FC-02B210A10397}"/>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2" name="Rectangle 266">
            <a:extLst>
              <a:ext uri="{FF2B5EF4-FFF2-40B4-BE49-F238E27FC236}">
                <a16:creationId xmlns:a16="http://schemas.microsoft.com/office/drawing/2014/main" id="{63B941A6-D128-45BD-9BCF-CB574C7A080A}"/>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3" name="Rectangle 268">
            <a:extLst>
              <a:ext uri="{FF2B5EF4-FFF2-40B4-BE49-F238E27FC236}">
                <a16:creationId xmlns:a16="http://schemas.microsoft.com/office/drawing/2014/main" id="{CBBC35C1-B1BA-4277-85A5-1D48F2F1B424}"/>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4" name="Rectangle 270">
            <a:extLst>
              <a:ext uri="{FF2B5EF4-FFF2-40B4-BE49-F238E27FC236}">
                <a16:creationId xmlns:a16="http://schemas.microsoft.com/office/drawing/2014/main" id="{C93D6638-3CC4-4F93-AD6B-FB28D890EB0F}"/>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5" name="Rectangle 272">
            <a:extLst>
              <a:ext uri="{FF2B5EF4-FFF2-40B4-BE49-F238E27FC236}">
                <a16:creationId xmlns:a16="http://schemas.microsoft.com/office/drawing/2014/main" id="{BDAF2086-E61A-4840-B987-B36AFB2147C8}"/>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6" name="Rectangle 274">
            <a:extLst>
              <a:ext uri="{FF2B5EF4-FFF2-40B4-BE49-F238E27FC236}">
                <a16:creationId xmlns:a16="http://schemas.microsoft.com/office/drawing/2014/main" id="{AA37976F-08D6-4391-9C37-F221B566B8FF}"/>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7" name="Rectangle 107">
            <a:extLst>
              <a:ext uri="{FF2B5EF4-FFF2-40B4-BE49-F238E27FC236}">
                <a16:creationId xmlns:a16="http://schemas.microsoft.com/office/drawing/2014/main" id="{38D8D0D3-83BF-4890-BBB3-FCC6CBE79970}"/>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1348" name="Rectangle 276">
            <a:extLst>
              <a:ext uri="{FF2B5EF4-FFF2-40B4-BE49-F238E27FC236}">
                <a16:creationId xmlns:a16="http://schemas.microsoft.com/office/drawing/2014/main" id="{AA756097-7447-4F65-BF0B-B533A327DBF4}"/>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49" name="Rectangle 108">
            <a:extLst>
              <a:ext uri="{FF2B5EF4-FFF2-40B4-BE49-F238E27FC236}">
                <a16:creationId xmlns:a16="http://schemas.microsoft.com/office/drawing/2014/main" id="{C8C2BDEC-3FBC-45D2-8708-A29EEDFD1450}"/>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1350" name="Rectangle 278">
            <a:extLst>
              <a:ext uri="{FF2B5EF4-FFF2-40B4-BE49-F238E27FC236}">
                <a16:creationId xmlns:a16="http://schemas.microsoft.com/office/drawing/2014/main" id="{CEB47097-E36E-4532-8D6C-C9CF6BE3B18D}"/>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1" name="Rectangle 280">
            <a:extLst>
              <a:ext uri="{FF2B5EF4-FFF2-40B4-BE49-F238E27FC236}">
                <a16:creationId xmlns:a16="http://schemas.microsoft.com/office/drawing/2014/main" id="{CDB16684-B76F-4078-9C98-81B26F09B265}"/>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2" name="Rectangle 282">
            <a:extLst>
              <a:ext uri="{FF2B5EF4-FFF2-40B4-BE49-F238E27FC236}">
                <a16:creationId xmlns:a16="http://schemas.microsoft.com/office/drawing/2014/main" id="{08241206-928E-429D-B776-99BFD5F5A8E7}"/>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3" name="Rectangle 284">
            <a:extLst>
              <a:ext uri="{FF2B5EF4-FFF2-40B4-BE49-F238E27FC236}">
                <a16:creationId xmlns:a16="http://schemas.microsoft.com/office/drawing/2014/main" id="{C8D8D94B-E3D1-4962-AB40-E00FD47717A7}"/>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4" name="Rectangle 286">
            <a:extLst>
              <a:ext uri="{FF2B5EF4-FFF2-40B4-BE49-F238E27FC236}">
                <a16:creationId xmlns:a16="http://schemas.microsoft.com/office/drawing/2014/main" id="{936C0C02-A5A0-42F5-8D4D-7BBEA40ECE5B}"/>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5" name="Rectangle 288">
            <a:extLst>
              <a:ext uri="{FF2B5EF4-FFF2-40B4-BE49-F238E27FC236}">
                <a16:creationId xmlns:a16="http://schemas.microsoft.com/office/drawing/2014/main" id="{9072EAF4-A0B2-433C-AA65-8C9E9E3BA3ED}"/>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6" name="Rectangle 290">
            <a:extLst>
              <a:ext uri="{FF2B5EF4-FFF2-40B4-BE49-F238E27FC236}">
                <a16:creationId xmlns:a16="http://schemas.microsoft.com/office/drawing/2014/main" id="{0A1ACE2E-AF4C-42B3-A12F-1ACDAB499AA0}"/>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7" name="Rectangle 292">
            <a:extLst>
              <a:ext uri="{FF2B5EF4-FFF2-40B4-BE49-F238E27FC236}">
                <a16:creationId xmlns:a16="http://schemas.microsoft.com/office/drawing/2014/main" id="{58420106-0A49-4F66-ABD0-B487017503ED}"/>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8" name="Rectangle 294">
            <a:extLst>
              <a:ext uri="{FF2B5EF4-FFF2-40B4-BE49-F238E27FC236}">
                <a16:creationId xmlns:a16="http://schemas.microsoft.com/office/drawing/2014/main" id="{50A4F3D0-2735-43C2-BDA1-418E8FE7AB3B}"/>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59" name="Rectangle 296">
            <a:extLst>
              <a:ext uri="{FF2B5EF4-FFF2-40B4-BE49-F238E27FC236}">
                <a16:creationId xmlns:a16="http://schemas.microsoft.com/office/drawing/2014/main" id="{4CB3B292-71FC-4A1F-B72E-D75BB1A5E501}"/>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60" name="Rectangle 298">
            <a:extLst>
              <a:ext uri="{FF2B5EF4-FFF2-40B4-BE49-F238E27FC236}">
                <a16:creationId xmlns:a16="http://schemas.microsoft.com/office/drawing/2014/main" id="{4FA6D128-5FFD-46DA-97C0-8AE26BE9576A}"/>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61" name="Rectangle 300">
            <a:extLst>
              <a:ext uri="{FF2B5EF4-FFF2-40B4-BE49-F238E27FC236}">
                <a16:creationId xmlns:a16="http://schemas.microsoft.com/office/drawing/2014/main" id="{88EA192B-358B-49ED-9F1A-E9151582FB73}"/>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62" name="Rectangle 303">
            <a:extLst>
              <a:ext uri="{FF2B5EF4-FFF2-40B4-BE49-F238E27FC236}">
                <a16:creationId xmlns:a16="http://schemas.microsoft.com/office/drawing/2014/main" id="{D10B07FB-6D1D-48F1-BFA6-CC483D4D1418}"/>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63" name="Rectangle 311">
            <a:extLst>
              <a:ext uri="{FF2B5EF4-FFF2-40B4-BE49-F238E27FC236}">
                <a16:creationId xmlns:a16="http://schemas.microsoft.com/office/drawing/2014/main" id="{8A90EF61-8033-4B78-8841-4B7E228312D4}"/>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1364" name="Rectangle 312">
            <a:extLst>
              <a:ext uri="{FF2B5EF4-FFF2-40B4-BE49-F238E27FC236}">
                <a16:creationId xmlns:a16="http://schemas.microsoft.com/office/drawing/2014/main" id="{49AC1B44-D492-4726-B0B0-40C4B3F2D903}"/>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1366" name="直接连接符 26789">
            <a:extLst>
              <a:ext uri="{FF2B5EF4-FFF2-40B4-BE49-F238E27FC236}">
                <a16:creationId xmlns:a16="http://schemas.microsoft.com/office/drawing/2014/main" id="{83D2F2CA-D861-4465-B434-ED83F7311E0D}"/>
              </a:ext>
            </a:extLst>
          </p:cNvPr>
          <p:cNvSpPr>
            <a:spLocks noChangeShapeType="1"/>
          </p:cNvSpPr>
          <p:nvPr/>
        </p:nvSpPr>
        <p:spPr bwMode="auto">
          <a:xfrm flipH="1">
            <a:off x="5868988" y="2020186"/>
            <a:ext cx="499914" cy="2418464"/>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67" name="椭圆 26790">
            <a:extLst>
              <a:ext uri="{FF2B5EF4-FFF2-40B4-BE49-F238E27FC236}">
                <a16:creationId xmlns:a16="http://schemas.microsoft.com/office/drawing/2014/main" id="{26152370-4B0D-4707-9859-95D30458285C}"/>
              </a:ext>
            </a:extLst>
          </p:cNvPr>
          <p:cNvSpPr>
            <a:spLocks noChangeArrowheads="1"/>
          </p:cNvSpPr>
          <p:nvPr/>
        </p:nvSpPr>
        <p:spPr bwMode="auto">
          <a:xfrm>
            <a:off x="5435600" y="2492375"/>
            <a:ext cx="649288"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1368" name="直接连接符 26791">
            <a:extLst>
              <a:ext uri="{FF2B5EF4-FFF2-40B4-BE49-F238E27FC236}">
                <a16:creationId xmlns:a16="http://schemas.microsoft.com/office/drawing/2014/main" id="{3457E13B-7CE3-48B6-95A8-487405D0B3F3}"/>
              </a:ext>
            </a:extLst>
          </p:cNvPr>
          <p:cNvSpPr>
            <a:spLocks noChangeShapeType="1"/>
          </p:cNvSpPr>
          <p:nvPr/>
        </p:nvSpPr>
        <p:spPr bwMode="auto">
          <a:xfrm>
            <a:off x="5580063" y="4149725"/>
            <a:ext cx="71437" cy="431800"/>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9" name="Text Box 305">
            <a:extLst>
              <a:ext uri="{FF2B5EF4-FFF2-40B4-BE49-F238E27FC236}">
                <a16:creationId xmlns:a16="http://schemas.microsoft.com/office/drawing/2014/main" id="{1B9C5419-D44A-4BEE-86F6-D3DED237F634}"/>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3</a:t>
            </a:r>
            <a:r>
              <a:rPr lang="zh-CN" altLang="en-US" sz="2400" dirty="0">
                <a:latin typeface="宋体" panose="02010600030101010101" pitchFamily="2" charset="-122"/>
              </a:rPr>
              <a:t>、只装前</a:t>
            </a:r>
            <a:r>
              <a:rPr lang="en-US" altLang="zh-CN" sz="2400" dirty="0">
                <a:latin typeface="宋体" panose="02010600030101010101" pitchFamily="2" charset="-122"/>
              </a:rPr>
              <a:t>3</a:t>
            </a:r>
            <a:r>
              <a:rPr lang="zh-CN" altLang="en-US" sz="2400" dirty="0">
                <a:latin typeface="宋体" panose="02010600030101010101" pitchFamily="2" charset="-122"/>
              </a:rPr>
              <a:t>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个物品重量小于等于背包容量，那么：</a:t>
            </a:r>
            <a:endParaRPr lang="en-US" altLang="zh-CN" sz="2400" dirty="0">
              <a:latin typeface="Times New Roman" panose="02020603050405020304" pitchFamily="18" charset="0"/>
            </a:endParaRPr>
          </a:p>
          <a:p>
            <a:r>
              <a:rPr lang="zh-CN" altLang="en-US" sz="2400" dirty="0">
                <a:latin typeface="Times New Roman" panose="02020603050405020304" pitchFamily="18" charset="0"/>
              </a:rPr>
              <a:t>（1）如果把物品</a:t>
            </a:r>
            <a:r>
              <a:rPr lang="en-US" altLang="zh-CN" sz="2400" dirty="0">
                <a:latin typeface="Times New Roman" panose="02020603050405020304" pitchFamily="18" charset="0"/>
              </a:rPr>
              <a:t>3</a:t>
            </a:r>
            <a:r>
              <a:rPr lang="zh-CN" altLang="en-US" sz="2400" dirty="0">
                <a:latin typeface="Times New Roman" panose="02020603050405020304" pitchFamily="18" charset="0"/>
              </a:rPr>
              <a:t>装进去(重量是</a:t>
            </a:r>
            <a:r>
              <a:rPr lang="en-US" altLang="zh-CN" sz="2400" dirty="0">
                <a:latin typeface="Times New Roman" panose="02020603050405020304" pitchFamily="18" charset="0"/>
              </a:rPr>
              <a:t>6</a:t>
            </a:r>
            <a:r>
              <a:rPr lang="zh-CN" altLang="en-US" sz="2400" dirty="0">
                <a:latin typeface="Times New Roman" panose="02020603050405020304" pitchFamily="18" charset="0"/>
              </a:rPr>
              <a:t>)，那么相当于只把</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装到</a:t>
            </a:r>
            <a:endParaRPr lang="en-US" altLang="zh-CN" sz="2400" dirty="0">
              <a:latin typeface="Times New Roman" panose="02020603050405020304" pitchFamily="18" charset="0"/>
            </a:endParaRPr>
          </a:p>
          <a:p>
            <a:r>
              <a:rPr lang="en-US" altLang="zh-CN" sz="2400" dirty="0">
                <a:latin typeface="Times New Roman" panose="02020603050405020304" pitchFamily="18" charset="0"/>
              </a:rPr>
              <a:t>          </a:t>
            </a:r>
            <a:r>
              <a:rPr lang="zh-CN" altLang="en-US" sz="2400" dirty="0">
                <a:latin typeface="Times New Roman" panose="02020603050405020304" pitchFamily="18" charset="0"/>
              </a:rPr>
              <a:t>(容量</a:t>
            </a:r>
            <a:r>
              <a:rPr lang="en-US" altLang="zh-CN" sz="2400" dirty="0">
                <a:latin typeface="Times New Roman" panose="02020603050405020304" pitchFamily="18" charset="0"/>
              </a:rPr>
              <a:t>j</a:t>
            </a:r>
            <a:r>
              <a:rPr lang="zh-CN" altLang="en-US" sz="2400" dirty="0">
                <a:latin typeface="Times New Roman" panose="02020603050405020304" pitchFamily="18" charset="0"/>
              </a:rPr>
              <a:t>-</a:t>
            </a:r>
            <a:r>
              <a:rPr lang="en-US" altLang="zh-CN" sz="2400" dirty="0">
                <a:latin typeface="Times New Roman" panose="02020603050405020304" pitchFamily="18" charset="0"/>
              </a:rPr>
              <a:t>6</a:t>
            </a:r>
            <a:r>
              <a:rPr lang="zh-CN" altLang="en-US" sz="2400" dirty="0">
                <a:latin typeface="Times New Roman" panose="02020603050405020304" pitchFamily="18" charset="0"/>
              </a:rPr>
              <a:t>)的背包中。</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（2）如果不装</a:t>
            </a:r>
            <a:r>
              <a:rPr lang="en-US" altLang="zh-CN" sz="2400" dirty="0">
                <a:solidFill>
                  <a:srgbClr val="FF00FF"/>
                </a:solidFill>
                <a:latin typeface="Times New Roman" panose="02020603050405020304" pitchFamily="18" charset="0"/>
              </a:rPr>
              <a:t>3</a:t>
            </a:r>
            <a:r>
              <a:rPr lang="zh-CN" altLang="en-US" sz="2400" dirty="0">
                <a:solidFill>
                  <a:srgbClr val="FF00FF"/>
                </a:solidFill>
                <a:latin typeface="Times New Roman" panose="02020603050405020304" pitchFamily="18" charset="0"/>
              </a:rPr>
              <a:t>，那么相当于只把</a:t>
            </a:r>
            <a:r>
              <a:rPr lang="en-US" altLang="zh-CN" sz="2400" dirty="0">
                <a:solidFill>
                  <a:srgbClr val="FF00FF"/>
                </a:solidFill>
                <a:latin typeface="Times New Roman" panose="02020603050405020304" pitchFamily="18" charset="0"/>
              </a:rPr>
              <a:t>1</a:t>
            </a:r>
            <a:r>
              <a:rPr lang="zh-CN" altLang="en-US" sz="2400" dirty="0">
                <a:solidFill>
                  <a:srgbClr val="FF00FF"/>
                </a:solidFill>
                <a:latin typeface="Times New Roman" panose="02020603050405020304" pitchFamily="18" charset="0"/>
              </a:rPr>
              <a:t>、</a:t>
            </a:r>
            <a:r>
              <a:rPr lang="en-US" altLang="zh-CN" sz="2400" dirty="0">
                <a:solidFill>
                  <a:srgbClr val="FF00FF"/>
                </a:solidFill>
                <a:latin typeface="Times New Roman" panose="02020603050405020304" pitchFamily="18" charset="0"/>
              </a:rPr>
              <a:t>2</a:t>
            </a:r>
            <a:r>
              <a:rPr lang="zh-CN" altLang="en-US" sz="2400" dirty="0">
                <a:solidFill>
                  <a:srgbClr val="FF00FF"/>
                </a:solidFill>
                <a:latin typeface="Times New Roman" panose="02020603050405020304" pitchFamily="18" charset="0"/>
              </a:rPr>
              <a:t>装到背包中。  </a:t>
            </a:r>
            <a:endParaRPr lang="en-US" altLang="zh-CN" sz="2400" dirty="0">
              <a:solidFill>
                <a:srgbClr val="FF00FF"/>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2">
            <a:extLst>
              <a:ext uri="{FF2B5EF4-FFF2-40B4-BE49-F238E27FC236}">
                <a16:creationId xmlns:a16="http://schemas.microsoft.com/office/drawing/2014/main" id="{65F9C8E6-CA01-4767-ABB5-FCC0BFE2F714}"/>
              </a:ext>
            </a:extLst>
          </p:cNvPr>
          <p:cNvSpPr>
            <a:spLocks noChangeArrowheads="1"/>
          </p:cNvSpPr>
          <p:nvPr/>
        </p:nvSpPr>
        <p:spPr bwMode="auto">
          <a:xfrm>
            <a:off x="904875" y="2493963"/>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2227" name="Rectangle 120">
            <a:extLst>
              <a:ext uri="{FF2B5EF4-FFF2-40B4-BE49-F238E27FC236}">
                <a16:creationId xmlns:a16="http://schemas.microsoft.com/office/drawing/2014/main" id="{3FB09BF7-2D79-4772-871F-ED7A83F1FD74}"/>
              </a:ext>
            </a:extLst>
          </p:cNvPr>
          <p:cNvSpPr>
            <a:spLocks noChangeArrowheads="1"/>
          </p:cNvSpPr>
          <p:nvPr/>
        </p:nvSpPr>
        <p:spPr bwMode="auto">
          <a:xfrm>
            <a:off x="823913" y="2493963"/>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28" name="Rectangle 23">
            <a:extLst>
              <a:ext uri="{FF2B5EF4-FFF2-40B4-BE49-F238E27FC236}">
                <a16:creationId xmlns:a16="http://schemas.microsoft.com/office/drawing/2014/main" id="{32BF1237-1A28-47D7-BD12-6EB3E09E118A}"/>
              </a:ext>
            </a:extLst>
          </p:cNvPr>
          <p:cNvSpPr>
            <a:spLocks noChangeArrowheads="1"/>
          </p:cNvSpPr>
          <p:nvPr/>
        </p:nvSpPr>
        <p:spPr bwMode="auto">
          <a:xfrm>
            <a:off x="20320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52229" name="Rectangle 122">
            <a:extLst>
              <a:ext uri="{FF2B5EF4-FFF2-40B4-BE49-F238E27FC236}">
                <a16:creationId xmlns:a16="http://schemas.microsoft.com/office/drawing/2014/main" id="{B379B6FF-E75B-4D82-AD94-D1CB8F010D8E}"/>
              </a:ext>
            </a:extLst>
          </p:cNvPr>
          <p:cNvSpPr>
            <a:spLocks noChangeArrowheads="1"/>
          </p:cNvSpPr>
          <p:nvPr/>
        </p:nvSpPr>
        <p:spPr bwMode="auto">
          <a:xfrm>
            <a:off x="1951038"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30" name="Rectangle 24">
            <a:extLst>
              <a:ext uri="{FF2B5EF4-FFF2-40B4-BE49-F238E27FC236}">
                <a16:creationId xmlns:a16="http://schemas.microsoft.com/office/drawing/2014/main" id="{1CD5A531-D1C2-42C9-9FE8-6BF1B2E6433E}"/>
              </a:ext>
            </a:extLst>
          </p:cNvPr>
          <p:cNvSpPr>
            <a:spLocks noChangeArrowheads="1"/>
          </p:cNvSpPr>
          <p:nvPr/>
        </p:nvSpPr>
        <p:spPr bwMode="auto">
          <a:xfrm>
            <a:off x="25431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31" name="Rectangle 124">
            <a:extLst>
              <a:ext uri="{FF2B5EF4-FFF2-40B4-BE49-F238E27FC236}">
                <a16:creationId xmlns:a16="http://schemas.microsoft.com/office/drawing/2014/main" id="{83AAECAD-84DD-4AAB-BA08-982B38DD7CEB}"/>
              </a:ext>
            </a:extLst>
          </p:cNvPr>
          <p:cNvSpPr>
            <a:spLocks noChangeArrowheads="1"/>
          </p:cNvSpPr>
          <p:nvPr/>
        </p:nvSpPr>
        <p:spPr bwMode="auto">
          <a:xfrm>
            <a:off x="24622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32" name="Rectangle 25">
            <a:extLst>
              <a:ext uri="{FF2B5EF4-FFF2-40B4-BE49-F238E27FC236}">
                <a16:creationId xmlns:a16="http://schemas.microsoft.com/office/drawing/2014/main" id="{77FCF96A-F17C-499D-8A00-F12DDD235BEE}"/>
              </a:ext>
            </a:extLst>
          </p:cNvPr>
          <p:cNvSpPr>
            <a:spLocks noChangeArrowheads="1"/>
          </p:cNvSpPr>
          <p:nvPr/>
        </p:nvSpPr>
        <p:spPr bwMode="auto">
          <a:xfrm>
            <a:off x="305435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2233" name="Rectangle 126">
            <a:extLst>
              <a:ext uri="{FF2B5EF4-FFF2-40B4-BE49-F238E27FC236}">
                <a16:creationId xmlns:a16="http://schemas.microsoft.com/office/drawing/2014/main" id="{8BB73AEE-DF58-4B6D-A944-E425344F3C56}"/>
              </a:ext>
            </a:extLst>
          </p:cNvPr>
          <p:cNvSpPr>
            <a:spLocks noChangeArrowheads="1"/>
          </p:cNvSpPr>
          <p:nvPr/>
        </p:nvSpPr>
        <p:spPr bwMode="auto">
          <a:xfrm>
            <a:off x="297338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34" name="Rectangle 26">
            <a:extLst>
              <a:ext uri="{FF2B5EF4-FFF2-40B4-BE49-F238E27FC236}">
                <a16:creationId xmlns:a16="http://schemas.microsoft.com/office/drawing/2014/main" id="{BED96CA5-A5ED-4DFB-B574-3BF5FEFBE9E9}"/>
              </a:ext>
            </a:extLst>
          </p:cNvPr>
          <p:cNvSpPr>
            <a:spLocks noChangeArrowheads="1"/>
          </p:cNvSpPr>
          <p:nvPr/>
        </p:nvSpPr>
        <p:spPr bwMode="auto">
          <a:xfrm>
            <a:off x="356870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2235" name="Rectangle 128">
            <a:extLst>
              <a:ext uri="{FF2B5EF4-FFF2-40B4-BE49-F238E27FC236}">
                <a16:creationId xmlns:a16="http://schemas.microsoft.com/office/drawing/2014/main" id="{8D161953-6191-4422-B558-8E13B9410CCB}"/>
              </a:ext>
            </a:extLst>
          </p:cNvPr>
          <p:cNvSpPr>
            <a:spLocks noChangeArrowheads="1"/>
          </p:cNvSpPr>
          <p:nvPr/>
        </p:nvSpPr>
        <p:spPr bwMode="auto">
          <a:xfrm>
            <a:off x="348615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36" name="Rectangle 27">
            <a:extLst>
              <a:ext uri="{FF2B5EF4-FFF2-40B4-BE49-F238E27FC236}">
                <a16:creationId xmlns:a16="http://schemas.microsoft.com/office/drawing/2014/main" id="{2C9C0194-8752-47F4-BB8C-7CA04C01F4A2}"/>
              </a:ext>
            </a:extLst>
          </p:cNvPr>
          <p:cNvSpPr>
            <a:spLocks noChangeArrowheads="1"/>
          </p:cNvSpPr>
          <p:nvPr/>
        </p:nvSpPr>
        <p:spPr bwMode="auto">
          <a:xfrm>
            <a:off x="407987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2237" name="Rectangle 130">
            <a:extLst>
              <a:ext uri="{FF2B5EF4-FFF2-40B4-BE49-F238E27FC236}">
                <a16:creationId xmlns:a16="http://schemas.microsoft.com/office/drawing/2014/main" id="{33D00142-4C43-4676-AA90-F8718EC7309E}"/>
              </a:ext>
            </a:extLst>
          </p:cNvPr>
          <p:cNvSpPr>
            <a:spLocks noChangeArrowheads="1"/>
          </p:cNvSpPr>
          <p:nvPr/>
        </p:nvSpPr>
        <p:spPr bwMode="auto">
          <a:xfrm>
            <a:off x="399732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38" name="Rectangle 28">
            <a:extLst>
              <a:ext uri="{FF2B5EF4-FFF2-40B4-BE49-F238E27FC236}">
                <a16:creationId xmlns:a16="http://schemas.microsoft.com/office/drawing/2014/main" id="{50FA84F4-F18B-4369-A0FD-85C7C2FB837E}"/>
              </a:ext>
            </a:extLst>
          </p:cNvPr>
          <p:cNvSpPr>
            <a:spLocks noChangeArrowheads="1"/>
          </p:cNvSpPr>
          <p:nvPr/>
        </p:nvSpPr>
        <p:spPr bwMode="auto">
          <a:xfrm>
            <a:off x="459105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2239" name="Rectangle 132">
            <a:extLst>
              <a:ext uri="{FF2B5EF4-FFF2-40B4-BE49-F238E27FC236}">
                <a16:creationId xmlns:a16="http://schemas.microsoft.com/office/drawing/2014/main" id="{E73B959A-5EAF-40BA-B699-B6924FA0517A}"/>
              </a:ext>
            </a:extLst>
          </p:cNvPr>
          <p:cNvSpPr>
            <a:spLocks noChangeArrowheads="1"/>
          </p:cNvSpPr>
          <p:nvPr/>
        </p:nvSpPr>
        <p:spPr bwMode="auto">
          <a:xfrm>
            <a:off x="450850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40" name="Rectangle 29">
            <a:extLst>
              <a:ext uri="{FF2B5EF4-FFF2-40B4-BE49-F238E27FC236}">
                <a16:creationId xmlns:a16="http://schemas.microsoft.com/office/drawing/2014/main" id="{33BFA925-C6D3-41DF-BCEA-D0A0AE8583DA}"/>
              </a:ext>
            </a:extLst>
          </p:cNvPr>
          <p:cNvSpPr>
            <a:spLocks noChangeArrowheads="1"/>
          </p:cNvSpPr>
          <p:nvPr/>
        </p:nvSpPr>
        <p:spPr bwMode="auto">
          <a:xfrm>
            <a:off x="510222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2241" name="Rectangle 134">
            <a:extLst>
              <a:ext uri="{FF2B5EF4-FFF2-40B4-BE49-F238E27FC236}">
                <a16:creationId xmlns:a16="http://schemas.microsoft.com/office/drawing/2014/main" id="{0146A5C5-946D-4E67-B783-CD55C9F7BBDB}"/>
              </a:ext>
            </a:extLst>
          </p:cNvPr>
          <p:cNvSpPr>
            <a:spLocks noChangeArrowheads="1"/>
          </p:cNvSpPr>
          <p:nvPr/>
        </p:nvSpPr>
        <p:spPr bwMode="auto">
          <a:xfrm>
            <a:off x="502126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42" name="Rectangle 30">
            <a:extLst>
              <a:ext uri="{FF2B5EF4-FFF2-40B4-BE49-F238E27FC236}">
                <a16:creationId xmlns:a16="http://schemas.microsoft.com/office/drawing/2014/main" id="{763FF40B-2CE7-4EBD-AF7A-BEE9C5B7EEEE}"/>
              </a:ext>
            </a:extLst>
          </p:cNvPr>
          <p:cNvSpPr>
            <a:spLocks noChangeArrowheads="1"/>
          </p:cNvSpPr>
          <p:nvPr/>
        </p:nvSpPr>
        <p:spPr bwMode="auto">
          <a:xfrm>
            <a:off x="5613400" y="2493963"/>
            <a:ext cx="3492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43" name="Rectangle 136">
            <a:extLst>
              <a:ext uri="{FF2B5EF4-FFF2-40B4-BE49-F238E27FC236}">
                <a16:creationId xmlns:a16="http://schemas.microsoft.com/office/drawing/2014/main" id="{6CD65917-1137-4AAC-9C30-304DC0EF3519}"/>
              </a:ext>
            </a:extLst>
          </p:cNvPr>
          <p:cNvSpPr>
            <a:spLocks noChangeArrowheads="1"/>
          </p:cNvSpPr>
          <p:nvPr/>
        </p:nvSpPr>
        <p:spPr bwMode="auto">
          <a:xfrm>
            <a:off x="5532438" y="2493963"/>
            <a:ext cx="5127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44" name="Rectangle 31">
            <a:extLst>
              <a:ext uri="{FF2B5EF4-FFF2-40B4-BE49-F238E27FC236}">
                <a16:creationId xmlns:a16="http://schemas.microsoft.com/office/drawing/2014/main" id="{7D335DD5-B01C-4BC0-9DA7-4D60DEAAAAC2}"/>
              </a:ext>
            </a:extLst>
          </p:cNvPr>
          <p:cNvSpPr>
            <a:spLocks noChangeArrowheads="1"/>
          </p:cNvSpPr>
          <p:nvPr/>
        </p:nvSpPr>
        <p:spPr bwMode="auto">
          <a:xfrm>
            <a:off x="6127750"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52245" name="Rectangle 138">
            <a:extLst>
              <a:ext uri="{FF2B5EF4-FFF2-40B4-BE49-F238E27FC236}">
                <a16:creationId xmlns:a16="http://schemas.microsoft.com/office/drawing/2014/main" id="{4DF010F7-FAD4-4D8A-A3F2-7C9BBCC29E81}"/>
              </a:ext>
            </a:extLst>
          </p:cNvPr>
          <p:cNvSpPr>
            <a:spLocks noChangeArrowheads="1"/>
          </p:cNvSpPr>
          <p:nvPr/>
        </p:nvSpPr>
        <p:spPr bwMode="auto">
          <a:xfrm>
            <a:off x="6045200"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46" name="Rectangle 32">
            <a:extLst>
              <a:ext uri="{FF2B5EF4-FFF2-40B4-BE49-F238E27FC236}">
                <a16:creationId xmlns:a16="http://schemas.microsoft.com/office/drawing/2014/main" id="{F2D4B265-1758-4830-89E9-8E9CBA5C737A}"/>
              </a:ext>
            </a:extLst>
          </p:cNvPr>
          <p:cNvSpPr>
            <a:spLocks noChangeArrowheads="1"/>
          </p:cNvSpPr>
          <p:nvPr/>
        </p:nvSpPr>
        <p:spPr bwMode="auto">
          <a:xfrm>
            <a:off x="6638925" y="2493963"/>
            <a:ext cx="346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52247" name="Rectangle 140">
            <a:extLst>
              <a:ext uri="{FF2B5EF4-FFF2-40B4-BE49-F238E27FC236}">
                <a16:creationId xmlns:a16="http://schemas.microsoft.com/office/drawing/2014/main" id="{F75450C5-A666-4ABC-AB6E-126CE3F6B3C3}"/>
              </a:ext>
            </a:extLst>
          </p:cNvPr>
          <p:cNvSpPr>
            <a:spLocks noChangeArrowheads="1"/>
          </p:cNvSpPr>
          <p:nvPr/>
        </p:nvSpPr>
        <p:spPr bwMode="auto">
          <a:xfrm>
            <a:off x="6556375"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48" name="Rectangle 33">
            <a:extLst>
              <a:ext uri="{FF2B5EF4-FFF2-40B4-BE49-F238E27FC236}">
                <a16:creationId xmlns:a16="http://schemas.microsoft.com/office/drawing/2014/main" id="{27145138-3C1A-4467-A257-F2E3CBDDE30B}"/>
              </a:ext>
            </a:extLst>
          </p:cNvPr>
          <p:cNvSpPr>
            <a:spLocks noChangeArrowheads="1"/>
          </p:cNvSpPr>
          <p:nvPr/>
        </p:nvSpPr>
        <p:spPr bwMode="auto">
          <a:xfrm>
            <a:off x="7150100"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249" name="Rectangle 142">
            <a:extLst>
              <a:ext uri="{FF2B5EF4-FFF2-40B4-BE49-F238E27FC236}">
                <a16:creationId xmlns:a16="http://schemas.microsoft.com/office/drawing/2014/main" id="{FB9206DB-7960-462E-BAAF-6BD978AC0FCE}"/>
              </a:ext>
            </a:extLst>
          </p:cNvPr>
          <p:cNvSpPr>
            <a:spLocks noChangeArrowheads="1"/>
          </p:cNvSpPr>
          <p:nvPr/>
        </p:nvSpPr>
        <p:spPr bwMode="auto">
          <a:xfrm>
            <a:off x="7067550" y="2493963"/>
            <a:ext cx="512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50" name="Rectangle 34">
            <a:extLst>
              <a:ext uri="{FF2B5EF4-FFF2-40B4-BE49-F238E27FC236}">
                <a16:creationId xmlns:a16="http://schemas.microsoft.com/office/drawing/2014/main" id="{DC37F91B-84CC-4DBB-BFC5-E325D8756F9A}"/>
              </a:ext>
            </a:extLst>
          </p:cNvPr>
          <p:cNvSpPr>
            <a:spLocks noChangeArrowheads="1"/>
          </p:cNvSpPr>
          <p:nvPr/>
        </p:nvSpPr>
        <p:spPr bwMode="auto">
          <a:xfrm>
            <a:off x="7661275" y="2493963"/>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52251" name="Rectangle 144">
            <a:extLst>
              <a:ext uri="{FF2B5EF4-FFF2-40B4-BE49-F238E27FC236}">
                <a16:creationId xmlns:a16="http://schemas.microsoft.com/office/drawing/2014/main" id="{CFEEAE18-C3C7-42BD-987A-6073C73316B3}"/>
              </a:ext>
            </a:extLst>
          </p:cNvPr>
          <p:cNvSpPr>
            <a:spLocks noChangeArrowheads="1"/>
          </p:cNvSpPr>
          <p:nvPr/>
        </p:nvSpPr>
        <p:spPr bwMode="auto">
          <a:xfrm>
            <a:off x="7580313" y="2493963"/>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52" name="Rectangle 35">
            <a:extLst>
              <a:ext uri="{FF2B5EF4-FFF2-40B4-BE49-F238E27FC236}">
                <a16:creationId xmlns:a16="http://schemas.microsoft.com/office/drawing/2014/main" id="{2B643553-7D0C-4A5D-8289-EB64DF99450E}"/>
              </a:ext>
            </a:extLst>
          </p:cNvPr>
          <p:cNvSpPr>
            <a:spLocks noChangeArrowheads="1"/>
          </p:cNvSpPr>
          <p:nvPr/>
        </p:nvSpPr>
        <p:spPr bwMode="auto">
          <a:xfrm>
            <a:off x="904875" y="303053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2253" name="Rectangle 146">
            <a:extLst>
              <a:ext uri="{FF2B5EF4-FFF2-40B4-BE49-F238E27FC236}">
                <a16:creationId xmlns:a16="http://schemas.microsoft.com/office/drawing/2014/main" id="{18614B57-0EB5-467E-9BA2-35E17A0FEC14}"/>
              </a:ext>
            </a:extLst>
          </p:cNvPr>
          <p:cNvSpPr>
            <a:spLocks noChangeArrowheads="1"/>
          </p:cNvSpPr>
          <p:nvPr/>
        </p:nvSpPr>
        <p:spPr bwMode="auto">
          <a:xfrm>
            <a:off x="823913" y="303053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54" name="Rectangle 36">
            <a:extLst>
              <a:ext uri="{FF2B5EF4-FFF2-40B4-BE49-F238E27FC236}">
                <a16:creationId xmlns:a16="http://schemas.microsoft.com/office/drawing/2014/main" id="{F926E275-4420-4667-94C0-6CD6A98AC791}"/>
              </a:ext>
            </a:extLst>
          </p:cNvPr>
          <p:cNvSpPr>
            <a:spLocks noChangeArrowheads="1"/>
          </p:cNvSpPr>
          <p:nvPr/>
        </p:nvSpPr>
        <p:spPr bwMode="auto">
          <a:xfrm>
            <a:off x="20320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55" name="Rectangle 148">
            <a:extLst>
              <a:ext uri="{FF2B5EF4-FFF2-40B4-BE49-F238E27FC236}">
                <a16:creationId xmlns:a16="http://schemas.microsoft.com/office/drawing/2014/main" id="{6B6E0049-3C7A-48FD-BA0B-66BB7AE43F95}"/>
              </a:ext>
            </a:extLst>
          </p:cNvPr>
          <p:cNvSpPr>
            <a:spLocks noChangeArrowheads="1"/>
          </p:cNvSpPr>
          <p:nvPr/>
        </p:nvSpPr>
        <p:spPr bwMode="auto">
          <a:xfrm>
            <a:off x="1951038" y="303053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56" name="Rectangle 37">
            <a:extLst>
              <a:ext uri="{FF2B5EF4-FFF2-40B4-BE49-F238E27FC236}">
                <a16:creationId xmlns:a16="http://schemas.microsoft.com/office/drawing/2014/main" id="{BA74B733-AD60-47D5-B0D8-D5808E64110F}"/>
              </a:ext>
            </a:extLst>
          </p:cNvPr>
          <p:cNvSpPr>
            <a:spLocks noChangeArrowheads="1"/>
          </p:cNvSpPr>
          <p:nvPr/>
        </p:nvSpPr>
        <p:spPr bwMode="auto">
          <a:xfrm>
            <a:off x="25431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57" name="Rectangle 150">
            <a:extLst>
              <a:ext uri="{FF2B5EF4-FFF2-40B4-BE49-F238E27FC236}">
                <a16:creationId xmlns:a16="http://schemas.microsoft.com/office/drawing/2014/main" id="{90696999-01C3-417C-A0F0-76DCEC857F60}"/>
              </a:ext>
            </a:extLst>
          </p:cNvPr>
          <p:cNvSpPr>
            <a:spLocks noChangeArrowheads="1"/>
          </p:cNvSpPr>
          <p:nvPr/>
        </p:nvSpPr>
        <p:spPr bwMode="auto">
          <a:xfrm>
            <a:off x="24622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58" name="Rectangle 38">
            <a:extLst>
              <a:ext uri="{FF2B5EF4-FFF2-40B4-BE49-F238E27FC236}">
                <a16:creationId xmlns:a16="http://schemas.microsoft.com/office/drawing/2014/main" id="{943E3269-6BBC-432C-9E7F-62C932218248}"/>
              </a:ext>
            </a:extLst>
          </p:cNvPr>
          <p:cNvSpPr>
            <a:spLocks noChangeArrowheads="1"/>
          </p:cNvSpPr>
          <p:nvPr/>
        </p:nvSpPr>
        <p:spPr bwMode="auto">
          <a:xfrm>
            <a:off x="305435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59" name="Rectangle 152">
            <a:extLst>
              <a:ext uri="{FF2B5EF4-FFF2-40B4-BE49-F238E27FC236}">
                <a16:creationId xmlns:a16="http://schemas.microsoft.com/office/drawing/2014/main" id="{AABEF2D1-2F62-42F1-AEF3-757E0446E543}"/>
              </a:ext>
            </a:extLst>
          </p:cNvPr>
          <p:cNvSpPr>
            <a:spLocks noChangeArrowheads="1"/>
          </p:cNvSpPr>
          <p:nvPr/>
        </p:nvSpPr>
        <p:spPr bwMode="auto">
          <a:xfrm>
            <a:off x="297338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0" name="Rectangle 39">
            <a:extLst>
              <a:ext uri="{FF2B5EF4-FFF2-40B4-BE49-F238E27FC236}">
                <a16:creationId xmlns:a16="http://schemas.microsoft.com/office/drawing/2014/main" id="{A14B9FAD-5536-4228-A09C-37279A5917C2}"/>
              </a:ext>
            </a:extLst>
          </p:cNvPr>
          <p:cNvSpPr>
            <a:spLocks noChangeArrowheads="1"/>
          </p:cNvSpPr>
          <p:nvPr/>
        </p:nvSpPr>
        <p:spPr bwMode="auto">
          <a:xfrm>
            <a:off x="356870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1" name="Rectangle 154">
            <a:extLst>
              <a:ext uri="{FF2B5EF4-FFF2-40B4-BE49-F238E27FC236}">
                <a16:creationId xmlns:a16="http://schemas.microsoft.com/office/drawing/2014/main" id="{E4680C45-5D1D-4833-A883-9BE338A1633F}"/>
              </a:ext>
            </a:extLst>
          </p:cNvPr>
          <p:cNvSpPr>
            <a:spLocks noChangeArrowheads="1"/>
          </p:cNvSpPr>
          <p:nvPr/>
        </p:nvSpPr>
        <p:spPr bwMode="auto">
          <a:xfrm>
            <a:off x="348615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2" name="Rectangle 47">
            <a:extLst>
              <a:ext uri="{FF2B5EF4-FFF2-40B4-BE49-F238E27FC236}">
                <a16:creationId xmlns:a16="http://schemas.microsoft.com/office/drawing/2014/main" id="{5B2C9450-2AB8-4954-84D0-F3B0124B90BF}"/>
              </a:ext>
            </a:extLst>
          </p:cNvPr>
          <p:cNvSpPr>
            <a:spLocks noChangeArrowheads="1"/>
          </p:cNvSpPr>
          <p:nvPr/>
        </p:nvSpPr>
        <p:spPr bwMode="auto">
          <a:xfrm>
            <a:off x="407987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63" name="Rectangle 156">
            <a:extLst>
              <a:ext uri="{FF2B5EF4-FFF2-40B4-BE49-F238E27FC236}">
                <a16:creationId xmlns:a16="http://schemas.microsoft.com/office/drawing/2014/main" id="{A8755B8B-1DA1-4913-ADBA-40F27273D336}"/>
              </a:ext>
            </a:extLst>
          </p:cNvPr>
          <p:cNvSpPr>
            <a:spLocks noChangeArrowheads="1"/>
          </p:cNvSpPr>
          <p:nvPr/>
        </p:nvSpPr>
        <p:spPr bwMode="auto">
          <a:xfrm>
            <a:off x="399732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4" name="Rectangle 48">
            <a:extLst>
              <a:ext uri="{FF2B5EF4-FFF2-40B4-BE49-F238E27FC236}">
                <a16:creationId xmlns:a16="http://schemas.microsoft.com/office/drawing/2014/main" id="{A16850C2-DF63-47DD-858B-58F3E1AF5A3D}"/>
              </a:ext>
            </a:extLst>
          </p:cNvPr>
          <p:cNvSpPr>
            <a:spLocks noChangeArrowheads="1"/>
          </p:cNvSpPr>
          <p:nvPr/>
        </p:nvSpPr>
        <p:spPr bwMode="auto">
          <a:xfrm>
            <a:off x="459105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65" name="Rectangle 158">
            <a:extLst>
              <a:ext uri="{FF2B5EF4-FFF2-40B4-BE49-F238E27FC236}">
                <a16:creationId xmlns:a16="http://schemas.microsoft.com/office/drawing/2014/main" id="{D3ADFD4D-1BD4-4BF3-8A48-3344135C31A5}"/>
              </a:ext>
            </a:extLst>
          </p:cNvPr>
          <p:cNvSpPr>
            <a:spLocks noChangeArrowheads="1"/>
          </p:cNvSpPr>
          <p:nvPr/>
        </p:nvSpPr>
        <p:spPr bwMode="auto">
          <a:xfrm>
            <a:off x="450850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6" name="Rectangle 49">
            <a:extLst>
              <a:ext uri="{FF2B5EF4-FFF2-40B4-BE49-F238E27FC236}">
                <a16:creationId xmlns:a16="http://schemas.microsoft.com/office/drawing/2014/main" id="{6DF68FA4-78D0-4E2D-AB73-95165632312C}"/>
              </a:ext>
            </a:extLst>
          </p:cNvPr>
          <p:cNvSpPr>
            <a:spLocks noChangeArrowheads="1"/>
          </p:cNvSpPr>
          <p:nvPr/>
        </p:nvSpPr>
        <p:spPr bwMode="auto">
          <a:xfrm>
            <a:off x="510222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67" name="Rectangle 160">
            <a:extLst>
              <a:ext uri="{FF2B5EF4-FFF2-40B4-BE49-F238E27FC236}">
                <a16:creationId xmlns:a16="http://schemas.microsoft.com/office/drawing/2014/main" id="{0B1BEB61-E36D-4BF2-8C28-4FA79F9FFFE5}"/>
              </a:ext>
            </a:extLst>
          </p:cNvPr>
          <p:cNvSpPr>
            <a:spLocks noChangeArrowheads="1"/>
          </p:cNvSpPr>
          <p:nvPr/>
        </p:nvSpPr>
        <p:spPr bwMode="auto">
          <a:xfrm>
            <a:off x="502126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68" name="Rectangle 50">
            <a:extLst>
              <a:ext uri="{FF2B5EF4-FFF2-40B4-BE49-F238E27FC236}">
                <a16:creationId xmlns:a16="http://schemas.microsoft.com/office/drawing/2014/main" id="{4E6D3AF8-93CF-4D7A-AD5D-060DA4BBF06A}"/>
              </a:ext>
            </a:extLst>
          </p:cNvPr>
          <p:cNvSpPr>
            <a:spLocks noChangeArrowheads="1"/>
          </p:cNvSpPr>
          <p:nvPr/>
        </p:nvSpPr>
        <p:spPr bwMode="auto">
          <a:xfrm>
            <a:off x="5613400"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69" name="Rectangle 162">
            <a:extLst>
              <a:ext uri="{FF2B5EF4-FFF2-40B4-BE49-F238E27FC236}">
                <a16:creationId xmlns:a16="http://schemas.microsoft.com/office/drawing/2014/main" id="{80FEDDEC-EC77-45B0-B988-432450389800}"/>
              </a:ext>
            </a:extLst>
          </p:cNvPr>
          <p:cNvSpPr>
            <a:spLocks noChangeArrowheads="1"/>
          </p:cNvSpPr>
          <p:nvPr/>
        </p:nvSpPr>
        <p:spPr bwMode="auto">
          <a:xfrm>
            <a:off x="5532438"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70" name="Rectangle 51">
            <a:extLst>
              <a:ext uri="{FF2B5EF4-FFF2-40B4-BE49-F238E27FC236}">
                <a16:creationId xmlns:a16="http://schemas.microsoft.com/office/drawing/2014/main" id="{96F72E09-6342-46CB-89E3-B7E719EB5F7D}"/>
              </a:ext>
            </a:extLst>
          </p:cNvPr>
          <p:cNvSpPr>
            <a:spLocks noChangeArrowheads="1"/>
          </p:cNvSpPr>
          <p:nvPr/>
        </p:nvSpPr>
        <p:spPr bwMode="auto">
          <a:xfrm>
            <a:off x="6127750"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71" name="Rectangle 164">
            <a:extLst>
              <a:ext uri="{FF2B5EF4-FFF2-40B4-BE49-F238E27FC236}">
                <a16:creationId xmlns:a16="http://schemas.microsoft.com/office/drawing/2014/main" id="{346BB106-D1E1-4F17-B55E-D8D44E9D456A}"/>
              </a:ext>
            </a:extLst>
          </p:cNvPr>
          <p:cNvSpPr>
            <a:spLocks noChangeArrowheads="1"/>
          </p:cNvSpPr>
          <p:nvPr/>
        </p:nvSpPr>
        <p:spPr bwMode="auto">
          <a:xfrm>
            <a:off x="6045200"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72" name="Rectangle 52">
            <a:extLst>
              <a:ext uri="{FF2B5EF4-FFF2-40B4-BE49-F238E27FC236}">
                <a16:creationId xmlns:a16="http://schemas.microsoft.com/office/drawing/2014/main" id="{025DA660-A037-498F-ACD4-6C3F6769C5EE}"/>
              </a:ext>
            </a:extLst>
          </p:cNvPr>
          <p:cNvSpPr>
            <a:spLocks noChangeArrowheads="1"/>
          </p:cNvSpPr>
          <p:nvPr/>
        </p:nvSpPr>
        <p:spPr bwMode="auto">
          <a:xfrm>
            <a:off x="6638925" y="303053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73" name="Rectangle 166">
            <a:extLst>
              <a:ext uri="{FF2B5EF4-FFF2-40B4-BE49-F238E27FC236}">
                <a16:creationId xmlns:a16="http://schemas.microsoft.com/office/drawing/2014/main" id="{462ED4F9-D38B-4D55-85DD-0426F679B539}"/>
              </a:ext>
            </a:extLst>
          </p:cNvPr>
          <p:cNvSpPr>
            <a:spLocks noChangeArrowheads="1"/>
          </p:cNvSpPr>
          <p:nvPr/>
        </p:nvSpPr>
        <p:spPr bwMode="auto">
          <a:xfrm>
            <a:off x="6556375"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74" name="Rectangle 53">
            <a:extLst>
              <a:ext uri="{FF2B5EF4-FFF2-40B4-BE49-F238E27FC236}">
                <a16:creationId xmlns:a16="http://schemas.microsoft.com/office/drawing/2014/main" id="{C343F210-D6AF-4664-ABC7-FC423DB092BF}"/>
              </a:ext>
            </a:extLst>
          </p:cNvPr>
          <p:cNvSpPr>
            <a:spLocks noChangeArrowheads="1"/>
          </p:cNvSpPr>
          <p:nvPr/>
        </p:nvSpPr>
        <p:spPr bwMode="auto">
          <a:xfrm>
            <a:off x="7150100"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75" name="Rectangle 168">
            <a:extLst>
              <a:ext uri="{FF2B5EF4-FFF2-40B4-BE49-F238E27FC236}">
                <a16:creationId xmlns:a16="http://schemas.microsoft.com/office/drawing/2014/main" id="{234DD18B-5F50-44FF-B7F0-6F1311D288AE}"/>
              </a:ext>
            </a:extLst>
          </p:cNvPr>
          <p:cNvSpPr>
            <a:spLocks noChangeArrowheads="1"/>
          </p:cNvSpPr>
          <p:nvPr/>
        </p:nvSpPr>
        <p:spPr bwMode="auto">
          <a:xfrm>
            <a:off x="7067550" y="303053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76" name="Rectangle 54">
            <a:extLst>
              <a:ext uri="{FF2B5EF4-FFF2-40B4-BE49-F238E27FC236}">
                <a16:creationId xmlns:a16="http://schemas.microsoft.com/office/drawing/2014/main" id="{77B5E4FC-9C07-4E7D-B1AD-37D2BA6E9A7E}"/>
              </a:ext>
            </a:extLst>
          </p:cNvPr>
          <p:cNvSpPr>
            <a:spLocks noChangeArrowheads="1"/>
          </p:cNvSpPr>
          <p:nvPr/>
        </p:nvSpPr>
        <p:spPr bwMode="auto">
          <a:xfrm>
            <a:off x="7661275" y="303053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77" name="Rectangle 170">
            <a:extLst>
              <a:ext uri="{FF2B5EF4-FFF2-40B4-BE49-F238E27FC236}">
                <a16:creationId xmlns:a16="http://schemas.microsoft.com/office/drawing/2014/main" id="{9EF1301B-2464-452D-BD45-49DB851EFC1B}"/>
              </a:ext>
            </a:extLst>
          </p:cNvPr>
          <p:cNvSpPr>
            <a:spLocks noChangeArrowheads="1"/>
          </p:cNvSpPr>
          <p:nvPr/>
        </p:nvSpPr>
        <p:spPr bwMode="auto">
          <a:xfrm>
            <a:off x="7580313" y="303053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78" name="Rectangle 55">
            <a:extLst>
              <a:ext uri="{FF2B5EF4-FFF2-40B4-BE49-F238E27FC236}">
                <a16:creationId xmlns:a16="http://schemas.microsoft.com/office/drawing/2014/main" id="{AE51608E-5392-4B52-8DA2-32284E6E7F24}"/>
              </a:ext>
            </a:extLst>
          </p:cNvPr>
          <p:cNvSpPr>
            <a:spLocks noChangeArrowheads="1"/>
          </p:cNvSpPr>
          <p:nvPr/>
        </p:nvSpPr>
        <p:spPr bwMode="auto">
          <a:xfrm>
            <a:off x="904875" y="3459163"/>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2279" name="Rectangle 172">
            <a:extLst>
              <a:ext uri="{FF2B5EF4-FFF2-40B4-BE49-F238E27FC236}">
                <a16:creationId xmlns:a16="http://schemas.microsoft.com/office/drawing/2014/main" id="{FD72F678-125B-4B32-8833-78B547FE86E1}"/>
              </a:ext>
            </a:extLst>
          </p:cNvPr>
          <p:cNvSpPr>
            <a:spLocks noChangeArrowheads="1"/>
          </p:cNvSpPr>
          <p:nvPr/>
        </p:nvSpPr>
        <p:spPr bwMode="auto">
          <a:xfrm>
            <a:off x="823913" y="3459163"/>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80" name="Rectangle 56">
            <a:extLst>
              <a:ext uri="{FF2B5EF4-FFF2-40B4-BE49-F238E27FC236}">
                <a16:creationId xmlns:a16="http://schemas.microsoft.com/office/drawing/2014/main" id="{4AE1E0B0-1B78-4A73-9704-C694E48A1206}"/>
              </a:ext>
            </a:extLst>
          </p:cNvPr>
          <p:cNvSpPr>
            <a:spLocks noChangeArrowheads="1"/>
          </p:cNvSpPr>
          <p:nvPr/>
        </p:nvSpPr>
        <p:spPr bwMode="auto">
          <a:xfrm>
            <a:off x="20320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2281" name="Rectangle 174">
            <a:extLst>
              <a:ext uri="{FF2B5EF4-FFF2-40B4-BE49-F238E27FC236}">
                <a16:creationId xmlns:a16="http://schemas.microsoft.com/office/drawing/2014/main" id="{155F5C5D-F1B8-4A37-B034-34D0394B2FAD}"/>
              </a:ext>
            </a:extLst>
          </p:cNvPr>
          <p:cNvSpPr>
            <a:spLocks noChangeArrowheads="1"/>
          </p:cNvSpPr>
          <p:nvPr/>
        </p:nvSpPr>
        <p:spPr bwMode="auto">
          <a:xfrm>
            <a:off x="1951038" y="3459163"/>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82" name="Rectangle 57">
            <a:extLst>
              <a:ext uri="{FF2B5EF4-FFF2-40B4-BE49-F238E27FC236}">
                <a16:creationId xmlns:a16="http://schemas.microsoft.com/office/drawing/2014/main" id="{1432A9BD-B4E9-4B17-896F-40186BE3C9E6}"/>
              </a:ext>
            </a:extLst>
          </p:cNvPr>
          <p:cNvSpPr>
            <a:spLocks noChangeArrowheads="1"/>
          </p:cNvSpPr>
          <p:nvPr/>
        </p:nvSpPr>
        <p:spPr bwMode="auto">
          <a:xfrm>
            <a:off x="25431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83" name="Rectangle 176">
            <a:extLst>
              <a:ext uri="{FF2B5EF4-FFF2-40B4-BE49-F238E27FC236}">
                <a16:creationId xmlns:a16="http://schemas.microsoft.com/office/drawing/2014/main" id="{98B12433-71D7-4D0E-9173-C5CE2E106F0F}"/>
              </a:ext>
            </a:extLst>
          </p:cNvPr>
          <p:cNvSpPr>
            <a:spLocks noChangeArrowheads="1"/>
          </p:cNvSpPr>
          <p:nvPr/>
        </p:nvSpPr>
        <p:spPr bwMode="auto">
          <a:xfrm>
            <a:off x="24622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84" name="Rectangle 58">
            <a:extLst>
              <a:ext uri="{FF2B5EF4-FFF2-40B4-BE49-F238E27FC236}">
                <a16:creationId xmlns:a16="http://schemas.microsoft.com/office/drawing/2014/main" id="{9A4A71D7-91C1-4377-9F5B-FB85BF7CE52E}"/>
              </a:ext>
            </a:extLst>
          </p:cNvPr>
          <p:cNvSpPr>
            <a:spLocks noChangeArrowheads="1"/>
          </p:cNvSpPr>
          <p:nvPr/>
        </p:nvSpPr>
        <p:spPr bwMode="auto">
          <a:xfrm>
            <a:off x="305435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285" name="Rectangle 178">
            <a:extLst>
              <a:ext uri="{FF2B5EF4-FFF2-40B4-BE49-F238E27FC236}">
                <a16:creationId xmlns:a16="http://schemas.microsoft.com/office/drawing/2014/main" id="{34F741F4-CDD3-4C7B-9F2E-41D54047B42F}"/>
              </a:ext>
            </a:extLst>
          </p:cNvPr>
          <p:cNvSpPr>
            <a:spLocks noChangeArrowheads="1"/>
          </p:cNvSpPr>
          <p:nvPr/>
        </p:nvSpPr>
        <p:spPr bwMode="auto">
          <a:xfrm>
            <a:off x="297338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86" name="Rectangle 59">
            <a:extLst>
              <a:ext uri="{FF2B5EF4-FFF2-40B4-BE49-F238E27FC236}">
                <a16:creationId xmlns:a16="http://schemas.microsoft.com/office/drawing/2014/main" id="{93D18581-6DA9-45F9-A3BF-5041A7A8E35F}"/>
              </a:ext>
            </a:extLst>
          </p:cNvPr>
          <p:cNvSpPr>
            <a:spLocks noChangeArrowheads="1"/>
          </p:cNvSpPr>
          <p:nvPr/>
        </p:nvSpPr>
        <p:spPr bwMode="auto">
          <a:xfrm>
            <a:off x="356870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87" name="Rectangle 180">
            <a:extLst>
              <a:ext uri="{FF2B5EF4-FFF2-40B4-BE49-F238E27FC236}">
                <a16:creationId xmlns:a16="http://schemas.microsoft.com/office/drawing/2014/main" id="{31B84494-EE1C-4130-9EE7-3F6F6CBAC77F}"/>
              </a:ext>
            </a:extLst>
          </p:cNvPr>
          <p:cNvSpPr>
            <a:spLocks noChangeArrowheads="1"/>
          </p:cNvSpPr>
          <p:nvPr/>
        </p:nvSpPr>
        <p:spPr bwMode="auto">
          <a:xfrm>
            <a:off x="348615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88" name="Rectangle 60">
            <a:extLst>
              <a:ext uri="{FF2B5EF4-FFF2-40B4-BE49-F238E27FC236}">
                <a16:creationId xmlns:a16="http://schemas.microsoft.com/office/drawing/2014/main" id="{7FFAB615-0D39-49E6-8ACF-6E44C6B50CCC}"/>
              </a:ext>
            </a:extLst>
          </p:cNvPr>
          <p:cNvSpPr>
            <a:spLocks noChangeArrowheads="1"/>
          </p:cNvSpPr>
          <p:nvPr/>
        </p:nvSpPr>
        <p:spPr bwMode="auto">
          <a:xfrm>
            <a:off x="407987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89" name="Rectangle 182">
            <a:extLst>
              <a:ext uri="{FF2B5EF4-FFF2-40B4-BE49-F238E27FC236}">
                <a16:creationId xmlns:a16="http://schemas.microsoft.com/office/drawing/2014/main" id="{E72F7304-9F6F-4EE3-8858-D1F03A8C8F32}"/>
              </a:ext>
            </a:extLst>
          </p:cNvPr>
          <p:cNvSpPr>
            <a:spLocks noChangeArrowheads="1"/>
          </p:cNvSpPr>
          <p:nvPr/>
        </p:nvSpPr>
        <p:spPr bwMode="auto">
          <a:xfrm>
            <a:off x="399732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90" name="Rectangle 61">
            <a:extLst>
              <a:ext uri="{FF2B5EF4-FFF2-40B4-BE49-F238E27FC236}">
                <a16:creationId xmlns:a16="http://schemas.microsoft.com/office/drawing/2014/main" id="{28B8452A-A539-4FCC-9764-EA023569DC35}"/>
              </a:ext>
            </a:extLst>
          </p:cNvPr>
          <p:cNvSpPr>
            <a:spLocks noChangeArrowheads="1"/>
          </p:cNvSpPr>
          <p:nvPr/>
        </p:nvSpPr>
        <p:spPr bwMode="auto">
          <a:xfrm>
            <a:off x="459105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91" name="Rectangle 184">
            <a:extLst>
              <a:ext uri="{FF2B5EF4-FFF2-40B4-BE49-F238E27FC236}">
                <a16:creationId xmlns:a16="http://schemas.microsoft.com/office/drawing/2014/main" id="{B0E06BD6-9BAE-454F-868D-83B385251E59}"/>
              </a:ext>
            </a:extLst>
          </p:cNvPr>
          <p:cNvSpPr>
            <a:spLocks noChangeArrowheads="1"/>
          </p:cNvSpPr>
          <p:nvPr/>
        </p:nvSpPr>
        <p:spPr bwMode="auto">
          <a:xfrm>
            <a:off x="450850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92" name="Rectangle 62">
            <a:extLst>
              <a:ext uri="{FF2B5EF4-FFF2-40B4-BE49-F238E27FC236}">
                <a16:creationId xmlns:a16="http://schemas.microsoft.com/office/drawing/2014/main" id="{03664093-15E8-4372-9460-051E140D37E7}"/>
              </a:ext>
            </a:extLst>
          </p:cNvPr>
          <p:cNvSpPr>
            <a:spLocks noChangeArrowheads="1"/>
          </p:cNvSpPr>
          <p:nvPr/>
        </p:nvSpPr>
        <p:spPr bwMode="auto">
          <a:xfrm>
            <a:off x="510222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93" name="Rectangle 186">
            <a:extLst>
              <a:ext uri="{FF2B5EF4-FFF2-40B4-BE49-F238E27FC236}">
                <a16:creationId xmlns:a16="http://schemas.microsoft.com/office/drawing/2014/main" id="{8DE0AF8C-4F78-4839-AE8D-5D196B3859A3}"/>
              </a:ext>
            </a:extLst>
          </p:cNvPr>
          <p:cNvSpPr>
            <a:spLocks noChangeArrowheads="1"/>
          </p:cNvSpPr>
          <p:nvPr/>
        </p:nvSpPr>
        <p:spPr bwMode="auto">
          <a:xfrm>
            <a:off x="502126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94" name="Rectangle 63">
            <a:extLst>
              <a:ext uri="{FF2B5EF4-FFF2-40B4-BE49-F238E27FC236}">
                <a16:creationId xmlns:a16="http://schemas.microsoft.com/office/drawing/2014/main" id="{36045D9C-297F-4E14-89A5-51A49B6282D4}"/>
              </a:ext>
            </a:extLst>
          </p:cNvPr>
          <p:cNvSpPr>
            <a:spLocks noChangeArrowheads="1"/>
          </p:cNvSpPr>
          <p:nvPr/>
        </p:nvSpPr>
        <p:spPr bwMode="auto">
          <a:xfrm>
            <a:off x="5613400" y="3459163"/>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95" name="Rectangle 188">
            <a:extLst>
              <a:ext uri="{FF2B5EF4-FFF2-40B4-BE49-F238E27FC236}">
                <a16:creationId xmlns:a16="http://schemas.microsoft.com/office/drawing/2014/main" id="{5AA1D54E-7462-4A9B-9EA8-86CE2ED70D50}"/>
              </a:ext>
            </a:extLst>
          </p:cNvPr>
          <p:cNvSpPr>
            <a:spLocks noChangeArrowheads="1"/>
          </p:cNvSpPr>
          <p:nvPr/>
        </p:nvSpPr>
        <p:spPr bwMode="auto">
          <a:xfrm>
            <a:off x="5532438" y="3459163"/>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96" name="Rectangle 64">
            <a:extLst>
              <a:ext uri="{FF2B5EF4-FFF2-40B4-BE49-F238E27FC236}">
                <a16:creationId xmlns:a16="http://schemas.microsoft.com/office/drawing/2014/main" id="{4832876D-CA16-4230-BE9A-F8AA7CE38B65}"/>
              </a:ext>
            </a:extLst>
          </p:cNvPr>
          <p:cNvSpPr>
            <a:spLocks noChangeArrowheads="1"/>
          </p:cNvSpPr>
          <p:nvPr/>
        </p:nvSpPr>
        <p:spPr bwMode="auto">
          <a:xfrm>
            <a:off x="6127750"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97" name="Rectangle 190">
            <a:extLst>
              <a:ext uri="{FF2B5EF4-FFF2-40B4-BE49-F238E27FC236}">
                <a16:creationId xmlns:a16="http://schemas.microsoft.com/office/drawing/2014/main" id="{DCDC2DA3-5F97-4601-B8AF-16BC75E2B63B}"/>
              </a:ext>
            </a:extLst>
          </p:cNvPr>
          <p:cNvSpPr>
            <a:spLocks noChangeArrowheads="1"/>
          </p:cNvSpPr>
          <p:nvPr/>
        </p:nvSpPr>
        <p:spPr bwMode="auto">
          <a:xfrm>
            <a:off x="6045200"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298" name="Rectangle 65">
            <a:extLst>
              <a:ext uri="{FF2B5EF4-FFF2-40B4-BE49-F238E27FC236}">
                <a16:creationId xmlns:a16="http://schemas.microsoft.com/office/drawing/2014/main" id="{236070A7-2A0B-407D-80E6-15356A13BA80}"/>
              </a:ext>
            </a:extLst>
          </p:cNvPr>
          <p:cNvSpPr>
            <a:spLocks noChangeArrowheads="1"/>
          </p:cNvSpPr>
          <p:nvPr/>
        </p:nvSpPr>
        <p:spPr bwMode="auto">
          <a:xfrm>
            <a:off x="6638925" y="3459163"/>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299" name="Rectangle 192">
            <a:extLst>
              <a:ext uri="{FF2B5EF4-FFF2-40B4-BE49-F238E27FC236}">
                <a16:creationId xmlns:a16="http://schemas.microsoft.com/office/drawing/2014/main" id="{225CBFF4-6061-449E-A4DA-EE5A02B76D3B}"/>
              </a:ext>
            </a:extLst>
          </p:cNvPr>
          <p:cNvSpPr>
            <a:spLocks noChangeArrowheads="1"/>
          </p:cNvSpPr>
          <p:nvPr/>
        </p:nvSpPr>
        <p:spPr bwMode="auto">
          <a:xfrm>
            <a:off x="6556375"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00" name="Rectangle 66">
            <a:extLst>
              <a:ext uri="{FF2B5EF4-FFF2-40B4-BE49-F238E27FC236}">
                <a16:creationId xmlns:a16="http://schemas.microsoft.com/office/drawing/2014/main" id="{F2627CE8-E701-4B06-AE3C-BAA4189A7F29}"/>
              </a:ext>
            </a:extLst>
          </p:cNvPr>
          <p:cNvSpPr>
            <a:spLocks noChangeArrowheads="1"/>
          </p:cNvSpPr>
          <p:nvPr/>
        </p:nvSpPr>
        <p:spPr bwMode="auto">
          <a:xfrm>
            <a:off x="7150100"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01" name="Rectangle 194">
            <a:extLst>
              <a:ext uri="{FF2B5EF4-FFF2-40B4-BE49-F238E27FC236}">
                <a16:creationId xmlns:a16="http://schemas.microsoft.com/office/drawing/2014/main" id="{6F42B91C-D44A-45DA-BE05-762323E5BCE8}"/>
              </a:ext>
            </a:extLst>
          </p:cNvPr>
          <p:cNvSpPr>
            <a:spLocks noChangeArrowheads="1"/>
          </p:cNvSpPr>
          <p:nvPr/>
        </p:nvSpPr>
        <p:spPr bwMode="auto">
          <a:xfrm>
            <a:off x="7067550" y="3459163"/>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02" name="Rectangle 67">
            <a:extLst>
              <a:ext uri="{FF2B5EF4-FFF2-40B4-BE49-F238E27FC236}">
                <a16:creationId xmlns:a16="http://schemas.microsoft.com/office/drawing/2014/main" id="{768A0486-6740-4C6B-9027-7B7B0A080F75}"/>
              </a:ext>
            </a:extLst>
          </p:cNvPr>
          <p:cNvSpPr>
            <a:spLocks noChangeArrowheads="1"/>
          </p:cNvSpPr>
          <p:nvPr/>
        </p:nvSpPr>
        <p:spPr bwMode="auto">
          <a:xfrm>
            <a:off x="7661275" y="3459163"/>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03" name="Rectangle 196">
            <a:extLst>
              <a:ext uri="{FF2B5EF4-FFF2-40B4-BE49-F238E27FC236}">
                <a16:creationId xmlns:a16="http://schemas.microsoft.com/office/drawing/2014/main" id="{5A70C952-0178-4727-8902-08278BC18F7B}"/>
              </a:ext>
            </a:extLst>
          </p:cNvPr>
          <p:cNvSpPr>
            <a:spLocks noChangeArrowheads="1"/>
          </p:cNvSpPr>
          <p:nvPr/>
        </p:nvSpPr>
        <p:spPr bwMode="auto">
          <a:xfrm>
            <a:off x="7580313" y="3459163"/>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04" name="Rectangle 68">
            <a:extLst>
              <a:ext uri="{FF2B5EF4-FFF2-40B4-BE49-F238E27FC236}">
                <a16:creationId xmlns:a16="http://schemas.microsoft.com/office/drawing/2014/main" id="{A3D1FAEA-B6FC-4649-98A4-991BE924A8AF}"/>
              </a:ext>
            </a:extLst>
          </p:cNvPr>
          <p:cNvSpPr>
            <a:spLocks noChangeArrowheads="1"/>
          </p:cNvSpPr>
          <p:nvPr/>
        </p:nvSpPr>
        <p:spPr bwMode="auto">
          <a:xfrm>
            <a:off x="904875" y="3887788"/>
            <a:ext cx="9636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52305" name="Rectangle 198">
            <a:extLst>
              <a:ext uri="{FF2B5EF4-FFF2-40B4-BE49-F238E27FC236}">
                <a16:creationId xmlns:a16="http://schemas.microsoft.com/office/drawing/2014/main" id="{B13E8460-E35E-42DC-8291-37A5EF3B63B9}"/>
              </a:ext>
            </a:extLst>
          </p:cNvPr>
          <p:cNvSpPr>
            <a:spLocks noChangeArrowheads="1"/>
          </p:cNvSpPr>
          <p:nvPr/>
        </p:nvSpPr>
        <p:spPr bwMode="auto">
          <a:xfrm>
            <a:off x="823913" y="3887788"/>
            <a:ext cx="1127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06" name="Rectangle 69">
            <a:extLst>
              <a:ext uri="{FF2B5EF4-FFF2-40B4-BE49-F238E27FC236}">
                <a16:creationId xmlns:a16="http://schemas.microsoft.com/office/drawing/2014/main" id="{63224370-185E-4B69-88FE-98E1851B1C9F}"/>
              </a:ext>
            </a:extLst>
          </p:cNvPr>
          <p:cNvSpPr>
            <a:spLocks noChangeArrowheads="1"/>
          </p:cNvSpPr>
          <p:nvPr/>
        </p:nvSpPr>
        <p:spPr bwMode="auto">
          <a:xfrm>
            <a:off x="20320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2307" name="Rectangle 200">
            <a:extLst>
              <a:ext uri="{FF2B5EF4-FFF2-40B4-BE49-F238E27FC236}">
                <a16:creationId xmlns:a16="http://schemas.microsoft.com/office/drawing/2014/main" id="{1037BF9D-A06B-494A-B84E-B674CBD76FF5}"/>
              </a:ext>
            </a:extLst>
          </p:cNvPr>
          <p:cNvSpPr>
            <a:spLocks noChangeArrowheads="1"/>
          </p:cNvSpPr>
          <p:nvPr/>
        </p:nvSpPr>
        <p:spPr bwMode="auto">
          <a:xfrm>
            <a:off x="1951038" y="3887788"/>
            <a:ext cx="511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08" name="Rectangle 70">
            <a:extLst>
              <a:ext uri="{FF2B5EF4-FFF2-40B4-BE49-F238E27FC236}">
                <a16:creationId xmlns:a16="http://schemas.microsoft.com/office/drawing/2014/main" id="{B129E11B-426B-4D3A-A450-EA99FCE9B2F0}"/>
              </a:ext>
            </a:extLst>
          </p:cNvPr>
          <p:cNvSpPr>
            <a:spLocks noChangeArrowheads="1"/>
          </p:cNvSpPr>
          <p:nvPr/>
        </p:nvSpPr>
        <p:spPr bwMode="auto">
          <a:xfrm>
            <a:off x="25431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309" name="Rectangle 202">
            <a:extLst>
              <a:ext uri="{FF2B5EF4-FFF2-40B4-BE49-F238E27FC236}">
                <a16:creationId xmlns:a16="http://schemas.microsoft.com/office/drawing/2014/main" id="{174442F5-B6C7-4896-9204-36DCAC511692}"/>
              </a:ext>
            </a:extLst>
          </p:cNvPr>
          <p:cNvSpPr>
            <a:spLocks noChangeArrowheads="1"/>
          </p:cNvSpPr>
          <p:nvPr/>
        </p:nvSpPr>
        <p:spPr bwMode="auto">
          <a:xfrm>
            <a:off x="24622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10" name="Rectangle 71">
            <a:extLst>
              <a:ext uri="{FF2B5EF4-FFF2-40B4-BE49-F238E27FC236}">
                <a16:creationId xmlns:a16="http://schemas.microsoft.com/office/drawing/2014/main" id="{0653EFB4-3ABA-44D4-86E6-4B19A065E360}"/>
              </a:ext>
            </a:extLst>
          </p:cNvPr>
          <p:cNvSpPr>
            <a:spLocks noChangeArrowheads="1"/>
          </p:cNvSpPr>
          <p:nvPr/>
        </p:nvSpPr>
        <p:spPr bwMode="auto">
          <a:xfrm>
            <a:off x="3054350" y="388778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311" name="Rectangle 204">
            <a:extLst>
              <a:ext uri="{FF2B5EF4-FFF2-40B4-BE49-F238E27FC236}">
                <a16:creationId xmlns:a16="http://schemas.microsoft.com/office/drawing/2014/main" id="{AA1AA276-5CC1-4737-9CA0-DCE69E6DAB6D}"/>
              </a:ext>
            </a:extLst>
          </p:cNvPr>
          <p:cNvSpPr>
            <a:spLocks noChangeArrowheads="1"/>
          </p:cNvSpPr>
          <p:nvPr/>
        </p:nvSpPr>
        <p:spPr bwMode="auto">
          <a:xfrm>
            <a:off x="2973388" y="388778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12" name="Rectangle 72">
            <a:extLst>
              <a:ext uri="{FF2B5EF4-FFF2-40B4-BE49-F238E27FC236}">
                <a16:creationId xmlns:a16="http://schemas.microsoft.com/office/drawing/2014/main" id="{FC03619E-C6BF-4F1A-97F7-9A058A8DB617}"/>
              </a:ext>
            </a:extLst>
          </p:cNvPr>
          <p:cNvSpPr>
            <a:spLocks noChangeArrowheads="1"/>
          </p:cNvSpPr>
          <p:nvPr/>
        </p:nvSpPr>
        <p:spPr bwMode="auto">
          <a:xfrm>
            <a:off x="356870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13" name="Rectangle 206">
            <a:extLst>
              <a:ext uri="{FF2B5EF4-FFF2-40B4-BE49-F238E27FC236}">
                <a16:creationId xmlns:a16="http://schemas.microsoft.com/office/drawing/2014/main" id="{0BE3E7D7-FD36-40EB-8702-C6F28C4EAB0A}"/>
              </a:ext>
            </a:extLst>
          </p:cNvPr>
          <p:cNvSpPr>
            <a:spLocks noChangeArrowheads="1"/>
          </p:cNvSpPr>
          <p:nvPr/>
        </p:nvSpPr>
        <p:spPr bwMode="auto">
          <a:xfrm>
            <a:off x="348615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14" name="Rectangle 73">
            <a:extLst>
              <a:ext uri="{FF2B5EF4-FFF2-40B4-BE49-F238E27FC236}">
                <a16:creationId xmlns:a16="http://schemas.microsoft.com/office/drawing/2014/main" id="{69F1A8AF-143A-4656-9FA9-72B10DB1A2C7}"/>
              </a:ext>
            </a:extLst>
          </p:cNvPr>
          <p:cNvSpPr>
            <a:spLocks noChangeArrowheads="1"/>
          </p:cNvSpPr>
          <p:nvPr/>
        </p:nvSpPr>
        <p:spPr bwMode="auto">
          <a:xfrm>
            <a:off x="407987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15" name="Rectangle 208">
            <a:extLst>
              <a:ext uri="{FF2B5EF4-FFF2-40B4-BE49-F238E27FC236}">
                <a16:creationId xmlns:a16="http://schemas.microsoft.com/office/drawing/2014/main" id="{415AB3D7-E19D-4CAD-AB07-C46003C9480A}"/>
              </a:ext>
            </a:extLst>
          </p:cNvPr>
          <p:cNvSpPr>
            <a:spLocks noChangeArrowheads="1"/>
          </p:cNvSpPr>
          <p:nvPr/>
        </p:nvSpPr>
        <p:spPr bwMode="auto">
          <a:xfrm>
            <a:off x="399732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16" name="Rectangle 74">
            <a:extLst>
              <a:ext uri="{FF2B5EF4-FFF2-40B4-BE49-F238E27FC236}">
                <a16:creationId xmlns:a16="http://schemas.microsoft.com/office/drawing/2014/main" id="{00D938BF-C243-4F06-AA2C-7D792D12B781}"/>
              </a:ext>
            </a:extLst>
          </p:cNvPr>
          <p:cNvSpPr>
            <a:spLocks noChangeArrowheads="1"/>
          </p:cNvSpPr>
          <p:nvPr/>
        </p:nvSpPr>
        <p:spPr bwMode="auto">
          <a:xfrm>
            <a:off x="459105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17" name="Rectangle 210">
            <a:extLst>
              <a:ext uri="{FF2B5EF4-FFF2-40B4-BE49-F238E27FC236}">
                <a16:creationId xmlns:a16="http://schemas.microsoft.com/office/drawing/2014/main" id="{323DB2FE-3042-4164-991E-B577825355AC}"/>
              </a:ext>
            </a:extLst>
          </p:cNvPr>
          <p:cNvSpPr>
            <a:spLocks noChangeArrowheads="1"/>
          </p:cNvSpPr>
          <p:nvPr/>
        </p:nvSpPr>
        <p:spPr bwMode="auto">
          <a:xfrm>
            <a:off x="450850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18" name="Rectangle 75">
            <a:extLst>
              <a:ext uri="{FF2B5EF4-FFF2-40B4-BE49-F238E27FC236}">
                <a16:creationId xmlns:a16="http://schemas.microsoft.com/office/drawing/2014/main" id="{754EE43E-CC07-444B-81CE-900D52369DCD}"/>
              </a:ext>
            </a:extLst>
          </p:cNvPr>
          <p:cNvSpPr>
            <a:spLocks noChangeArrowheads="1"/>
          </p:cNvSpPr>
          <p:nvPr/>
        </p:nvSpPr>
        <p:spPr bwMode="auto">
          <a:xfrm>
            <a:off x="510222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19" name="Rectangle 212">
            <a:extLst>
              <a:ext uri="{FF2B5EF4-FFF2-40B4-BE49-F238E27FC236}">
                <a16:creationId xmlns:a16="http://schemas.microsoft.com/office/drawing/2014/main" id="{E7B153D3-12A2-40B6-A988-CA5EEC732AEA}"/>
              </a:ext>
            </a:extLst>
          </p:cNvPr>
          <p:cNvSpPr>
            <a:spLocks noChangeArrowheads="1"/>
          </p:cNvSpPr>
          <p:nvPr/>
        </p:nvSpPr>
        <p:spPr bwMode="auto">
          <a:xfrm>
            <a:off x="502126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20" name="Rectangle 76">
            <a:extLst>
              <a:ext uri="{FF2B5EF4-FFF2-40B4-BE49-F238E27FC236}">
                <a16:creationId xmlns:a16="http://schemas.microsoft.com/office/drawing/2014/main" id="{5117C684-52A6-4E10-8B49-EAA4055EB653}"/>
              </a:ext>
            </a:extLst>
          </p:cNvPr>
          <p:cNvSpPr>
            <a:spLocks noChangeArrowheads="1"/>
          </p:cNvSpPr>
          <p:nvPr/>
        </p:nvSpPr>
        <p:spPr bwMode="auto">
          <a:xfrm>
            <a:off x="5584825" y="3860800"/>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21" name="Rectangle 214">
            <a:extLst>
              <a:ext uri="{FF2B5EF4-FFF2-40B4-BE49-F238E27FC236}">
                <a16:creationId xmlns:a16="http://schemas.microsoft.com/office/drawing/2014/main" id="{3A95C57D-A0DB-4C95-8DC2-FE964D0E32AC}"/>
              </a:ext>
            </a:extLst>
          </p:cNvPr>
          <p:cNvSpPr>
            <a:spLocks noChangeArrowheads="1"/>
          </p:cNvSpPr>
          <p:nvPr/>
        </p:nvSpPr>
        <p:spPr bwMode="auto">
          <a:xfrm>
            <a:off x="5502275" y="3860800"/>
            <a:ext cx="5127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22" name="Rectangle 77">
            <a:extLst>
              <a:ext uri="{FF2B5EF4-FFF2-40B4-BE49-F238E27FC236}">
                <a16:creationId xmlns:a16="http://schemas.microsoft.com/office/drawing/2014/main" id="{7F3E71B2-FA53-4FA2-9660-ED80FFF6439F}"/>
              </a:ext>
            </a:extLst>
          </p:cNvPr>
          <p:cNvSpPr>
            <a:spLocks noChangeArrowheads="1"/>
          </p:cNvSpPr>
          <p:nvPr/>
        </p:nvSpPr>
        <p:spPr bwMode="auto">
          <a:xfrm>
            <a:off x="6127750"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23" name="Rectangle 216">
            <a:extLst>
              <a:ext uri="{FF2B5EF4-FFF2-40B4-BE49-F238E27FC236}">
                <a16:creationId xmlns:a16="http://schemas.microsoft.com/office/drawing/2014/main" id="{D5F79630-2DFA-43EB-85F4-8EB3B8C01B8B}"/>
              </a:ext>
            </a:extLst>
          </p:cNvPr>
          <p:cNvSpPr>
            <a:spLocks noChangeArrowheads="1"/>
          </p:cNvSpPr>
          <p:nvPr/>
        </p:nvSpPr>
        <p:spPr bwMode="auto">
          <a:xfrm>
            <a:off x="6045200"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24" name="Rectangle 78">
            <a:extLst>
              <a:ext uri="{FF2B5EF4-FFF2-40B4-BE49-F238E27FC236}">
                <a16:creationId xmlns:a16="http://schemas.microsoft.com/office/drawing/2014/main" id="{8E19F41B-DAA8-4614-AC5B-83A64829B67B}"/>
              </a:ext>
            </a:extLst>
          </p:cNvPr>
          <p:cNvSpPr>
            <a:spLocks noChangeArrowheads="1"/>
          </p:cNvSpPr>
          <p:nvPr/>
        </p:nvSpPr>
        <p:spPr bwMode="auto">
          <a:xfrm>
            <a:off x="6638925" y="3887788"/>
            <a:ext cx="34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25" name="Rectangle 218">
            <a:extLst>
              <a:ext uri="{FF2B5EF4-FFF2-40B4-BE49-F238E27FC236}">
                <a16:creationId xmlns:a16="http://schemas.microsoft.com/office/drawing/2014/main" id="{4216971A-E485-4A44-968F-27A0331FFE87}"/>
              </a:ext>
            </a:extLst>
          </p:cNvPr>
          <p:cNvSpPr>
            <a:spLocks noChangeArrowheads="1"/>
          </p:cNvSpPr>
          <p:nvPr/>
        </p:nvSpPr>
        <p:spPr bwMode="auto">
          <a:xfrm>
            <a:off x="6556375"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26" name="Rectangle 79">
            <a:extLst>
              <a:ext uri="{FF2B5EF4-FFF2-40B4-BE49-F238E27FC236}">
                <a16:creationId xmlns:a16="http://schemas.microsoft.com/office/drawing/2014/main" id="{0024720F-998D-491F-8FEC-7655680052DB}"/>
              </a:ext>
            </a:extLst>
          </p:cNvPr>
          <p:cNvSpPr>
            <a:spLocks noChangeArrowheads="1"/>
          </p:cNvSpPr>
          <p:nvPr/>
        </p:nvSpPr>
        <p:spPr bwMode="auto">
          <a:xfrm>
            <a:off x="7150100"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27" name="Rectangle 220">
            <a:extLst>
              <a:ext uri="{FF2B5EF4-FFF2-40B4-BE49-F238E27FC236}">
                <a16:creationId xmlns:a16="http://schemas.microsoft.com/office/drawing/2014/main" id="{05BAB28C-1420-42AB-806F-F4A2ECFADA2E}"/>
              </a:ext>
            </a:extLst>
          </p:cNvPr>
          <p:cNvSpPr>
            <a:spLocks noChangeArrowheads="1"/>
          </p:cNvSpPr>
          <p:nvPr/>
        </p:nvSpPr>
        <p:spPr bwMode="auto">
          <a:xfrm>
            <a:off x="7067550" y="3887788"/>
            <a:ext cx="512763"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28" name="Rectangle 80">
            <a:extLst>
              <a:ext uri="{FF2B5EF4-FFF2-40B4-BE49-F238E27FC236}">
                <a16:creationId xmlns:a16="http://schemas.microsoft.com/office/drawing/2014/main" id="{89C38B9E-9CAA-441D-BB66-91A3FC15F3C2}"/>
              </a:ext>
            </a:extLst>
          </p:cNvPr>
          <p:cNvSpPr>
            <a:spLocks noChangeArrowheads="1"/>
          </p:cNvSpPr>
          <p:nvPr/>
        </p:nvSpPr>
        <p:spPr bwMode="auto">
          <a:xfrm>
            <a:off x="7661275" y="3887788"/>
            <a:ext cx="3476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29" name="Rectangle 222">
            <a:extLst>
              <a:ext uri="{FF2B5EF4-FFF2-40B4-BE49-F238E27FC236}">
                <a16:creationId xmlns:a16="http://schemas.microsoft.com/office/drawing/2014/main" id="{D4BB5E34-7B28-4CBD-96A1-95C6E918A9D2}"/>
              </a:ext>
            </a:extLst>
          </p:cNvPr>
          <p:cNvSpPr>
            <a:spLocks noChangeArrowheads="1"/>
          </p:cNvSpPr>
          <p:nvPr/>
        </p:nvSpPr>
        <p:spPr bwMode="auto">
          <a:xfrm>
            <a:off x="7580313" y="3887788"/>
            <a:ext cx="511175"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30" name="Rectangle 81">
            <a:extLst>
              <a:ext uri="{FF2B5EF4-FFF2-40B4-BE49-F238E27FC236}">
                <a16:creationId xmlns:a16="http://schemas.microsoft.com/office/drawing/2014/main" id="{71778D66-8930-477B-ADF2-41BD4733E6C7}"/>
              </a:ext>
            </a:extLst>
          </p:cNvPr>
          <p:cNvSpPr>
            <a:spLocks noChangeArrowheads="1"/>
          </p:cNvSpPr>
          <p:nvPr/>
        </p:nvSpPr>
        <p:spPr bwMode="auto">
          <a:xfrm>
            <a:off x="904875" y="4316413"/>
            <a:ext cx="96361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a:t>
            </a:r>
            <a:r>
              <a:rPr lang="en-US" altLang="zh-CN" sz="1600" b="1">
                <a:solidFill>
                  <a:srgbClr val="CC0000"/>
                </a:solidFill>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52331" name="Rectangle 224">
            <a:extLst>
              <a:ext uri="{FF2B5EF4-FFF2-40B4-BE49-F238E27FC236}">
                <a16:creationId xmlns:a16="http://schemas.microsoft.com/office/drawing/2014/main" id="{B013AB09-A5F5-4612-97D9-E075BC05D551}"/>
              </a:ext>
            </a:extLst>
          </p:cNvPr>
          <p:cNvSpPr>
            <a:spLocks noChangeArrowheads="1"/>
          </p:cNvSpPr>
          <p:nvPr/>
        </p:nvSpPr>
        <p:spPr bwMode="auto">
          <a:xfrm>
            <a:off x="823913" y="4316413"/>
            <a:ext cx="11271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32" name="Rectangle 82">
            <a:extLst>
              <a:ext uri="{FF2B5EF4-FFF2-40B4-BE49-F238E27FC236}">
                <a16:creationId xmlns:a16="http://schemas.microsoft.com/office/drawing/2014/main" id="{37E27AA0-EB6B-465B-B971-5D56EB68A0E8}"/>
              </a:ext>
            </a:extLst>
          </p:cNvPr>
          <p:cNvSpPr>
            <a:spLocks noChangeArrowheads="1"/>
          </p:cNvSpPr>
          <p:nvPr/>
        </p:nvSpPr>
        <p:spPr bwMode="auto">
          <a:xfrm>
            <a:off x="20320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2333" name="Rectangle 226">
            <a:extLst>
              <a:ext uri="{FF2B5EF4-FFF2-40B4-BE49-F238E27FC236}">
                <a16:creationId xmlns:a16="http://schemas.microsoft.com/office/drawing/2014/main" id="{A34D4F96-6956-4902-95C5-6E09613AEDF0}"/>
              </a:ext>
            </a:extLst>
          </p:cNvPr>
          <p:cNvSpPr>
            <a:spLocks noChangeArrowheads="1"/>
          </p:cNvSpPr>
          <p:nvPr/>
        </p:nvSpPr>
        <p:spPr bwMode="auto">
          <a:xfrm>
            <a:off x="1951038" y="4316413"/>
            <a:ext cx="5111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34" name="Rectangle 83">
            <a:extLst>
              <a:ext uri="{FF2B5EF4-FFF2-40B4-BE49-F238E27FC236}">
                <a16:creationId xmlns:a16="http://schemas.microsoft.com/office/drawing/2014/main" id="{B5DCBAB6-897B-4882-B354-5E06EC661466}"/>
              </a:ext>
            </a:extLst>
          </p:cNvPr>
          <p:cNvSpPr>
            <a:spLocks noChangeArrowheads="1"/>
          </p:cNvSpPr>
          <p:nvPr/>
        </p:nvSpPr>
        <p:spPr bwMode="auto">
          <a:xfrm>
            <a:off x="25431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335" name="Rectangle 228">
            <a:extLst>
              <a:ext uri="{FF2B5EF4-FFF2-40B4-BE49-F238E27FC236}">
                <a16:creationId xmlns:a16="http://schemas.microsoft.com/office/drawing/2014/main" id="{7EE04CF8-AFAA-4B0C-A713-1F7D454A3D80}"/>
              </a:ext>
            </a:extLst>
          </p:cNvPr>
          <p:cNvSpPr>
            <a:spLocks noChangeArrowheads="1"/>
          </p:cNvSpPr>
          <p:nvPr/>
        </p:nvSpPr>
        <p:spPr bwMode="auto">
          <a:xfrm>
            <a:off x="24622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36" name="Rectangle 84">
            <a:extLst>
              <a:ext uri="{FF2B5EF4-FFF2-40B4-BE49-F238E27FC236}">
                <a16:creationId xmlns:a16="http://schemas.microsoft.com/office/drawing/2014/main" id="{F1B2FA52-A64C-44EC-A72C-201BACC4CFEE}"/>
              </a:ext>
            </a:extLst>
          </p:cNvPr>
          <p:cNvSpPr>
            <a:spLocks noChangeArrowheads="1"/>
          </p:cNvSpPr>
          <p:nvPr/>
        </p:nvSpPr>
        <p:spPr bwMode="auto">
          <a:xfrm>
            <a:off x="3054350" y="4316413"/>
            <a:ext cx="3492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337" name="Rectangle 230">
            <a:extLst>
              <a:ext uri="{FF2B5EF4-FFF2-40B4-BE49-F238E27FC236}">
                <a16:creationId xmlns:a16="http://schemas.microsoft.com/office/drawing/2014/main" id="{747CACAB-F9F1-49BC-821E-053972754DF3}"/>
              </a:ext>
            </a:extLst>
          </p:cNvPr>
          <p:cNvSpPr>
            <a:spLocks noChangeArrowheads="1"/>
          </p:cNvSpPr>
          <p:nvPr/>
        </p:nvSpPr>
        <p:spPr bwMode="auto">
          <a:xfrm>
            <a:off x="297338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38" name="Rectangle 85">
            <a:extLst>
              <a:ext uri="{FF2B5EF4-FFF2-40B4-BE49-F238E27FC236}">
                <a16:creationId xmlns:a16="http://schemas.microsoft.com/office/drawing/2014/main" id="{73FAE0CA-F07C-41BB-9341-76A9F09AFF9C}"/>
              </a:ext>
            </a:extLst>
          </p:cNvPr>
          <p:cNvSpPr>
            <a:spLocks noChangeArrowheads="1"/>
          </p:cNvSpPr>
          <p:nvPr/>
        </p:nvSpPr>
        <p:spPr bwMode="auto">
          <a:xfrm>
            <a:off x="356870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39" name="Rectangle 232">
            <a:extLst>
              <a:ext uri="{FF2B5EF4-FFF2-40B4-BE49-F238E27FC236}">
                <a16:creationId xmlns:a16="http://schemas.microsoft.com/office/drawing/2014/main" id="{8D806B70-F98D-4887-AF4B-C2B067C0C3E6}"/>
              </a:ext>
            </a:extLst>
          </p:cNvPr>
          <p:cNvSpPr>
            <a:spLocks noChangeArrowheads="1"/>
          </p:cNvSpPr>
          <p:nvPr/>
        </p:nvSpPr>
        <p:spPr bwMode="auto">
          <a:xfrm>
            <a:off x="348615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40" name="Rectangle 86">
            <a:extLst>
              <a:ext uri="{FF2B5EF4-FFF2-40B4-BE49-F238E27FC236}">
                <a16:creationId xmlns:a16="http://schemas.microsoft.com/office/drawing/2014/main" id="{43189A90-FF1F-4978-9967-91CCF5A607CD}"/>
              </a:ext>
            </a:extLst>
          </p:cNvPr>
          <p:cNvSpPr>
            <a:spLocks noChangeArrowheads="1"/>
          </p:cNvSpPr>
          <p:nvPr/>
        </p:nvSpPr>
        <p:spPr bwMode="auto">
          <a:xfrm>
            <a:off x="4079875"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2341" name="Rectangle 234">
            <a:extLst>
              <a:ext uri="{FF2B5EF4-FFF2-40B4-BE49-F238E27FC236}">
                <a16:creationId xmlns:a16="http://schemas.microsoft.com/office/drawing/2014/main" id="{2420E6BD-F1F4-48B7-8292-D7164578B0C9}"/>
              </a:ext>
            </a:extLst>
          </p:cNvPr>
          <p:cNvSpPr>
            <a:spLocks noChangeArrowheads="1"/>
          </p:cNvSpPr>
          <p:nvPr/>
        </p:nvSpPr>
        <p:spPr bwMode="auto">
          <a:xfrm>
            <a:off x="3997325"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42" name="Rectangle 87">
            <a:extLst>
              <a:ext uri="{FF2B5EF4-FFF2-40B4-BE49-F238E27FC236}">
                <a16:creationId xmlns:a16="http://schemas.microsoft.com/office/drawing/2014/main" id="{4EA3A12F-BE6D-4A15-B704-F07A17CBB165}"/>
              </a:ext>
            </a:extLst>
          </p:cNvPr>
          <p:cNvSpPr>
            <a:spLocks noChangeArrowheads="1"/>
          </p:cNvSpPr>
          <p:nvPr/>
        </p:nvSpPr>
        <p:spPr bwMode="auto">
          <a:xfrm>
            <a:off x="459105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43" name="Rectangle 236">
            <a:extLst>
              <a:ext uri="{FF2B5EF4-FFF2-40B4-BE49-F238E27FC236}">
                <a16:creationId xmlns:a16="http://schemas.microsoft.com/office/drawing/2014/main" id="{D110865D-B092-43A2-8745-856CCE137C11}"/>
              </a:ext>
            </a:extLst>
          </p:cNvPr>
          <p:cNvSpPr>
            <a:spLocks noChangeArrowheads="1"/>
          </p:cNvSpPr>
          <p:nvPr/>
        </p:nvSpPr>
        <p:spPr bwMode="auto">
          <a:xfrm>
            <a:off x="450850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44" name="Rectangle 88">
            <a:extLst>
              <a:ext uri="{FF2B5EF4-FFF2-40B4-BE49-F238E27FC236}">
                <a16:creationId xmlns:a16="http://schemas.microsoft.com/office/drawing/2014/main" id="{29EC8628-7E34-4ACA-91F9-6BE3E345F49D}"/>
              </a:ext>
            </a:extLst>
          </p:cNvPr>
          <p:cNvSpPr>
            <a:spLocks noChangeArrowheads="1"/>
          </p:cNvSpPr>
          <p:nvPr/>
        </p:nvSpPr>
        <p:spPr bwMode="auto">
          <a:xfrm>
            <a:off x="510222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45" name="Rectangle 238">
            <a:extLst>
              <a:ext uri="{FF2B5EF4-FFF2-40B4-BE49-F238E27FC236}">
                <a16:creationId xmlns:a16="http://schemas.microsoft.com/office/drawing/2014/main" id="{DC948662-2654-4364-989B-5CE137FCEDDF}"/>
              </a:ext>
            </a:extLst>
          </p:cNvPr>
          <p:cNvSpPr>
            <a:spLocks noChangeArrowheads="1"/>
          </p:cNvSpPr>
          <p:nvPr/>
        </p:nvSpPr>
        <p:spPr bwMode="auto">
          <a:xfrm>
            <a:off x="502126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46" name="Rectangle 89">
            <a:extLst>
              <a:ext uri="{FF2B5EF4-FFF2-40B4-BE49-F238E27FC236}">
                <a16:creationId xmlns:a16="http://schemas.microsoft.com/office/drawing/2014/main" id="{D3E6AD31-93E9-490F-A5EF-055281BF8844}"/>
              </a:ext>
            </a:extLst>
          </p:cNvPr>
          <p:cNvSpPr>
            <a:spLocks noChangeArrowheads="1"/>
          </p:cNvSpPr>
          <p:nvPr/>
        </p:nvSpPr>
        <p:spPr bwMode="auto">
          <a:xfrm>
            <a:off x="5508625" y="4318000"/>
            <a:ext cx="7191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solidFill>
                  <a:srgbClr val="CC0000"/>
                </a:solidFill>
                <a:latin typeface="Times New Roman" panose="02020603050405020304" pitchFamily="18" charset="0"/>
              </a:rPr>
              <a:t> </a:t>
            </a:r>
            <a:r>
              <a:rPr lang="zh-CN" altLang="en-US"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47" name="Rectangle 240">
            <a:extLst>
              <a:ext uri="{FF2B5EF4-FFF2-40B4-BE49-F238E27FC236}">
                <a16:creationId xmlns:a16="http://schemas.microsoft.com/office/drawing/2014/main" id="{36A96B0A-CF85-4D2D-866C-9E45605C4B34}"/>
              </a:ext>
            </a:extLst>
          </p:cNvPr>
          <p:cNvSpPr>
            <a:spLocks noChangeArrowheads="1"/>
          </p:cNvSpPr>
          <p:nvPr/>
        </p:nvSpPr>
        <p:spPr bwMode="auto">
          <a:xfrm>
            <a:off x="5532438" y="4316413"/>
            <a:ext cx="512762"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48" name="Rectangle 90">
            <a:extLst>
              <a:ext uri="{FF2B5EF4-FFF2-40B4-BE49-F238E27FC236}">
                <a16:creationId xmlns:a16="http://schemas.microsoft.com/office/drawing/2014/main" id="{A63C5EBC-5A19-4763-8358-D4730B3C1B9A}"/>
              </a:ext>
            </a:extLst>
          </p:cNvPr>
          <p:cNvSpPr>
            <a:spLocks noChangeArrowheads="1"/>
          </p:cNvSpPr>
          <p:nvPr/>
        </p:nvSpPr>
        <p:spPr bwMode="auto">
          <a:xfrm>
            <a:off x="6127750" y="4316413"/>
            <a:ext cx="3460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2349" name="Rectangle 242">
            <a:extLst>
              <a:ext uri="{FF2B5EF4-FFF2-40B4-BE49-F238E27FC236}">
                <a16:creationId xmlns:a16="http://schemas.microsoft.com/office/drawing/2014/main" id="{EDA75498-87C4-4D2B-8E51-71D0895A679B}"/>
              </a:ext>
            </a:extLst>
          </p:cNvPr>
          <p:cNvSpPr>
            <a:spLocks noChangeArrowheads="1"/>
          </p:cNvSpPr>
          <p:nvPr/>
        </p:nvSpPr>
        <p:spPr bwMode="auto">
          <a:xfrm>
            <a:off x="6045200"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50" name="Rectangle 91">
            <a:extLst>
              <a:ext uri="{FF2B5EF4-FFF2-40B4-BE49-F238E27FC236}">
                <a16:creationId xmlns:a16="http://schemas.microsoft.com/office/drawing/2014/main" id="{1D554EAF-3BE0-45C1-BCDB-64D5F30FA312}"/>
              </a:ext>
            </a:extLst>
          </p:cNvPr>
          <p:cNvSpPr>
            <a:spLocks noChangeArrowheads="1"/>
          </p:cNvSpPr>
          <p:nvPr/>
        </p:nvSpPr>
        <p:spPr bwMode="auto">
          <a:xfrm>
            <a:off x="6516688" y="4318000"/>
            <a:ext cx="6492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b="1">
                <a:latin typeface="Times New Roman" panose="02020603050405020304" pitchFamily="18" charset="0"/>
              </a:rPr>
              <a:t>6＋</a:t>
            </a:r>
            <a:r>
              <a:rPr lang="zh-CN" altLang="en-US" b="1">
                <a:solidFill>
                  <a:srgbClr val="CC0000"/>
                </a:solidFill>
                <a:latin typeface="Times New Roman" panose="02020603050405020304" pitchFamily="18" charset="0"/>
              </a:rPr>
              <a:t>5</a:t>
            </a:r>
          </a:p>
          <a:p>
            <a:pPr algn="just"/>
            <a:endParaRPr lang="zh-CN" altLang="en-US" b="1">
              <a:latin typeface="Times New Roman" panose="02020603050405020304" pitchFamily="18" charset="0"/>
            </a:endParaRPr>
          </a:p>
        </p:txBody>
      </p:sp>
      <p:sp>
        <p:nvSpPr>
          <p:cNvPr id="52351" name="Rectangle 92">
            <a:extLst>
              <a:ext uri="{FF2B5EF4-FFF2-40B4-BE49-F238E27FC236}">
                <a16:creationId xmlns:a16="http://schemas.microsoft.com/office/drawing/2014/main" id="{11995E17-FC86-4EA6-81A7-848FE66BD743}"/>
              </a:ext>
            </a:extLst>
          </p:cNvPr>
          <p:cNvSpPr>
            <a:spLocks noChangeArrowheads="1"/>
          </p:cNvSpPr>
          <p:nvPr/>
        </p:nvSpPr>
        <p:spPr bwMode="auto">
          <a:xfrm>
            <a:off x="7150100"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2352" name="Rectangle 246">
            <a:extLst>
              <a:ext uri="{FF2B5EF4-FFF2-40B4-BE49-F238E27FC236}">
                <a16:creationId xmlns:a16="http://schemas.microsoft.com/office/drawing/2014/main" id="{B57A0758-03E9-4245-A1FF-A323B2786CFF}"/>
              </a:ext>
            </a:extLst>
          </p:cNvPr>
          <p:cNvSpPr>
            <a:spLocks noChangeArrowheads="1"/>
          </p:cNvSpPr>
          <p:nvPr/>
        </p:nvSpPr>
        <p:spPr bwMode="auto">
          <a:xfrm>
            <a:off x="7067550" y="4316413"/>
            <a:ext cx="512763"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53" name="Rectangle 93">
            <a:extLst>
              <a:ext uri="{FF2B5EF4-FFF2-40B4-BE49-F238E27FC236}">
                <a16:creationId xmlns:a16="http://schemas.microsoft.com/office/drawing/2014/main" id="{C5464C64-C4A0-42B2-9DA5-F031BD96FC46}"/>
              </a:ext>
            </a:extLst>
          </p:cNvPr>
          <p:cNvSpPr>
            <a:spLocks noChangeArrowheads="1"/>
          </p:cNvSpPr>
          <p:nvPr/>
        </p:nvSpPr>
        <p:spPr bwMode="auto">
          <a:xfrm>
            <a:off x="7661275" y="4316413"/>
            <a:ext cx="347663"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52354" name="Rectangle 248">
            <a:extLst>
              <a:ext uri="{FF2B5EF4-FFF2-40B4-BE49-F238E27FC236}">
                <a16:creationId xmlns:a16="http://schemas.microsoft.com/office/drawing/2014/main" id="{99C8242B-80F5-4F73-8B53-71EC542405DD}"/>
              </a:ext>
            </a:extLst>
          </p:cNvPr>
          <p:cNvSpPr>
            <a:spLocks noChangeArrowheads="1"/>
          </p:cNvSpPr>
          <p:nvPr/>
        </p:nvSpPr>
        <p:spPr bwMode="auto">
          <a:xfrm>
            <a:off x="7580313" y="4316413"/>
            <a:ext cx="511175" cy="53498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55" name="Rectangle 94">
            <a:extLst>
              <a:ext uri="{FF2B5EF4-FFF2-40B4-BE49-F238E27FC236}">
                <a16:creationId xmlns:a16="http://schemas.microsoft.com/office/drawing/2014/main" id="{27F5891E-8D55-4783-B247-62A70D5EA084}"/>
              </a:ext>
            </a:extLst>
          </p:cNvPr>
          <p:cNvSpPr>
            <a:spLocks noChangeArrowheads="1"/>
          </p:cNvSpPr>
          <p:nvPr/>
        </p:nvSpPr>
        <p:spPr bwMode="auto">
          <a:xfrm>
            <a:off x="904875" y="4851400"/>
            <a:ext cx="9636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52356" name="Rectangle 250">
            <a:extLst>
              <a:ext uri="{FF2B5EF4-FFF2-40B4-BE49-F238E27FC236}">
                <a16:creationId xmlns:a16="http://schemas.microsoft.com/office/drawing/2014/main" id="{9F06D95C-3C93-47D3-BC84-7A775ED2C290}"/>
              </a:ext>
            </a:extLst>
          </p:cNvPr>
          <p:cNvSpPr>
            <a:spLocks noChangeArrowheads="1"/>
          </p:cNvSpPr>
          <p:nvPr/>
        </p:nvSpPr>
        <p:spPr bwMode="auto">
          <a:xfrm>
            <a:off x="823913" y="4851400"/>
            <a:ext cx="1127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57" name="Rectangle 95">
            <a:extLst>
              <a:ext uri="{FF2B5EF4-FFF2-40B4-BE49-F238E27FC236}">
                <a16:creationId xmlns:a16="http://schemas.microsoft.com/office/drawing/2014/main" id="{B6D707C6-A658-468C-8A3B-A4BE3F5A7733}"/>
              </a:ext>
            </a:extLst>
          </p:cNvPr>
          <p:cNvSpPr>
            <a:spLocks noChangeArrowheads="1"/>
          </p:cNvSpPr>
          <p:nvPr/>
        </p:nvSpPr>
        <p:spPr bwMode="auto">
          <a:xfrm>
            <a:off x="2032000" y="4851400"/>
            <a:ext cx="3476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2358" name="Rectangle 252">
            <a:extLst>
              <a:ext uri="{FF2B5EF4-FFF2-40B4-BE49-F238E27FC236}">
                <a16:creationId xmlns:a16="http://schemas.microsoft.com/office/drawing/2014/main" id="{B0AF9260-9EC5-4D67-A53E-1D2938C505FE}"/>
              </a:ext>
            </a:extLst>
          </p:cNvPr>
          <p:cNvSpPr>
            <a:spLocks noChangeArrowheads="1"/>
          </p:cNvSpPr>
          <p:nvPr/>
        </p:nvSpPr>
        <p:spPr bwMode="auto">
          <a:xfrm>
            <a:off x="1951038" y="4851400"/>
            <a:ext cx="511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59" name="Rectangle 254">
            <a:extLst>
              <a:ext uri="{FF2B5EF4-FFF2-40B4-BE49-F238E27FC236}">
                <a16:creationId xmlns:a16="http://schemas.microsoft.com/office/drawing/2014/main" id="{7BC94A5C-634F-412D-A013-9ADACC2EB260}"/>
              </a:ext>
            </a:extLst>
          </p:cNvPr>
          <p:cNvSpPr>
            <a:spLocks noChangeArrowheads="1"/>
          </p:cNvSpPr>
          <p:nvPr/>
        </p:nvSpPr>
        <p:spPr bwMode="auto">
          <a:xfrm>
            <a:off x="24622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0" name="Rectangle 256">
            <a:extLst>
              <a:ext uri="{FF2B5EF4-FFF2-40B4-BE49-F238E27FC236}">
                <a16:creationId xmlns:a16="http://schemas.microsoft.com/office/drawing/2014/main" id="{ADF0CAC1-5298-4AE8-89BA-6142C894051B}"/>
              </a:ext>
            </a:extLst>
          </p:cNvPr>
          <p:cNvSpPr>
            <a:spLocks noChangeArrowheads="1"/>
          </p:cNvSpPr>
          <p:nvPr/>
        </p:nvSpPr>
        <p:spPr bwMode="auto">
          <a:xfrm>
            <a:off x="297338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1" name="Rectangle 258">
            <a:extLst>
              <a:ext uri="{FF2B5EF4-FFF2-40B4-BE49-F238E27FC236}">
                <a16:creationId xmlns:a16="http://schemas.microsoft.com/office/drawing/2014/main" id="{5A64DEE9-D042-46B3-874F-E2C1007F7E4D}"/>
              </a:ext>
            </a:extLst>
          </p:cNvPr>
          <p:cNvSpPr>
            <a:spLocks noChangeArrowheads="1"/>
          </p:cNvSpPr>
          <p:nvPr/>
        </p:nvSpPr>
        <p:spPr bwMode="auto">
          <a:xfrm>
            <a:off x="348615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2" name="Rectangle 260">
            <a:extLst>
              <a:ext uri="{FF2B5EF4-FFF2-40B4-BE49-F238E27FC236}">
                <a16:creationId xmlns:a16="http://schemas.microsoft.com/office/drawing/2014/main" id="{794AC312-BDE3-426B-B2F3-900FC9560BDA}"/>
              </a:ext>
            </a:extLst>
          </p:cNvPr>
          <p:cNvSpPr>
            <a:spLocks noChangeArrowheads="1"/>
          </p:cNvSpPr>
          <p:nvPr/>
        </p:nvSpPr>
        <p:spPr bwMode="auto">
          <a:xfrm>
            <a:off x="399732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3" name="Rectangle 262">
            <a:extLst>
              <a:ext uri="{FF2B5EF4-FFF2-40B4-BE49-F238E27FC236}">
                <a16:creationId xmlns:a16="http://schemas.microsoft.com/office/drawing/2014/main" id="{0BE4D125-82EE-497D-ADF2-A24931E45229}"/>
              </a:ext>
            </a:extLst>
          </p:cNvPr>
          <p:cNvSpPr>
            <a:spLocks noChangeArrowheads="1"/>
          </p:cNvSpPr>
          <p:nvPr/>
        </p:nvSpPr>
        <p:spPr bwMode="auto">
          <a:xfrm>
            <a:off x="450850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4" name="Rectangle 264">
            <a:extLst>
              <a:ext uri="{FF2B5EF4-FFF2-40B4-BE49-F238E27FC236}">
                <a16:creationId xmlns:a16="http://schemas.microsoft.com/office/drawing/2014/main" id="{CE58400F-5441-4F98-8ECD-4EC72D74A7CF}"/>
              </a:ext>
            </a:extLst>
          </p:cNvPr>
          <p:cNvSpPr>
            <a:spLocks noChangeArrowheads="1"/>
          </p:cNvSpPr>
          <p:nvPr/>
        </p:nvSpPr>
        <p:spPr bwMode="auto">
          <a:xfrm>
            <a:off x="502126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5" name="Rectangle 266">
            <a:extLst>
              <a:ext uri="{FF2B5EF4-FFF2-40B4-BE49-F238E27FC236}">
                <a16:creationId xmlns:a16="http://schemas.microsoft.com/office/drawing/2014/main" id="{18474863-EBFB-4219-89B1-ACA72EFE29CD}"/>
              </a:ext>
            </a:extLst>
          </p:cNvPr>
          <p:cNvSpPr>
            <a:spLocks noChangeArrowheads="1"/>
          </p:cNvSpPr>
          <p:nvPr/>
        </p:nvSpPr>
        <p:spPr bwMode="auto">
          <a:xfrm>
            <a:off x="5532438" y="4851400"/>
            <a:ext cx="512762"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6" name="Rectangle 268">
            <a:extLst>
              <a:ext uri="{FF2B5EF4-FFF2-40B4-BE49-F238E27FC236}">
                <a16:creationId xmlns:a16="http://schemas.microsoft.com/office/drawing/2014/main" id="{70600180-FF6B-4379-B1FD-0011D27B41E3}"/>
              </a:ext>
            </a:extLst>
          </p:cNvPr>
          <p:cNvSpPr>
            <a:spLocks noChangeArrowheads="1"/>
          </p:cNvSpPr>
          <p:nvPr/>
        </p:nvSpPr>
        <p:spPr bwMode="auto">
          <a:xfrm>
            <a:off x="6045200"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7" name="Rectangle 270">
            <a:extLst>
              <a:ext uri="{FF2B5EF4-FFF2-40B4-BE49-F238E27FC236}">
                <a16:creationId xmlns:a16="http://schemas.microsoft.com/office/drawing/2014/main" id="{20D22B3D-B227-4A8D-8EFA-E1D8FFC32640}"/>
              </a:ext>
            </a:extLst>
          </p:cNvPr>
          <p:cNvSpPr>
            <a:spLocks noChangeArrowheads="1"/>
          </p:cNvSpPr>
          <p:nvPr/>
        </p:nvSpPr>
        <p:spPr bwMode="auto">
          <a:xfrm>
            <a:off x="6556375"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8" name="Rectangle 272">
            <a:extLst>
              <a:ext uri="{FF2B5EF4-FFF2-40B4-BE49-F238E27FC236}">
                <a16:creationId xmlns:a16="http://schemas.microsoft.com/office/drawing/2014/main" id="{68B2F270-2A2E-455E-A950-FE238DF65B06}"/>
              </a:ext>
            </a:extLst>
          </p:cNvPr>
          <p:cNvSpPr>
            <a:spLocks noChangeArrowheads="1"/>
          </p:cNvSpPr>
          <p:nvPr/>
        </p:nvSpPr>
        <p:spPr bwMode="auto">
          <a:xfrm>
            <a:off x="7067550" y="4851400"/>
            <a:ext cx="512763"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69" name="Rectangle 274">
            <a:extLst>
              <a:ext uri="{FF2B5EF4-FFF2-40B4-BE49-F238E27FC236}">
                <a16:creationId xmlns:a16="http://schemas.microsoft.com/office/drawing/2014/main" id="{87320EC4-B67E-45CC-ADD2-3A9B0A8EA5D6}"/>
              </a:ext>
            </a:extLst>
          </p:cNvPr>
          <p:cNvSpPr>
            <a:spLocks noChangeArrowheads="1"/>
          </p:cNvSpPr>
          <p:nvPr/>
        </p:nvSpPr>
        <p:spPr bwMode="auto">
          <a:xfrm>
            <a:off x="7580313" y="4851400"/>
            <a:ext cx="511175" cy="53657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0" name="Rectangle 107">
            <a:extLst>
              <a:ext uri="{FF2B5EF4-FFF2-40B4-BE49-F238E27FC236}">
                <a16:creationId xmlns:a16="http://schemas.microsoft.com/office/drawing/2014/main" id="{A0C3D147-BD67-4628-A255-810CA477707C}"/>
              </a:ext>
            </a:extLst>
          </p:cNvPr>
          <p:cNvSpPr>
            <a:spLocks noChangeArrowheads="1"/>
          </p:cNvSpPr>
          <p:nvPr/>
        </p:nvSpPr>
        <p:spPr bwMode="auto">
          <a:xfrm>
            <a:off x="904875" y="5387975"/>
            <a:ext cx="963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2371" name="Rectangle 276">
            <a:extLst>
              <a:ext uri="{FF2B5EF4-FFF2-40B4-BE49-F238E27FC236}">
                <a16:creationId xmlns:a16="http://schemas.microsoft.com/office/drawing/2014/main" id="{78DA2C30-258C-411A-8DA0-A22CBEB88BBA}"/>
              </a:ext>
            </a:extLst>
          </p:cNvPr>
          <p:cNvSpPr>
            <a:spLocks noChangeArrowheads="1"/>
          </p:cNvSpPr>
          <p:nvPr/>
        </p:nvSpPr>
        <p:spPr bwMode="auto">
          <a:xfrm>
            <a:off x="823913" y="5387975"/>
            <a:ext cx="1127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2" name="Rectangle 108">
            <a:extLst>
              <a:ext uri="{FF2B5EF4-FFF2-40B4-BE49-F238E27FC236}">
                <a16:creationId xmlns:a16="http://schemas.microsoft.com/office/drawing/2014/main" id="{281378A2-D457-42A6-A904-6CB83EE15FE3}"/>
              </a:ext>
            </a:extLst>
          </p:cNvPr>
          <p:cNvSpPr>
            <a:spLocks noChangeArrowheads="1"/>
          </p:cNvSpPr>
          <p:nvPr/>
        </p:nvSpPr>
        <p:spPr bwMode="auto">
          <a:xfrm>
            <a:off x="2032000" y="5387975"/>
            <a:ext cx="3476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2373" name="Rectangle 278">
            <a:extLst>
              <a:ext uri="{FF2B5EF4-FFF2-40B4-BE49-F238E27FC236}">
                <a16:creationId xmlns:a16="http://schemas.microsoft.com/office/drawing/2014/main" id="{206BBC8D-D9F9-48F2-9DD7-996EB4A30109}"/>
              </a:ext>
            </a:extLst>
          </p:cNvPr>
          <p:cNvSpPr>
            <a:spLocks noChangeArrowheads="1"/>
          </p:cNvSpPr>
          <p:nvPr/>
        </p:nvSpPr>
        <p:spPr bwMode="auto">
          <a:xfrm>
            <a:off x="1951038" y="5387975"/>
            <a:ext cx="511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4" name="Rectangle 280">
            <a:extLst>
              <a:ext uri="{FF2B5EF4-FFF2-40B4-BE49-F238E27FC236}">
                <a16:creationId xmlns:a16="http://schemas.microsoft.com/office/drawing/2014/main" id="{3EEDF313-F6B3-4604-B2CB-A682082A9FCC}"/>
              </a:ext>
            </a:extLst>
          </p:cNvPr>
          <p:cNvSpPr>
            <a:spLocks noChangeArrowheads="1"/>
          </p:cNvSpPr>
          <p:nvPr/>
        </p:nvSpPr>
        <p:spPr bwMode="auto">
          <a:xfrm>
            <a:off x="24622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5" name="Rectangle 282">
            <a:extLst>
              <a:ext uri="{FF2B5EF4-FFF2-40B4-BE49-F238E27FC236}">
                <a16:creationId xmlns:a16="http://schemas.microsoft.com/office/drawing/2014/main" id="{3F7E6D8D-DBF6-4C20-979B-FDC23BE1B414}"/>
              </a:ext>
            </a:extLst>
          </p:cNvPr>
          <p:cNvSpPr>
            <a:spLocks noChangeArrowheads="1"/>
          </p:cNvSpPr>
          <p:nvPr/>
        </p:nvSpPr>
        <p:spPr bwMode="auto">
          <a:xfrm>
            <a:off x="297338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6" name="Rectangle 284">
            <a:extLst>
              <a:ext uri="{FF2B5EF4-FFF2-40B4-BE49-F238E27FC236}">
                <a16:creationId xmlns:a16="http://schemas.microsoft.com/office/drawing/2014/main" id="{0B695E8A-A780-49FC-83DD-BC0AA974B779}"/>
              </a:ext>
            </a:extLst>
          </p:cNvPr>
          <p:cNvSpPr>
            <a:spLocks noChangeArrowheads="1"/>
          </p:cNvSpPr>
          <p:nvPr/>
        </p:nvSpPr>
        <p:spPr bwMode="auto">
          <a:xfrm>
            <a:off x="348615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7" name="Rectangle 286">
            <a:extLst>
              <a:ext uri="{FF2B5EF4-FFF2-40B4-BE49-F238E27FC236}">
                <a16:creationId xmlns:a16="http://schemas.microsoft.com/office/drawing/2014/main" id="{3E8D1CCC-0850-4B09-9ECD-0E1395C5F80E}"/>
              </a:ext>
            </a:extLst>
          </p:cNvPr>
          <p:cNvSpPr>
            <a:spLocks noChangeArrowheads="1"/>
          </p:cNvSpPr>
          <p:nvPr/>
        </p:nvSpPr>
        <p:spPr bwMode="auto">
          <a:xfrm>
            <a:off x="399732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8" name="Rectangle 288">
            <a:extLst>
              <a:ext uri="{FF2B5EF4-FFF2-40B4-BE49-F238E27FC236}">
                <a16:creationId xmlns:a16="http://schemas.microsoft.com/office/drawing/2014/main" id="{E57F09B2-DCA3-47D7-8CF9-82F7B2B79958}"/>
              </a:ext>
            </a:extLst>
          </p:cNvPr>
          <p:cNvSpPr>
            <a:spLocks noChangeArrowheads="1"/>
          </p:cNvSpPr>
          <p:nvPr/>
        </p:nvSpPr>
        <p:spPr bwMode="auto">
          <a:xfrm>
            <a:off x="450850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79" name="Rectangle 290">
            <a:extLst>
              <a:ext uri="{FF2B5EF4-FFF2-40B4-BE49-F238E27FC236}">
                <a16:creationId xmlns:a16="http://schemas.microsoft.com/office/drawing/2014/main" id="{8032E4E3-269C-41C2-99DC-F46A0ABCB57A}"/>
              </a:ext>
            </a:extLst>
          </p:cNvPr>
          <p:cNvSpPr>
            <a:spLocks noChangeArrowheads="1"/>
          </p:cNvSpPr>
          <p:nvPr/>
        </p:nvSpPr>
        <p:spPr bwMode="auto">
          <a:xfrm>
            <a:off x="502126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0" name="Rectangle 292">
            <a:extLst>
              <a:ext uri="{FF2B5EF4-FFF2-40B4-BE49-F238E27FC236}">
                <a16:creationId xmlns:a16="http://schemas.microsoft.com/office/drawing/2014/main" id="{720C2DDF-9311-4A95-A29F-E353AE293445}"/>
              </a:ext>
            </a:extLst>
          </p:cNvPr>
          <p:cNvSpPr>
            <a:spLocks noChangeArrowheads="1"/>
          </p:cNvSpPr>
          <p:nvPr/>
        </p:nvSpPr>
        <p:spPr bwMode="auto">
          <a:xfrm>
            <a:off x="5532438" y="5387975"/>
            <a:ext cx="512762"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1" name="Rectangle 294">
            <a:extLst>
              <a:ext uri="{FF2B5EF4-FFF2-40B4-BE49-F238E27FC236}">
                <a16:creationId xmlns:a16="http://schemas.microsoft.com/office/drawing/2014/main" id="{F9D8645E-9A10-4088-BF2A-82525808B89F}"/>
              </a:ext>
            </a:extLst>
          </p:cNvPr>
          <p:cNvSpPr>
            <a:spLocks noChangeArrowheads="1"/>
          </p:cNvSpPr>
          <p:nvPr/>
        </p:nvSpPr>
        <p:spPr bwMode="auto">
          <a:xfrm>
            <a:off x="6045200"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2" name="Rectangle 296">
            <a:extLst>
              <a:ext uri="{FF2B5EF4-FFF2-40B4-BE49-F238E27FC236}">
                <a16:creationId xmlns:a16="http://schemas.microsoft.com/office/drawing/2014/main" id="{B7054CEA-1F29-4200-B519-F888BF017746}"/>
              </a:ext>
            </a:extLst>
          </p:cNvPr>
          <p:cNvSpPr>
            <a:spLocks noChangeArrowheads="1"/>
          </p:cNvSpPr>
          <p:nvPr/>
        </p:nvSpPr>
        <p:spPr bwMode="auto">
          <a:xfrm>
            <a:off x="6556375"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3" name="Rectangle 298">
            <a:extLst>
              <a:ext uri="{FF2B5EF4-FFF2-40B4-BE49-F238E27FC236}">
                <a16:creationId xmlns:a16="http://schemas.microsoft.com/office/drawing/2014/main" id="{4CFF1929-9E2E-4077-B30D-72696B2A8664}"/>
              </a:ext>
            </a:extLst>
          </p:cNvPr>
          <p:cNvSpPr>
            <a:spLocks noChangeArrowheads="1"/>
          </p:cNvSpPr>
          <p:nvPr/>
        </p:nvSpPr>
        <p:spPr bwMode="auto">
          <a:xfrm>
            <a:off x="7067550" y="5387975"/>
            <a:ext cx="512763"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4" name="Rectangle 300">
            <a:extLst>
              <a:ext uri="{FF2B5EF4-FFF2-40B4-BE49-F238E27FC236}">
                <a16:creationId xmlns:a16="http://schemas.microsoft.com/office/drawing/2014/main" id="{A8CE2662-86DB-4FDA-9F1F-D20C9C23D678}"/>
              </a:ext>
            </a:extLst>
          </p:cNvPr>
          <p:cNvSpPr>
            <a:spLocks noChangeArrowheads="1"/>
          </p:cNvSpPr>
          <p:nvPr/>
        </p:nvSpPr>
        <p:spPr bwMode="auto">
          <a:xfrm>
            <a:off x="7580313" y="5387975"/>
            <a:ext cx="511175" cy="53498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5" name="Rectangle 303">
            <a:extLst>
              <a:ext uri="{FF2B5EF4-FFF2-40B4-BE49-F238E27FC236}">
                <a16:creationId xmlns:a16="http://schemas.microsoft.com/office/drawing/2014/main" id="{759F49A2-B067-42AC-B691-8EAC656F6C96}"/>
              </a:ext>
            </a:extLst>
          </p:cNvPr>
          <p:cNvSpPr>
            <a:spLocks noChangeArrowheads="1"/>
          </p:cNvSpPr>
          <p:nvPr/>
        </p:nvSpPr>
        <p:spPr bwMode="auto">
          <a:xfrm>
            <a:off x="820738" y="2492375"/>
            <a:ext cx="7273925" cy="3432175"/>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6" name="Rectangle 311">
            <a:extLst>
              <a:ext uri="{FF2B5EF4-FFF2-40B4-BE49-F238E27FC236}">
                <a16:creationId xmlns:a16="http://schemas.microsoft.com/office/drawing/2014/main" id="{A7BE7C24-50E4-46B4-A344-72DEAAE95F47}"/>
              </a:ext>
            </a:extLst>
          </p:cNvPr>
          <p:cNvSpPr>
            <a:spLocks noChangeArrowheads="1"/>
          </p:cNvSpPr>
          <p:nvPr/>
        </p:nvSpPr>
        <p:spPr bwMode="auto">
          <a:xfrm>
            <a:off x="3565525" y="3030538"/>
            <a:ext cx="3492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2387" name="Rectangle 312">
            <a:extLst>
              <a:ext uri="{FF2B5EF4-FFF2-40B4-BE49-F238E27FC236}">
                <a16:creationId xmlns:a16="http://schemas.microsoft.com/office/drawing/2014/main" id="{2A9BAE87-17D5-4C3B-A1AC-3D96CA821291}"/>
              </a:ext>
            </a:extLst>
          </p:cNvPr>
          <p:cNvSpPr>
            <a:spLocks noChangeArrowheads="1"/>
          </p:cNvSpPr>
          <p:nvPr/>
        </p:nvSpPr>
        <p:spPr bwMode="auto">
          <a:xfrm>
            <a:off x="3484563" y="3030538"/>
            <a:ext cx="512762" cy="42862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2389" name="直接连接符 27812">
            <a:extLst>
              <a:ext uri="{FF2B5EF4-FFF2-40B4-BE49-F238E27FC236}">
                <a16:creationId xmlns:a16="http://schemas.microsoft.com/office/drawing/2014/main" id="{47EED5CF-4BE3-495A-9EFF-76D95FAB30CB}"/>
              </a:ext>
            </a:extLst>
          </p:cNvPr>
          <p:cNvSpPr>
            <a:spLocks noChangeShapeType="1"/>
          </p:cNvSpPr>
          <p:nvPr/>
        </p:nvSpPr>
        <p:spPr bwMode="auto">
          <a:xfrm flipH="1">
            <a:off x="6877050" y="1286541"/>
            <a:ext cx="810290" cy="3007648"/>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90" name="直接连接符 27813">
            <a:extLst>
              <a:ext uri="{FF2B5EF4-FFF2-40B4-BE49-F238E27FC236}">
                <a16:creationId xmlns:a16="http://schemas.microsoft.com/office/drawing/2014/main" id="{EFA23FD6-0A6A-40D0-90E4-D30A4F867871}"/>
              </a:ext>
            </a:extLst>
          </p:cNvPr>
          <p:cNvSpPr>
            <a:spLocks noChangeShapeType="1"/>
          </p:cNvSpPr>
          <p:nvPr/>
        </p:nvSpPr>
        <p:spPr bwMode="auto">
          <a:xfrm>
            <a:off x="3854450" y="4221163"/>
            <a:ext cx="2806700" cy="215900"/>
          </a:xfrm>
          <a:prstGeom prst="line">
            <a:avLst/>
          </a:prstGeom>
          <a:noFill/>
          <a:ln w="38100">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391" name="椭圆 27814">
            <a:extLst>
              <a:ext uri="{FF2B5EF4-FFF2-40B4-BE49-F238E27FC236}">
                <a16:creationId xmlns:a16="http://schemas.microsoft.com/office/drawing/2014/main" id="{E2A6C9A2-DDD9-4DA4-B2F8-6E8528931956}"/>
              </a:ext>
            </a:extLst>
          </p:cNvPr>
          <p:cNvSpPr>
            <a:spLocks noChangeArrowheads="1"/>
          </p:cNvSpPr>
          <p:nvPr/>
        </p:nvSpPr>
        <p:spPr bwMode="auto">
          <a:xfrm>
            <a:off x="6445250" y="2492375"/>
            <a:ext cx="647700" cy="50482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44590A4-7D24-4CB7-B009-DBDB10F03FB2}"/>
                  </a:ext>
                </a:extLst>
              </p:cNvPr>
              <p:cNvSpPr/>
              <p:nvPr/>
            </p:nvSpPr>
            <p:spPr>
              <a:xfrm>
                <a:off x="2413263" y="5297863"/>
                <a:ext cx="6645896" cy="895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1" i="1" smtClean="0">
                          <a:solidFill>
                            <a:srgbClr val="FF0000"/>
                          </a:solidFill>
                          <a:latin typeface="Cambria Math" panose="02040503050406030204" pitchFamily="18" charset="0"/>
                        </a:rPr>
                        <m:t>𝒅𝒑</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𝒋</m:t>
                          </m:r>
                        </m:e>
                      </m:d>
                      <m:r>
                        <a:rPr lang="en-US" altLang="zh-CN" b="1" i="1" smtClean="0">
                          <a:solidFill>
                            <a:srgbClr val="FF0000"/>
                          </a:solidFill>
                          <a:latin typeface="Cambria Math" panose="02040503050406030204" pitchFamily="18" charset="0"/>
                        </a:rPr>
                        <m:t>=</m:t>
                      </m:r>
                      <m:d>
                        <m:dPr>
                          <m:begChr m:val="{"/>
                          <m:endChr m:val=""/>
                          <m:ctrlPr>
                            <a:rPr lang="en-US" altLang="zh-CN" b="1" i="1" smtClean="0">
                              <a:solidFill>
                                <a:srgbClr val="FF0000"/>
                              </a:solidFill>
                              <a:latin typeface="Cambria Math" panose="02040503050406030204" pitchFamily="18" charset="0"/>
                            </a:rPr>
                          </m:ctrlPr>
                        </m:dPr>
                        <m:e>
                          <m:eqArr>
                            <m:eqArrPr>
                              <m:ctrlPr>
                                <a:rPr lang="en-US" altLang="zh-CN" b="1" i="1" smtClean="0">
                                  <a:solidFill>
                                    <a:srgbClr val="FF0000"/>
                                  </a:solidFill>
                                  <a:latin typeface="Cambria Math" panose="02040503050406030204" pitchFamily="18" charset="0"/>
                                </a:rPr>
                              </m:ctrlPr>
                            </m:eqArrPr>
                            <m:e>
                              <m:r>
                                <a:rPr lang="en-US" altLang="zh-CN" b="1" i="1" smtClean="0">
                                  <a:solidFill>
                                    <a:srgbClr val="FF0000"/>
                                  </a:solidFill>
                                  <a:latin typeface="Cambria Math" panose="02040503050406030204" pitchFamily="18" charset="0"/>
                                </a:rPr>
                                <m:t>𝟎</m:t>
                              </m:r>
                              <m:r>
                                <a:rPr lang="en-US" altLang="zh-CN" b="1" i="1" smtClean="0">
                                  <a:solidFill>
                                    <a:srgbClr val="FF0000"/>
                                  </a:solidFill>
                                  <a:latin typeface="Cambria Math" panose="02040503050406030204" pitchFamily="18" charset="0"/>
                                </a:rPr>
                                <m:t>                                                                        </m:t>
                              </m:r>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r>
                                <a:rPr lang="zh-CN" altLang="en-US" b="1" i="1">
                                  <a:solidFill>
                                    <a:srgbClr val="FF0000"/>
                                  </a:solidFill>
                                  <a:latin typeface="Cambria Math" panose="02040503050406030204" pitchFamily="18" charset="0"/>
                                </a:rPr>
                                <m:t>或</m:t>
                              </m:r>
                              <m:r>
                                <a:rPr lang="en-US" altLang="zh-CN" b="1" i="1" smtClean="0">
                                  <a:solidFill>
                                    <a:srgbClr val="FF0000"/>
                                  </a:solidFill>
                                  <a:latin typeface="Cambria Math" panose="02040503050406030204" pitchFamily="18" charset="0"/>
                                </a:rPr>
                                <m:t>𝒋</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e>
                            <m:e>
                              <m:r>
                                <a:rPr lang="en-US" altLang="zh-CN" b="1" i="1" smtClean="0">
                                  <a:solidFill>
                                    <a:srgbClr val="FF0000"/>
                                  </a:solidFill>
                                  <a:latin typeface="Cambria Math" panose="02040503050406030204" pitchFamily="18" charset="0"/>
                                </a:rPr>
                                <m:t>𝒅𝒑</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𝒋</m:t>
                                  </m:r>
                                </m:e>
                              </m:d>
                              <m:r>
                                <a:rPr lang="en-US" altLang="zh-CN" b="1" i="1" smtClean="0">
                                  <a:solidFill>
                                    <a:srgbClr val="FF0000"/>
                                  </a:solidFill>
                                  <a:latin typeface="Cambria Math" panose="02040503050406030204" pitchFamily="18" charset="0"/>
                                </a:rPr>
                                <m:t>                                            </m:t>
                              </m:r>
                              <m:r>
                                <a:rPr lang="en-US" altLang="zh-CN" b="1" i="1" smtClean="0">
                                  <a:solidFill>
                                    <a:srgbClr val="FF0000"/>
                                  </a:solidFill>
                                  <a:latin typeface="Cambria Math" panose="02040503050406030204" pitchFamily="18" charset="0"/>
                                </a:rPr>
                                <m:t>𝒋</m:t>
                              </m:r>
                              <m:r>
                                <a:rPr lang="en-US" altLang="zh-CN" b="1" i="1" smtClean="0">
                                  <a:solidFill>
                                    <a:srgbClr val="FF0000"/>
                                  </a:solidFill>
                                  <a:latin typeface="Cambria Math" panose="02040503050406030204" pitchFamily="18" charset="0"/>
                                </a:rPr>
                                <m:t>&lt;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𝒘</m:t>
                                  </m:r>
                                </m:e>
                                <m:sub>
                                  <m:r>
                                    <a:rPr lang="en-US" altLang="zh-CN" b="1" i="1" smtClean="0">
                                      <a:solidFill>
                                        <a:srgbClr val="FF0000"/>
                                      </a:solidFill>
                                      <a:latin typeface="Cambria Math" panose="02040503050406030204" pitchFamily="18" charset="0"/>
                                    </a:rPr>
                                    <m:t>𝒊</m:t>
                                  </m:r>
                                </m:sub>
                              </m:sSub>
                            </m:e>
                            <m:e>
                              <m:func>
                                <m:funcPr>
                                  <m:ctrlPr>
                                    <a:rPr lang="en-US" altLang="zh-CN" b="1" i="1" smtClean="0">
                                      <a:solidFill>
                                        <a:srgbClr val="FF0000"/>
                                      </a:solidFill>
                                      <a:latin typeface="Cambria Math" panose="02040503050406030204" pitchFamily="18" charset="0"/>
                                    </a:rPr>
                                  </m:ctrlPr>
                                </m:funcPr>
                                <m:fName>
                                  <m:r>
                                    <a:rPr lang="en-US" altLang="zh-CN" b="1" i="0" smtClean="0">
                                      <a:solidFill>
                                        <a:srgbClr val="FF0000"/>
                                      </a:solidFill>
                                      <a:latin typeface="Cambria Math" panose="02040503050406030204" pitchFamily="18" charset="0"/>
                                    </a:rPr>
                                    <m:t>𝐦𝐚𝐱</m:t>
                                  </m:r>
                                </m:fName>
                                <m:e>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𝒅𝒑</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e>
                                      </m:d>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𝒋</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𝒅𝒑</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𝒋</m:t>
                                          </m:r>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𝒘</m:t>
                                              </m:r>
                                            </m:e>
                                            <m:sub>
                                              <m:r>
                                                <a:rPr lang="en-US" altLang="zh-CN" b="1" i="1" smtClean="0">
                                                  <a:solidFill>
                                                    <a:srgbClr val="FF0000"/>
                                                  </a:solidFill>
                                                  <a:latin typeface="Cambria Math" panose="02040503050406030204" pitchFamily="18" charset="0"/>
                                                </a:rPr>
                                                <m:t>𝒊</m:t>
                                              </m:r>
                                            </m:sub>
                                          </m:sSub>
                                        </m:e>
                                      </m:d>
                                      <m:r>
                                        <a:rPr lang="en-US" altLang="zh-CN" b="1" i="1" smtClean="0">
                                          <a:solidFill>
                                            <a:srgbClr val="FF0000"/>
                                          </a:solidFill>
                                          <a:latin typeface="Cambria Math" panose="02040503050406030204" pitchFamily="18" charset="0"/>
                                        </a:rPr>
                                        <m:t>+</m:t>
                                      </m:r>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𝒗</m:t>
                                          </m:r>
                                        </m:e>
                                        <m:sub>
                                          <m:r>
                                            <a:rPr lang="en-US" altLang="zh-CN" b="1" i="1" smtClean="0">
                                              <a:solidFill>
                                                <a:srgbClr val="FF0000"/>
                                              </a:solidFill>
                                              <a:latin typeface="Cambria Math" panose="02040503050406030204" pitchFamily="18" charset="0"/>
                                            </a:rPr>
                                            <m:t>𝒊</m:t>
                                          </m:r>
                                        </m:sub>
                                      </m:sSub>
                                    </m:e>
                                  </m:d>
                                </m:e>
                              </m:func>
                              <m:r>
                                <a:rPr lang="en-US" altLang="zh-CN" b="1" i="1" smtClean="0">
                                  <a:solidFill>
                                    <a:srgbClr val="FF0000"/>
                                  </a:solidFill>
                                  <a:latin typeface="Cambria Math" panose="02040503050406030204" pitchFamily="18" charset="0"/>
                                </a:rPr>
                                <m:t>        </m:t>
                              </m:r>
                              <m:r>
                                <a:rPr lang="en-US" altLang="zh-CN" b="1" i="1" smtClean="0">
                                  <a:solidFill>
                                    <a:srgbClr val="FF0000"/>
                                  </a:solidFill>
                                  <a:latin typeface="Cambria Math" panose="02040503050406030204" pitchFamily="18" charset="0"/>
                                </a:rPr>
                                <m:t>𝒋</m:t>
                              </m:r>
                              <m:r>
                                <a:rPr lang="en-US" altLang="zh-CN" b="1" i="1" smtClean="0">
                                  <a:solidFill>
                                    <a:srgbClr val="FF0000"/>
                                  </a:solidFill>
                                  <a:latin typeface="Cambria Math" panose="02040503050406030204" pitchFamily="18" charset="0"/>
                                  <a:ea typeface="Cambria Math" panose="02040503050406030204" pitchFamily="18" charset="0"/>
                                </a:rPr>
                                <m:t>≥</m:t>
                              </m:r>
                              <m:sSub>
                                <m:sSubPr>
                                  <m:ctrlPr>
                                    <a:rPr lang="en-US" altLang="zh-CN" b="1" i="1" smtClean="0">
                                      <a:solidFill>
                                        <a:srgbClr val="FF0000"/>
                                      </a:solidFill>
                                      <a:latin typeface="Cambria Math" panose="02040503050406030204" pitchFamily="18" charset="0"/>
                                      <a:ea typeface="Cambria Math" panose="02040503050406030204" pitchFamily="18" charset="0"/>
                                    </a:rPr>
                                  </m:ctrlPr>
                                </m:sSubPr>
                                <m:e>
                                  <m:r>
                                    <a:rPr lang="en-US" altLang="zh-CN" b="1" i="1" smtClean="0">
                                      <a:solidFill>
                                        <a:srgbClr val="FF0000"/>
                                      </a:solidFill>
                                      <a:latin typeface="Cambria Math" panose="02040503050406030204" pitchFamily="18" charset="0"/>
                                      <a:ea typeface="Cambria Math" panose="02040503050406030204" pitchFamily="18" charset="0"/>
                                    </a:rPr>
                                    <m:t>𝒘</m:t>
                                  </m:r>
                                </m:e>
                                <m:sub>
                                  <m:r>
                                    <a:rPr lang="en-US" altLang="zh-CN" b="1" i="1" smtClean="0">
                                      <a:solidFill>
                                        <a:srgbClr val="FF0000"/>
                                      </a:solidFill>
                                      <a:latin typeface="Cambria Math" panose="02040503050406030204" pitchFamily="18" charset="0"/>
                                      <a:ea typeface="Cambria Math" panose="02040503050406030204" pitchFamily="18" charset="0"/>
                                    </a:rPr>
                                    <m:t>𝒊</m:t>
                                  </m:r>
                                </m:sub>
                              </m:sSub>
                            </m:e>
                          </m:eqArr>
                        </m:e>
                      </m:d>
                    </m:oMath>
                  </m:oMathPara>
                </a14:m>
                <a:endParaRPr lang="zh-CN" altLang="en-US" b="1" dirty="0"/>
              </a:p>
            </p:txBody>
          </p:sp>
        </mc:Choice>
        <mc:Fallback xmlns="">
          <p:sp>
            <p:nvSpPr>
              <p:cNvPr id="2" name="矩形 1">
                <a:extLst>
                  <a:ext uri="{FF2B5EF4-FFF2-40B4-BE49-F238E27FC236}">
                    <a16:creationId xmlns:a16="http://schemas.microsoft.com/office/drawing/2014/main" id="{D44590A4-7D24-4CB7-B009-DBDB10F03FB2}"/>
                  </a:ext>
                </a:extLst>
              </p:cNvPr>
              <p:cNvSpPr>
                <a:spLocks noRot="1" noChangeAspect="1" noMove="1" noResize="1" noEditPoints="1" noAdjustHandles="1" noChangeArrowheads="1" noChangeShapeType="1" noTextEdit="1"/>
              </p:cNvSpPr>
              <p:nvPr/>
            </p:nvSpPr>
            <p:spPr>
              <a:xfrm>
                <a:off x="2413263" y="5297863"/>
                <a:ext cx="6645896" cy="895546"/>
              </a:xfrm>
              <a:prstGeom prst="rect">
                <a:avLst/>
              </a:prstGeom>
              <a:blipFill>
                <a:blip r:embed="rId2"/>
                <a:stretch>
                  <a:fillRect t="-3356" b="-6711"/>
                </a:stretch>
              </a:blipFill>
            </p:spPr>
            <p:txBody>
              <a:bodyPr/>
              <a:lstStyle/>
              <a:p>
                <a:r>
                  <a:rPr lang="zh-CN" altLang="en-US">
                    <a:noFill/>
                  </a:rPr>
                  <a:t> </a:t>
                </a:r>
              </a:p>
            </p:txBody>
          </p:sp>
        </mc:Fallback>
      </mc:AlternateContent>
      <p:sp>
        <p:nvSpPr>
          <p:cNvPr id="169" name="Text Box 305">
            <a:extLst>
              <a:ext uri="{FF2B5EF4-FFF2-40B4-BE49-F238E27FC236}">
                <a16:creationId xmlns:a16="http://schemas.microsoft.com/office/drawing/2014/main" id="{81CD92BE-BD64-4952-8D38-9A8A26C87BE2}"/>
              </a:ext>
            </a:extLst>
          </p:cNvPr>
          <p:cNvSpPr txBox="1">
            <a:spLocks noChangeArrowheads="1"/>
          </p:cNvSpPr>
          <p:nvPr/>
        </p:nvSpPr>
        <p:spPr bwMode="auto">
          <a:xfrm>
            <a:off x="202019" y="123973"/>
            <a:ext cx="87931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宋体" panose="02010600030101010101" pitchFamily="2" charset="-122"/>
              </a:rPr>
              <a:t>3</a:t>
            </a:r>
            <a:r>
              <a:rPr lang="zh-CN" altLang="en-US" sz="2400" dirty="0">
                <a:latin typeface="宋体" panose="02010600030101010101" pitchFamily="2" charset="-122"/>
              </a:rPr>
              <a:t>、只装前</a:t>
            </a:r>
            <a:r>
              <a:rPr lang="en-US" altLang="zh-CN" sz="2400" dirty="0">
                <a:latin typeface="宋体" panose="02010600030101010101" pitchFamily="2" charset="-122"/>
              </a:rPr>
              <a:t>3</a:t>
            </a:r>
            <a:r>
              <a:rPr lang="zh-CN" altLang="en-US" sz="2400" dirty="0">
                <a:latin typeface="宋体" panose="02010600030101010101" pitchFamily="2" charset="-122"/>
              </a:rPr>
              <a:t>个物品。</a:t>
            </a:r>
            <a:endParaRPr lang="en-US" altLang="zh-CN" sz="2400" dirty="0">
              <a:latin typeface="宋体" panose="02010600030101010101" pitchFamily="2" charset="-122"/>
            </a:endParaRPr>
          </a:p>
          <a:p>
            <a:r>
              <a:rPr lang="zh-CN" altLang="en-US" sz="2400" dirty="0">
                <a:latin typeface="宋体" panose="02010600030101010101" pitchFamily="2" charset="-122"/>
              </a:rPr>
              <a:t>如果</a:t>
            </a:r>
            <a:r>
              <a:rPr lang="zh-CN" altLang="en-US" sz="2400" dirty="0">
                <a:latin typeface="Times New Roman" panose="02020603050405020304" pitchFamily="18" charset="0"/>
              </a:rPr>
              <a:t>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个物品重量小于等于背包容量，那么：</a:t>
            </a:r>
            <a:endParaRPr lang="en-US" altLang="zh-CN" sz="2400" dirty="0">
              <a:latin typeface="Times New Roman" panose="02020603050405020304" pitchFamily="18" charset="0"/>
            </a:endParaRPr>
          </a:p>
          <a:p>
            <a:r>
              <a:rPr lang="zh-CN" altLang="en-US" sz="2400" dirty="0">
                <a:solidFill>
                  <a:srgbClr val="FF00FF"/>
                </a:solidFill>
                <a:latin typeface="Times New Roman" panose="02020603050405020304" pitchFamily="18" charset="0"/>
              </a:rPr>
              <a:t>（1）如果把物品</a:t>
            </a:r>
            <a:r>
              <a:rPr lang="en-US" altLang="zh-CN" sz="2400" dirty="0">
                <a:solidFill>
                  <a:srgbClr val="FF00FF"/>
                </a:solidFill>
                <a:latin typeface="Times New Roman" panose="02020603050405020304" pitchFamily="18" charset="0"/>
              </a:rPr>
              <a:t>3</a:t>
            </a:r>
            <a:r>
              <a:rPr lang="zh-CN" altLang="en-US" sz="2400" dirty="0">
                <a:solidFill>
                  <a:srgbClr val="FF00FF"/>
                </a:solidFill>
                <a:latin typeface="Times New Roman" panose="02020603050405020304" pitchFamily="18" charset="0"/>
              </a:rPr>
              <a:t>装进去(重量是</a:t>
            </a:r>
            <a:r>
              <a:rPr lang="en-US" altLang="zh-CN" sz="2400" dirty="0">
                <a:solidFill>
                  <a:srgbClr val="FF00FF"/>
                </a:solidFill>
                <a:latin typeface="Times New Roman" panose="02020603050405020304" pitchFamily="18" charset="0"/>
              </a:rPr>
              <a:t>6</a:t>
            </a:r>
            <a:r>
              <a:rPr lang="zh-CN" altLang="en-US" sz="2400" dirty="0">
                <a:solidFill>
                  <a:srgbClr val="FF00FF"/>
                </a:solidFill>
                <a:latin typeface="Times New Roman" panose="02020603050405020304" pitchFamily="18" charset="0"/>
              </a:rPr>
              <a:t>)，那么相当于只把</a:t>
            </a:r>
            <a:r>
              <a:rPr lang="en-US" altLang="zh-CN" sz="2400" dirty="0">
                <a:solidFill>
                  <a:srgbClr val="FF00FF"/>
                </a:solidFill>
                <a:latin typeface="Times New Roman" panose="02020603050405020304" pitchFamily="18" charset="0"/>
              </a:rPr>
              <a:t>1</a:t>
            </a:r>
            <a:r>
              <a:rPr lang="zh-CN" altLang="en-US" sz="2400" dirty="0">
                <a:solidFill>
                  <a:srgbClr val="FF00FF"/>
                </a:solidFill>
                <a:latin typeface="Times New Roman" panose="02020603050405020304" pitchFamily="18" charset="0"/>
              </a:rPr>
              <a:t>、</a:t>
            </a:r>
            <a:r>
              <a:rPr lang="en-US" altLang="zh-CN" sz="2400" dirty="0">
                <a:solidFill>
                  <a:srgbClr val="FF00FF"/>
                </a:solidFill>
                <a:latin typeface="Times New Roman" panose="02020603050405020304" pitchFamily="18" charset="0"/>
              </a:rPr>
              <a:t>2</a:t>
            </a:r>
            <a:r>
              <a:rPr lang="zh-CN" altLang="en-US" sz="2400" dirty="0">
                <a:solidFill>
                  <a:srgbClr val="FF00FF"/>
                </a:solidFill>
                <a:latin typeface="Times New Roman" panose="02020603050405020304" pitchFamily="18" charset="0"/>
              </a:rPr>
              <a:t>装到</a:t>
            </a:r>
            <a:endParaRPr lang="en-US" altLang="zh-CN" sz="2400" dirty="0">
              <a:solidFill>
                <a:srgbClr val="FF00FF"/>
              </a:solidFill>
              <a:latin typeface="Times New Roman" panose="02020603050405020304" pitchFamily="18" charset="0"/>
            </a:endParaRPr>
          </a:p>
          <a:p>
            <a:r>
              <a:rPr lang="en-US" altLang="zh-CN" sz="2400" dirty="0">
                <a:solidFill>
                  <a:srgbClr val="FF00FF"/>
                </a:solidFill>
                <a:latin typeface="Times New Roman" panose="02020603050405020304" pitchFamily="18" charset="0"/>
              </a:rPr>
              <a:t>          </a:t>
            </a:r>
            <a:r>
              <a:rPr lang="zh-CN" altLang="en-US" sz="2400" dirty="0">
                <a:solidFill>
                  <a:srgbClr val="FF00FF"/>
                </a:solidFill>
                <a:latin typeface="Times New Roman" panose="02020603050405020304" pitchFamily="18" charset="0"/>
              </a:rPr>
              <a:t>(容量</a:t>
            </a:r>
            <a:r>
              <a:rPr lang="en-US" altLang="zh-CN" sz="2400" dirty="0">
                <a:solidFill>
                  <a:srgbClr val="FF00FF"/>
                </a:solidFill>
                <a:latin typeface="Times New Roman" panose="02020603050405020304" pitchFamily="18" charset="0"/>
              </a:rPr>
              <a:t>j</a:t>
            </a:r>
            <a:r>
              <a:rPr lang="zh-CN" altLang="en-US" sz="2400" dirty="0">
                <a:solidFill>
                  <a:srgbClr val="FF00FF"/>
                </a:solidFill>
                <a:latin typeface="Times New Roman" panose="02020603050405020304" pitchFamily="18" charset="0"/>
              </a:rPr>
              <a:t>-</a:t>
            </a:r>
            <a:r>
              <a:rPr lang="en-US" altLang="zh-CN" sz="2400" dirty="0">
                <a:solidFill>
                  <a:srgbClr val="FF00FF"/>
                </a:solidFill>
                <a:latin typeface="Times New Roman" panose="02020603050405020304" pitchFamily="18" charset="0"/>
              </a:rPr>
              <a:t>6</a:t>
            </a:r>
            <a:r>
              <a:rPr lang="zh-CN" altLang="en-US" sz="2400" dirty="0">
                <a:solidFill>
                  <a:srgbClr val="FF00FF"/>
                </a:solidFill>
                <a:latin typeface="Times New Roman" panose="02020603050405020304" pitchFamily="18" charset="0"/>
              </a:rPr>
              <a:t>)的背包中。</a:t>
            </a:r>
            <a:endParaRPr lang="en-US" altLang="zh-CN" sz="2400" dirty="0">
              <a:solidFill>
                <a:srgbClr val="FF00FF"/>
              </a:solidFill>
              <a:latin typeface="Times New Roman" panose="02020603050405020304" pitchFamily="18" charset="0"/>
            </a:endParaRPr>
          </a:p>
          <a:p>
            <a:r>
              <a:rPr lang="zh-CN" altLang="en-US" sz="2400" dirty="0">
                <a:solidFill>
                  <a:schemeClr val="folHlink"/>
                </a:solidFill>
                <a:latin typeface="Times New Roman" panose="02020603050405020304" pitchFamily="18" charset="0"/>
              </a:rPr>
              <a:t>（</a:t>
            </a:r>
            <a:r>
              <a:rPr lang="zh-CN" altLang="en-US" sz="2400" dirty="0">
                <a:latin typeface="Times New Roman" panose="02020603050405020304" pitchFamily="18" charset="0"/>
              </a:rPr>
              <a:t>2）如果不装</a:t>
            </a:r>
            <a:r>
              <a:rPr lang="en-US" altLang="zh-CN" sz="2400" dirty="0">
                <a:latin typeface="Times New Roman" panose="02020603050405020304" pitchFamily="18" charset="0"/>
              </a:rPr>
              <a:t>3</a:t>
            </a:r>
            <a:r>
              <a:rPr lang="zh-CN" altLang="en-US" sz="2400" dirty="0">
                <a:latin typeface="Times New Roman" panose="02020603050405020304" pitchFamily="18" charset="0"/>
              </a:rPr>
              <a:t>，那么相当于只把</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装到背包中。 </a:t>
            </a:r>
            <a:r>
              <a:rPr lang="zh-CN" altLang="en-US" sz="2400" dirty="0">
                <a:solidFill>
                  <a:schemeClr val="folHlink"/>
                </a:solidFill>
                <a:latin typeface="Times New Roman" panose="02020603050405020304" pitchFamily="18" charset="0"/>
              </a:rPr>
              <a:t> </a:t>
            </a:r>
            <a:endParaRPr lang="en-US" altLang="zh-CN" sz="2400" dirty="0">
              <a:solidFill>
                <a:schemeClr val="folHlink"/>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－－取（1）和（2）的最大值</a:t>
            </a:r>
            <a:r>
              <a:rPr lang="zh-CN" altLang="en-US" sz="2400" dirty="0">
                <a:solidFill>
                  <a:schemeClr val="folHlink"/>
                </a:solidFill>
                <a:latin typeface="Times New Roman" panose="02020603050405020304" pitchFamily="18" charset="0"/>
              </a:rPr>
              <a: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05">
            <a:extLst>
              <a:ext uri="{FF2B5EF4-FFF2-40B4-BE49-F238E27FC236}">
                <a16:creationId xmlns:a16="http://schemas.microsoft.com/office/drawing/2014/main" id="{E40B4412-1037-4BDE-B33B-E200058E2825}"/>
              </a:ext>
            </a:extLst>
          </p:cNvPr>
          <p:cNvSpPr txBox="1">
            <a:spLocks noChangeArrowheads="1"/>
          </p:cNvSpPr>
          <p:nvPr/>
        </p:nvSpPr>
        <p:spPr bwMode="auto">
          <a:xfrm>
            <a:off x="612775" y="260350"/>
            <a:ext cx="82089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宋体" panose="02010600030101010101" pitchFamily="2" charset="-122"/>
              </a:rPr>
              <a:t>按这样的规律一行行填表，直到结束。</a:t>
            </a:r>
            <a:r>
              <a:rPr lang="zh-CN" altLang="en-US" sz="2400">
                <a:latin typeface="Times New Roman" panose="02020603050405020304" pitchFamily="18" charset="0"/>
              </a:rPr>
              <a:t>现在回头考虑，装了哪些物品。</a:t>
            </a:r>
          </a:p>
          <a:p>
            <a:pPr>
              <a:spcBef>
                <a:spcPct val="50000"/>
              </a:spcBef>
            </a:pPr>
            <a:r>
              <a:rPr lang="zh-CN" altLang="en-US" sz="2400">
                <a:latin typeface="Times New Roman" panose="02020603050405020304" pitchFamily="18" charset="0"/>
              </a:rPr>
              <a:t>看最后一列，15&gt;14，说明装了物品5，否则价值不会变化。</a:t>
            </a:r>
          </a:p>
        </p:txBody>
      </p:sp>
      <p:grpSp>
        <p:nvGrpSpPr>
          <p:cNvPr id="53251" name="组合 28674">
            <a:extLst>
              <a:ext uri="{FF2B5EF4-FFF2-40B4-BE49-F238E27FC236}">
                <a16:creationId xmlns:a16="http://schemas.microsoft.com/office/drawing/2014/main" id="{E47B4C72-F529-4C38-9867-A7D83DB07E4D}"/>
              </a:ext>
            </a:extLst>
          </p:cNvPr>
          <p:cNvGrpSpPr>
            <a:grpSpLocks/>
          </p:cNvGrpSpPr>
          <p:nvPr/>
        </p:nvGrpSpPr>
        <p:grpSpPr bwMode="auto">
          <a:xfrm>
            <a:off x="820738" y="2492375"/>
            <a:ext cx="8323262" cy="3432175"/>
            <a:chOff x="0" y="0"/>
            <a:chExt cx="5243" cy="2162"/>
          </a:xfrm>
        </p:grpSpPr>
        <p:sp>
          <p:nvSpPr>
            <p:cNvPr id="53253" name="Line 20">
              <a:extLst>
                <a:ext uri="{FF2B5EF4-FFF2-40B4-BE49-F238E27FC236}">
                  <a16:creationId xmlns:a16="http://schemas.microsoft.com/office/drawing/2014/main" id="{A3BF1A15-6CD5-465F-8406-42A0E182A6C9}"/>
                </a:ext>
              </a:extLst>
            </p:cNvPr>
            <p:cNvSpPr>
              <a:spLocks noChangeShapeType="1"/>
            </p:cNvSpPr>
            <p:nvPr/>
          </p:nvSpPr>
          <p:spPr bwMode="auto">
            <a:xfrm flipV="1">
              <a:off x="4519" y="1545"/>
              <a:ext cx="0" cy="36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54" name="Line 19">
              <a:extLst>
                <a:ext uri="{FF2B5EF4-FFF2-40B4-BE49-F238E27FC236}">
                  <a16:creationId xmlns:a16="http://schemas.microsoft.com/office/drawing/2014/main" id="{C2EE69BC-9D79-4913-AF55-AEC17D202664}"/>
                </a:ext>
              </a:extLst>
            </p:cNvPr>
            <p:cNvSpPr>
              <a:spLocks noChangeShapeType="1"/>
            </p:cNvSpPr>
            <p:nvPr/>
          </p:nvSpPr>
          <p:spPr bwMode="auto">
            <a:xfrm>
              <a:off x="4536" y="1724"/>
              <a:ext cx="382"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Text Box 18">
              <a:extLst>
                <a:ext uri="{FF2B5EF4-FFF2-40B4-BE49-F238E27FC236}">
                  <a16:creationId xmlns:a16="http://schemas.microsoft.com/office/drawing/2014/main" id="{CF434B0A-DCCC-4137-93CD-2ACEE4823F4F}"/>
                </a:ext>
              </a:extLst>
            </p:cNvPr>
            <p:cNvSpPr txBox="1">
              <a:spLocks noChangeArrowheads="1"/>
            </p:cNvSpPr>
            <p:nvPr/>
          </p:nvSpPr>
          <p:spPr bwMode="auto">
            <a:xfrm>
              <a:off x="4936" y="1507"/>
              <a:ext cx="3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x</a:t>
              </a:r>
              <a:r>
                <a:rPr lang="en-US" altLang="zh-CN" sz="1600" baseline="-30000">
                  <a:latin typeface="Times New Roman" panose="02020603050405020304" pitchFamily="18" charset="0"/>
                </a:rPr>
                <a:t>5</a:t>
              </a:r>
              <a:r>
                <a:rPr lang="en-US" altLang="zh-CN" sz="1600">
                  <a:latin typeface="Times New Roman" panose="02020603050405020304" pitchFamily="18" charset="0"/>
                </a:rPr>
                <a:t>=1</a:t>
              </a:r>
            </a:p>
            <a:p>
              <a:endParaRPr lang="en-US" altLang="zh-CN" sz="1600">
                <a:latin typeface="Times New Roman" panose="02020603050405020304" pitchFamily="18" charset="0"/>
              </a:endParaRPr>
            </a:p>
          </p:txBody>
        </p:sp>
        <p:sp>
          <p:nvSpPr>
            <p:cNvPr id="53256" name="Line 17">
              <a:extLst>
                <a:ext uri="{FF2B5EF4-FFF2-40B4-BE49-F238E27FC236}">
                  <a16:creationId xmlns:a16="http://schemas.microsoft.com/office/drawing/2014/main" id="{25159319-ECA6-429F-92AC-5D4CEA2B9B7D}"/>
                </a:ext>
              </a:extLst>
            </p:cNvPr>
            <p:cNvSpPr>
              <a:spLocks noChangeShapeType="1"/>
            </p:cNvSpPr>
            <p:nvPr/>
          </p:nvSpPr>
          <p:spPr bwMode="auto">
            <a:xfrm flipH="1">
              <a:off x="2908" y="1550"/>
              <a:ext cx="1584"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57" name="Line 16">
              <a:extLst>
                <a:ext uri="{FF2B5EF4-FFF2-40B4-BE49-F238E27FC236}">
                  <a16:creationId xmlns:a16="http://schemas.microsoft.com/office/drawing/2014/main" id="{9B65DFA0-E723-43DA-B728-A36491B6D423}"/>
                </a:ext>
              </a:extLst>
            </p:cNvPr>
            <p:cNvSpPr>
              <a:spLocks noChangeShapeType="1"/>
            </p:cNvSpPr>
            <p:nvPr/>
          </p:nvSpPr>
          <p:spPr bwMode="auto">
            <a:xfrm flipH="1" flipV="1">
              <a:off x="2919" y="1254"/>
              <a:ext cx="0" cy="28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58" name="Line 15">
              <a:extLst>
                <a:ext uri="{FF2B5EF4-FFF2-40B4-BE49-F238E27FC236}">
                  <a16:creationId xmlns:a16="http://schemas.microsoft.com/office/drawing/2014/main" id="{B48FEB2B-BF7B-4BC9-AF42-4D361EF97B70}"/>
                </a:ext>
              </a:extLst>
            </p:cNvPr>
            <p:cNvSpPr>
              <a:spLocks noChangeShapeType="1"/>
            </p:cNvSpPr>
            <p:nvPr/>
          </p:nvSpPr>
          <p:spPr bwMode="auto">
            <a:xfrm>
              <a:off x="2949" y="1406"/>
              <a:ext cx="1946"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Text Box 14">
              <a:extLst>
                <a:ext uri="{FF2B5EF4-FFF2-40B4-BE49-F238E27FC236}">
                  <a16:creationId xmlns:a16="http://schemas.microsoft.com/office/drawing/2014/main" id="{344B6191-EA6C-4C01-84C0-5722F100D28B}"/>
                </a:ext>
              </a:extLst>
            </p:cNvPr>
            <p:cNvSpPr txBox="1">
              <a:spLocks noChangeArrowheads="1"/>
            </p:cNvSpPr>
            <p:nvPr/>
          </p:nvSpPr>
          <p:spPr bwMode="auto">
            <a:xfrm>
              <a:off x="4935" y="1195"/>
              <a:ext cx="3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x</a:t>
              </a:r>
              <a:r>
                <a:rPr lang="en-US" altLang="zh-CN" sz="1600" baseline="-30000">
                  <a:latin typeface="Times New Roman" panose="02020603050405020304" pitchFamily="18" charset="0"/>
                </a:rPr>
                <a:t>4</a:t>
              </a:r>
              <a:r>
                <a:rPr lang="en-US" altLang="zh-CN" sz="1600">
                  <a:latin typeface="Times New Roman" panose="02020603050405020304" pitchFamily="18" charset="0"/>
                </a:rPr>
                <a:t>=0</a:t>
              </a:r>
            </a:p>
            <a:p>
              <a:endParaRPr lang="en-US" altLang="zh-CN" sz="1600">
                <a:latin typeface="Times New Roman" panose="02020603050405020304" pitchFamily="18" charset="0"/>
              </a:endParaRPr>
            </a:p>
          </p:txBody>
        </p:sp>
        <p:sp>
          <p:nvSpPr>
            <p:cNvPr id="53260" name="Line 13">
              <a:extLst>
                <a:ext uri="{FF2B5EF4-FFF2-40B4-BE49-F238E27FC236}">
                  <a16:creationId xmlns:a16="http://schemas.microsoft.com/office/drawing/2014/main" id="{A5AD52FB-F19F-4ABA-A801-E443EFF7FE29}"/>
                </a:ext>
              </a:extLst>
            </p:cNvPr>
            <p:cNvSpPr>
              <a:spLocks noChangeShapeType="1"/>
            </p:cNvSpPr>
            <p:nvPr/>
          </p:nvSpPr>
          <p:spPr bwMode="auto">
            <a:xfrm flipV="1">
              <a:off x="2917" y="952"/>
              <a:ext cx="0" cy="273"/>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61" name="Line 12">
              <a:extLst>
                <a:ext uri="{FF2B5EF4-FFF2-40B4-BE49-F238E27FC236}">
                  <a16:creationId xmlns:a16="http://schemas.microsoft.com/office/drawing/2014/main" id="{5CCC39D4-7365-4DB6-9676-AB238213229D}"/>
                </a:ext>
              </a:extLst>
            </p:cNvPr>
            <p:cNvSpPr>
              <a:spLocks noChangeShapeType="1"/>
            </p:cNvSpPr>
            <p:nvPr/>
          </p:nvSpPr>
          <p:spPr bwMode="auto">
            <a:xfrm>
              <a:off x="2949" y="1089"/>
              <a:ext cx="1946"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Text Box 11">
              <a:extLst>
                <a:ext uri="{FF2B5EF4-FFF2-40B4-BE49-F238E27FC236}">
                  <a16:creationId xmlns:a16="http://schemas.microsoft.com/office/drawing/2014/main" id="{8454E2BB-6D30-4284-8E16-3962D62F093F}"/>
                </a:ext>
              </a:extLst>
            </p:cNvPr>
            <p:cNvSpPr txBox="1">
              <a:spLocks noChangeArrowheads="1"/>
            </p:cNvSpPr>
            <p:nvPr/>
          </p:nvSpPr>
          <p:spPr bwMode="auto">
            <a:xfrm>
              <a:off x="4935" y="914"/>
              <a:ext cx="3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x</a:t>
              </a:r>
              <a:r>
                <a:rPr lang="en-US" altLang="zh-CN" sz="1600" baseline="-30000">
                  <a:latin typeface="Times New Roman" panose="02020603050405020304" pitchFamily="18" charset="0"/>
                </a:rPr>
                <a:t>3</a:t>
              </a:r>
              <a:r>
                <a:rPr lang="en-US" altLang="zh-CN" sz="1600">
                  <a:latin typeface="Times New Roman" panose="02020603050405020304" pitchFamily="18" charset="0"/>
                </a:rPr>
                <a:t>=0</a:t>
              </a:r>
            </a:p>
            <a:p>
              <a:endParaRPr lang="en-US" altLang="zh-CN" sz="1600">
                <a:latin typeface="Times New Roman" panose="02020603050405020304" pitchFamily="18" charset="0"/>
              </a:endParaRPr>
            </a:p>
          </p:txBody>
        </p:sp>
        <p:sp>
          <p:nvSpPr>
            <p:cNvPr id="53263" name="Line 10">
              <a:extLst>
                <a:ext uri="{FF2B5EF4-FFF2-40B4-BE49-F238E27FC236}">
                  <a16:creationId xmlns:a16="http://schemas.microsoft.com/office/drawing/2014/main" id="{E5E20753-2C29-426E-B36A-B32894A4E350}"/>
                </a:ext>
              </a:extLst>
            </p:cNvPr>
            <p:cNvSpPr>
              <a:spLocks noChangeShapeType="1"/>
            </p:cNvSpPr>
            <p:nvPr/>
          </p:nvSpPr>
          <p:spPr bwMode="auto">
            <a:xfrm flipV="1">
              <a:off x="2922" y="642"/>
              <a:ext cx="0" cy="28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64" name="Line 9">
              <a:extLst>
                <a:ext uri="{FF2B5EF4-FFF2-40B4-BE49-F238E27FC236}">
                  <a16:creationId xmlns:a16="http://schemas.microsoft.com/office/drawing/2014/main" id="{BD867285-5EF7-4D4B-9904-9BDD6406DAC1}"/>
                </a:ext>
              </a:extLst>
            </p:cNvPr>
            <p:cNvSpPr>
              <a:spLocks noChangeShapeType="1"/>
            </p:cNvSpPr>
            <p:nvPr/>
          </p:nvSpPr>
          <p:spPr bwMode="auto">
            <a:xfrm>
              <a:off x="2935" y="816"/>
              <a:ext cx="1946" cy="0"/>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Text Box 8">
              <a:extLst>
                <a:ext uri="{FF2B5EF4-FFF2-40B4-BE49-F238E27FC236}">
                  <a16:creationId xmlns:a16="http://schemas.microsoft.com/office/drawing/2014/main" id="{9EE6F170-6531-4756-A9B5-94CAA782BC89}"/>
                </a:ext>
              </a:extLst>
            </p:cNvPr>
            <p:cNvSpPr txBox="1">
              <a:spLocks noChangeArrowheads="1"/>
            </p:cNvSpPr>
            <p:nvPr/>
          </p:nvSpPr>
          <p:spPr bwMode="auto">
            <a:xfrm>
              <a:off x="4935" y="609"/>
              <a:ext cx="30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x</a:t>
              </a:r>
              <a:r>
                <a:rPr lang="en-US" altLang="zh-CN" sz="1600" baseline="-30000">
                  <a:latin typeface="Times New Roman" panose="02020603050405020304" pitchFamily="18" charset="0"/>
                </a:rPr>
                <a:t>2</a:t>
              </a:r>
              <a:r>
                <a:rPr lang="en-US" altLang="zh-CN" sz="1600">
                  <a:latin typeface="Times New Roman" panose="02020603050405020304" pitchFamily="18" charset="0"/>
                </a:rPr>
                <a:t>=1</a:t>
              </a:r>
            </a:p>
            <a:p>
              <a:endParaRPr lang="en-US" altLang="zh-CN" sz="1600">
                <a:latin typeface="Times New Roman" panose="02020603050405020304" pitchFamily="18" charset="0"/>
              </a:endParaRPr>
            </a:p>
          </p:txBody>
        </p:sp>
        <p:sp>
          <p:nvSpPr>
            <p:cNvPr id="53266" name="Line 7">
              <a:extLst>
                <a:ext uri="{FF2B5EF4-FFF2-40B4-BE49-F238E27FC236}">
                  <a16:creationId xmlns:a16="http://schemas.microsoft.com/office/drawing/2014/main" id="{C33A53A3-7AD5-403B-9426-3A2B295F4268}"/>
                </a:ext>
              </a:extLst>
            </p:cNvPr>
            <p:cNvSpPr>
              <a:spLocks noChangeShapeType="1"/>
            </p:cNvSpPr>
            <p:nvPr/>
          </p:nvSpPr>
          <p:spPr bwMode="auto">
            <a:xfrm flipH="1">
              <a:off x="2286" y="652"/>
              <a:ext cx="601"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67" name="Line 6">
              <a:extLst>
                <a:ext uri="{FF2B5EF4-FFF2-40B4-BE49-F238E27FC236}">
                  <a16:creationId xmlns:a16="http://schemas.microsoft.com/office/drawing/2014/main" id="{ED42202B-CEA4-4C74-84E7-B47543880AC1}"/>
                </a:ext>
              </a:extLst>
            </p:cNvPr>
            <p:cNvSpPr>
              <a:spLocks noChangeShapeType="1"/>
            </p:cNvSpPr>
            <p:nvPr/>
          </p:nvSpPr>
          <p:spPr bwMode="auto">
            <a:xfrm flipV="1">
              <a:off x="2275" y="379"/>
              <a:ext cx="0" cy="28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53268" name="Line 5">
              <a:extLst>
                <a:ext uri="{FF2B5EF4-FFF2-40B4-BE49-F238E27FC236}">
                  <a16:creationId xmlns:a16="http://schemas.microsoft.com/office/drawing/2014/main" id="{FF878EF7-4247-48EB-B318-0049081567FB}"/>
                </a:ext>
              </a:extLst>
            </p:cNvPr>
            <p:cNvSpPr>
              <a:spLocks noChangeShapeType="1"/>
            </p:cNvSpPr>
            <p:nvPr/>
          </p:nvSpPr>
          <p:spPr bwMode="auto">
            <a:xfrm>
              <a:off x="2313" y="544"/>
              <a:ext cx="2559" cy="1"/>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Text Box 4">
              <a:extLst>
                <a:ext uri="{FF2B5EF4-FFF2-40B4-BE49-F238E27FC236}">
                  <a16:creationId xmlns:a16="http://schemas.microsoft.com/office/drawing/2014/main" id="{519CB395-9BCB-4B94-84C5-CD255C662E32}"/>
                </a:ext>
              </a:extLst>
            </p:cNvPr>
            <p:cNvSpPr txBox="1">
              <a:spLocks noChangeArrowheads="1"/>
            </p:cNvSpPr>
            <p:nvPr/>
          </p:nvSpPr>
          <p:spPr bwMode="auto">
            <a:xfrm>
              <a:off x="4933" y="334"/>
              <a:ext cx="3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i="1">
                  <a:latin typeface="Times New Roman" panose="02020603050405020304" pitchFamily="18" charset="0"/>
                </a:rPr>
                <a:t>x</a:t>
              </a:r>
              <a:r>
                <a:rPr lang="en-US" altLang="zh-CN" sz="1600" baseline="-30000">
                  <a:latin typeface="Times New Roman" panose="02020603050405020304" pitchFamily="18" charset="0"/>
                </a:rPr>
                <a:t>1</a:t>
              </a:r>
              <a:r>
                <a:rPr lang="en-US" altLang="zh-CN" sz="1600">
                  <a:latin typeface="Times New Roman" panose="02020603050405020304" pitchFamily="18" charset="0"/>
                </a:rPr>
                <a:t>=1</a:t>
              </a:r>
            </a:p>
            <a:p>
              <a:endParaRPr lang="en-US" altLang="zh-CN" sz="1600">
                <a:latin typeface="Times New Roman" panose="02020603050405020304" pitchFamily="18" charset="0"/>
              </a:endParaRPr>
            </a:p>
          </p:txBody>
        </p:sp>
        <p:grpSp>
          <p:nvGrpSpPr>
            <p:cNvPr id="53270" name="组合 28692">
              <a:extLst>
                <a:ext uri="{FF2B5EF4-FFF2-40B4-BE49-F238E27FC236}">
                  <a16:creationId xmlns:a16="http://schemas.microsoft.com/office/drawing/2014/main" id="{C57BACA6-8D05-450C-B045-722CA9297A02}"/>
                </a:ext>
              </a:extLst>
            </p:cNvPr>
            <p:cNvGrpSpPr>
              <a:grpSpLocks/>
            </p:cNvGrpSpPr>
            <p:nvPr/>
          </p:nvGrpSpPr>
          <p:grpSpPr bwMode="auto">
            <a:xfrm>
              <a:off x="2" y="1"/>
              <a:ext cx="710" cy="338"/>
              <a:chOff x="0" y="0"/>
              <a:chExt cx="590" cy="480"/>
            </a:xfrm>
          </p:grpSpPr>
          <p:sp>
            <p:nvSpPr>
              <p:cNvPr id="53545" name="Rectangle 22">
                <a:extLst>
                  <a:ext uri="{FF2B5EF4-FFF2-40B4-BE49-F238E27FC236}">
                    <a16:creationId xmlns:a16="http://schemas.microsoft.com/office/drawing/2014/main" id="{BF2AB5C2-371F-4C1F-A8C1-5CE733AA1F90}"/>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3546" name="Rectangle 120">
                <a:extLst>
                  <a:ext uri="{FF2B5EF4-FFF2-40B4-BE49-F238E27FC236}">
                    <a16:creationId xmlns:a16="http://schemas.microsoft.com/office/drawing/2014/main" id="{90C6E673-3770-438E-9BDD-61B0A3475DD6}"/>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1" name="组合 28695">
              <a:extLst>
                <a:ext uri="{FF2B5EF4-FFF2-40B4-BE49-F238E27FC236}">
                  <a16:creationId xmlns:a16="http://schemas.microsoft.com/office/drawing/2014/main" id="{1A5C0550-E4EE-4133-A3FF-DF5A9A964371}"/>
                </a:ext>
              </a:extLst>
            </p:cNvPr>
            <p:cNvGrpSpPr>
              <a:grpSpLocks/>
            </p:cNvGrpSpPr>
            <p:nvPr/>
          </p:nvGrpSpPr>
          <p:grpSpPr bwMode="auto">
            <a:xfrm>
              <a:off x="712" y="1"/>
              <a:ext cx="322" cy="338"/>
              <a:chOff x="0" y="0"/>
              <a:chExt cx="268" cy="480"/>
            </a:xfrm>
          </p:grpSpPr>
          <p:sp>
            <p:nvSpPr>
              <p:cNvPr id="53543" name="Rectangle 23">
                <a:extLst>
                  <a:ext uri="{FF2B5EF4-FFF2-40B4-BE49-F238E27FC236}">
                    <a16:creationId xmlns:a16="http://schemas.microsoft.com/office/drawing/2014/main" id="{785B7418-856A-4937-BA98-E8F1ECD49843}"/>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 </a:t>
                </a:r>
              </a:p>
              <a:p>
                <a:pPr algn="just"/>
                <a:endParaRPr lang="en-US" altLang="zh-CN" sz="2000" b="1">
                  <a:latin typeface="Times New Roman" panose="02020603050405020304" pitchFamily="18" charset="0"/>
                </a:endParaRPr>
              </a:p>
            </p:txBody>
          </p:sp>
          <p:sp>
            <p:nvSpPr>
              <p:cNvPr id="53544" name="Rectangle 122">
                <a:extLst>
                  <a:ext uri="{FF2B5EF4-FFF2-40B4-BE49-F238E27FC236}">
                    <a16:creationId xmlns:a16="http://schemas.microsoft.com/office/drawing/2014/main" id="{0D6A7A61-F52C-4D30-B3D3-B2C63428C67D}"/>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2" name="组合 28698">
              <a:extLst>
                <a:ext uri="{FF2B5EF4-FFF2-40B4-BE49-F238E27FC236}">
                  <a16:creationId xmlns:a16="http://schemas.microsoft.com/office/drawing/2014/main" id="{4AD4B18A-A48E-4FA2-A4BF-06A906A39D78}"/>
                </a:ext>
              </a:extLst>
            </p:cNvPr>
            <p:cNvGrpSpPr>
              <a:grpSpLocks/>
            </p:cNvGrpSpPr>
            <p:nvPr/>
          </p:nvGrpSpPr>
          <p:grpSpPr bwMode="auto">
            <a:xfrm>
              <a:off x="1034" y="1"/>
              <a:ext cx="322" cy="338"/>
              <a:chOff x="0" y="0"/>
              <a:chExt cx="268" cy="480"/>
            </a:xfrm>
          </p:grpSpPr>
          <p:sp>
            <p:nvSpPr>
              <p:cNvPr id="53541" name="Rectangle 24">
                <a:extLst>
                  <a:ext uri="{FF2B5EF4-FFF2-40B4-BE49-F238E27FC236}">
                    <a16:creationId xmlns:a16="http://schemas.microsoft.com/office/drawing/2014/main" id="{A9AB8CDA-AA35-4E93-B668-76C864AEB5D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42" name="Rectangle 124">
                <a:extLst>
                  <a:ext uri="{FF2B5EF4-FFF2-40B4-BE49-F238E27FC236}">
                    <a16:creationId xmlns:a16="http://schemas.microsoft.com/office/drawing/2014/main" id="{FB02EC3F-F90C-4A67-B98B-3A5E7F551B9A}"/>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3" name="组合 28701">
              <a:extLst>
                <a:ext uri="{FF2B5EF4-FFF2-40B4-BE49-F238E27FC236}">
                  <a16:creationId xmlns:a16="http://schemas.microsoft.com/office/drawing/2014/main" id="{2F3ECF12-B79B-43EA-9F58-4AAADD3E6C5B}"/>
                </a:ext>
              </a:extLst>
            </p:cNvPr>
            <p:cNvGrpSpPr>
              <a:grpSpLocks/>
            </p:cNvGrpSpPr>
            <p:nvPr/>
          </p:nvGrpSpPr>
          <p:grpSpPr bwMode="auto">
            <a:xfrm>
              <a:off x="1356" y="1"/>
              <a:ext cx="323" cy="338"/>
              <a:chOff x="0" y="0"/>
              <a:chExt cx="268" cy="480"/>
            </a:xfrm>
          </p:grpSpPr>
          <p:sp>
            <p:nvSpPr>
              <p:cNvPr id="53539" name="Rectangle 25">
                <a:extLst>
                  <a:ext uri="{FF2B5EF4-FFF2-40B4-BE49-F238E27FC236}">
                    <a16:creationId xmlns:a16="http://schemas.microsoft.com/office/drawing/2014/main" id="{3B81433A-C939-4C87-AF73-2E248EB19F29}"/>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3540" name="Rectangle 126">
                <a:extLst>
                  <a:ext uri="{FF2B5EF4-FFF2-40B4-BE49-F238E27FC236}">
                    <a16:creationId xmlns:a16="http://schemas.microsoft.com/office/drawing/2014/main" id="{895D45D6-30E7-46C4-9CEB-C8D0DA87F2E0}"/>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4" name="组合 28704">
              <a:extLst>
                <a:ext uri="{FF2B5EF4-FFF2-40B4-BE49-F238E27FC236}">
                  <a16:creationId xmlns:a16="http://schemas.microsoft.com/office/drawing/2014/main" id="{DFB120C2-8485-451A-8D59-C787F84078CC}"/>
                </a:ext>
              </a:extLst>
            </p:cNvPr>
            <p:cNvGrpSpPr>
              <a:grpSpLocks/>
            </p:cNvGrpSpPr>
            <p:nvPr/>
          </p:nvGrpSpPr>
          <p:grpSpPr bwMode="auto">
            <a:xfrm>
              <a:off x="1679" y="1"/>
              <a:ext cx="322" cy="338"/>
              <a:chOff x="0" y="0"/>
              <a:chExt cx="268" cy="480"/>
            </a:xfrm>
          </p:grpSpPr>
          <p:sp>
            <p:nvSpPr>
              <p:cNvPr id="53537" name="Rectangle 26">
                <a:extLst>
                  <a:ext uri="{FF2B5EF4-FFF2-40B4-BE49-F238E27FC236}">
                    <a16:creationId xmlns:a16="http://schemas.microsoft.com/office/drawing/2014/main" id="{E14EC3B2-E262-4F90-8DD7-0440F8062055}"/>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3538" name="Rectangle 128">
                <a:extLst>
                  <a:ext uri="{FF2B5EF4-FFF2-40B4-BE49-F238E27FC236}">
                    <a16:creationId xmlns:a16="http://schemas.microsoft.com/office/drawing/2014/main" id="{D085689A-2C60-4AA1-918E-7A964230CF60}"/>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5" name="组合 28707">
              <a:extLst>
                <a:ext uri="{FF2B5EF4-FFF2-40B4-BE49-F238E27FC236}">
                  <a16:creationId xmlns:a16="http://schemas.microsoft.com/office/drawing/2014/main" id="{FCCEF6CB-DE79-4333-A135-C6517CDC9B60}"/>
                </a:ext>
              </a:extLst>
            </p:cNvPr>
            <p:cNvGrpSpPr>
              <a:grpSpLocks/>
            </p:cNvGrpSpPr>
            <p:nvPr/>
          </p:nvGrpSpPr>
          <p:grpSpPr bwMode="auto">
            <a:xfrm>
              <a:off x="2001" y="1"/>
              <a:ext cx="322" cy="338"/>
              <a:chOff x="0" y="0"/>
              <a:chExt cx="268" cy="480"/>
            </a:xfrm>
          </p:grpSpPr>
          <p:sp>
            <p:nvSpPr>
              <p:cNvPr id="53535" name="Rectangle 27">
                <a:extLst>
                  <a:ext uri="{FF2B5EF4-FFF2-40B4-BE49-F238E27FC236}">
                    <a16:creationId xmlns:a16="http://schemas.microsoft.com/office/drawing/2014/main" id="{BF08FC64-C4F5-4496-A6FA-48F680F906BF}"/>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3536" name="Rectangle 130">
                <a:extLst>
                  <a:ext uri="{FF2B5EF4-FFF2-40B4-BE49-F238E27FC236}">
                    <a16:creationId xmlns:a16="http://schemas.microsoft.com/office/drawing/2014/main" id="{BBBF7250-115D-4403-8633-0F11F7D862B3}"/>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6" name="组合 28710">
              <a:extLst>
                <a:ext uri="{FF2B5EF4-FFF2-40B4-BE49-F238E27FC236}">
                  <a16:creationId xmlns:a16="http://schemas.microsoft.com/office/drawing/2014/main" id="{0134A5B4-A22C-41C9-9700-B925A07033D6}"/>
                </a:ext>
              </a:extLst>
            </p:cNvPr>
            <p:cNvGrpSpPr>
              <a:grpSpLocks/>
            </p:cNvGrpSpPr>
            <p:nvPr/>
          </p:nvGrpSpPr>
          <p:grpSpPr bwMode="auto">
            <a:xfrm>
              <a:off x="2323" y="1"/>
              <a:ext cx="323" cy="338"/>
              <a:chOff x="0" y="0"/>
              <a:chExt cx="268" cy="480"/>
            </a:xfrm>
          </p:grpSpPr>
          <p:sp>
            <p:nvSpPr>
              <p:cNvPr id="53533" name="Rectangle 28">
                <a:extLst>
                  <a:ext uri="{FF2B5EF4-FFF2-40B4-BE49-F238E27FC236}">
                    <a16:creationId xmlns:a16="http://schemas.microsoft.com/office/drawing/2014/main" id="{03AC8D45-9CE5-4D3B-8C88-6BFB4EAB397E}"/>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3534" name="Rectangle 132">
                <a:extLst>
                  <a:ext uri="{FF2B5EF4-FFF2-40B4-BE49-F238E27FC236}">
                    <a16:creationId xmlns:a16="http://schemas.microsoft.com/office/drawing/2014/main" id="{BC43B09B-5552-45D2-8405-DDCA6E2FBEA1}"/>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7" name="组合 28713">
              <a:extLst>
                <a:ext uri="{FF2B5EF4-FFF2-40B4-BE49-F238E27FC236}">
                  <a16:creationId xmlns:a16="http://schemas.microsoft.com/office/drawing/2014/main" id="{32B30EEB-F0C4-4387-8478-CA309434CB16}"/>
                </a:ext>
              </a:extLst>
            </p:cNvPr>
            <p:cNvGrpSpPr>
              <a:grpSpLocks/>
            </p:cNvGrpSpPr>
            <p:nvPr/>
          </p:nvGrpSpPr>
          <p:grpSpPr bwMode="auto">
            <a:xfrm>
              <a:off x="2646" y="1"/>
              <a:ext cx="322" cy="338"/>
              <a:chOff x="0" y="0"/>
              <a:chExt cx="268" cy="480"/>
            </a:xfrm>
          </p:grpSpPr>
          <p:sp>
            <p:nvSpPr>
              <p:cNvPr id="53531" name="Rectangle 29">
                <a:extLst>
                  <a:ext uri="{FF2B5EF4-FFF2-40B4-BE49-F238E27FC236}">
                    <a16:creationId xmlns:a16="http://schemas.microsoft.com/office/drawing/2014/main" id="{ABA3089F-B7CA-42CE-9266-16F6342092C7}"/>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3532" name="Rectangle 134">
                <a:extLst>
                  <a:ext uri="{FF2B5EF4-FFF2-40B4-BE49-F238E27FC236}">
                    <a16:creationId xmlns:a16="http://schemas.microsoft.com/office/drawing/2014/main" id="{8314F96B-821C-438B-9344-57224D9D90C7}"/>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8" name="组合 28716">
              <a:extLst>
                <a:ext uri="{FF2B5EF4-FFF2-40B4-BE49-F238E27FC236}">
                  <a16:creationId xmlns:a16="http://schemas.microsoft.com/office/drawing/2014/main" id="{1BF42866-82CB-45DC-80C1-5747F435A385}"/>
                </a:ext>
              </a:extLst>
            </p:cNvPr>
            <p:cNvGrpSpPr>
              <a:grpSpLocks/>
            </p:cNvGrpSpPr>
            <p:nvPr/>
          </p:nvGrpSpPr>
          <p:grpSpPr bwMode="auto">
            <a:xfrm>
              <a:off x="2968" y="1"/>
              <a:ext cx="323" cy="338"/>
              <a:chOff x="0" y="0"/>
              <a:chExt cx="268" cy="480"/>
            </a:xfrm>
          </p:grpSpPr>
          <p:sp>
            <p:nvSpPr>
              <p:cNvPr id="53529" name="Rectangle 30">
                <a:extLst>
                  <a:ext uri="{FF2B5EF4-FFF2-40B4-BE49-F238E27FC236}">
                    <a16:creationId xmlns:a16="http://schemas.microsoft.com/office/drawing/2014/main" id="{AD87585D-1054-4A0D-9131-2387B59D8B0E}"/>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530" name="Rectangle 136">
                <a:extLst>
                  <a:ext uri="{FF2B5EF4-FFF2-40B4-BE49-F238E27FC236}">
                    <a16:creationId xmlns:a16="http://schemas.microsoft.com/office/drawing/2014/main" id="{67470C83-F84C-44F4-BB88-B0E2EC540F9A}"/>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79" name="组合 28719">
              <a:extLst>
                <a:ext uri="{FF2B5EF4-FFF2-40B4-BE49-F238E27FC236}">
                  <a16:creationId xmlns:a16="http://schemas.microsoft.com/office/drawing/2014/main" id="{7A20133C-7409-4033-B07A-C1A0DA0FD92D}"/>
                </a:ext>
              </a:extLst>
            </p:cNvPr>
            <p:cNvGrpSpPr>
              <a:grpSpLocks/>
            </p:cNvGrpSpPr>
            <p:nvPr/>
          </p:nvGrpSpPr>
          <p:grpSpPr bwMode="auto">
            <a:xfrm>
              <a:off x="3291" y="1"/>
              <a:ext cx="322" cy="338"/>
              <a:chOff x="0" y="0"/>
              <a:chExt cx="268" cy="480"/>
            </a:xfrm>
          </p:grpSpPr>
          <p:sp>
            <p:nvSpPr>
              <p:cNvPr id="53527" name="Rectangle 31">
                <a:extLst>
                  <a:ext uri="{FF2B5EF4-FFF2-40B4-BE49-F238E27FC236}">
                    <a16:creationId xmlns:a16="http://schemas.microsoft.com/office/drawing/2014/main" id="{2183EFD5-5C97-44A2-AF06-04D1D3B6D271}"/>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7</a:t>
                </a:r>
              </a:p>
              <a:p>
                <a:pPr algn="just"/>
                <a:endParaRPr lang="en-US" altLang="zh-CN" sz="2000" b="1">
                  <a:latin typeface="Times New Roman" panose="02020603050405020304" pitchFamily="18" charset="0"/>
                </a:endParaRPr>
              </a:p>
            </p:txBody>
          </p:sp>
          <p:sp>
            <p:nvSpPr>
              <p:cNvPr id="53528" name="Rectangle 138">
                <a:extLst>
                  <a:ext uri="{FF2B5EF4-FFF2-40B4-BE49-F238E27FC236}">
                    <a16:creationId xmlns:a16="http://schemas.microsoft.com/office/drawing/2014/main" id="{027D16F4-487B-4B82-92AD-B840C80C2DD9}"/>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0" name="组合 28722">
              <a:extLst>
                <a:ext uri="{FF2B5EF4-FFF2-40B4-BE49-F238E27FC236}">
                  <a16:creationId xmlns:a16="http://schemas.microsoft.com/office/drawing/2014/main" id="{9A2C1D6D-377E-4A92-9F44-5C07F017113B}"/>
                </a:ext>
              </a:extLst>
            </p:cNvPr>
            <p:cNvGrpSpPr>
              <a:grpSpLocks/>
            </p:cNvGrpSpPr>
            <p:nvPr/>
          </p:nvGrpSpPr>
          <p:grpSpPr bwMode="auto">
            <a:xfrm>
              <a:off x="3613" y="1"/>
              <a:ext cx="322" cy="338"/>
              <a:chOff x="0" y="0"/>
              <a:chExt cx="268" cy="480"/>
            </a:xfrm>
          </p:grpSpPr>
          <p:sp>
            <p:nvSpPr>
              <p:cNvPr id="53525" name="Rectangle 32">
                <a:extLst>
                  <a:ext uri="{FF2B5EF4-FFF2-40B4-BE49-F238E27FC236}">
                    <a16:creationId xmlns:a16="http://schemas.microsoft.com/office/drawing/2014/main" id="{76E0EC45-A5A9-4F0D-B60A-709453B28A0D}"/>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8</a:t>
                </a:r>
              </a:p>
              <a:p>
                <a:pPr algn="just"/>
                <a:endParaRPr lang="en-US" altLang="zh-CN" sz="2000" b="1">
                  <a:latin typeface="Times New Roman" panose="02020603050405020304" pitchFamily="18" charset="0"/>
                </a:endParaRPr>
              </a:p>
            </p:txBody>
          </p:sp>
          <p:sp>
            <p:nvSpPr>
              <p:cNvPr id="53526" name="Rectangle 140">
                <a:extLst>
                  <a:ext uri="{FF2B5EF4-FFF2-40B4-BE49-F238E27FC236}">
                    <a16:creationId xmlns:a16="http://schemas.microsoft.com/office/drawing/2014/main" id="{A79CAA02-8643-49A4-9531-D973D3E0CCE9}"/>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1" name="组合 28725">
              <a:extLst>
                <a:ext uri="{FF2B5EF4-FFF2-40B4-BE49-F238E27FC236}">
                  <a16:creationId xmlns:a16="http://schemas.microsoft.com/office/drawing/2014/main" id="{01BFFACF-D280-4682-8307-ED9BA5530707}"/>
                </a:ext>
              </a:extLst>
            </p:cNvPr>
            <p:cNvGrpSpPr>
              <a:grpSpLocks/>
            </p:cNvGrpSpPr>
            <p:nvPr/>
          </p:nvGrpSpPr>
          <p:grpSpPr bwMode="auto">
            <a:xfrm>
              <a:off x="3935" y="1"/>
              <a:ext cx="323" cy="338"/>
              <a:chOff x="0" y="0"/>
              <a:chExt cx="268" cy="480"/>
            </a:xfrm>
          </p:grpSpPr>
          <p:sp>
            <p:nvSpPr>
              <p:cNvPr id="53523" name="Rectangle 33">
                <a:extLst>
                  <a:ext uri="{FF2B5EF4-FFF2-40B4-BE49-F238E27FC236}">
                    <a16:creationId xmlns:a16="http://schemas.microsoft.com/office/drawing/2014/main" id="{13661897-D779-4F7A-91F0-46B6A5841494}"/>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524" name="Rectangle 142">
                <a:extLst>
                  <a:ext uri="{FF2B5EF4-FFF2-40B4-BE49-F238E27FC236}">
                    <a16:creationId xmlns:a16="http://schemas.microsoft.com/office/drawing/2014/main" id="{55620218-668F-4982-ADEC-D1ADE74E5CE1}"/>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2" name="组合 28728">
              <a:extLst>
                <a:ext uri="{FF2B5EF4-FFF2-40B4-BE49-F238E27FC236}">
                  <a16:creationId xmlns:a16="http://schemas.microsoft.com/office/drawing/2014/main" id="{B9322738-5182-440B-BC2E-8F962D7FFE39}"/>
                </a:ext>
              </a:extLst>
            </p:cNvPr>
            <p:cNvGrpSpPr>
              <a:grpSpLocks/>
            </p:cNvGrpSpPr>
            <p:nvPr/>
          </p:nvGrpSpPr>
          <p:grpSpPr bwMode="auto">
            <a:xfrm>
              <a:off x="4258" y="1"/>
              <a:ext cx="322" cy="338"/>
              <a:chOff x="0" y="0"/>
              <a:chExt cx="268" cy="480"/>
            </a:xfrm>
          </p:grpSpPr>
          <p:sp>
            <p:nvSpPr>
              <p:cNvPr id="53521" name="Rectangle 34">
                <a:extLst>
                  <a:ext uri="{FF2B5EF4-FFF2-40B4-BE49-F238E27FC236}">
                    <a16:creationId xmlns:a16="http://schemas.microsoft.com/office/drawing/2014/main" id="{E31AF369-8CD4-4734-B90A-8840FACDB08F}"/>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53522" name="Rectangle 144">
                <a:extLst>
                  <a:ext uri="{FF2B5EF4-FFF2-40B4-BE49-F238E27FC236}">
                    <a16:creationId xmlns:a16="http://schemas.microsoft.com/office/drawing/2014/main" id="{1D9DB643-D46F-45E8-9850-2C0203797363}"/>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3" name="组合 28731">
              <a:extLst>
                <a:ext uri="{FF2B5EF4-FFF2-40B4-BE49-F238E27FC236}">
                  <a16:creationId xmlns:a16="http://schemas.microsoft.com/office/drawing/2014/main" id="{49D222FD-A09B-402D-9511-8DD8709B0574}"/>
                </a:ext>
              </a:extLst>
            </p:cNvPr>
            <p:cNvGrpSpPr>
              <a:grpSpLocks/>
            </p:cNvGrpSpPr>
            <p:nvPr/>
          </p:nvGrpSpPr>
          <p:grpSpPr bwMode="auto">
            <a:xfrm>
              <a:off x="2" y="339"/>
              <a:ext cx="710" cy="270"/>
              <a:chOff x="0" y="0"/>
              <a:chExt cx="590" cy="384"/>
            </a:xfrm>
          </p:grpSpPr>
          <p:sp>
            <p:nvSpPr>
              <p:cNvPr id="53519" name="Rectangle 35">
                <a:extLst>
                  <a:ext uri="{FF2B5EF4-FFF2-40B4-BE49-F238E27FC236}">
                    <a16:creationId xmlns:a16="http://schemas.microsoft.com/office/drawing/2014/main" id="{9DD7E37E-36E7-4F27-A2CA-2DE533846AA7}"/>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 </a:t>
                </a:r>
              </a:p>
              <a:p>
                <a:pPr algn="just"/>
                <a:endParaRPr lang="en-US" altLang="zh-CN" sz="1600" b="1">
                  <a:latin typeface="Times New Roman" panose="02020603050405020304" pitchFamily="18" charset="0"/>
                </a:endParaRPr>
              </a:p>
            </p:txBody>
          </p:sp>
          <p:sp>
            <p:nvSpPr>
              <p:cNvPr id="53520" name="Rectangle 146">
                <a:extLst>
                  <a:ext uri="{FF2B5EF4-FFF2-40B4-BE49-F238E27FC236}">
                    <a16:creationId xmlns:a16="http://schemas.microsoft.com/office/drawing/2014/main" id="{15D6DA26-4679-4F52-81AD-8399CD2EBC98}"/>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4" name="组合 28734">
              <a:extLst>
                <a:ext uri="{FF2B5EF4-FFF2-40B4-BE49-F238E27FC236}">
                  <a16:creationId xmlns:a16="http://schemas.microsoft.com/office/drawing/2014/main" id="{FC13D2D7-B7AA-4BF1-96F4-F7652D93A506}"/>
                </a:ext>
              </a:extLst>
            </p:cNvPr>
            <p:cNvGrpSpPr>
              <a:grpSpLocks/>
            </p:cNvGrpSpPr>
            <p:nvPr/>
          </p:nvGrpSpPr>
          <p:grpSpPr bwMode="auto">
            <a:xfrm>
              <a:off x="712" y="339"/>
              <a:ext cx="322" cy="270"/>
              <a:chOff x="0" y="0"/>
              <a:chExt cx="268" cy="384"/>
            </a:xfrm>
          </p:grpSpPr>
          <p:sp>
            <p:nvSpPr>
              <p:cNvPr id="53517" name="Rectangle 36">
                <a:extLst>
                  <a:ext uri="{FF2B5EF4-FFF2-40B4-BE49-F238E27FC236}">
                    <a16:creationId xmlns:a16="http://schemas.microsoft.com/office/drawing/2014/main" id="{57994926-22F8-458A-9EFC-CBDAF9023D20}"/>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18" name="Rectangle 148">
                <a:extLst>
                  <a:ext uri="{FF2B5EF4-FFF2-40B4-BE49-F238E27FC236}">
                    <a16:creationId xmlns:a16="http://schemas.microsoft.com/office/drawing/2014/main" id="{C09E3413-DF43-4CEF-A475-8D5BD5FD735E}"/>
                  </a:ext>
                </a:extLst>
              </p:cNvPr>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5" name="组合 28737">
              <a:extLst>
                <a:ext uri="{FF2B5EF4-FFF2-40B4-BE49-F238E27FC236}">
                  <a16:creationId xmlns:a16="http://schemas.microsoft.com/office/drawing/2014/main" id="{BDF977F3-22DE-441B-ADFF-CCA148932E6C}"/>
                </a:ext>
              </a:extLst>
            </p:cNvPr>
            <p:cNvGrpSpPr>
              <a:grpSpLocks/>
            </p:cNvGrpSpPr>
            <p:nvPr/>
          </p:nvGrpSpPr>
          <p:grpSpPr bwMode="auto">
            <a:xfrm>
              <a:off x="1034" y="339"/>
              <a:ext cx="322" cy="270"/>
              <a:chOff x="0" y="0"/>
              <a:chExt cx="268" cy="384"/>
            </a:xfrm>
          </p:grpSpPr>
          <p:sp>
            <p:nvSpPr>
              <p:cNvPr id="53515" name="Rectangle 37">
                <a:extLst>
                  <a:ext uri="{FF2B5EF4-FFF2-40B4-BE49-F238E27FC236}">
                    <a16:creationId xmlns:a16="http://schemas.microsoft.com/office/drawing/2014/main" id="{18F7F0A1-E7CB-4A56-AE1A-7218A8C33DAB}"/>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16" name="Rectangle 150">
                <a:extLst>
                  <a:ext uri="{FF2B5EF4-FFF2-40B4-BE49-F238E27FC236}">
                    <a16:creationId xmlns:a16="http://schemas.microsoft.com/office/drawing/2014/main" id="{2C1E8500-D60B-4B9A-9865-77C37545C11F}"/>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6" name="组合 28740">
              <a:extLst>
                <a:ext uri="{FF2B5EF4-FFF2-40B4-BE49-F238E27FC236}">
                  <a16:creationId xmlns:a16="http://schemas.microsoft.com/office/drawing/2014/main" id="{074009E6-8337-43DD-A71C-EE93D35BB4EF}"/>
                </a:ext>
              </a:extLst>
            </p:cNvPr>
            <p:cNvGrpSpPr>
              <a:grpSpLocks/>
            </p:cNvGrpSpPr>
            <p:nvPr/>
          </p:nvGrpSpPr>
          <p:grpSpPr bwMode="auto">
            <a:xfrm>
              <a:off x="1356" y="339"/>
              <a:ext cx="323" cy="270"/>
              <a:chOff x="0" y="0"/>
              <a:chExt cx="268" cy="384"/>
            </a:xfrm>
          </p:grpSpPr>
          <p:sp>
            <p:nvSpPr>
              <p:cNvPr id="53513" name="Rectangle 38">
                <a:extLst>
                  <a:ext uri="{FF2B5EF4-FFF2-40B4-BE49-F238E27FC236}">
                    <a16:creationId xmlns:a16="http://schemas.microsoft.com/office/drawing/2014/main" id="{F47B1990-BA2B-4A3C-9B0B-F548078B0E87}"/>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14" name="Rectangle 152">
                <a:extLst>
                  <a:ext uri="{FF2B5EF4-FFF2-40B4-BE49-F238E27FC236}">
                    <a16:creationId xmlns:a16="http://schemas.microsoft.com/office/drawing/2014/main" id="{A248F864-1819-4C91-9DDF-3E2912417DC9}"/>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7" name="组合 28743">
              <a:extLst>
                <a:ext uri="{FF2B5EF4-FFF2-40B4-BE49-F238E27FC236}">
                  <a16:creationId xmlns:a16="http://schemas.microsoft.com/office/drawing/2014/main" id="{B13661E6-7E54-4EB8-8EDE-F3A7687406C3}"/>
                </a:ext>
              </a:extLst>
            </p:cNvPr>
            <p:cNvGrpSpPr>
              <a:grpSpLocks/>
            </p:cNvGrpSpPr>
            <p:nvPr/>
          </p:nvGrpSpPr>
          <p:grpSpPr bwMode="auto">
            <a:xfrm>
              <a:off x="1679" y="339"/>
              <a:ext cx="322" cy="270"/>
              <a:chOff x="0" y="0"/>
              <a:chExt cx="268" cy="384"/>
            </a:xfrm>
          </p:grpSpPr>
          <p:sp>
            <p:nvSpPr>
              <p:cNvPr id="53511" name="Rectangle 39">
                <a:extLst>
                  <a:ext uri="{FF2B5EF4-FFF2-40B4-BE49-F238E27FC236}">
                    <a16:creationId xmlns:a16="http://schemas.microsoft.com/office/drawing/2014/main" id="{248B36FB-8686-437E-882A-CEAE9EAD4731}"/>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sp>
            <p:nvSpPr>
              <p:cNvPr id="53512" name="Rectangle 154">
                <a:extLst>
                  <a:ext uri="{FF2B5EF4-FFF2-40B4-BE49-F238E27FC236}">
                    <a16:creationId xmlns:a16="http://schemas.microsoft.com/office/drawing/2014/main" id="{976ADD54-21E3-4D37-8E84-7FA1D3008808}"/>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8" name="组合 28746">
              <a:extLst>
                <a:ext uri="{FF2B5EF4-FFF2-40B4-BE49-F238E27FC236}">
                  <a16:creationId xmlns:a16="http://schemas.microsoft.com/office/drawing/2014/main" id="{5ACD0858-C16E-418A-A7BB-377214F7C88C}"/>
                </a:ext>
              </a:extLst>
            </p:cNvPr>
            <p:cNvGrpSpPr>
              <a:grpSpLocks/>
            </p:cNvGrpSpPr>
            <p:nvPr/>
          </p:nvGrpSpPr>
          <p:grpSpPr bwMode="auto">
            <a:xfrm>
              <a:off x="2001" y="339"/>
              <a:ext cx="322" cy="270"/>
              <a:chOff x="0" y="0"/>
              <a:chExt cx="268" cy="384"/>
            </a:xfrm>
          </p:grpSpPr>
          <p:sp>
            <p:nvSpPr>
              <p:cNvPr id="53509" name="Rectangle 47">
                <a:extLst>
                  <a:ext uri="{FF2B5EF4-FFF2-40B4-BE49-F238E27FC236}">
                    <a16:creationId xmlns:a16="http://schemas.microsoft.com/office/drawing/2014/main" id="{CDCEFD27-7405-4744-8962-D4F0B9415E2E}"/>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10" name="Rectangle 156">
                <a:extLst>
                  <a:ext uri="{FF2B5EF4-FFF2-40B4-BE49-F238E27FC236}">
                    <a16:creationId xmlns:a16="http://schemas.microsoft.com/office/drawing/2014/main" id="{3D662A68-8031-4422-A08E-F5579FDA8A2B}"/>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89" name="组合 28749">
              <a:extLst>
                <a:ext uri="{FF2B5EF4-FFF2-40B4-BE49-F238E27FC236}">
                  <a16:creationId xmlns:a16="http://schemas.microsoft.com/office/drawing/2014/main" id="{8EC4259B-9542-48E5-AB7E-29BF16B36E85}"/>
                </a:ext>
              </a:extLst>
            </p:cNvPr>
            <p:cNvGrpSpPr>
              <a:grpSpLocks/>
            </p:cNvGrpSpPr>
            <p:nvPr/>
          </p:nvGrpSpPr>
          <p:grpSpPr bwMode="auto">
            <a:xfrm>
              <a:off x="2323" y="339"/>
              <a:ext cx="323" cy="270"/>
              <a:chOff x="0" y="0"/>
              <a:chExt cx="268" cy="384"/>
            </a:xfrm>
          </p:grpSpPr>
          <p:sp>
            <p:nvSpPr>
              <p:cNvPr id="53507" name="Rectangle 48">
                <a:extLst>
                  <a:ext uri="{FF2B5EF4-FFF2-40B4-BE49-F238E27FC236}">
                    <a16:creationId xmlns:a16="http://schemas.microsoft.com/office/drawing/2014/main" id="{6012DB91-4AFD-4E59-9BEE-93D7198BC6FB}"/>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08" name="Rectangle 158">
                <a:extLst>
                  <a:ext uri="{FF2B5EF4-FFF2-40B4-BE49-F238E27FC236}">
                    <a16:creationId xmlns:a16="http://schemas.microsoft.com/office/drawing/2014/main" id="{C5F41A07-79F5-4065-A819-07DF2425309A}"/>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0" name="组合 28752">
              <a:extLst>
                <a:ext uri="{FF2B5EF4-FFF2-40B4-BE49-F238E27FC236}">
                  <a16:creationId xmlns:a16="http://schemas.microsoft.com/office/drawing/2014/main" id="{FACACBCD-4F3E-4956-B129-6499C493E216}"/>
                </a:ext>
              </a:extLst>
            </p:cNvPr>
            <p:cNvGrpSpPr>
              <a:grpSpLocks/>
            </p:cNvGrpSpPr>
            <p:nvPr/>
          </p:nvGrpSpPr>
          <p:grpSpPr bwMode="auto">
            <a:xfrm>
              <a:off x="2646" y="339"/>
              <a:ext cx="322" cy="270"/>
              <a:chOff x="0" y="0"/>
              <a:chExt cx="268" cy="384"/>
            </a:xfrm>
          </p:grpSpPr>
          <p:sp>
            <p:nvSpPr>
              <p:cNvPr id="53505" name="Rectangle 49">
                <a:extLst>
                  <a:ext uri="{FF2B5EF4-FFF2-40B4-BE49-F238E27FC236}">
                    <a16:creationId xmlns:a16="http://schemas.microsoft.com/office/drawing/2014/main" id="{81F8D284-AAD8-474D-A09B-A7C7A374A130}"/>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06" name="Rectangle 160">
                <a:extLst>
                  <a:ext uri="{FF2B5EF4-FFF2-40B4-BE49-F238E27FC236}">
                    <a16:creationId xmlns:a16="http://schemas.microsoft.com/office/drawing/2014/main" id="{8C8ECB9D-02C5-4B3F-9BB0-F2123F65C98E}"/>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1" name="组合 28755">
              <a:extLst>
                <a:ext uri="{FF2B5EF4-FFF2-40B4-BE49-F238E27FC236}">
                  <a16:creationId xmlns:a16="http://schemas.microsoft.com/office/drawing/2014/main" id="{6D719008-1643-45C5-9495-8888A1E3F3F8}"/>
                </a:ext>
              </a:extLst>
            </p:cNvPr>
            <p:cNvGrpSpPr>
              <a:grpSpLocks/>
            </p:cNvGrpSpPr>
            <p:nvPr/>
          </p:nvGrpSpPr>
          <p:grpSpPr bwMode="auto">
            <a:xfrm>
              <a:off x="2968" y="339"/>
              <a:ext cx="323" cy="270"/>
              <a:chOff x="0" y="0"/>
              <a:chExt cx="268" cy="384"/>
            </a:xfrm>
          </p:grpSpPr>
          <p:sp>
            <p:nvSpPr>
              <p:cNvPr id="53503" name="Rectangle 50">
                <a:extLst>
                  <a:ext uri="{FF2B5EF4-FFF2-40B4-BE49-F238E27FC236}">
                    <a16:creationId xmlns:a16="http://schemas.microsoft.com/office/drawing/2014/main" id="{433FC7CE-3DED-4F65-B2DC-B4E4A02B8AEF}"/>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04" name="Rectangle 162">
                <a:extLst>
                  <a:ext uri="{FF2B5EF4-FFF2-40B4-BE49-F238E27FC236}">
                    <a16:creationId xmlns:a16="http://schemas.microsoft.com/office/drawing/2014/main" id="{BAF0CBB7-5B1F-4197-B21B-0B282CCFB38C}"/>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2" name="组合 28758">
              <a:extLst>
                <a:ext uri="{FF2B5EF4-FFF2-40B4-BE49-F238E27FC236}">
                  <a16:creationId xmlns:a16="http://schemas.microsoft.com/office/drawing/2014/main" id="{051E35D6-AF1B-4FB9-A722-DC08B82EE6B8}"/>
                </a:ext>
              </a:extLst>
            </p:cNvPr>
            <p:cNvGrpSpPr>
              <a:grpSpLocks/>
            </p:cNvGrpSpPr>
            <p:nvPr/>
          </p:nvGrpSpPr>
          <p:grpSpPr bwMode="auto">
            <a:xfrm>
              <a:off x="3291" y="339"/>
              <a:ext cx="322" cy="270"/>
              <a:chOff x="0" y="0"/>
              <a:chExt cx="268" cy="384"/>
            </a:xfrm>
          </p:grpSpPr>
          <p:sp>
            <p:nvSpPr>
              <p:cNvPr id="53501" name="Rectangle 51">
                <a:extLst>
                  <a:ext uri="{FF2B5EF4-FFF2-40B4-BE49-F238E27FC236}">
                    <a16:creationId xmlns:a16="http://schemas.microsoft.com/office/drawing/2014/main" id="{74A29797-1F24-44F4-9D38-56CA190DE72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02" name="Rectangle 164">
                <a:extLst>
                  <a:ext uri="{FF2B5EF4-FFF2-40B4-BE49-F238E27FC236}">
                    <a16:creationId xmlns:a16="http://schemas.microsoft.com/office/drawing/2014/main" id="{3212DF43-EFB9-4BFD-9E93-B31F7C15AD8B}"/>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3" name="组合 28761">
              <a:extLst>
                <a:ext uri="{FF2B5EF4-FFF2-40B4-BE49-F238E27FC236}">
                  <a16:creationId xmlns:a16="http://schemas.microsoft.com/office/drawing/2014/main" id="{093CDA63-2F5A-4B42-94FF-5DD3724B0985}"/>
                </a:ext>
              </a:extLst>
            </p:cNvPr>
            <p:cNvGrpSpPr>
              <a:grpSpLocks/>
            </p:cNvGrpSpPr>
            <p:nvPr/>
          </p:nvGrpSpPr>
          <p:grpSpPr bwMode="auto">
            <a:xfrm>
              <a:off x="3613" y="339"/>
              <a:ext cx="322" cy="270"/>
              <a:chOff x="0" y="0"/>
              <a:chExt cx="268" cy="384"/>
            </a:xfrm>
          </p:grpSpPr>
          <p:sp>
            <p:nvSpPr>
              <p:cNvPr id="53499" name="Rectangle 52">
                <a:extLst>
                  <a:ext uri="{FF2B5EF4-FFF2-40B4-BE49-F238E27FC236}">
                    <a16:creationId xmlns:a16="http://schemas.microsoft.com/office/drawing/2014/main" id="{4091DBDE-10F0-4633-B4CC-F7F1EB1D5AAE}"/>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500" name="Rectangle 166">
                <a:extLst>
                  <a:ext uri="{FF2B5EF4-FFF2-40B4-BE49-F238E27FC236}">
                    <a16:creationId xmlns:a16="http://schemas.microsoft.com/office/drawing/2014/main" id="{427FCACF-5A81-4697-9449-ADF744A45984}"/>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4" name="组合 28764">
              <a:extLst>
                <a:ext uri="{FF2B5EF4-FFF2-40B4-BE49-F238E27FC236}">
                  <a16:creationId xmlns:a16="http://schemas.microsoft.com/office/drawing/2014/main" id="{1D9E117C-01D0-46FD-994A-B7D2FC073EAC}"/>
                </a:ext>
              </a:extLst>
            </p:cNvPr>
            <p:cNvGrpSpPr>
              <a:grpSpLocks/>
            </p:cNvGrpSpPr>
            <p:nvPr/>
          </p:nvGrpSpPr>
          <p:grpSpPr bwMode="auto">
            <a:xfrm>
              <a:off x="3935" y="339"/>
              <a:ext cx="323" cy="270"/>
              <a:chOff x="0" y="0"/>
              <a:chExt cx="268" cy="384"/>
            </a:xfrm>
          </p:grpSpPr>
          <p:sp>
            <p:nvSpPr>
              <p:cNvPr id="53497" name="Rectangle 53">
                <a:extLst>
                  <a:ext uri="{FF2B5EF4-FFF2-40B4-BE49-F238E27FC236}">
                    <a16:creationId xmlns:a16="http://schemas.microsoft.com/office/drawing/2014/main" id="{F4257AE1-C153-4712-9A2F-BD9F131A6186}"/>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98" name="Rectangle 168">
                <a:extLst>
                  <a:ext uri="{FF2B5EF4-FFF2-40B4-BE49-F238E27FC236}">
                    <a16:creationId xmlns:a16="http://schemas.microsoft.com/office/drawing/2014/main" id="{F2964AFA-2510-4FC6-8E30-8191F0BF8669}"/>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5" name="组合 28767">
              <a:extLst>
                <a:ext uri="{FF2B5EF4-FFF2-40B4-BE49-F238E27FC236}">
                  <a16:creationId xmlns:a16="http://schemas.microsoft.com/office/drawing/2014/main" id="{9ED34801-5E54-405C-B121-907764753C1D}"/>
                </a:ext>
              </a:extLst>
            </p:cNvPr>
            <p:cNvGrpSpPr>
              <a:grpSpLocks/>
            </p:cNvGrpSpPr>
            <p:nvPr/>
          </p:nvGrpSpPr>
          <p:grpSpPr bwMode="auto">
            <a:xfrm>
              <a:off x="4258" y="339"/>
              <a:ext cx="322" cy="270"/>
              <a:chOff x="0" y="0"/>
              <a:chExt cx="268" cy="384"/>
            </a:xfrm>
          </p:grpSpPr>
          <p:sp>
            <p:nvSpPr>
              <p:cNvPr id="53495" name="Rectangle 54">
                <a:extLst>
                  <a:ext uri="{FF2B5EF4-FFF2-40B4-BE49-F238E27FC236}">
                    <a16:creationId xmlns:a16="http://schemas.microsoft.com/office/drawing/2014/main" id="{AFCA656B-70C2-4BE7-AE02-028556ED74F8}"/>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96" name="Rectangle 170">
                <a:extLst>
                  <a:ext uri="{FF2B5EF4-FFF2-40B4-BE49-F238E27FC236}">
                    <a16:creationId xmlns:a16="http://schemas.microsoft.com/office/drawing/2014/main" id="{759A8C1A-FBFE-4E0C-8F06-E6CC1C951A95}"/>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6" name="组合 28770">
              <a:extLst>
                <a:ext uri="{FF2B5EF4-FFF2-40B4-BE49-F238E27FC236}">
                  <a16:creationId xmlns:a16="http://schemas.microsoft.com/office/drawing/2014/main" id="{B2EC2E6D-FFDF-4FC4-B029-E07A40DA1116}"/>
                </a:ext>
              </a:extLst>
            </p:cNvPr>
            <p:cNvGrpSpPr>
              <a:grpSpLocks/>
            </p:cNvGrpSpPr>
            <p:nvPr/>
          </p:nvGrpSpPr>
          <p:grpSpPr bwMode="auto">
            <a:xfrm>
              <a:off x="2" y="609"/>
              <a:ext cx="710" cy="270"/>
              <a:chOff x="0" y="0"/>
              <a:chExt cx="590" cy="384"/>
            </a:xfrm>
          </p:grpSpPr>
          <p:sp>
            <p:nvSpPr>
              <p:cNvPr id="53493" name="Rectangle 55">
                <a:extLst>
                  <a:ext uri="{FF2B5EF4-FFF2-40B4-BE49-F238E27FC236}">
                    <a16:creationId xmlns:a16="http://schemas.microsoft.com/office/drawing/2014/main" id="{B5F1C569-B64D-4D32-911B-570AD2823941}"/>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1</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3494" name="Rectangle 172">
                <a:extLst>
                  <a:ext uri="{FF2B5EF4-FFF2-40B4-BE49-F238E27FC236}">
                    <a16:creationId xmlns:a16="http://schemas.microsoft.com/office/drawing/2014/main" id="{57D32A6C-9E9E-4AD9-957D-D2EA7BF0677C}"/>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7" name="组合 28773">
              <a:extLst>
                <a:ext uri="{FF2B5EF4-FFF2-40B4-BE49-F238E27FC236}">
                  <a16:creationId xmlns:a16="http://schemas.microsoft.com/office/drawing/2014/main" id="{98F9BC01-E1F7-4C82-AF64-6AA1EA3F2ABD}"/>
                </a:ext>
              </a:extLst>
            </p:cNvPr>
            <p:cNvGrpSpPr>
              <a:grpSpLocks/>
            </p:cNvGrpSpPr>
            <p:nvPr/>
          </p:nvGrpSpPr>
          <p:grpSpPr bwMode="auto">
            <a:xfrm>
              <a:off x="712" y="609"/>
              <a:ext cx="322" cy="270"/>
              <a:chOff x="0" y="0"/>
              <a:chExt cx="268" cy="384"/>
            </a:xfrm>
          </p:grpSpPr>
          <p:sp>
            <p:nvSpPr>
              <p:cNvPr id="53491" name="Rectangle 56">
                <a:extLst>
                  <a:ext uri="{FF2B5EF4-FFF2-40B4-BE49-F238E27FC236}">
                    <a16:creationId xmlns:a16="http://schemas.microsoft.com/office/drawing/2014/main" id="{DE6BB053-C54D-4EC2-97D5-22D7027ADE1C}"/>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a:t>
                </a:r>
              </a:p>
              <a:p>
                <a:pPr algn="just"/>
                <a:endParaRPr lang="en-US" altLang="zh-CN" sz="2000" b="1">
                  <a:latin typeface="Times New Roman" panose="02020603050405020304" pitchFamily="18" charset="0"/>
                </a:endParaRPr>
              </a:p>
            </p:txBody>
          </p:sp>
          <p:sp>
            <p:nvSpPr>
              <p:cNvPr id="53492" name="Rectangle 174">
                <a:extLst>
                  <a:ext uri="{FF2B5EF4-FFF2-40B4-BE49-F238E27FC236}">
                    <a16:creationId xmlns:a16="http://schemas.microsoft.com/office/drawing/2014/main" id="{EADF112B-7765-49D4-80D7-537836F16CC3}"/>
                  </a:ext>
                </a:extLst>
              </p:cNvPr>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8" name="组合 28776">
              <a:extLst>
                <a:ext uri="{FF2B5EF4-FFF2-40B4-BE49-F238E27FC236}">
                  <a16:creationId xmlns:a16="http://schemas.microsoft.com/office/drawing/2014/main" id="{0F0B2A59-A63C-4341-9E28-BC42410E44A8}"/>
                </a:ext>
              </a:extLst>
            </p:cNvPr>
            <p:cNvGrpSpPr>
              <a:grpSpLocks/>
            </p:cNvGrpSpPr>
            <p:nvPr/>
          </p:nvGrpSpPr>
          <p:grpSpPr bwMode="auto">
            <a:xfrm>
              <a:off x="1034" y="609"/>
              <a:ext cx="322" cy="270"/>
              <a:chOff x="0" y="0"/>
              <a:chExt cx="268" cy="384"/>
            </a:xfrm>
          </p:grpSpPr>
          <p:sp>
            <p:nvSpPr>
              <p:cNvPr id="53489" name="Rectangle 57">
                <a:extLst>
                  <a:ext uri="{FF2B5EF4-FFF2-40B4-BE49-F238E27FC236}">
                    <a16:creationId xmlns:a16="http://schemas.microsoft.com/office/drawing/2014/main" id="{8AC3F4D8-481A-4E8F-849E-E7CF8F616907}"/>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90" name="Rectangle 176">
                <a:extLst>
                  <a:ext uri="{FF2B5EF4-FFF2-40B4-BE49-F238E27FC236}">
                    <a16:creationId xmlns:a16="http://schemas.microsoft.com/office/drawing/2014/main" id="{C1AD456D-05D0-49CA-BD79-52D51F3EB4FF}"/>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299" name="组合 28779">
              <a:extLst>
                <a:ext uri="{FF2B5EF4-FFF2-40B4-BE49-F238E27FC236}">
                  <a16:creationId xmlns:a16="http://schemas.microsoft.com/office/drawing/2014/main" id="{56619C4F-02C3-40D6-A83A-0C8DAB0C30BA}"/>
                </a:ext>
              </a:extLst>
            </p:cNvPr>
            <p:cNvGrpSpPr>
              <a:grpSpLocks/>
            </p:cNvGrpSpPr>
            <p:nvPr/>
          </p:nvGrpSpPr>
          <p:grpSpPr bwMode="auto">
            <a:xfrm>
              <a:off x="1356" y="609"/>
              <a:ext cx="323" cy="270"/>
              <a:chOff x="0" y="0"/>
              <a:chExt cx="268" cy="384"/>
            </a:xfrm>
          </p:grpSpPr>
          <p:sp>
            <p:nvSpPr>
              <p:cNvPr id="53487" name="Rectangle 58">
                <a:extLst>
                  <a:ext uri="{FF2B5EF4-FFF2-40B4-BE49-F238E27FC236}">
                    <a16:creationId xmlns:a16="http://schemas.microsoft.com/office/drawing/2014/main" id="{2F98C62B-F781-4967-B3C2-14564EAC432F}"/>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88" name="Rectangle 178">
                <a:extLst>
                  <a:ext uri="{FF2B5EF4-FFF2-40B4-BE49-F238E27FC236}">
                    <a16:creationId xmlns:a16="http://schemas.microsoft.com/office/drawing/2014/main" id="{8EC19CCB-6671-48B6-BF94-95646C3735BC}"/>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0" name="组合 28782">
              <a:extLst>
                <a:ext uri="{FF2B5EF4-FFF2-40B4-BE49-F238E27FC236}">
                  <a16:creationId xmlns:a16="http://schemas.microsoft.com/office/drawing/2014/main" id="{453F4317-324E-4773-9EB0-FC81FE21CD72}"/>
                </a:ext>
              </a:extLst>
            </p:cNvPr>
            <p:cNvGrpSpPr>
              <a:grpSpLocks/>
            </p:cNvGrpSpPr>
            <p:nvPr/>
          </p:nvGrpSpPr>
          <p:grpSpPr bwMode="auto">
            <a:xfrm>
              <a:off x="1679" y="609"/>
              <a:ext cx="322" cy="270"/>
              <a:chOff x="0" y="0"/>
              <a:chExt cx="268" cy="384"/>
            </a:xfrm>
          </p:grpSpPr>
          <p:sp>
            <p:nvSpPr>
              <p:cNvPr id="53485" name="Rectangle 59">
                <a:extLst>
                  <a:ext uri="{FF2B5EF4-FFF2-40B4-BE49-F238E27FC236}">
                    <a16:creationId xmlns:a16="http://schemas.microsoft.com/office/drawing/2014/main" id="{8D2AB808-49C8-4D12-8FD7-42AAB402CD20}"/>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86" name="Rectangle 180">
                <a:extLst>
                  <a:ext uri="{FF2B5EF4-FFF2-40B4-BE49-F238E27FC236}">
                    <a16:creationId xmlns:a16="http://schemas.microsoft.com/office/drawing/2014/main" id="{2F655F5A-D639-47B3-A708-BDDE6F17D154}"/>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1" name="组合 28785">
              <a:extLst>
                <a:ext uri="{FF2B5EF4-FFF2-40B4-BE49-F238E27FC236}">
                  <a16:creationId xmlns:a16="http://schemas.microsoft.com/office/drawing/2014/main" id="{E9488331-5DB7-4CD8-926A-4E3FA6C2367B}"/>
                </a:ext>
              </a:extLst>
            </p:cNvPr>
            <p:cNvGrpSpPr>
              <a:grpSpLocks/>
            </p:cNvGrpSpPr>
            <p:nvPr/>
          </p:nvGrpSpPr>
          <p:grpSpPr bwMode="auto">
            <a:xfrm>
              <a:off x="2001" y="609"/>
              <a:ext cx="322" cy="270"/>
              <a:chOff x="0" y="0"/>
              <a:chExt cx="268" cy="384"/>
            </a:xfrm>
          </p:grpSpPr>
          <p:sp>
            <p:nvSpPr>
              <p:cNvPr id="53483" name="Rectangle 60">
                <a:extLst>
                  <a:ext uri="{FF2B5EF4-FFF2-40B4-BE49-F238E27FC236}">
                    <a16:creationId xmlns:a16="http://schemas.microsoft.com/office/drawing/2014/main" id="{6964A73F-8461-4F91-A624-F7858343AEB3}"/>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84" name="Rectangle 182">
                <a:extLst>
                  <a:ext uri="{FF2B5EF4-FFF2-40B4-BE49-F238E27FC236}">
                    <a16:creationId xmlns:a16="http://schemas.microsoft.com/office/drawing/2014/main" id="{B184BCB4-ACBB-4304-A466-8EAF31ACB4D9}"/>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2" name="组合 28788">
              <a:extLst>
                <a:ext uri="{FF2B5EF4-FFF2-40B4-BE49-F238E27FC236}">
                  <a16:creationId xmlns:a16="http://schemas.microsoft.com/office/drawing/2014/main" id="{D5E91761-37EA-4B0D-BFDC-2B967C1C8269}"/>
                </a:ext>
              </a:extLst>
            </p:cNvPr>
            <p:cNvGrpSpPr>
              <a:grpSpLocks/>
            </p:cNvGrpSpPr>
            <p:nvPr/>
          </p:nvGrpSpPr>
          <p:grpSpPr bwMode="auto">
            <a:xfrm>
              <a:off x="2323" y="609"/>
              <a:ext cx="323" cy="270"/>
              <a:chOff x="0" y="0"/>
              <a:chExt cx="268" cy="384"/>
            </a:xfrm>
          </p:grpSpPr>
          <p:sp>
            <p:nvSpPr>
              <p:cNvPr id="53481" name="Rectangle 61">
                <a:extLst>
                  <a:ext uri="{FF2B5EF4-FFF2-40B4-BE49-F238E27FC236}">
                    <a16:creationId xmlns:a16="http://schemas.microsoft.com/office/drawing/2014/main" id="{7D6AD0FF-E1B6-4207-935A-7E5C27FFF47B}"/>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82" name="Rectangle 184">
                <a:extLst>
                  <a:ext uri="{FF2B5EF4-FFF2-40B4-BE49-F238E27FC236}">
                    <a16:creationId xmlns:a16="http://schemas.microsoft.com/office/drawing/2014/main" id="{0A8AB589-165A-46C0-8CA4-B4B729626A35}"/>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3" name="组合 28791">
              <a:extLst>
                <a:ext uri="{FF2B5EF4-FFF2-40B4-BE49-F238E27FC236}">
                  <a16:creationId xmlns:a16="http://schemas.microsoft.com/office/drawing/2014/main" id="{F8AFA4AF-767E-40A8-B8E5-46192A1CD1D7}"/>
                </a:ext>
              </a:extLst>
            </p:cNvPr>
            <p:cNvGrpSpPr>
              <a:grpSpLocks/>
            </p:cNvGrpSpPr>
            <p:nvPr/>
          </p:nvGrpSpPr>
          <p:grpSpPr bwMode="auto">
            <a:xfrm>
              <a:off x="2646" y="609"/>
              <a:ext cx="322" cy="270"/>
              <a:chOff x="0" y="0"/>
              <a:chExt cx="268" cy="384"/>
            </a:xfrm>
          </p:grpSpPr>
          <p:sp>
            <p:nvSpPr>
              <p:cNvPr id="53479" name="Rectangle 62">
                <a:extLst>
                  <a:ext uri="{FF2B5EF4-FFF2-40B4-BE49-F238E27FC236}">
                    <a16:creationId xmlns:a16="http://schemas.microsoft.com/office/drawing/2014/main" id="{FDF12BC6-C76C-469B-B435-574848FCB728}"/>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80" name="Rectangle 186">
                <a:extLst>
                  <a:ext uri="{FF2B5EF4-FFF2-40B4-BE49-F238E27FC236}">
                    <a16:creationId xmlns:a16="http://schemas.microsoft.com/office/drawing/2014/main" id="{9207ECE3-D0DF-466B-8EA1-BAADD3A55AF2}"/>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4" name="组合 28794">
              <a:extLst>
                <a:ext uri="{FF2B5EF4-FFF2-40B4-BE49-F238E27FC236}">
                  <a16:creationId xmlns:a16="http://schemas.microsoft.com/office/drawing/2014/main" id="{5686F31E-494F-431B-B54C-96DAA4B51378}"/>
                </a:ext>
              </a:extLst>
            </p:cNvPr>
            <p:cNvGrpSpPr>
              <a:grpSpLocks/>
            </p:cNvGrpSpPr>
            <p:nvPr/>
          </p:nvGrpSpPr>
          <p:grpSpPr bwMode="auto">
            <a:xfrm>
              <a:off x="2968" y="609"/>
              <a:ext cx="323" cy="270"/>
              <a:chOff x="0" y="0"/>
              <a:chExt cx="268" cy="384"/>
            </a:xfrm>
          </p:grpSpPr>
          <p:sp>
            <p:nvSpPr>
              <p:cNvPr id="53477" name="Rectangle 63">
                <a:extLst>
                  <a:ext uri="{FF2B5EF4-FFF2-40B4-BE49-F238E27FC236}">
                    <a16:creationId xmlns:a16="http://schemas.microsoft.com/office/drawing/2014/main" id="{BCB53A17-937B-401B-AB8A-9215D21406BE}"/>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78" name="Rectangle 188">
                <a:extLst>
                  <a:ext uri="{FF2B5EF4-FFF2-40B4-BE49-F238E27FC236}">
                    <a16:creationId xmlns:a16="http://schemas.microsoft.com/office/drawing/2014/main" id="{CDB60BCC-3828-4628-B7AC-4922A945B982}"/>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5" name="组合 28797">
              <a:extLst>
                <a:ext uri="{FF2B5EF4-FFF2-40B4-BE49-F238E27FC236}">
                  <a16:creationId xmlns:a16="http://schemas.microsoft.com/office/drawing/2014/main" id="{579BDFFF-D135-4147-ADF3-1FA42CC56C11}"/>
                </a:ext>
              </a:extLst>
            </p:cNvPr>
            <p:cNvGrpSpPr>
              <a:grpSpLocks/>
            </p:cNvGrpSpPr>
            <p:nvPr/>
          </p:nvGrpSpPr>
          <p:grpSpPr bwMode="auto">
            <a:xfrm>
              <a:off x="3291" y="609"/>
              <a:ext cx="322" cy="270"/>
              <a:chOff x="0" y="0"/>
              <a:chExt cx="268" cy="384"/>
            </a:xfrm>
          </p:grpSpPr>
          <p:sp>
            <p:nvSpPr>
              <p:cNvPr id="53475" name="Rectangle 64">
                <a:extLst>
                  <a:ext uri="{FF2B5EF4-FFF2-40B4-BE49-F238E27FC236}">
                    <a16:creationId xmlns:a16="http://schemas.microsoft.com/office/drawing/2014/main" id="{DD297878-D639-43EA-AD5C-1451646FF020}"/>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76" name="Rectangle 190">
                <a:extLst>
                  <a:ext uri="{FF2B5EF4-FFF2-40B4-BE49-F238E27FC236}">
                    <a16:creationId xmlns:a16="http://schemas.microsoft.com/office/drawing/2014/main" id="{36512400-2DF9-4523-B5E9-40720C3AE23D}"/>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6" name="组合 28800">
              <a:extLst>
                <a:ext uri="{FF2B5EF4-FFF2-40B4-BE49-F238E27FC236}">
                  <a16:creationId xmlns:a16="http://schemas.microsoft.com/office/drawing/2014/main" id="{A365499E-57E8-4273-815F-0D6A304A9EA7}"/>
                </a:ext>
              </a:extLst>
            </p:cNvPr>
            <p:cNvGrpSpPr>
              <a:grpSpLocks/>
            </p:cNvGrpSpPr>
            <p:nvPr/>
          </p:nvGrpSpPr>
          <p:grpSpPr bwMode="auto">
            <a:xfrm>
              <a:off x="3613" y="609"/>
              <a:ext cx="322" cy="270"/>
              <a:chOff x="0" y="0"/>
              <a:chExt cx="268" cy="384"/>
            </a:xfrm>
          </p:grpSpPr>
          <p:sp>
            <p:nvSpPr>
              <p:cNvPr id="53473" name="Rectangle 65">
                <a:extLst>
                  <a:ext uri="{FF2B5EF4-FFF2-40B4-BE49-F238E27FC236}">
                    <a16:creationId xmlns:a16="http://schemas.microsoft.com/office/drawing/2014/main" id="{DC31AC0B-D9C9-4E45-947C-E67B3CF09869}"/>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74" name="Rectangle 192">
                <a:extLst>
                  <a:ext uri="{FF2B5EF4-FFF2-40B4-BE49-F238E27FC236}">
                    <a16:creationId xmlns:a16="http://schemas.microsoft.com/office/drawing/2014/main" id="{518A239C-3BCF-45E1-A965-FE04523F4439}"/>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7" name="组合 28803">
              <a:extLst>
                <a:ext uri="{FF2B5EF4-FFF2-40B4-BE49-F238E27FC236}">
                  <a16:creationId xmlns:a16="http://schemas.microsoft.com/office/drawing/2014/main" id="{C9F146AE-2D95-487A-A3CD-31534E2E735B}"/>
                </a:ext>
              </a:extLst>
            </p:cNvPr>
            <p:cNvGrpSpPr>
              <a:grpSpLocks/>
            </p:cNvGrpSpPr>
            <p:nvPr/>
          </p:nvGrpSpPr>
          <p:grpSpPr bwMode="auto">
            <a:xfrm>
              <a:off x="3935" y="609"/>
              <a:ext cx="323" cy="270"/>
              <a:chOff x="0" y="0"/>
              <a:chExt cx="268" cy="384"/>
            </a:xfrm>
          </p:grpSpPr>
          <p:sp>
            <p:nvSpPr>
              <p:cNvPr id="53471" name="Rectangle 66">
                <a:extLst>
                  <a:ext uri="{FF2B5EF4-FFF2-40B4-BE49-F238E27FC236}">
                    <a16:creationId xmlns:a16="http://schemas.microsoft.com/office/drawing/2014/main" id="{57896F32-A022-4B2B-A2E7-5360136AC31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72" name="Rectangle 194">
                <a:extLst>
                  <a:ext uri="{FF2B5EF4-FFF2-40B4-BE49-F238E27FC236}">
                    <a16:creationId xmlns:a16="http://schemas.microsoft.com/office/drawing/2014/main" id="{1B43085B-9549-4C0F-9668-3E4DFFB7D523}"/>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8" name="组合 28806">
              <a:extLst>
                <a:ext uri="{FF2B5EF4-FFF2-40B4-BE49-F238E27FC236}">
                  <a16:creationId xmlns:a16="http://schemas.microsoft.com/office/drawing/2014/main" id="{1AED72B8-F856-491F-858F-DC97ED88D27F}"/>
                </a:ext>
              </a:extLst>
            </p:cNvPr>
            <p:cNvGrpSpPr>
              <a:grpSpLocks/>
            </p:cNvGrpSpPr>
            <p:nvPr/>
          </p:nvGrpSpPr>
          <p:grpSpPr bwMode="auto">
            <a:xfrm>
              <a:off x="4258" y="609"/>
              <a:ext cx="322" cy="270"/>
              <a:chOff x="0" y="0"/>
              <a:chExt cx="268" cy="384"/>
            </a:xfrm>
          </p:grpSpPr>
          <p:sp>
            <p:nvSpPr>
              <p:cNvPr id="53469" name="Rectangle 67">
                <a:extLst>
                  <a:ext uri="{FF2B5EF4-FFF2-40B4-BE49-F238E27FC236}">
                    <a16:creationId xmlns:a16="http://schemas.microsoft.com/office/drawing/2014/main" id="{7CB40FBC-7F81-40FF-8988-B2B692AA1E7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70" name="Rectangle 196">
                <a:extLst>
                  <a:ext uri="{FF2B5EF4-FFF2-40B4-BE49-F238E27FC236}">
                    <a16:creationId xmlns:a16="http://schemas.microsoft.com/office/drawing/2014/main" id="{CB3EDD28-B173-4C68-848B-90D821436C8B}"/>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09" name="组合 28809">
              <a:extLst>
                <a:ext uri="{FF2B5EF4-FFF2-40B4-BE49-F238E27FC236}">
                  <a16:creationId xmlns:a16="http://schemas.microsoft.com/office/drawing/2014/main" id="{8A5DED77-03D7-489A-ACBF-CA10DDC7DE6A}"/>
                </a:ext>
              </a:extLst>
            </p:cNvPr>
            <p:cNvGrpSpPr>
              <a:grpSpLocks/>
            </p:cNvGrpSpPr>
            <p:nvPr/>
          </p:nvGrpSpPr>
          <p:grpSpPr bwMode="auto">
            <a:xfrm>
              <a:off x="2" y="879"/>
              <a:ext cx="710" cy="270"/>
              <a:chOff x="0" y="0"/>
              <a:chExt cx="590" cy="384"/>
            </a:xfrm>
          </p:grpSpPr>
          <p:sp>
            <p:nvSpPr>
              <p:cNvPr id="53467" name="Rectangle 68">
                <a:extLst>
                  <a:ext uri="{FF2B5EF4-FFF2-40B4-BE49-F238E27FC236}">
                    <a16:creationId xmlns:a16="http://schemas.microsoft.com/office/drawing/2014/main" id="{F8129F5E-7384-46E0-891F-0585F08B54BA}"/>
                  </a:ext>
                </a:extLst>
              </p:cNvPr>
              <p:cNvSpPr>
                <a:spLocks noChangeArrowheads="1"/>
              </p:cNvSpPr>
              <p:nvPr/>
            </p:nvSpPr>
            <p:spPr bwMode="auto">
              <a:xfrm>
                <a:off x="43" y="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=2 v</a:t>
                </a:r>
                <a:r>
                  <a:rPr lang="en-US" altLang="zh-CN" sz="1600" b="1" baseline="-30000">
                    <a:latin typeface="Times New Roman" panose="02020603050405020304" pitchFamily="18" charset="0"/>
                  </a:rPr>
                  <a:t>2</a:t>
                </a:r>
                <a:r>
                  <a:rPr lang="en-US" altLang="zh-CN" sz="1600" b="1">
                    <a:latin typeface="Times New Roman" panose="02020603050405020304" pitchFamily="18" charset="0"/>
                  </a:rPr>
                  <a:t>=3</a:t>
                </a:r>
              </a:p>
              <a:p>
                <a:pPr algn="just"/>
                <a:endParaRPr lang="en-US" altLang="zh-CN" sz="1600" b="1">
                  <a:latin typeface="Times New Roman" panose="02020603050405020304" pitchFamily="18" charset="0"/>
                </a:endParaRPr>
              </a:p>
            </p:txBody>
          </p:sp>
          <p:sp>
            <p:nvSpPr>
              <p:cNvPr id="53468" name="Rectangle 198">
                <a:extLst>
                  <a:ext uri="{FF2B5EF4-FFF2-40B4-BE49-F238E27FC236}">
                    <a16:creationId xmlns:a16="http://schemas.microsoft.com/office/drawing/2014/main" id="{D34BB92A-ACB0-42B5-9082-F821B8BEC4DA}"/>
                  </a:ext>
                </a:extLst>
              </p:cNvPr>
              <p:cNvSpPr>
                <a:spLocks noChangeArrowheads="1"/>
              </p:cNvSpPr>
              <p:nvPr/>
            </p:nvSpPr>
            <p:spPr bwMode="auto">
              <a:xfrm>
                <a:off x="0" y="0"/>
                <a:ext cx="5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0" name="组合 28812">
              <a:extLst>
                <a:ext uri="{FF2B5EF4-FFF2-40B4-BE49-F238E27FC236}">
                  <a16:creationId xmlns:a16="http://schemas.microsoft.com/office/drawing/2014/main" id="{508B40B3-3A99-46F4-98B4-CED1EAAD1572}"/>
                </a:ext>
              </a:extLst>
            </p:cNvPr>
            <p:cNvGrpSpPr>
              <a:grpSpLocks/>
            </p:cNvGrpSpPr>
            <p:nvPr/>
          </p:nvGrpSpPr>
          <p:grpSpPr bwMode="auto">
            <a:xfrm>
              <a:off x="712" y="879"/>
              <a:ext cx="322" cy="270"/>
              <a:chOff x="0" y="0"/>
              <a:chExt cx="268" cy="384"/>
            </a:xfrm>
          </p:grpSpPr>
          <p:sp>
            <p:nvSpPr>
              <p:cNvPr id="53465" name="Rectangle 69">
                <a:extLst>
                  <a:ext uri="{FF2B5EF4-FFF2-40B4-BE49-F238E27FC236}">
                    <a16:creationId xmlns:a16="http://schemas.microsoft.com/office/drawing/2014/main" id="{A8FB43A3-D663-436A-A0CA-4CD291A00920}"/>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2</a:t>
                </a:r>
              </a:p>
              <a:p>
                <a:pPr algn="just"/>
                <a:endParaRPr lang="en-US" altLang="zh-CN" sz="2000" b="1">
                  <a:latin typeface="Times New Roman" panose="02020603050405020304" pitchFamily="18" charset="0"/>
                </a:endParaRPr>
              </a:p>
            </p:txBody>
          </p:sp>
          <p:sp>
            <p:nvSpPr>
              <p:cNvPr id="53466" name="Rectangle 200">
                <a:extLst>
                  <a:ext uri="{FF2B5EF4-FFF2-40B4-BE49-F238E27FC236}">
                    <a16:creationId xmlns:a16="http://schemas.microsoft.com/office/drawing/2014/main" id="{CDF2015D-2CFF-4FEE-BD86-A25F5CFF867E}"/>
                  </a:ext>
                </a:extLst>
              </p:cNvPr>
              <p:cNvSpPr>
                <a:spLocks noChangeArrowheads="1"/>
              </p:cNvSpPr>
              <p:nvPr/>
            </p:nvSpPr>
            <p:spPr bwMode="auto">
              <a:xfrm>
                <a:off x="0" y="0"/>
                <a:ext cx="2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1" name="组合 28815">
              <a:extLst>
                <a:ext uri="{FF2B5EF4-FFF2-40B4-BE49-F238E27FC236}">
                  <a16:creationId xmlns:a16="http://schemas.microsoft.com/office/drawing/2014/main" id="{655158DA-A210-4611-92D1-3B92AABFF376}"/>
                </a:ext>
              </a:extLst>
            </p:cNvPr>
            <p:cNvGrpSpPr>
              <a:grpSpLocks/>
            </p:cNvGrpSpPr>
            <p:nvPr/>
          </p:nvGrpSpPr>
          <p:grpSpPr bwMode="auto">
            <a:xfrm>
              <a:off x="1034" y="879"/>
              <a:ext cx="322" cy="270"/>
              <a:chOff x="0" y="0"/>
              <a:chExt cx="268" cy="384"/>
            </a:xfrm>
          </p:grpSpPr>
          <p:sp>
            <p:nvSpPr>
              <p:cNvPr id="53463" name="Rectangle 70">
                <a:extLst>
                  <a:ext uri="{FF2B5EF4-FFF2-40B4-BE49-F238E27FC236}">
                    <a16:creationId xmlns:a16="http://schemas.microsoft.com/office/drawing/2014/main" id="{C75D7DD1-CF41-43EF-90B2-29E8B2E9BD7F}"/>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64" name="Rectangle 202">
                <a:extLst>
                  <a:ext uri="{FF2B5EF4-FFF2-40B4-BE49-F238E27FC236}">
                    <a16:creationId xmlns:a16="http://schemas.microsoft.com/office/drawing/2014/main" id="{33EF6B05-99F6-4B53-A759-903C86ADE96B}"/>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2" name="组合 28818">
              <a:extLst>
                <a:ext uri="{FF2B5EF4-FFF2-40B4-BE49-F238E27FC236}">
                  <a16:creationId xmlns:a16="http://schemas.microsoft.com/office/drawing/2014/main" id="{9B181DC4-4C78-430F-8102-A7DC751CF254}"/>
                </a:ext>
              </a:extLst>
            </p:cNvPr>
            <p:cNvGrpSpPr>
              <a:grpSpLocks/>
            </p:cNvGrpSpPr>
            <p:nvPr/>
          </p:nvGrpSpPr>
          <p:grpSpPr bwMode="auto">
            <a:xfrm>
              <a:off x="1356" y="879"/>
              <a:ext cx="323" cy="270"/>
              <a:chOff x="0" y="0"/>
              <a:chExt cx="268" cy="384"/>
            </a:xfrm>
          </p:grpSpPr>
          <p:sp>
            <p:nvSpPr>
              <p:cNvPr id="53461" name="Rectangle 71">
                <a:extLst>
                  <a:ext uri="{FF2B5EF4-FFF2-40B4-BE49-F238E27FC236}">
                    <a16:creationId xmlns:a16="http://schemas.microsoft.com/office/drawing/2014/main" id="{70F7233B-97F0-4770-A724-8191D26932F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62" name="Rectangle 204">
                <a:extLst>
                  <a:ext uri="{FF2B5EF4-FFF2-40B4-BE49-F238E27FC236}">
                    <a16:creationId xmlns:a16="http://schemas.microsoft.com/office/drawing/2014/main" id="{E68D4DD6-A1AB-4714-BC6F-D8C8AA806350}"/>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3" name="组合 28821">
              <a:extLst>
                <a:ext uri="{FF2B5EF4-FFF2-40B4-BE49-F238E27FC236}">
                  <a16:creationId xmlns:a16="http://schemas.microsoft.com/office/drawing/2014/main" id="{E5824140-FB7A-43FC-98D7-5A949EDFAC45}"/>
                </a:ext>
              </a:extLst>
            </p:cNvPr>
            <p:cNvGrpSpPr>
              <a:grpSpLocks/>
            </p:cNvGrpSpPr>
            <p:nvPr/>
          </p:nvGrpSpPr>
          <p:grpSpPr bwMode="auto">
            <a:xfrm>
              <a:off x="1679" y="879"/>
              <a:ext cx="322" cy="270"/>
              <a:chOff x="0" y="0"/>
              <a:chExt cx="268" cy="384"/>
            </a:xfrm>
          </p:grpSpPr>
          <p:sp>
            <p:nvSpPr>
              <p:cNvPr id="53459" name="Rectangle 72">
                <a:extLst>
                  <a:ext uri="{FF2B5EF4-FFF2-40B4-BE49-F238E27FC236}">
                    <a16:creationId xmlns:a16="http://schemas.microsoft.com/office/drawing/2014/main" id="{3D878B7D-60A1-43CB-98B4-4881B705BD43}"/>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60" name="Rectangle 206">
                <a:extLst>
                  <a:ext uri="{FF2B5EF4-FFF2-40B4-BE49-F238E27FC236}">
                    <a16:creationId xmlns:a16="http://schemas.microsoft.com/office/drawing/2014/main" id="{905E84D9-7C20-4107-B234-0877B6395458}"/>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4" name="组合 28824">
              <a:extLst>
                <a:ext uri="{FF2B5EF4-FFF2-40B4-BE49-F238E27FC236}">
                  <a16:creationId xmlns:a16="http://schemas.microsoft.com/office/drawing/2014/main" id="{8F8DB103-9C3F-452B-BD4D-FF2693FCEEC9}"/>
                </a:ext>
              </a:extLst>
            </p:cNvPr>
            <p:cNvGrpSpPr>
              <a:grpSpLocks/>
            </p:cNvGrpSpPr>
            <p:nvPr/>
          </p:nvGrpSpPr>
          <p:grpSpPr bwMode="auto">
            <a:xfrm>
              <a:off x="2001" y="879"/>
              <a:ext cx="322" cy="270"/>
              <a:chOff x="0" y="0"/>
              <a:chExt cx="268" cy="384"/>
            </a:xfrm>
          </p:grpSpPr>
          <p:sp>
            <p:nvSpPr>
              <p:cNvPr id="53457" name="Rectangle 73">
                <a:extLst>
                  <a:ext uri="{FF2B5EF4-FFF2-40B4-BE49-F238E27FC236}">
                    <a16:creationId xmlns:a16="http://schemas.microsoft.com/office/drawing/2014/main" id="{CC011FF3-3C3E-4DBD-AFA7-50BB9958A19D}"/>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58" name="Rectangle 208">
                <a:extLst>
                  <a:ext uri="{FF2B5EF4-FFF2-40B4-BE49-F238E27FC236}">
                    <a16:creationId xmlns:a16="http://schemas.microsoft.com/office/drawing/2014/main" id="{753B3E5F-2D1A-4DF4-907C-BBE6B72E5862}"/>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5" name="组合 28827">
              <a:extLst>
                <a:ext uri="{FF2B5EF4-FFF2-40B4-BE49-F238E27FC236}">
                  <a16:creationId xmlns:a16="http://schemas.microsoft.com/office/drawing/2014/main" id="{E17A2E82-E7D3-40EB-8E9E-94FA6ED5E190}"/>
                </a:ext>
              </a:extLst>
            </p:cNvPr>
            <p:cNvGrpSpPr>
              <a:grpSpLocks/>
            </p:cNvGrpSpPr>
            <p:nvPr/>
          </p:nvGrpSpPr>
          <p:grpSpPr bwMode="auto">
            <a:xfrm>
              <a:off x="2323" y="879"/>
              <a:ext cx="323" cy="270"/>
              <a:chOff x="0" y="0"/>
              <a:chExt cx="268" cy="384"/>
            </a:xfrm>
          </p:grpSpPr>
          <p:sp>
            <p:nvSpPr>
              <p:cNvPr id="53455" name="Rectangle 74">
                <a:extLst>
                  <a:ext uri="{FF2B5EF4-FFF2-40B4-BE49-F238E27FC236}">
                    <a16:creationId xmlns:a16="http://schemas.microsoft.com/office/drawing/2014/main" id="{5EB98878-A7EF-4D45-9835-6DCE5022BA0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56" name="Rectangle 210">
                <a:extLst>
                  <a:ext uri="{FF2B5EF4-FFF2-40B4-BE49-F238E27FC236}">
                    <a16:creationId xmlns:a16="http://schemas.microsoft.com/office/drawing/2014/main" id="{041F3AC0-96A3-4D0B-BF17-0A80CB05B9DC}"/>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6" name="组合 28830">
              <a:extLst>
                <a:ext uri="{FF2B5EF4-FFF2-40B4-BE49-F238E27FC236}">
                  <a16:creationId xmlns:a16="http://schemas.microsoft.com/office/drawing/2014/main" id="{113AB032-5852-4E3D-A159-8103FBCE2AEA}"/>
                </a:ext>
              </a:extLst>
            </p:cNvPr>
            <p:cNvGrpSpPr>
              <a:grpSpLocks/>
            </p:cNvGrpSpPr>
            <p:nvPr/>
          </p:nvGrpSpPr>
          <p:grpSpPr bwMode="auto">
            <a:xfrm>
              <a:off x="2646" y="879"/>
              <a:ext cx="322" cy="270"/>
              <a:chOff x="0" y="0"/>
              <a:chExt cx="268" cy="384"/>
            </a:xfrm>
          </p:grpSpPr>
          <p:sp>
            <p:nvSpPr>
              <p:cNvPr id="53453" name="Rectangle 75">
                <a:extLst>
                  <a:ext uri="{FF2B5EF4-FFF2-40B4-BE49-F238E27FC236}">
                    <a16:creationId xmlns:a16="http://schemas.microsoft.com/office/drawing/2014/main" id="{249A247E-10E9-4DB3-941A-FA0A83E6129A}"/>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54" name="Rectangle 212">
                <a:extLst>
                  <a:ext uri="{FF2B5EF4-FFF2-40B4-BE49-F238E27FC236}">
                    <a16:creationId xmlns:a16="http://schemas.microsoft.com/office/drawing/2014/main" id="{BB2657EE-0738-418C-A3F6-91EE4ACCB656}"/>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7" name="组合 28833">
              <a:extLst>
                <a:ext uri="{FF2B5EF4-FFF2-40B4-BE49-F238E27FC236}">
                  <a16:creationId xmlns:a16="http://schemas.microsoft.com/office/drawing/2014/main" id="{E7EFC2F1-4F7D-4BEB-A9AA-58724049E2E6}"/>
                </a:ext>
              </a:extLst>
            </p:cNvPr>
            <p:cNvGrpSpPr>
              <a:grpSpLocks/>
            </p:cNvGrpSpPr>
            <p:nvPr/>
          </p:nvGrpSpPr>
          <p:grpSpPr bwMode="auto">
            <a:xfrm>
              <a:off x="2949" y="862"/>
              <a:ext cx="323" cy="270"/>
              <a:chOff x="0" y="0"/>
              <a:chExt cx="268" cy="384"/>
            </a:xfrm>
          </p:grpSpPr>
          <p:sp>
            <p:nvSpPr>
              <p:cNvPr id="53451" name="Rectangle 76">
                <a:extLst>
                  <a:ext uri="{FF2B5EF4-FFF2-40B4-BE49-F238E27FC236}">
                    <a16:creationId xmlns:a16="http://schemas.microsoft.com/office/drawing/2014/main" id="{AB5DE0AF-962F-4BE2-806E-EC3175EADEED}"/>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52" name="Rectangle 214">
                <a:extLst>
                  <a:ext uri="{FF2B5EF4-FFF2-40B4-BE49-F238E27FC236}">
                    <a16:creationId xmlns:a16="http://schemas.microsoft.com/office/drawing/2014/main" id="{CDB4D08F-15D9-4B7E-844C-074D9B2FCDB1}"/>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8" name="组合 28836">
              <a:extLst>
                <a:ext uri="{FF2B5EF4-FFF2-40B4-BE49-F238E27FC236}">
                  <a16:creationId xmlns:a16="http://schemas.microsoft.com/office/drawing/2014/main" id="{46295435-BE30-432D-B989-602DD37B64F7}"/>
                </a:ext>
              </a:extLst>
            </p:cNvPr>
            <p:cNvGrpSpPr>
              <a:grpSpLocks/>
            </p:cNvGrpSpPr>
            <p:nvPr/>
          </p:nvGrpSpPr>
          <p:grpSpPr bwMode="auto">
            <a:xfrm>
              <a:off x="3291" y="879"/>
              <a:ext cx="322" cy="270"/>
              <a:chOff x="0" y="0"/>
              <a:chExt cx="268" cy="384"/>
            </a:xfrm>
          </p:grpSpPr>
          <p:sp>
            <p:nvSpPr>
              <p:cNvPr id="53449" name="Rectangle 77">
                <a:extLst>
                  <a:ext uri="{FF2B5EF4-FFF2-40B4-BE49-F238E27FC236}">
                    <a16:creationId xmlns:a16="http://schemas.microsoft.com/office/drawing/2014/main" id="{21FE73D8-F5EF-4126-B8A5-9CB14BFF74E3}"/>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50" name="Rectangle 216">
                <a:extLst>
                  <a:ext uri="{FF2B5EF4-FFF2-40B4-BE49-F238E27FC236}">
                    <a16:creationId xmlns:a16="http://schemas.microsoft.com/office/drawing/2014/main" id="{ADBA3F43-16CB-4618-A15F-738704FB04A6}"/>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19" name="组合 28839">
              <a:extLst>
                <a:ext uri="{FF2B5EF4-FFF2-40B4-BE49-F238E27FC236}">
                  <a16:creationId xmlns:a16="http://schemas.microsoft.com/office/drawing/2014/main" id="{BA91E157-A6F0-46E1-A703-1E1A027516EA}"/>
                </a:ext>
              </a:extLst>
            </p:cNvPr>
            <p:cNvGrpSpPr>
              <a:grpSpLocks/>
            </p:cNvGrpSpPr>
            <p:nvPr/>
          </p:nvGrpSpPr>
          <p:grpSpPr bwMode="auto">
            <a:xfrm>
              <a:off x="3613" y="879"/>
              <a:ext cx="322" cy="270"/>
              <a:chOff x="0" y="0"/>
              <a:chExt cx="268" cy="384"/>
            </a:xfrm>
          </p:grpSpPr>
          <p:sp>
            <p:nvSpPr>
              <p:cNvPr id="53447" name="Rectangle 78">
                <a:extLst>
                  <a:ext uri="{FF2B5EF4-FFF2-40B4-BE49-F238E27FC236}">
                    <a16:creationId xmlns:a16="http://schemas.microsoft.com/office/drawing/2014/main" id="{5B081012-E293-4466-9BF0-5747B577C039}"/>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48" name="Rectangle 218">
                <a:extLst>
                  <a:ext uri="{FF2B5EF4-FFF2-40B4-BE49-F238E27FC236}">
                    <a16:creationId xmlns:a16="http://schemas.microsoft.com/office/drawing/2014/main" id="{0FA9E850-EA2E-4001-8F9D-3240005ED040}"/>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0" name="组合 28842">
              <a:extLst>
                <a:ext uri="{FF2B5EF4-FFF2-40B4-BE49-F238E27FC236}">
                  <a16:creationId xmlns:a16="http://schemas.microsoft.com/office/drawing/2014/main" id="{17096C5E-6933-404F-BB55-89F44A5265C6}"/>
                </a:ext>
              </a:extLst>
            </p:cNvPr>
            <p:cNvGrpSpPr>
              <a:grpSpLocks/>
            </p:cNvGrpSpPr>
            <p:nvPr/>
          </p:nvGrpSpPr>
          <p:grpSpPr bwMode="auto">
            <a:xfrm>
              <a:off x="3935" y="879"/>
              <a:ext cx="323" cy="270"/>
              <a:chOff x="0" y="0"/>
              <a:chExt cx="268" cy="384"/>
            </a:xfrm>
          </p:grpSpPr>
          <p:sp>
            <p:nvSpPr>
              <p:cNvPr id="53445" name="Rectangle 79">
                <a:extLst>
                  <a:ext uri="{FF2B5EF4-FFF2-40B4-BE49-F238E27FC236}">
                    <a16:creationId xmlns:a16="http://schemas.microsoft.com/office/drawing/2014/main" id="{8DC4F622-9047-4AE2-BEB6-A514E33E3B22}"/>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46" name="Rectangle 220">
                <a:extLst>
                  <a:ext uri="{FF2B5EF4-FFF2-40B4-BE49-F238E27FC236}">
                    <a16:creationId xmlns:a16="http://schemas.microsoft.com/office/drawing/2014/main" id="{70BA4F9F-CC29-426A-AF94-678E81C03895}"/>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1" name="组合 28845">
              <a:extLst>
                <a:ext uri="{FF2B5EF4-FFF2-40B4-BE49-F238E27FC236}">
                  <a16:creationId xmlns:a16="http://schemas.microsoft.com/office/drawing/2014/main" id="{6E5E80A2-2385-4462-928A-CBC49EE00156}"/>
                </a:ext>
              </a:extLst>
            </p:cNvPr>
            <p:cNvGrpSpPr>
              <a:grpSpLocks/>
            </p:cNvGrpSpPr>
            <p:nvPr/>
          </p:nvGrpSpPr>
          <p:grpSpPr bwMode="auto">
            <a:xfrm>
              <a:off x="4258" y="879"/>
              <a:ext cx="322" cy="270"/>
              <a:chOff x="0" y="0"/>
              <a:chExt cx="268" cy="384"/>
            </a:xfrm>
          </p:grpSpPr>
          <p:sp>
            <p:nvSpPr>
              <p:cNvPr id="53443" name="Rectangle 80">
                <a:extLst>
                  <a:ext uri="{FF2B5EF4-FFF2-40B4-BE49-F238E27FC236}">
                    <a16:creationId xmlns:a16="http://schemas.microsoft.com/office/drawing/2014/main" id="{D34FCAED-8A80-43C5-A3DE-3F461D0F8BAF}"/>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solidFill>
                    <a:srgbClr val="CC0000"/>
                  </a:solidFill>
                  <a:latin typeface="Times New Roman" panose="02020603050405020304" pitchFamily="18" charset="0"/>
                </a:endParaRPr>
              </a:p>
            </p:txBody>
          </p:sp>
          <p:sp>
            <p:nvSpPr>
              <p:cNvPr id="53444" name="Rectangle 222">
                <a:extLst>
                  <a:ext uri="{FF2B5EF4-FFF2-40B4-BE49-F238E27FC236}">
                    <a16:creationId xmlns:a16="http://schemas.microsoft.com/office/drawing/2014/main" id="{AEB0AADC-B7BF-46D2-A747-35D35BE63C7A}"/>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2" name="组合 28848">
              <a:extLst>
                <a:ext uri="{FF2B5EF4-FFF2-40B4-BE49-F238E27FC236}">
                  <a16:creationId xmlns:a16="http://schemas.microsoft.com/office/drawing/2014/main" id="{5168DC9D-CE1E-408D-BC98-9DD044C12CCD}"/>
                </a:ext>
              </a:extLst>
            </p:cNvPr>
            <p:cNvGrpSpPr>
              <a:grpSpLocks/>
            </p:cNvGrpSpPr>
            <p:nvPr/>
          </p:nvGrpSpPr>
          <p:grpSpPr bwMode="auto">
            <a:xfrm>
              <a:off x="2" y="1149"/>
              <a:ext cx="710" cy="337"/>
              <a:chOff x="0" y="0"/>
              <a:chExt cx="590" cy="480"/>
            </a:xfrm>
          </p:grpSpPr>
          <p:sp>
            <p:nvSpPr>
              <p:cNvPr id="53441" name="Rectangle 81">
                <a:extLst>
                  <a:ext uri="{FF2B5EF4-FFF2-40B4-BE49-F238E27FC236}">
                    <a16:creationId xmlns:a16="http://schemas.microsoft.com/office/drawing/2014/main" id="{558F740A-AB2E-435C-A884-68006DEA3ED3}"/>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=6 v</a:t>
                </a:r>
                <a:r>
                  <a:rPr lang="en-US" altLang="zh-CN" sz="1600" b="1" baseline="-30000">
                    <a:latin typeface="Times New Roman" panose="02020603050405020304" pitchFamily="18" charset="0"/>
                  </a:rPr>
                  <a:t>3</a:t>
                </a:r>
                <a:r>
                  <a:rPr lang="en-US" altLang="zh-CN" sz="1600" b="1">
                    <a:latin typeface="Times New Roman" panose="02020603050405020304" pitchFamily="18" charset="0"/>
                  </a:rPr>
                  <a:t>=5</a:t>
                </a:r>
              </a:p>
              <a:p>
                <a:pPr algn="just"/>
                <a:endParaRPr lang="en-US" altLang="zh-CN" sz="1600" b="1">
                  <a:latin typeface="Times New Roman" panose="02020603050405020304" pitchFamily="18" charset="0"/>
                </a:endParaRPr>
              </a:p>
            </p:txBody>
          </p:sp>
          <p:sp>
            <p:nvSpPr>
              <p:cNvPr id="53442" name="Rectangle 224">
                <a:extLst>
                  <a:ext uri="{FF2B5EF4-FFF2-40B4-BE49-F238E27FC236}">
                    <a16:creationId xmlns:a16="http://schemas.microsoft.com/office/drawing/2014/main" id="{3049369A-13DE-4119-A75B-91800FE51147}"/>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3" name="组合 28851">
              <a:extLst>
                <a:ext uri="{FF2B5EF4-FFF2-40B4-BE49-F238E27FC236}">
                  <a16:creationId xmlns:a16="http://schemas.microsoft.com/office/drawing/2014/main" id="{6726CFA9-AB36-4FCE-9350-9718FE3E7EBC}"/>
                </a:ext>
              </a:extLst>
            </p:cNvPr>
            <p:cNvGrpSpPr>
              <a:grpSpLocks/>
            </p:cNvGrpSpPr>
            <p:nvPr/>
          </p:nvGrpSpPr>
          <p:grpSpPr bwMode="auto">
            <a:xfrm>
              <a:off x="712" y="1149"/>
              <a:ext cx="322" cy="337"/>
              <a:chOff x="0" y="0"/>
              <a:chExt cx="268" cy="480"/>
            </a:xfrm>
          </p:grpSpPr>
          <p:sp>
            <p:nvSpPr>
              <p:cNvPr id="53439" name="Rectangle 82">
                <a:extLst>
                  <a:ext uri="{FF2B5EF4-FFF2-40B4-BE49-F238E27FC236}">
                    <a16:creationId xmlns:a16="http://schemas.microsoft.com/office/drawing/2014/main" id="{D308CD90-C522-4CC5-8229-8637241B2F93}"/>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3</a:t>
                </a:r>
              </a:p>
              <a:p>
                <a:pPr algn="just"/>
                <a:endParaRPr lang="en-US" altLang="zh-CN" sz="2000" b="1">
                  <a:latin typeface="Times New Roman" panose="02020603050405020304" pitchFamily="18" charset="0"/>
                </a:endParaRPr>
              </a:p>
            </p:txBody>
          </p:sp>
          <p:sp>
            <p:nvSpPr>
              <p:cNvPr id="53440" name="Rectangle 226">
                <a:extLst>
                  <a:ext uri="{FF2B5EF4-FFF2-40B4-BE49-F238E27FC236}">
                    <a16:creationId xmlns:a16="http://schemas.microsoft.com/office/drawing/2014/main" id="{276A7E0F-AE11-44D6-8357-0CABD4C2550E}"/>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4" name="组合 28854">
              <a:extLst>
                <a:ext uri="{FF2B5EF4-FFF2-40B4-BE49-F238E27FC236}">
                  <a16:creationId xmlns:a16="http://schemas.microsoft.com/office/drawing/2014/main" id="{B2E0E3D3-8670-4E71-BE5E-7E6FE59EFB0B}"/>
                </a:ext>
              </a:extLst>
            </p:cNvPr>
            <p:cNvGrpSpPr>
              <a:grpSpLocks/>
            </p:cNvGrpSpPr>
            <p:nvPr/>
          </p:nvGrpSpPr>
          <p:grpSpPr bwMode="auto">
            <a:xfrm>
              <a:off x="1034" y="1149"/>
              <a:ext cx="322" cy="337"/>
              <a:chOff x="0" y="0"/>
              <a:chExt cx="268" cy="480"/>
            </a:xfrm>
          </p:grpSpPr>
          <p:sp>
            <p:nvSpPr>
              <p:cNvPr id="53437" name="Rectangle 83">
                <a:extLst>
                  <a:ext uri="{FF2B5EF4-FFF2-40B4-BE49-F238E27FC236}">
                    <a16:creationId xmlns:a16="http://schemas.microsoft.com/office/drawing/2014/main" id="{48CBA7FA-BC0D-4F75-89CB-3B1D9DD800C0}"/>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38" name="Rectangle 228">
                <a:extLst>
                  <a:ext uri="{FF2B5EF4-FFF2-40B4-BE49-F238E27FC236}">
                    <a16:creationId xmlns:a16="http://schemas.microsoft.com/office/drawing/2014/main" id="{0DAC1CF5-25BE-404E-8D15-0A24BFCD537E}"/>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5" name="组合 28857">
              <a:extLst>
                <a:ext uri="{FF2B5EF4-FFF2-40B4-BE49-F238E27FC236}">
                  <a16:creationId xmlns:a16="http://schemas.microsoft.com/office/drawing/2014/main" id="{893FE0CA-52AF-400E-92D5-118F8E455704}"/>
                </a:ext>
              </a:extLst>
            </p:cNvPr>
            <p:cNvGrpSpPr>
              <a:grpSpLocks/>
            </p:cNvGrpSpPr>
            <p:nvPr/>
          </p:nvGrpSpPr>
          <p:grpSpPr bwMode="auto">
            <a:xfrm>
              <a:off x="1356" y="1149"/>
              <a:ext cx="323" cy="337"/>
              <a:chOff x="0" y="0"/>
              <a:chExt cx="268" cy="480"/>
            </a:xfrm>
          </p:grpSpPr>
          <p:sp>
            <p:nvSpPr>
              <p:cNvPr id="53435" name="Rectangle 84">
                <a:extLst>
                  <a:ext uri="{FF2B5EF4-FFF2-40B4-BE49-F238E27FC236}">
                    <a16:creationId xmlns:a16="http://schemas.microsoft.com/office/drawing/2014/main" id="{4BF804BD-1FE4-4357-97A6-256F119E4996}"/>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36" name="Rectangle 230">
                <a:extLst>
                  <a:ext uri="{FF2B5EF4-FFF2-40B4-BE49-F238E27FC236}">
                    <a16:creationId xmlns:a16="http://schemas.microsoft.com/office/drawing/2014/main" id="{A860F605-7247-4F8B-8662-5A673C360D5C}"/>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6" name="组合 28860">
              <a:extLst>
                <a:ext uri="{FF2B5EF4-FFF2-40B4-BE49-F238E27FC236}">
                  <a16:creationId xmlns:a16="http://schemas.microsoft.com/office/drawing/2014/main" id="{D88267DE-1D6B-4A42-9F3E-D0435B760BEC}"/>
                </a:ext>
              </a:extLst>
            </p:cNvPr>
            <p:cNvGrpSpPr>
              <a:grpSpLocks/>
            </p:cNvGrpSpPr>
            <p:nvPr/>
          </p:nvGrpSpPr>
          <p:grpSpPr bwMode="auto">
            <a:xfrm>
              <a:off x="1679" y="1149"/>
              <a:ext cx="322" cy="337"/>
              <a:chOff x="0" y="0"/>
              <a:chExt cx="268" cy="480"/>
            </a:xfrm>
          </p:grpSpPr>
          <p:sp>
            <p:nvSpPr>
              <p:cNvPr id="53433" name="Rectangle 85">
                <a:extLst>
                  <a:ext uri="{FF2B5EF4-FFF2-40B4-BE49-F238E27FC236}">
                    <a16:creationId xmlns:a16="http://schemas.microsoft.com/office/drawing/2014/main" id="{02D8ACF8-F7A1-42CB-AEAD-2AD01C00E9D4}"/>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34" name="Rectangle 232">
                <a:extLst>
                  <a:ext uri="{FF2B5EF4-FFF2-40B4-BE49-F238E27FC236}">
                    <a16:creationId xmlns:a16="http://schemas.microsoft.com/office/drawing/2014/main" id="{EE75667B-C3B4-4280-A8CB-1C92FCE6ACA8}"/>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7" name="组合 28863">
              <a:extLst>
                <a:ext uri="{FF2B5EF4-FFF2-40B4-BE49-F238E27FC236}">
                  <a16:creationId xmlns:a16="http://schemas.microsoft.com/office/drawing/2014/main" id="{7B04E446-0DAB-4426-A1F3-68E214D041DD}"/>
                </a:ext>
              </a:extLst>
            </p:cNvPr>
            <p:cNvGrpSpPr>
              <a:grpSpLocks/>
            </p:cNvGrpSpPr>
            <p:nvPr/>
          </p:nvGrpSpPr>
          <p:grpSpPr bwMode="auto">
            <a:xfrm>
              <a:off x="2001" y="1149"/>
              <a:ext cx="322" cy="337"/>
              <a:chOff x="0" y="0"/>
              <a:chExt cx="268" cy="480"/>
            </a:xfrm>
          </p:grpSpPr>
          <p:sp>
            <p:nvSpPr>
              <p:cNvPr id="53431" name="Rectangle 86">
                <a:extLst>
                  <a:ext uri="{FF2B5EF4-FFF2-40B4-BE49-F238E27FC236}">
                    <a16:creationId xmlns:a16="http://schemas.microsoft.com/office/drawing/2014/main" id="{DA8302C9-603F-4086-BB19-50D60D1F8EF9}"/>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32" name="Rectangle 234">
                <a:extLst>
                  <a:ext uri="{FF2B5EF4-FFF2-40B4-BE49-F238E27FC236}">
                    <a16:creationId xmlns:a16="http://schemas.microsoft.com/office/drawing/2014/main" id="{06B4A495-AA10-464E-B8D9-876D56C8D041}"/>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8" name="组合 28866">
              <a:extLst>
                <a:ext uri="{FF2B5EF4-FFF2-40B4-BE49-F238E27FC236}">
                  <a16:creationId xmlns:a16="http://schemas.microsoft.com/office/drawing/2014/main" id="{6BC3169D-6D1A-4FFA-8F53-5BDBFD761E69}"/>
                </a:ext>
              </a:extLst>
            </p:cNvPr>
            <p:cNvGrpSpPr>
              <a:grpSpLocks/>
            </p:cNvGrpSpPr>
            <p:nvPr/>
          </p:nvGrpSpPr>
          <p:grpSpPr bwMode="auto">
            <a:xfrm>
              <a:off x="2323" y="1149"/>
              <a:ext cx="323" cy="337"/>
              <a:chOff x="0" y="0"/>
              <a:chExt cx="268" cy="480"/>
            </a:xfrm>
          </p:grpSpPr>
          <p:sp>
            <p:nvSpPr>
              <p:cNvPr id="53429" name="Rectangle 87">
                <a:extLst>
                  <a:ext uri="{FF2B5EF4-FFF2-40B4-BE49-F238E27FC236}">
                    <a16:creationId xmlns:a16="http://schemas.microsoft.com/office/drawing/2014/main" id="{2DBE4277-A460-4CCF-98CC-A509618A5A53}"/>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30" name="Rectangle 236">
                <a:extLst>
                  <a:ext uri="{FF2B5EF4-FFF2-40B4-BE49-F238E27FC236}">
                    <a16:creationId xmlns:a16="http://schemas.microsoft.com/office/drawing/2014/main" id="{B852C860-0394-4F89-9AC7-10704081ED7E}"/>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29" name="组合 28869">
              <a:extLst>
                <a:ext uri="{FF2B5EF4-FFF2-40B4-BE49-F238E27FC236}">
                  <a16:creationId xmlns:a16="http://schemas.microsoft.com/office/drawing/2014/main" id="{88FF5B3B-7104-4604-A08B-AE7555607B84}"/>
                </a:ext>
              </a:extLst>
            </p:cNvPr>
            <p:cNvGrpSpPr>
              <a:grpSpLocks/>
            </p:cNvGrpSpPr>
            <p:nvPr/>
          </p:nvGrpSpPr>
          <p:grpSpPr bwMode="auto">
            <a:xfrm>
              <a:off x="2646" y="1149"/>
              <a:ext cx="322" cy="337"/>
              <a:chOff x="0" y="0"/>
              <a:chExt cx="268" cy="480"/>
            </a:xfrm>
          </p:grpSpPr>
          <p:sp>
            <p:nvSpPr>
              <p:cNvPr id="53427" name="Rectangle 88">
                <a:extLst>
                  <a:ext uri="{FF2B5EF4-FFF2-40B4-BE49-F238E27FC236}">
                    <a16:creationId xmlns:a16="http://schemas.microsoft.com/office/drawing/2014/main" id="{8FA429CB-8833-47D8-AEBD-16D74618B1E1}"/>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28" name="Rectangle 238">
                <a:extLst>
                  <a:ext uri="{FF2B5EF4-FFF2-40B4-BE49-F238E27FC236}">
                    <a16:creationId xmlns:a16="http://schemas.microsoft.com/office/drawing/2014/main" id="{5559A39A-5036-41CD-A476-2F9381F9EC10}"/>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0" name="组合 28872">
              <a:extLst>
                <a:ext uri="{FF2B5EF4-FFF2-40B4-BE49-F238E27FC236}">
                  <a16:creationId xmlns:a16="http://schemas.microsoft.com/office/drawing/2014/main" id="{40441DE6-1F1F-4647-A2BB-5B906133D4BB}"/>
                </a:ext>
              </a:extLst>
            </p:cNvPr>
            <p:cNvGrpSpPr>
              <a:grpSpLocks/>
            </p:cNvGrpSpPr>
            <p:nvPr/>
          </p:nvGrpSpPr>
          <p:grpSpPr bwMode="auto">
            <a:xfrm>
              <a:off x="2968" y="1149"/>
              <a:ext cx="323" cy="337"/>
              <a:chOff x="0" y="0"/>
              <a:chExt cx="268" cy="480"/>
            </a:xfrm>
          </p:grpSpPr>
          <p:sp>
            <p:nvSpPr>
              <p:cNvPr id="53425" name="Rectangle 89">
                <a:extLst>
                  <a:ext uri="{FF2B5EF4-FFF2-40B4-BE49-F238E27FC236}">
                    <a16:creationId xmlns:a16="http://schemas.microsoft.com/office/drawing/2014/main" id="{073A12ED-612B-4DB4-9697-C3AFD383A1FE}"/>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26" name="Rectangle 240">
                <a:extLst>
                  <a:ext uri="{FF2B5EF4-FFF2-40B4-BE49-F238E27FC236}">
                    <a16:creationId xmlns:a16="http://schemas.microsoft.com/office/drawing/2014/main" id="{9E394838-4AA8-4CC2-A940-E90E8F313D5C}"/>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1" name="组合 28875">
              <a:extLst>
                <a:ext uri="{FF2B5EF4-FFF2-40B4-BE49-F238E27FC236}">
                  <a16:creationId xmlns:a16="http://schemas.microsoft.com/office/drawing/2014/main" id="{AB200042-6427-4D13-8C32-91ADB93EC6B2}"/>
                </a:ext>
              </a:extLst>
            </p:cNvPr>
            <p:cNvGrpSpPr>
              <a:grpSpLocks/>
            </p:cNvGrpSpPr>
            <p:nvPr/>
          </p:nvGrpSpPr>
          <p:grpSpPr bwMode="auto">
            <a:xfrm>
              <a:off x="3291" y="1149"/>
              <a:ext cx="322" cy="337"/>
              <a:chOff x="0" y="0"/>
              <a:chExt cx="268" cy="480"/>
            </a:xfrm>
          </p:grpSpPr>
          <p:sp>
            <p:nvSpPr>
              <p:cNvPr id="53423" name="Rectangle 90">
                <a:extLst>
                  <a:ext uri="{FF2B5EF4-FFF2-40B4-BE49-F238E27FC236}">
                    <a16:creationId xmlns:a16="http://schemas.microsoft.com/office/drawing/2014/main" id="{5929DC8D-F1D0-4503-9A4D-A1EA1E1C5204}"/>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24" name="Rectangle 242">
                <a:extLst>
                  <a:ext uri="{FF2B5EF4-FFF2-40B4-BE49-F238E27FC236}">
                    <a16:creationId xmlns:a16="http://schemas.microsoft.com/office/drawing/2014/main" id="{17613A35-E3D2-49E1-B4DB-7055745305D8}"/>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2" name="组合 28878">
              <a:extLst>
                <a:ext uri="{FF2B5EF4-FFF2-40B4-BE49-F238E27FC236}">
                  <a16:creationId xmlns:a16="http://schemas.microsoft.com/office/drawing/2014/main" id="{2013BC8B-2768-41EE-8C7E-53803F688BE3}"/>
                </a:ext>
              </a:extLst>
            </p:cNvPr>
            <p:cNvGrpSpPr>
              <a:grpSpLocks/>
            </p:cNvGrpSpPr>
            <p:nvPr/>
          </p:nvGrpSpPr>
          <p:grpSpPr bwMode="auto">
            <a:xfrm>
              <a:off x="3613" y="1149"/>
              <a:ext cx="322" cy="337"/>
              <a:chOff x="0" y="0"/>
              <a:chExt cx="268" cy="480"/>
            </a:xfrm>
          </p:grpSpPr>
          <p:sp>
            <p:nvSpPr>
              <p:cNvPr id="53421" name="Rectangle 91">
                <a:extLst>
                  <a:ext uri="{FF2B5EF4-FFF2-40B4-BE49-F238E27FC236}">
                    <a16:creationId xmlns:a16="http://schemas.microsoft.com/office/drawing/2014/main" id="{4556EE50-6589-4E8F-84B3-06F77168C0B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3422" name="Rectangle 244">
                <a:extLst>
                  <a:ext uri="{FF2B5EF4-FFF2-40B4-BE49-F238E27FC236}">
                    <a16:creationId xmlns:a16="http://schemas.microsoft.com/office/drawing/2014/main" id="{0A434DB3-19EF-484F-B770-68F4F2C78C9B}"/>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3" name="组合 28881">
              <a:extLst>
                <a:ext uri="{FF2B5EF4-FFF2-40B4-BE49-F238E27FC236}">
                  <a16:creationId xmlns:a16="http://schemas.microsoft.com/office/drawing/2014/main" id="{FB018EEC-0335-4F42-829C-4A8A465D6063}"/>
                </a:ext>
              </a:extLst>
            </p:cNvPr>
            <p:cNvGrpSpPr>
              <a:grpSpLocks/>
            </p:cNvGrpSpPr>
            <p:nvPr/>
          </p:nvGrpSpPr>
          <p:grpSpPr bwMode="auto">
            <a:xfrm>
              <a:off x="3935" y="1149"/>
              <a:ext cx="323" cy="337"/>
              <a:chOff x="0" y="0"/>
              <a:chExt cx="268" cy="480"/>
            </a:xfrm>
          </p:grpSpPr>
          <p:sp>
            <p:nvSpPr>
              <p:cNvPr id="53419" name="Rectangle 92">
                <a:extLst>
                  <a:ext uri="{FF2B5EF4-FFF2-40B4-BE49-F238E27FC236}">
                    <a16:creationId xmlns:a16="http://schemas.microsoft.com/office/drawing/2014/main" id="{E4DF4028-A7A8-44F6-8F26-172B2C11041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3420" name="Rectangle 246">
                <a:extLst>
                  <a:ext uri="{FF2B5EF4-FFF2-40B4-BE49-F238E27FC236}">
                    <a16:creationId xmlns:a16="http://schemas.microsoft.com/office/drawing/2014/main" id="{325A74AC-EC38-4C41-AF6F-6CFE1E94C60F}"/>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4" name="组合 28884">
              <a:extLst>
                <a:ext uri="{FF2B5EF4-FFF2-40B4-BE49-F238E27FC236}">
                  <a16:creationId xmlns:a16="http://schemas.microsoft.com/office/drawing/2014/main" id="{F16E1FFA-DBFB-48FA-AAAE-2B0C02EB2785}"/>
                </a:ext>
              </a:extLst>
            </p:cNvPr>
            <p:cNvGrpSpPr>
              <a:grpSpLocks/>
            </p:cNvGrpSpPr>
            <p:nvPr/>
          </p:nvGrpSpPr>
          <p:grpSpPr bwMode="auto">
            <a:xfrm>
              <a:off x="4258" y="1149"/>
              <a:ext cx="322" cy="337"/>
              <a:chOff x="0" y="0"/>
              <a:chExt cx="268" cy="480"/>
            </a:xfrm>
          </p:grpSpPr>
          <p:sp>
            <p:nvSpPr>
              <p:cNvPr id="53417" name="Rectangle 93">
                <a:extLst>
                  <a:ext uri="{FF2B5EF4-FFF2-40B4-BE49-F238E27FC236}">
                    <a16:creationId xmlns:a16="http://schemas.microsoft.com/office/drawing/2014/main" id="{3F7C3AEC-6DC8-402C-97C1-9527DF852D8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53418" name="Rectangle 248">
                <a:extLst>
                  <a:ext uri="{FF2B5EF4-FFF2-40B4-BE49-F238E27FC236}">
                    <a16:creationId xmlns:a16="http://schemas.microsoft.com/office/drawing/2014/main" id="{75004533-E80B-42C4-BD15-204C06647019}"/>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5" name="组合 28887">
              <a:extLst>
                <a:ext uri="{FF2B5EF4-FFF2-40B4-BE49-F238E27FC236}">
                  <a16:creationId xmlns:a16="http://schemas.microsoft.com/office/drawing/2014/main" id="{9D521FAF-9F37-441B-B31D-FC6310A51036}"/>
                </a:ext>
              </a:extLst>
            </p:cNvPr>
            <p:cNvGrpSpPr>
              <a:grpSpLocks/>
            </p:cNvGrpSpPr>
            <p:nvPr/>
          </p:nvGrpSpPr>
          <p:grpSpPr bwMode="auto">
            <a:xfrm>
              <a:off x="2" y="1486"/>
              <a:ext cx="710" cy="338"/>
              <a:chOff x="0" y="0"/>
              <a:chExt cx="590" cy="480"/>
            </a:xfrm>
          </p:grpSpPr>
          <p:sp>
            <p:nvSpPr>
              <p:cNvPr id="53415" name="Rectangle 94">
                <a:extLst>
                  <a:ext uri="{FF2B5EF4-FFF2-40B4-BE49-F238E27FC236}">
                    <a16:creationId xmlns:a16="http://schemas.microsoft.com/office/drawing/2014/main" id="{08ED909D-CCD7-4B58-8F6C-97E552FBACF1}"/>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=5 v</a:t>
                </a:r>
                <a:r>
                  <a:rPr lang="en-US" altLang="zh-CN" sz="1600" b="1" baseline="-30000">
                    <a:latin typeface="Times New Roman" panose="02020603050405020304" pitchFamily="18" charset="0"/>
                  </a:rPr>
                  <a:t>4</a:t>
                </a:r>
                <a:r>
                  <a:rPr lang="en-US" altLang="zh-CN" sz="1600" b="1">
                    <a:latin typeface="Times New Roman" panose="02020603050405020304" pitchFamily="18" charset="0"/>
                  </a:rPr>
                  <a:t>=4</a:t>
                </a:r>
              </a:p>
              <a:p>
                <a:pPr algn="just"/>
                <a:endParaRPr lang="en-US" altLang="zh-CN" sz="1600" b="1">
                  <a:latin typeface="Times New Roman" panose="02020603050405020304" pitchFamily="18" charset="0"/>
                </a:endParaRPr>
              </a:p>
            </p:txBody>
          </p:sp>
          <p:sp>
            <p:nvSpPr>
              <p:cNvPr id="53416" name="Rectangle 250">
                <a:extLst>
                  <a:ext uri="{FF2B5EF4-FFF2-40B4-BE49-F238E27FC236}">
                    <a16:creationId xmlns:a16="http://schemas.microsoft.com/office/drawing/2014/main" id="{04F0F8D6-F190-4A16-A769-92A3278F4CD7}"/>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6" name="组合 28890">
              <a:extLst>
                <a:ext uri="{FF2B5EF4-FFF2-40B4-BE49-F238E27FC236}">
                  <a16:creationId xmlns:a16="http://schemas.microsoft.com/office/drawing/2014/main" id="{2C686396-A308-4704-B684-FF62644FDD43}"/>
                </a:ext>
              </a:extLst>
            </p:cNvPr>
            <p:cNvGrpSpPr>
              <a:grpSpLocks/>
            </p:cNvGrpSpPr>
            <p:nvPr/>
          </p:nvGrpSpPr>
          <p:grpSpPr bwMode="auto">
            <a:xfrm>
              <a:off x="712" y="1486"/>
              <a:ext cx="322" cy="338"/>
              <a:chOff x="0" y="0"/>
              <a:chExt cx="268" cy="480"/>
            </a:xfrm>
          </p:grpSpPr>
          <p:sp>
            <p:nvSpPr>
              <p:cNvPr id="53413" name="Rectangle 95">
                <a:extLst>
                  <a:ext uri="{FF2B5EF4-FFF2-40B4-BE49-F238E27FC236}">
                    <a16:creationId xmlns:a16="http://schemas.microsoft.com/office/drawing/2014/main" id="{2900C37F-6592-4049-B243-AF9A2EBBA8D5}"/>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4</a:t>
                </a:r>
              </a:p>
              <a:p>
                <a:pPr algn="just"/>
                <a:endParaRPr lang="en-US" altLang="zh-CN" sz="2000" b="1">
                  <a:latin typeface="Times New Roman" panose="02020603050405020304" pitchFamily="18" charset="0"/>
                </a:endParaRPr>
              </a:p>
            </p:txBody>
          </p:sp>
          <p:sp>
            <p:nvSpPr>
              <p:cNvPr id="53414" name="Rectangle 252">
                <a:extLst>
                  <a:ext uri="{FF2B5EF4-FFF2-40B4-BE49-F238E27FC236}">
                    <a16:creationId xmlns:a16="http://schemas.microsoft.com/office/drawing/2014/main" id="{C3D15935-2BD8-4F75-81AE-6E2FA2F1D55C}"/>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7" name="组合 28893">
              <a:extLst>
                <a:ext uri="{FF2B5EF4-FFF2-40B4-BE49-F238E27FC236}">
                  <a16:creationId xmlns:a16="http://schemas.microsoft.com/office/drawing/2014/main" id="{227B717D-1502-497E-9C6B-067B1A9E5A57}"/>
                </a:ext>
              </a:extLst>
            </p:cNvPr>
            <p:cNvGrpSpPr>
              <a:grpSpLocks/>
            </p:cNvGrpSpPr>
            <p:nvPr/>
          </p:nvGrpSpPr>
          <p:grpSpPr bwMode="auto">
            <a:xfrm>
              <a:off x="1034" y="1486"/>
              <a:ext cx="322" cy="338"/>
              <a:chOff x="0" y="0"/>
              <a:chExt cx="268" cy="480"/>
            </a:xfrm>
          </p:grpSpPr>
          <p:sp>
            <p:nvSpPr>
              <p:cNvPr id="53411" name="Rectangle 96">
                <a:extLst>
                  <a:ext uri="{FF2B5EF4-FFF2-40B4-BE49-F238E27FC236}">
                    <a16:creationId xmlns:a16="http://schemas.microsoft.com/office/drawing/2014/main" id="{3BD2B90A-86A8-47D0-B953-AA1AF761144B}"/>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12" name="Rectangle 254">
                <a:extLst>
                  <a:ext uri="{FF2B5EF4-FFF2-40B4-BE49-F238E27FC236}">
                    <a16:creationId xmlns:a16="http://schemas.microsoft.com/office/drawing/2014/main" id="{20E5A659-4833-4EEF-8B03-81923D4F277D}"/>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8" name="组合 28896">
              <a:extLst>
                <a:ext uri="{FF2B5EF4-FFF2-40B4-BE49-F238E27FC236}">
                  <a16:creationId xmlns:a16="http://schemas.microsoft.com/office/drawing/2014/main" id="{AD0E423E-98AC-4D48-A382-8DC85C8EF8BE}"/>
                </a:ext>
              </a:extLst>
            </p:cNvPr>
            <p:cNvGrpSpPr>
              <a:grpSpLocks/>
            </p:cNvGrpSpPr>
            <p:nvPr/>
          </p:nvGrpSpPr>
          <p:grpSpPr bwMode="auto">
            <a:xfrm>
              <a:off x="1356" y="1486"/>
              <a:ext cx="323" cy="338"/>
              <a:chOff x="0" y="0"/>
              <a:chExt cx="268" cy="480"/>
            </a:xfrm>
          </p:grpSpPr>
          <p:sp>
            <p:nvSpPr>
              <p:cNvPr id="53409" name="Rectangle 97">
                <a:extLst>
                  <a:ext uri="{FF2B5EF4-FFF2-40B4-BE49-F238E27FC236}">
                    <a16:creationId xmlns:a16="http://schemas.microsoft.com/office/drawing/2014/main" id="{1DA5EAF0-EF6F-48B5-92F4-F2880D57F13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410" name="Rectangle 256">
                <a:extLst>
                  <a:ext uri="{FF2B5EF4-FFF2-40B4-BE49-F238E27FC236}">
                    <a16:creationId xmlns:a16="http://schemas.microsoft.com/office/drawing/2014/main" id="{A8E1E86C-C48C-48E1-BC69-E70F2CD4C1D0}"/>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39" name="组合 28899">
              <a:extLst>
                <a:ext uri="{FF2B5EF4-FFF2-40B4-BE49-F238E27FC236}">
                  <a16:creationId xmlns:a16="http://schemas.microsoft.com/office/drawing/2014/main" id="{F585794E-1637-4F30-9C16-D72FCF47149D}"/>
                </a:ext>
              </a:extLst>
            </p:cNvPr>
            <p:cNvGrpSpPr>
              <a:grpSpLocks/>
            </p:cNvGrpSpPr>
            <p:nvPr/>
          </p:nvGrpSpPr>
          <p:grpSpPr bwMode="auto">
            <a:xfrm>
              <a:off x="1679" y="1486"/>
              <a:ext cx="322" cy="338"/>
              <a:chOff x="0" y="0"/>
              <a:chExt cx="268" cy="480"/>
            </a:xfrm>
          </p:grpSpPr>
          <p:sp>
            <p:nvSpPr>
              <p:cNvPr id="53407" name="Rectangle 98">
                <a:extLst>
                  <a:ext uri="{FF2B5EF4-FFF2-40B4-BE49-F238E27FC236}">
                    <a16:creationId xmlns:a16="http://schemas.microsoft.com/office/drawing/2014/main" id="{8272BA5D-E724-43B8-9A92-D2C5EA5E5AC7}"/>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08" name="Rectangle 258">
                <a:extLst>
                  <a:ext uri="{FF2B5EF4-FFF2-40B4-BE49-F238E27FC236}">
                    <a16:creationId xmlns:a16="http://schemas.microsoft.com/office/drawing/2014/main" id="{0CD6B911-0817-4D5F-860F-7E0B913555CB}"/>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0" name="组合 28902">
              <a:extLst>
                <a:ext uri="{FF2B5EF4-FFF2-40B4-BE49-F238E27FC236}">
                  <a16:creationId xmlns:a16="http://schemas.microsoft.com/office/drawing/2014/main" id="{D06C460A-4E9C-4FCC-A205-4E22CA601B26}"/>
                </a:ext>
              </a:extLst>
            </p:cNvPr>
            <p:cNvGrpSpPr>
              <a:grpSpLocks/>
            </p:cNvGrpSpPr>
            <p:nvPr/>
          </p:nvGrpSpPr>
          <p:grpSpPr bwMode="auto">
            <a:xfrm>
              <a:off x="2001" y="1486"/>
              <a:ext cx="322" cy="338"/>
              <a:chOff x="0" y="0"/>
              <a:chExt cx="268" cy="480"/>
            </a:xfrm>
          </p:grpSpPr>
          <p:sp>
            <p:nvSpPr>
              <p:cNvPr id="53405" name="Rectangle 99">
                <a:extLst>
                  <a:ext uri="{FF2B5EF4-FFF2-40B4-BE49-F238E27FC236}">
                    <a16:creationId xmlns:a16="http://schemas.microsoft.com/office/drawing/2014/main" id="{443A36F8-9C5E-4823-8E96-BE81DD2FC110}"/>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406" name="Rectangle 260">
                <a:extLst>
                  <a:ext uri="{FF2B5EF4-FFF2-40B4-BE49-F238E27FC236}">
                    <a16:creationId xmlns:a16="http://schemas.microsoft.com/office/drawing/2014/main" id="{8CD5874E-DD98-41A4-A0D2-AF70DDFAE7E0}"/>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1" name="组合 28905">
              <a:extLst>
                <a:ext uri="{FF2B5EF4-FFF2-40B4-BE49-F238E27FC236}">
                  <a16:creationId xmlns:a16="http://schemas.microsoft.com/office/drawing/2014/main" id="{A482C174-0313-4F63-9E98-A9E94702FFF9}"/>
                </a:ext>
              </a:extLst>
            </p:cNvPr>
            <p:cNvGrpSpPr>
              <a:grpSpLocks/>
            </p:cNvGrpSpPr>
            <p:nvPr/>
          </p:nvGrpSpPr>
          <p:grpSpPr bwMode="auto">
            <a:xfrm>
              <a:off x="2323" y="1486"/>
              <a:ext cx="323" cy="338"/>
              <a:chOff x="0" y="0"/>
              <a:chExt cx="268" cy="480"/>
            </a:xfrm>
          </p:grpSpPr>
          <p:sp>
            <p:nvSpPr>
              <p:cNvPr id="53403" name="Rectangle 100">
                <a:extLst>
                  <a:ext uri="{FF2B5EF4-FFF2-40B4-BE49-F238E27FC236}">
                    <a16:creationId xmlns:a16="http://schemas.microsoft.com/office/drawing/2014/main" id="{703BB43E-DF54-4620-B2EE-E13B42C5D4C4}"/>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04" name="Rectangle 262">
                <a:extLst>
                  <a:ext uri="{FF2B5EF4-FFF2-40B4-BE49-F238E27FC236}">
                    <a16:creationId xmlns:a16="http://schemas.microsoft.com/office/drawing/2014/main" id="{30F75BB6-4A7F-4645-A2F2-BA6BBC5908F8}"/>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2" name="组合 28908">
              <a:extLst>
                <a:ext uri="{FF2B5EF4-FFF2-40B4-BE49-F238E27FC236}">
                  <a16:creationId xmlns:a16="http://schemas.microsoft.com/office/drawing/2014/main" id="{F2444788-63FA-4D6C-8224-210E8B26A2B7}"/>
                </a:ext>
              </a:extLst>
            </p:cNvPr>
            <p:cNvGrpSpPr>
              <a:grpSpLocks/>
            </p:cNvGrpSpPr>
            <p:nvPr/>
          </p:nvGrpSpPr>
          <p:grpSpPr bwMode="auto">
            <a:xfrm>
              <a:off x="2646" y="1486"/>
              <a:ext cx="322" cy="338"/>
              <a:chOff x="0" y="0"/>
              <a:chExt cx="268" cy="480"/>
            </a:xfrm>
          </p:grpSpPr>
          <p:sp>
            <p:nvSpPr>
              <p:cNvPr id="53401" name="Rectangle 101">
                <a:extLst>
                  <a:ext uri="{FF2B5EF4-FFF2-40B4-BE49-F238E27FC236}">
                    <a16:creationId xmlns:a16="http://schemas.microsoft.com/office/drawing/2014/main" id="{25FB1EBE-3D70-462B-A6FF-7FEA66CA4E62}"/>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02" name="Rectangle 264">
                <a:extLst>
                  <a:ext uri="{FF2B5EF4-FFF2-40B4-BE49-F238E27FC236}">
                    <a16:creationId xmlns:a16="http://schemas.microsoft.com/office/drawing/2014/main" id="{D290752B-D5E9-48C8-9692-A0C24EB84D35}"/>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3" name="组合 28911">
              <a:extLst>
                <a:ext uri="{FF2B5EF4-FFF2-40B4-BE49-F238E27FC236}">
                  <a16:creationId xmlns:a16="http://schemas.microsoft.com/office/drawing/2014/main" id="{CFB46878-4D44-46D0-9032-95F010955E42}"/>
                </a:ext>
              </a:extLst>
            </p:cNvPr>
            <p:cNvGrpSpPr>
              <a:grpSpLocks/>
            </p:cNvGrpSpPr>
            <p:nvPr/>
          </p:nvGrpSpPr>
          <p:grpSpPr bwMode="auto">
            <a:xfrm>
              <a:off x="2968" y="1486"/>
              <a:ext cx="323" cy="338"/>
              <a:chOff x="0" y="0"/>
              <a:chExt cx="268" cy="480"/>
            </a:xfrm>
          </p:grpSpPr>
          <p:sp>
            <p:nvSpPr>
              <p:cNvPr id="53399" name="Rectangle 102">
                <a:extLst>
                  <a:ext uri="{FF2B5EF4-FFF2-40B4-BE49-F238E27FC236}">
                    <a16:creationId xmlns:a16="http://schemas.microsoft.com/office/drawing/2014/main" id="{E6FD1DF5-4812-4486-AF71-22E6C1122F0F}"/>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400" name="Rectangle 266">
                <a:extLst>
                  <a:ext uri="{FF2B5EF4-FFF2-40B4-BE49-F238E27FC236}">
                    <a16:creationId xmlns:a16="http://schemas.microsoft.com/office/drawing/2014/main" id="{439F5744-2455-41BF-A25B-C8FAC8D5BF8A}"/>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4" name="组合 28914">
              <a:extLst>
                <a:ext uri="{FF2B5EF4-FFF2-40B4-BE49-F238E27FC236}">
                  <a16:creationId xmlns:a16="http://schemas.microsoft.com/office/drawing/2014/main" id="{4798E763-D921-4756-8878-7C42FEE00F1B}"/>
                </a:ext>
              </a:extLst>
            </p:cNvPr>
            <p:cNvGrpSpPr>
              <a:grpSpLocks/>
            </p:cNvGrpSpPr>
            <p:nvPr/>
          </p:nvGrpSpPr>
          <p:grpSpPr bwMode="auto">
            <a:xfrm>
              <a:off x="3291" y="1486"/>
              <a:ext cx="322" cy="338"/>
              <a:chOff x="0" y="0"/>
              <a:chExt cx="268" cy="480"/>
            </a:xfrm>
          </p:grpSpPr>
          <p:sp>
            <p:nvSpPr>
              <p:cNvPr id="53397" name="Rectangle 103">
                <a:extLst>
                  <a:ext uri="{FF2B5EF4-FFF2-40B4-BE49-F238E27FC236}">
                    <a16:creationId xmlns:a16="http://schemas.microsoft.com/office/drawing/2014/main" id="{0434DFBE-5AEB-4FCA-8AAB-AB39FB3AB001}"/>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10</a:t>
                </a:r>
              </a:p>
              <a:p>
                <a:pPr algn="just"/>
                <a:endParaRPr lang="en-US" altLang="zh-CN" sz="2000" b="1">
                  <a:latin typeface="Times New Roman" panose="02020603050405020304" pitchFamily="18" charset="0"/>
                </a:endParaRPr>
              </a:p>
            </p:txBody>
          </p:sp>
          <p:sp>
            <p:nvSpPr>
              <p:cNvPr id="53398" name="Rectangle 268">
                <a:extLst>
                  <a:ext uri="{FF2B5EF4-FFF2-40B4-BE49-F238E27FC236}">
                    <a16:creationId xmlns:a16="http://schemas.microsoft.com/office/drawing/2014/main" id="{A374CC33-018E-4622-A8F9-84CE05EF3825}"/>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5" name="组合 28917">
              <a:extLst>
                <a:ext uri="{FF2B5EF4-FFF2-40B4-BE49-F238E27FC236}">
                  <a16:creationId xmlns:a16="http://schemas.microsoft.com/office/drawing/2014/main" id="{1DADCD09-A1B6-4898-8908-4FCEA2498986}"/>
                </a:ext>
              </a:extLst>
            </p:cNvPr>
            <p:cNvGrpSpPr>
              <a:grpSpLocks/>
            </p:cNvGrpSpPr>
            <p:nvPr/>
          </p:nvGrpSpPr>
          <p:grpSpPr bwMode="auto">
            <a:xfrm>
              <a:off x="3613" y="1486"/>
              <a:ext cx="322" cy="338"/>
              <a:chOff x="0" y="0"/>
              <a:chExt cx="268" cy="480"/>
            </a:xfrm>
          </p:grpSpPr>
          <p:sp>
            <p:nvSpPr>
              <p:cNvPr id="53395" name="Rectangle 104">
                <a:extLst>
                  <a:ext uri="{FF2B5EF4-FFF2-40B4-BE49-F238E27FC236}">
                    <a16:creationId xmlns:a16="http://schemas.microsoft.com/office/drawing/2014/main" id="{8090FEB8-A059-41DC-870D-1B29E48C262F}"/>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11</a:t>
                </a:r>
              </a:p>
              <a:p>
                <a:pPr algn="just"/>
                <a:endParaRPr lang="en-US" altLang="zh-CN" sz="2000" b="1">
                  <a:latin typeface="Times New Roman" panose="02020603050405020304" pitchFamily="18" charset="0"/>
                </a:endParaRPr>
              </a:p>
            </p:txBody>
          </p:sp>
          <p:sp>
            <p:nvSpPr>
              <p:cNvPr id="53396" name="Rectangle 270">
                <a:extLst>
                  <a:ext uri="{FF2B5EF4-FFF2-40B4-BE49-F238E27FC236}">
                    <a16:creationId xmlns:a16="http://schemas.microsoft.com/office/drawing/2014/main" id="{6F95D7F5-6664-4054-8FFF-5658CEC61CB7}"/>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6" name="组合 28920">
              <a:extLst>
                <a:ext uri="{FF2B5EF4-FFF2-40B4-BE49-F238E27FC236}">
                  <a16:creationId xmlns:a16="http://schemas.microsoft.com/office/drawing/2014/main" id="{B833CF9D-F5C5-4604-AFC6-12D2ADD8FE2E}"/>
                </a:ext>
              </a:extLst>
            </p:cNvPr>
            <p:cNvGrpSpPr>
              <a:grpSpLocks/>
            </p:cNvGrpSpPr>
            <p:nvPr/>
          </p:nvGrpSpPr>
          <p:grpSpPr bwMode="auto">
            <a:xfrm>
              <a:off x="3935" y="1486"/>
              <a:ext cx="323" cy="338"/>
              <a:chOff x="0" y="0"/>
              <a:chExt cx="268" cy="480"/>
            </a:xfrm>
          </p:grpSpPr>
          <p:sp>
            <p:nvSpPr>
              <p:cNvPr id="53393" name="Rectangle 105">
                <a:extLst>
                  <a:ext uri="{FF2B5EF4-FFF2-40B4-BE49-F238E27FC236}">
                    <a16:creationId xmlns:a16="http://schemas.microsoft.com/office/drawing/2014/main" id="{98C6620D-315E-49C6-A9C5-734711E86AEC}"/>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13</a:t>
                </a:r>
              </a:p>
              <a:p>
                <a:pPr algn="just"/>
                <a:endParaRPr lang="en-US" altLang="zh-CN" sz="2000" b="1">
                  <a:latin typeface="Times New Roman" panose="02020603050405020304" pitchFamily="18" charset="0"/>
                </a:endParaRPr>
              </a:p>
            </p:txBody>
          </p:sp>
          <p:sp>
            <p:nvSpPr>
              <p:cNvPr id="53394" name="Rectangle 272">
                <a:extLst>
                  <a:ext uri="{FF2B5EF4-FFF2-40B4-BE49-F238E27FC236}">
                    <a16:creationId xmlns:a16="http://schemas.microsoft.com/office/drawing/2014/main" id="{BDAA0F28-89C5-4C5B-A070-3D5402E7E21A}"/>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7" name="组合 28923">
              <a:extLst>
                <a:ext uri="{FF2B5EF4-FFF2-40B4-BE49-F238E27FC236}">
                  <a16:creationId xmlns:a16="http://schemas.microsoft.com/office/drawing/2014/main" id="{4838E144-BE46-4733-BE94-844507FF4373}"/>
                </a:ext>
              </a:extLst>
            </p:cNvPr>
            <p:cNvGrpSpPr>
              <a:grpSpLocks/>
            </p:cNvGrpSpPr>
            <p:nvPr/>
          </p:nvGrpSpPr>
          <p:grpSpPr bwMode="auto">
            <a:xfrm>
              <a:off x="4258" y="1486"/>
              <a:ext cx="322" cy="338"/>
              <a:chOff x="0" y="0"/>
              <a:chExt cx="268" cy="480"/>
            </a:xfrm>
          </p:grpSpPr>
          <p:sp>
            <p:nvSpPr>
              <p:cNvPr id="53391" name="Rectangle 106">
                <a:extLst>
                  <a:ext uri="{FF2B5EF4-FFF2-40B4-BE49-F238E27FC236}">
                    <a16:creationId xmlns:a16="http://schemas.microsoft.com/office/drawing/2014/main" id="{4A14EF39-2FE2-468B-8C85-C26D499A2198}"/>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CC0000"/>
                    </a:solidFill>
                    <a:latin typeface="Times New Roman" panose="02020603050405020304" pitchFamily="18" charset="0"/>
                  </a:rPr>
                  <a:t>14</a:t>
                </a:r>
              </a:p>
              <a:p>
                <a:pPr algn="just"/>
                <a:endParaRPr lang="en-US" altLang="zh-CN" sz="2000" b="1">
                  <a:latin typeface="Times New Roman" panose="02020603050405020304" pitchFamily="18" charset="0"/>
                </a:endParaRPr>
              </a:p>
            </p:txBody>
          </p:sp>
          <p:sp>
            <p:nvSpPr>
              <p:cNvPr id="53392" name="Rectangle 274">
                <a:extLst>
                  <a:ext uri="{FF2B5EF4-FFF2-40B4-BE49-F238E27FC236}">
                    <a16:creationId xmlns:a16="http://schemas.microsoft.com/office/drawing/2014/main" id="{1B8FAAC8-1931-4244-A37B-8AC9783C3CA6}"/>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8" name="组合 28926">
              <a:extLst>
                <a:ext uri="{FF2B5EF4-FFF2-40B4-BE49-F238E27FC236}">
                  <a16:creationId xmlns:a16="http://schemas.microsoft.com/office/drawing/2014/main" id="{B7401366-6A56-4EC7-969A-1490B0B2725D}"/>
                </a:ext>
              </a:extLst>
            </p:cNvPr>
            <p:cNvGrpSpPr>
              <a:grpSpLocks/>
            </p:cNvGrpSpPr>
            <p:nvPr/>
          </p:nvGrpSpPr>
          <p:grpSpPr bwMode="auto">
            <a:xfrm>
              <a:off x="2" y="1824"/>
              <a:ext cx="710" cy="337"/>
              <a:chOff x="0" y="0"/>
              <a:chExt cx="590" cy="480"/>
            </a:xfrm>
          </p:grpSpPr>
          <p:sp>
            <p:nvSpPr>
              <p:cNvPr id="53389" name="Rectangle 107">
                <a:extLst>
                  <a:ext uri="{FF2B5EF4-FFF2-40B4-BE49-F238E27FC236}">
                    <a16:creationId xmlns:a16="http://schemas.microsoft.com/office/drawing/2014/main" id="{C3311E79-2A65-4A07-9D3A-613D8EA3B39A}"/>
                  </a:ext>
                </a:extLst>
              </p:cNvPr>
              <p:cNvSpPr>
                <a:spLocks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b="1">
                    <a:latin typeface="Times New Roman" panose="02020603050405020304" pitchFamily="18" charset="0"/>
                  </a:rPr>
                  <a:t>w</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a:t>
                </a:r>
                <a:r>
                  <a:rPr lang="zh-CN" altLang="en-US" sz="1600" b="1">
                    <a:latin typeface="Times New Roman" panose="02020603050405020304" pitchFamily="18" charset="0"/>
                  </a:rPr>
                  <a:t>4</a:t>
                </a:r>
                <a:r>
                  <a:rPr lang="en-US" altLang="zh-CN" sz="1600" b="1">
                    <a:latin typeface="Times New Roman" panose="02020603050405020304" pitchFamily="18" charset="0"/>
                  </a:rPr>
                  <a:t> v</a:t>
                </a:r>
                <a:r>
                  <a:rPr lang="en-US" altLang="zh-CN" sz="1600" b="1" baseline="-30000">
                    <a:latin typeface="Times New Roman" panose="02020603050405020304" pitchFamily="18" charset="0"/>
                  </a:rPr>
                  <a:t>5</a:t>
                </a:r>
                <a:r>
                  <a:rPr lang="en-US" altLang="zh-CN" sz="1600" b="1">
                    <a:latin typeface="Times New Roman" panose="02020603050405020304" pitchFamily="18" charset="0"/>
                  </a:rPr>
                  <a:t>=6</a:t>
                </a:r>
              </a:p>
              <a:p>
                <a:pPr algn="just"/>
                <a:endParaRPr lang="en-US" altLang="zh-CN" sz="1600" b="1">
                  <a:latin typeface="Times New Roman" panose="02020603050405020304" pitchFamily="18" charset="0"/>
                </a:endParaRPr>
              </a:p>
            </p:txBody>
          </p:sp>
          <p:sp>
            <p:nvSpPr>
              <p:cNvPr id="53390" name="Rectangle 276">
                <a:extLst>
                  <a:ext uri="{FF2B5EF4-FFF2-40B4-BE49-F238E27FC236}">
                    <a16:creationId xmlns:a16="http://schemas.microsoft.com/office/drawing/2014/main" id="{D9473067-0EF3-4AC8-A653-F7B6D06F59A5}"/>
                  </a:ext>
                </a:extLst>
              </p:cNvPr>
              <p:cNvSpPr>
                <a:spLocks noChangeArrowheads="1"/>
              </p:cNvSpPr>
              <p:nvPr/>
            </p:nvSpPr>
            <p:spPr bwMode="auto">
              <a:xfrm>
                <a:off x="0" y="0"/>
                <a:ext cx="59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49" name="组合 28929">
              <a:extLst>
                <a:ext uri="{FF2B5EF4-FFF2-40B4-BE49-F238E27FC236}">
                  <a16:creationId xmlns:a16="http://schemas.microsoft.com/office/drawing/2014/main" id="{2057E702-63A3-48C0-8D92-F3097BCD2029}"/>
                </a:ext>
              </a:extLst>
            </p:cNvPr>
            <p:cNvGrpSpPr>
              <a:grpSpLocks/>
            </p:cNvGrpSpPr>
            <p:nvPr/>
          </p:nvGrpSpPr>
          <p:grpSpPr bwMode="auto">
            <a:xfrm>
              <a:off x="712" y="1824"/>
              <a:ext cx="322" cy="337"/>
              <a:chOff x="0" y="0"/>
              <a:chExt cx="268" cy="480"/>
            </a:xfrm>
          </p:grpSpPr>
          <p:sp>
            <p:nvSpPr>
              <p:cNvPr id="53387" name="Rectangle 108">
                <a:extLst>
                  <a:ext uri="{FF2B5EF4-FFF2-40B4-BE49-F238E27FC236}">
                    <a16:creationId xmlns:a16="http://schemas.microsoft.com/office/drawing/2014/main" id="{2C7BED22-21C9-4AD5-8779-F032714DDF87}"/>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5</a:t>
                </a:r>
              </a:p>
              <a:p>
                <a:pPr algn="just"/>
                <a:endParaRPr lang="en-US" altLang="zh-CN" sz="2000" b="1">
                  <a:latin typeface="Times New Roman" panose="02020603050405020304" pitchFamily="18" charset="0"/>
                </a:endParaRPr>
              </a:p>
            </p:txBody>
          </p:sp>
          <p:sp>
            <p:nvSpPr>
              <p:cNvPr id="53388" name="Rectangle 278">
                <a:extLst>
                  <a:ext uri="{FF2B5EF4-FFF2-40B4-BE49-F238E27FC236}">
                    <a16:creationId xmlns:a16="http://schemas.microsoft.com/office/drawing/2014/main" id="{9B61CF82-F657-4EC6-BD84-8ADBEF58124C}"/>
                  </a:ext>
                </a:extLst>
              </p:cNvPr>
              <p:cNvSpPr>
                <a:spLocks noChangeArrowheads="1"/>
              </p:cNvSpPr>
              <p:nvPr/>
            </p:nvSpPr>
            <p:spPr bwMode="auto">
              <a:xfrm>
                <a:off x="0" y="0"/>
                <a:ext cx="2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0" name="组合 28932">
              <a:extLst>
                <a:ext uri="{FF2B5EF4-FFF2-40B4-BE49-F238E27FC236}">
                  <a16:creationId xmlns:a16="http://schemas.microsoft.com/office/drawing/2014/main" id="{B1CC1B22-EEB1-4ADE-A053-7A0746832D93}"/>
                </a:ext>
              </a:extLst>
            </p:cNvPr>
            <p:cNvGrpSpPr>
              <a:grpSpLocks/>
            </p:cNvGrpSpPr>
            <p:nvPr/>
          </p:nvGrpSpPr>
          <p:grpSpPr bwMode="auto">
            <a:xfrm>
              <a:off x="1034" y="1824"/>
              <a:ext cx="322" cy="337"/>
              <a:chOff x="0" y="0"/>
              <a:chExt cx="268" cy="480"/>
            </a:xfrm>
          </p:grpSpPr>
          <p:sp>
            <p:nvSpPr>
              <p:cNvPr id="53385" name="Rectangle 109">
                <a:extLst>
                  <a:ext uri="{FF2B5EF4-FFF2-40B4-BE49-F238E27FC236}">
                    <a16:creationId xmlns:a16="http://schemas.microsoft.com/office/drawing/2014/main" id="{F2F10B92-464F-4BC6-A9F6-B6D972491E03}"/>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386" name="Rectangle 280">
                <a:extLst>
                  <a:ext uri="{FF2B5EF4-FFF2-40B4-BE49-F238E27FC236}">
                    <a16:creationId xmlns:a16="http://schemas.microsoft.com/office/drawing/2014/main" id="{8E6E770D-5CC8-454D-8E88-218B2F9C323E}"/>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1" name="组合 28935">
              <a:extLst>
                <a:ext uri="{FF2B5EF4-FFF2-40B4-BE49-F238E27FC236}">
                  <a16:creationId xmlns:a16="http://schemas.microsoft.com/office/drawing/2014/main" id="{1038915D-E5BB-438E-B6A7-126950175A91}"/>
                </a:ext>
              </a:extLst>
            </p:cNvPr>
            <p:cNvGrpSpPr>
              <a:grpSpLocks/>
            </p:cNvGrpSpPr>
            <p:nvPr/>
          </p:nvGrpSpPr>
          <p:grpSpPr bwMode="auto">
            <a:xfrm>
              <a:off x="1356" y="1824"/>
              <a:ext cx="323" cy="337"/>
              <a:chOff x="0" y="0"/>
              <a:chExt cx="268" cy="480"/>
            </a:xfrm>
          </p:grpSpPr>
          <p:sp>
            <p:nvSpPr>
              <p:cNvPr id="53383" name="Rectangle 110">
                <a:extLst>
                  <a:ext uri="{FF2B5EF4-FFF2-40B4-BE49-F238E27FC236}">
                    <a16:creationId xmlns:a16="http://schemas.microsoft.com/office/drawing/2014/main" id="{763AC28C-1553-4627-88DB-4FE2C1D7DE45}"/>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384" name="Rectangle 282">
                <a:extLst>
                  <a:ext uri="{FF2B5EF4-FFF2-40B4-BE49-F238E27FC236}">
                    <a16:creationId xmlns:a16="http://schemas.microsoft.com/office/drawing/2014/main" id="{6F7BABBE-3149-4386-946F-ADC037EB064E}"/>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2" name="组合 28938">
              <a:extLst>
                <a:ext uri="{FF2B5EF4-FFF2-40B4-BE49-F238E27FC236}">
                  <a16:creationId xmlns:a16="http://schemas.microsoft.com/office/drawing/2014/main" id="{4E2C8C4B-DC20-4312-893A-B75757F075E4}"/>
                </a:ext>
              </a:extLst>
            </p:cNvPr>
            <p:cNvGrpSpPr>
              <a:grpSpLocks/>
            </p:cNvGrpSpPr>
            <p:nvPr/>
          </p:nvGrpSpPr>
          <p:grpSpPr bwMode="auto">
            <a:xfrm>
              <a:off x="1679" y="1824"/>
              <a:ext cx="322" cy="337"/>
              <a:chOff x="0" y="0"/>
              <a:chExt cx="268" cy="480"/>
            </a:xfrm>
          </p:grpSpPr>
          <p:sp>
            <p:nvSpPr>
              <p:cNvPr id="53381" name="Rectangle 111">
                <a:extLst>
                  <a:ext uri="{FF2B5EF4-FFF2-40B4-BE49-F238E27FC236}">
                    <a16:creationId xmlns:a16="http://schemas.microsoft.com/office/drawing/2014/main" id="{9715B703-8816-43A3-921C-46AC7D1F4857}"/>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382" name="Rectangle 284">
                <a:extLst>
                  <a:ext uri="{FF2B5EF4-FFF2-40B4-BE49-F238E27FC236}">
                    <a16:creationId xmlns:a16="http://schemas.microsoft.com/office/drawing/2014/main" id="{9B6CDF70-4E2E-45A5-8980-811DE4E2DC01}"/>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3" name="组合 28941">
              <a:extLst>
                <a:ext uri="{FF2B5EF4-FFF2-40B4-BE49-F238E27FC236}">
                  <a16:creationId xmlns:a16="http://schemas.microsoft.com/office/drawing/2014/main" id="{B74F3111-8EC4-4DC4-89D7-52EC422A36B6}"/>
                </a:ext>
              </a:extLst>
            </p:cNvPr>
            <p:cNvGrpSpPr>
              <a:grpSpLocks/>
            </p:cNvGrpSpPr>
            <p:nvPr/>
          </p:nvGrpSpPr>
          <p:grpSpPr bwMode="auto">
            <a:xfrm>
              <a:off x="2001" y="1824"/>
              <a:ext cx="322" cy="337"/>
              <a:chOff x="0" y="0"/>
              <a:chExt cx="268" cy="480"/>
            </a:xfrm>
          </p:grpSpPr>
          <p:sp>
            <p:nvSpPr>
              <p:cNvPr id="53379" name="Rectangle 112">
                <a:extLst>
                  <a:ext uri="{FF2B5EF4-FFF2-40B4-BE49-F238E27FC236}">
                    <a16:creationId xmlns:a16="http://schemas.microsoft.com/office/drawing/2014/main" id="{09DB514F-CEC1-480D-B3D3-F0842DB20A4A}"/>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6</a:t>
                </a:r>
              </a:p>
              <a:p>
                <a:pPr algn="just"/>
                <a:endParaRPr lang="en-US" altLang="zh-CN" sz="2000" b="1">
                  <a:latin typeface="Times New Roman" panose="02020603050405020304" pitchFamily="18" charset="0"/>
                </a:endParaRPr>
              </a:p>
            </p:txBody>
          </p:sp>
          <p:sp>
            <p:nvSpPr>
              <p:cNvPr id="53380" name="Rectangle 286">
                <a:extLst>
                  <a:ext uri="{FF2B5EF4-FFF2-40B4-BE49-F238E27FC236}">
                    <a16:creationId xmlns:a16="http://schemas.microsoft.com/office/drawing/2014/main" id="{48FACACF-0F15-415F-8AB7-49F0AF2ADEB3}"/>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4" name="组合 28944">
              <a:extLst>
                <a:ext uri="{FF2B5EF4-FFF2-40B4-BE49-F238E27FC236}">
                  <a16:creationId xmlns:a16="http://schemas.microsoft.com/office/drawing/2014/main" id="{3981FE00-956C-4340-8C06-81D9C2526C4D}"/>
                </a:ext>
              </a:extLst>
            </p:cNvPr>
            <p:cNvGrpSpPr>
              <a:grpSpLocks/>
            </p:cNvGrpSpPr>
            <p:nvPr/>
          </p:nvGrpSpPr>
          <p:grpSpPr bwMode="auto">
            <a:xfrm>
              <a:off x="2323" y="1824"/>
              <a:ext cx="323" cy="337"/>
              <a:chOff x="0" y="0"/>
              <a:chExt cx="268" cy="480"/>
            </a:xfrm>
          </p:grpSpPr>
          <p:sp>
            <p:nvSpPr>
              <p:cNvPr id="53377" name="Rectangle 113">
                <a:extLst>
                  <a:ext uri="{FF2B5EF4-FFF2-40B4-BE49-F238E27FC236}">
                    <a16:creationId xmlns:a16="http://schemas.microsoft.com/office/drawing/2014/main" id="{BFAD890E-B0CF-4B78-9ABE-5850EBCFF230}"/>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378" name="Rectangle 288">
                <a:extLst>
                  <a:ext uri="{FF2B5EF4-FFF2-40B4-BE49-F238E27FC236}">
                    <a16:creationId xmlns:a16="http://schemas.microsoft.com/office/drawing/2014/main" id="{99781E91-4D7C-4434-99A1-ECD17E01EC83}"/>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5" name="组合 28947">
              <a:extLst>
                <a:ext uri="{FF2B5EF4-FFF2-40B4-BE49-F238E27FC236}">
                  <a16:creationId xmlns:a16="http://schemas.microsoft.com/office/drawing/2014/main" id="{CB601437-1726-4959-A65C-7740EACE9368}"/>
                </a:ext>
              </a:extLst>
            </p:cNvPr>
            <p:cNvGrpSpPr>
              <a:grpSpLocks/>
            </p:cNvGrpSpPr>
            <p:nvPr/>
          </p:nvGrpSpPr>
          <p:grpSpPr bwMode="auto">
            <a:xfrm>
              <a:off x="2646" y="1824"/>
              <a:ext cx="322" cy="337"/>
              <a:chOff x="0" y="0"/>
              <a:chExt cx="268" cy="480"/>
            </a:xfrm>
          </p:grpSpPr>
          <p:sp>
            <p:nvSpPr>
              <p:cNvPr id="53375" name="Rectangle 114">
                <a:extLst>
                  <a:ext uri="{FF2B5EF4-FFF2-40B4-BE49-F238E27FC236}">
                    <a16:creationId xmlns:a16="http://schemas.microsoft.com/office/drawing/2014/main" id="{61D4039B-51E2-47FF-B313-F0ED33C70614}"/>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9</a:t>
                </a:r>
              </a:p>
              <a:p>
                <a:pPr algn="just"/>
                <a:endParaRPr lang="en-US" altLang="zh-CN" sz="2000" b="1">
                  <a:latin typeface="Times New Roman" panose="02020603050405020304" pitchFamily="18" charset="0"/>
                </a:endParaRPr>
              </a:p>
            </p:txBody>
          </p:sp>
          <p:sp>
            <p:nvSpPr>
              <p:cNvPr id="53376" name="Rectangle 290">
                <a:extLst>
                  <a:ext uri="{FF2B5EF4-FFF2-40B4-BE49-F238E27FC236}">
                    <a16:creationId xmlns:a16="http://schemas.microsoft.com/office/drawing/2014/main" id="{2E95EA9D-335F-49EF-853E-EA8BB75EC7F2}"/>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6" name="组合 28950">
              <a:extLst>
                <a:ext uri="{FF2B5EF4-FFF2-40B4-BE49-F238E27FC236}">
                  <a16:creationId xmlns:a16="http://schemas.microsoft.com/office/drawing/2014/main" id="{62255360-6515-4EEF-80FC-02E547D3FA23}"/>
                </a:ext>
              </a:extLst>
            </p:cNvPr>
            <p:cNvGrpSpPr>
              <a:grpSpLocks/>
            </p:cNvGrpSpPr>
            <p:nvPr/>
          </p:nvGrpSpPr>
          <p:grpSpPr bwMode="auto">
            <a:xfrm>
              <a:off x="2968" y="1824"/>
              <a:ext cx="323" cy="337"/>
              <a:chOff x="0" y="0"/>
              <a:chExt cx="268" cy="480"/>
            </a:xfrm>
          </p:grpSpPr>
          <p:sp>
            <p:nvSpPr>
              <p:cNvPr id="53373" name="Rectangle 115">
                <a:extLst>
                  <a:ext uri="{FF2B5EF4-FFF2-40B4-BE49-F238E27FC236}">
                    <a16:creationId xmlns:a16="http://schemas.microsoft.com/office/drawing/2014/main" id="{B7B8D24F-D84E-4D95-B121-8DFE5E8D9C46}"/>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12</a:t>
                </a:r>
              </a:p>
              <a:p>
                <a:pPr algn="just"/>
                <a:endParaRPr lang="en-US" altLang="zh-CN" sz="2000" b="1">
                  <a:latin typeface="Times New Roman" panose="02020603050405020304" pitchFamily="18" charset="0"/>
                </a:endParaRPr>
              </a:p>
            </p:txBody>
          </p:sp>
          <p:sp>
            <p:nvSpPr>
              <p:cNvPr id="53374" name="Rectangle 292">
                <a:extLst>
                  <a:ext uri="{FF2B5EF4-FFF2-40B4-BE49-F238E27FC236}">
                    <a16:creationId xmlns:a16="http://schemas.microsoft.com/office/drawing/2014/main" id="{79DB6E4D-516E-4E82-A330-3A67E0B98929}"/>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7" name="组合 28953">
              <a:extLst>
                <a:ext uri="{FF2B5EF4-FFF2-40B4-BE49-F238E27FC236}">
                  <a16:creationId xmlns:a16="http://schemas.microsoft.com/office/drawing/2014/main" id="{C9175941-E9B9-43F9-B2C7-C9911B124698}"/>
                </a:ext>
              </a:extLst>
            </p:cNvPr>
            <p:cNvGrpSpPr>
              <a:grpSpLocks/>
            </p:cNvGrpSpPr>
            <p:nvPr/>
          </p:nvGrpSpPr>
          <p:grpSpPr bwMode="auto">
            <a:xfrm>
              <a:off x="3291" y="1824"/>
              <a:ext cx="322" cy="337"/>
              <a:chOff x="0" y="0"/>
              <a:chExt cx="268" cy="480"/>
            </a:xfrm>
          </p:grpSpPr>
          <p:sp>
            <p:nvSpPr>
              <p:cNvPr id="53371" name="Rectangle 116">
                <a:extLst>
                  <a:ext uri="{FF2B5EF4-FFF2-40B4-BE49-F238E27FC236}">
                    <a16:creationId xmlns:a16="http://schemas.microsoft.com/office/drawing/2014/main" id="{8AC52955-5D39-4F22-9675-1AB5F0EB46DD}"/>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12</a:t>
                </a:r>
              </a:p>
              <a:p>
                <a:pPr algn="just"/>
                <a:endParaRPr lang="en-US" altLang="zh-CN" sz="2000" b="1">
                  <a:latin typeface="Times New Roman" panose="02020603050405020304" pitchFamily="18" charset="0"/>
                </a:endParaRPr>
              </a:p>
            </p:txBody>
          </p:sp>
          <p:sp>
            <p:nvSpPr>
              <p:cNvPr id="53372" name="Rectangle 294">
                <a:extLst>
                  <a:ext uri="{FF2B5EF4-FFF2-40B4-BE49-F238E27FC236}">
                    <a16:creationId xmlns:a16="http://schemas.microsoft.com/office/drawing/2014/main" id="{C0F6A7E8-16FE-4061-B825-FB4A72FD0BD0}"/>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8" name="组合 28956">
              <a:extLst>
                <a:ext uri="{FF2B5EF4-FFF2-40B4-BE49-F238E27FC236}">
                  <a16:creationId xmlns:a16="http://schemas.microsoft.com/office/drawing/2014/main" id="{B0EC176F-4D42-475C-BA5D-49BFD5F73D3F}"/>
                </a:ext>
              </a:extLst>
            </p:cNvPr>
            <p:cNvGrpSpPr>
              <a:grpSpLocks/>
            </p:cNvGrpSpPr>
            <p:nvPr/>
          </p:nvGrpSpPr>
          <p:grpSpPr bwMode="auto">
            <a:xfrm>
              <a:off x="3613" y="1824"/>
              <a:ext cx="322" cy="337"/>
              <a:chOff x="0" y="0"/>
              <a:chExt cx="268" cy="480"/>
            </a:xfrm>
          </p:grpSpPr>
          <p:sp>
            <p:nvSpPr>
              <p:cNvPr id="53369" name="Rectangle 117">
                <a:extLst>
                  <a:ext uri="{FF2B5EF4-FFF2-40B4-BE49-F238E27FC236}">
                    <a16:creationId xmlns:a16="http://schemas.microsoft.com/office/drawing/2014/main" id="{9C2CCAAA-7789-4FD3-9DB8-1A67243C3B4A}"/>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15</a:t>
                </a:r>
              </a:p>
              <a:p>
                <a:pPr algn="just"/>
                <a:endParaRPr lang="en-US" altLang="zh-CN" sz="2000" b="1">
                  <a:latin typeface="Times New Roman" panose="02020603050405020304" pitchFamily="18" charset="0"/>
                </a:endParaRPr>
              </a:p>
            </p:txBody>
          </p:sp>
          <p:sp>
            <p:nvSpPr>
              <p:cNvPr id="53370" name="Rectangle 296">
                <a:extLst>
                  <a:ext uri="{FF2B5EF4-FFF2-40B4-BE49-F238E27FC236}">
                    <a16:creationId xmlns:a16="http://schemas.microsoft.com/office/drawing/2014/main" id="{F3E6253B-B68B-4C80-93E0-1CC0D3280D8F}"/>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59" name="组合 28959">
              <a:extLst>
                <a:ext uri="{FF2B5EF4-FFF2-40B4-BE49-F238E27FC236}">
                  <a16:creationId xmlns:a16="http://schemas.microsoft.com/office/drawing/2014/main" id="{928CD6E2-4FFF-4A4C-B4AE-E9BE1ED16EB6}"/>
                </a:ext>
              </a:extLst>
            </p:cNvPr>
            <p:cNvGrpSpPr>
              <a:grpSpLocks/>
            </p:cNvGrpSpPr>
            <p:nvPr/>
          </p:nvGrpSpPr>
          <p:grpSpPr bwMode="auto">
            <a:xfrm>
              <a:off x="3935" y="1824"/>
              <a:ext cx="323" cy="337"/>
              <a:chOff x="0" y="0"/>
              <a:chExt cx="268" cy="480"/>
            </a:xfrm>
          </p:grpSpPr>
          <p:sp>
            <p:nvSpPr>
              <p:cNvPr id="53367" name="Rectangle 118">
                <a:extLst>
                  <a:ext uri="{FF2B5EF4-FFF2-40B4-BE49-F238E27FC236}">
                    <a16:creationId xmlns:a16="http://schemas.microsoft.com/office/drawing/2014/main" id="{159861FA-93BA-496C-96A0-2615358B4707}"/>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15</a:t>
                </a:r>
              </a:p>
              <a:p>
                <a:pPr algn="just"/>
                <a:endParaRPr lang="en-US" altLang="zh-CN" sz="2000" b="1">
                  <a:latin typeface="Times New Roman" panose="02020603050405020304" pitchFamily="18" charset="0"/>
                </a:endParaRPr>
              </a:p>
            </p:txBody>
          </p:sp>
          <p:sp>
            <p:nvSpPr>
              <p:cNvPr id="53368" name="Rectangle 298">
                <a:extLst>
                  <a:ext uri="{FF2B5EF4-FFF2-40B4-BE49-F238E27FC236}">
                    <a16:creationId xmlns:a16="http://schemas.microsoft.com/office/drawing/2014/main" id="{92FCF479-AF93-43C0-944C-DC90B2A04FB7}"/>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nvGrpSpPr>
            <p:cNvPr id="53360" name="组合 28962">
              <a:extLst>
                <a:ext uri="{FF2B5EF4-FFF2-40B4-BE49-F238E27FC236}">
                  <a16:creationId xmlns:a16="http://schemas.microsoft.com/office/drawing/2014/main" id="{9CBC155A-7DD4-447D-B403-EFCF72E8F8DC}"/>
                </a:ext>
              </a:extLst>
            </p:cNvPr>
            <p:cNvGrpSpPr>
              <a:grpSpLocks/>
            </p:cNvGrpSpPr>
            <p:nvPr/>
          </p:nvGrpSpPr>
          <p:grpSpPr bwMode="auto">
            <a:xfrm>
              <a:off x="4258" y="1824"/>
              <a:ext cx="322" cy="337"/>
              <a:chOff x="0" y="0"/>
              <a:chExt cx="268" cy="480"/>
            </a:xfrm>
          </p:grpSpPr>
          <p:sp>
            <p:nvSpPr>
              <p:cNvPr id="53365" name="Rectangle 119">
                <a:extLst>
                  <a:ext uri="{FF2B5EF4-FFF2-40B4-BE49-F238E27FC236}">
                    <a16:creationId xmlns:a16="http://schemas.microsoft.com/office/drawing/2014/main" id="{32E2C2C5-4FE4-48FD-BA8D-DCBA7EE11D3C}"/>
                  </a:ext>
                </a:extLst>
              </p:cNvPr>
              <p:cNvSpPr>
                <a:spLocks noChangeArrowheads="1"/>
              </p:cNvSpPr>
              <p:nvPr/>
            </p:nvSpPr>
            <p:spPr bwMode="auto">
              <a:xfrm>
                <a:off x="43" y="0"/>
                <a:ext cx="18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solidFill>
                      <a:srgbClr val="CC0000"/>
                    </a:solidFill>
                    <a:latin typeface="Times New Roman" panose="02020603050405020304" pitchFamily="18" charset="0"/>
                  </a:rPr>
                  <a:t>15</a:t>
                </a:r>
              </a:p>
              <a:p>
                <a:pPr algn="just"/>
                <a:endParaRPr lang="en-US" altLang="zh-CN" sz="2000" b="1">
                  <a:latin typeface="Times New Roman" panose="02020603050405020304" pitchFamily="18" charset="0"/>
                </a:endParaRPr>
              </a:p>
            </p:txBody>
          </p:sp>
          <p:sp>
            <p:nvSpPr>
              <p:cNvPr id="53366" name="Rectangle 300">
                <a:extLst>
                  <a:ext uri="{FF2B5EF4-FFF2-40B4-BE49-F238E27FC236}">
                    <a16:creationId xmlns:a16="http://schemas.microsoft.com/office/drawing/2014/main" id="{8CE8AE1B-EECB-4657-923E-B52C34180476}"/>
                  </a:ext>
                </a:extLst>
              </p:cNvPr>
              <p:cNvSpPr>
                <a:spLocks noChangeArrowheads="1"/>
              </p:cNvSpPr>
              <p:nvPr/>
            </p:nvSpPr>
            <p:spPr bwMode="auto">
              <a:xfrm>
                <a:off x="0" y="0"/>
                <a:ext cx="26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sp>
          <p:nvSpPr>
            <p:cNvPr id="53361" name="Rectangle 303">
              <a:extLst>
                <a:ext uri="{FF2B5EF4-FFF2-40B4-BE49-F238E27FC236}">
                  <a16:creationId xmlns:a16="http://schemas.microsoft.com/office/drawing/2014/main" id="{0E2EAF1B-517E-43CA-B07F-E9A55166AF5E}"/>
                </a:ext>
              </a:extLst>
            </p:cNvPr>
            <p:cNvSpPr>
              <a:spLocks noChangeArrowheads="1"/>
            </p:cNvSpPr>
            <p:nvPr/>
          </p:nvSpPr>
          <p:spPr bwMode="auto">
            <a:xfrm>
              <a:off x="0" y="0"/>
              <a:ext cx="4582" cy="2162"/>
            </a:xfrm>
            <a:prstGeom prst="rect">
              <a:avLst/>
            </a:prstGeom>
            <a:noFill/>
            <a:ln w="63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80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nvGrpSpPr>
            <p:cNvPr id="53362" name="组合 28966">
              <a:extLst>
                <a:ext uri="{FF2B5EF4-FFF2-40B4-BE49-F238E27FC236}">
                  <a16:creationId xmlns:a16="http://schemas.microsoft.com/office/drawing/2014/main" id="{D9AD8EE7-9798-4AE5-B916-A26D344DDE54}"/>
                </a:ext>
              </a:extLst>
            </p:cNvPr>
            <p:cNvGrpSpPr>
              <a:grpSpLocks/>
            </p:cNvGrpSpPr>
            <p:nvPr/>
          </p:nvGrpSpPr>
          <p:grpSpPr bwMode="auto">
            <a:xfrm>
              <a:off x="1678" y="339"/>
              <a:ext cx="323" cy="270"/>
              <a:chOff x="0" y="0"/>
              <a:chExt cx="268" cy="384"/>
            </a:xfrm>
          </p:grpSpPr>
          <p:sp>
            <p:nvSpPr>
              <p:cNvPr id="53363" name="Rectangle 311">
                <a:extLst>
                  <a:ext uri="{FF2B5EF4-FFF2-40B4-BE49-F238E27FC236}">
                    <a16:creationId xmlns:a16="http://schemas.microsoft.com/office/drawing/2014/main" id="{1DF72855-7D02-4BD4-B8B1-37AFB983D91A}"/>
                  </a:ext>
                </a:extLst>
              </p:cNvPr>
              <p:cNvSpPr>
                <a:spLocks noChangeArrowheads="1"/>
              </p:cNvSpPr>
              <p:nvPr/>
            </p:nvSpPr>
            <p:spPr bwMode="auto">
              <a:xfrm>
                <a:off x="43" y="0"/>
                <a:ext cx="1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b="1">
                    <a:latin typeface="Times New Roman" panose="02020603050405020304" pitchFamily="18" charset="0"/>
                  </a:rPr>
                  <a:t>0</a:t>
                </a:r>
              </a:p>
              <a:p>
                <a:pPr algn="just"/>
                <a:endParaRPr lang="en-US" altLang="zh-CN" sz="2000" b="1">
                  <a:latin typeface="Times New Roman" panose="02020603050405020304" pitchFamily="18" charset="0"/>
                </a:endParaRPr>
              </a:p>
            </p:txBody>
          </p:sp>
          <p:sp>
            <p:nvSpPr>
              <p:cNvPr id="53364" name="Rectangle 312">
                <a:extLst>
                  <a:ext uri="{FF2B5EF4-FFF2-40B4-BE49-F238E27FC236}">
                    <a16:creationId xmlns:a16="http://schemas.microsoft.com/office/drawing/2014/main" id="{C37572BE-A111-45BA-B4DF-792AC54672B6}"/>
                  </a:ext>
                </a:extLst>
              </p:cNvPr>
              <p:cNvSpPr>
                <a:spLocks noChangeArrowheads="1"/>
              </p:cNvSpPr>
              <p:nvPr/>
            </p:nvSpPr>
            <p:spPr bwMode="auto">
              <a:xfrm>
                <a:off x="0" y="0"/>
                <a:ext cx="26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72000" tIns="108000" r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ea typeface="华文行楷" panose="02010800040101010101" pitchFamily="2" charset="-122"/>
                </a:endParaRPr>
              </a:p>
            </p:txBody>
          </p:sp>
        </p:grpSp>
      </p:grpSp>
      <p:sp>
        <p:nvSpPr>
          <p:cNvPr id="53252" name="直接连接符 28969">
            <a:extLst>
              <a:ext uri="{FF2B5EF4-FFF2-40B4-BE49-F238E27FC236}">
                <a16:creationId xmlns:a16="http://schemas.microsoft.com/office/drawing/2014/main" id="{C771297C-F740-4C5A-A28C-8898477C5D01}"/>
              </a:ext>
            </a:extLst>
          </p:cNvPr>
          <p:cNvSpPr>
            <a:spLocks noChangeShapeType="1"/>
          </p:cNvSpPr>
          <p:nvPr/>
        </p:nvSpPr>
        <p:spPr bwMode="auto">
          <a:xfrm>
            <a:off x="5868988" y="1485900"/>
            <a:ext cx="1800225" cy="3887788"/>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latin typeface="Arial" panose="020B0604020202020204" pitchFamily="34" charset="0"/>
                <a:cs typeface="Arial" panose="020B0604020202020204" pitchFamily="34" charset="0"/>
              </a:rPr>
              <a:t>动态规划（</a:t>
            </a:r>
            <a:r>
              <a:rPr lang="en-US" altLang="zh-CN" dirty="0">
                <a:latin typeface="Arial" panose="020B0604020202020204" pitchFamily="34" charset="0"/>
                <a:cs typeface="Arial" panose="020B0604020202020204" pitchFamily="34" charset="0"/>
              </a:rPr>
              <a:t>Dynamic Programming</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r>
              <a:rPr lang="zh-CN" altLang="en-US" dirty="0"/>
              <a:t>求解过程是多阶段决策过程，</a:t>
            </a:r>
            <a:r>
              <a:rPr lang="zh-CN" altLang="en-US" dirty="0">
                <a:ea typeface="楷体_GB2312" pitchFamily="49" charset="-122"/>
              </a:rPr>
              <a:t>每一个阶段做出一个决策，</a:t>
            </a:r>
            <a:r>
              <a:rPr lang="zh-CN" altLang="en-US" dirty="0"/>
              <a:t>每一阶段处理一个子问题，通常用于求解最优化问题。</a:t>
            </a:r>
            <a:endParaRPr lang="en-US" altLang="zh-CN" dirty="0"/>
          </a:p>
          <a:p>
            <a:pPr lvl="1"/>
            <a:r>
              <a:rPr lang="zh-CN" altLang="en-US" dirty="0"/>
              <a:t>适用条件：</a:t>
            </a:r>
            <a:endParaRPr lang="en-US" altLang="zh-CN" dirty="0"/>
          </a:p>
          <a:p>
            <a:pPr lvl="2"/>
            <a:r>
              <a:rPr lang="zh-CN" altLang="en-US" dirty="0"/>
              <a:t>问题要满足最优子结构性质：</a:t>
            </a:r>
            <a:r>
              <a:rPr lang="zh-CN" altLang="en-US" dirty="0">
                <a:solidFill>
                  <a:srgbClr val="FF0000"/>
                </a:solidFill>
              </a:rPr>
              <a:t>一个最优决策序列的任何子序列本身一定是相对于子序列的初始和结束状态的最优决策序列。即：</a:t>
            </a:r>
            <a:r>
              <a:rPr lang="zh-CN" altLang="en-US" dirty="0"/>
              <a:t>问题的最优解包含着其子问题的最优解。</a:t>
            </a:r>
            <a:endParaRPr lang="zh-CN" altLang="en-US" dirty="0">
              <a:solidFill>
                <a:srgbClr val="FF0000"/>
              </a:solidFill>
            </a:endParaRPr>
          </a:p>
        </p:txBody>
      </p:sp>
      <p:sp>
        <p:nvSpPr>
          <p:cNvPr id="3" name="标题 2"/>
          <p:cNvSpPr>
            <a:spLocks noGrp="1"/>
          </p:cNvSpPr>
          <p:nvPr>
            <p:ph type="title"/>
          </p:nvPr>
        </p:nvSpPr>
        <p:spPr/>
        <p:txBody>
          <a:bodyPr/>
          <a:lstStyle/>
          <a:p>
            <a:pPr algn="ctr"/>
            <a:r>
              <a:rPr lang="zh-CN" altLang="en-US" dirty="0"/>
              <a:t>动态规划</a:t>
            </a:r>
          </a:p>
        </p:txBody>
      </p:sp>
    </p:spTree>
    <p:extLst>
      <p:ext uri="{BB962C8B-B14F-4D97-AF65-F5344CB8AC3E}">
        <p14:creationId xmlns:p14="http://schemas.microsoft.com/office/powerpoint/2010/main" val="216208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最短路径问题</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输入：</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起点集合</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S</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,S</a:t>
            </a:r>
            <a:r>
              <a:rPr lang="en-US" altLang="zh-CN" i="1"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,S</a:t>
            </a:r>
            <a:r>
              <a:rPr lang="en-US" altLang="zh-CN" i="1" baseline="-25000"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,…,S</a:t>
            </a:r>
            <a:r>
              <a:rPr lang="en-US" altLang="zh-CN" i="1" baseline="-25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p>
          <a:p>
            <a:pPr lvl="2"/>
            <a:r>
              <a:rPr lang="zh-CN" altLang="en-US" dirty="0">
                <a:latin typeface="Times New Roman" panose="02020603050405020304" pitchFamily="18" charset="0"/>
                <a:cs typeface="Times New Roman" panose="02020603050405020304" pitchFamily="18" charset="0"/>
              </a:rPr>
              <a:t>终点集合</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p>
          <a:p>
            <a:pPr lvl="2"/>
            <a:r>
              <a:rPr lang="zh-CN" altLang="en-US" dirty="0">
                <a:latin typeface="Times New Roman" panose="02020603050405020304" pitchFamily="18" charset="0"/>
                <a:cs typeface="Times New Roman" panose="02020603050405020304" pitchFamily="18" charset="0"/>
              </a:rPr>
              <a:t>中间结点集合</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边集</a:t>
            </a:r>
            <a:r>
              <a:rPr lang="en-US" altLang="zh-CN" i="1"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，每条边有长度</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输出：一条起点集合中的某起点出发到终点集合中的某终点的最短路</a:t>
            </a:r>
            <a:endParaRPr lang="en-US" altLang="zh-CN" dirty="0">
              <a:latin typeface="Times New Roman" panose="02020603050405020304" pitchFamily="18" charset="0"/>
              <a:cs typeface="Times New Roman" panose="02020603050405020304" pitchFamily="18" charset="0"/>
            </a:endParaRPr>
          </a:p>
          <a:p>
            <a:pPr lvl="2"/>
            <a:endParaRPr lang="en-US" altLang="zh-CN" dirty="0"/>
          </a:p>
          <a:p>
            <a:pPr lvl="1"/>
            <a:endParaRPr lang="zh-CN" altLang="en-US" dirty="0"/>
          </a:p>
        </p:txBody>
      </p:sp>
      <p:sp>
        <p:nvSpPr>
          <p:cNvPr id="3" name="标题 2"/>
          <p:cNvSpPr>
            <a:spLocks noGrp="1"/>
          </p:cNvSpPr>
          <p:nvPr>
            <p:ph type="title"/>
          </p:nvPr>
        </p:nvSpPr>
        <p:spPr/>
        <p:txBody>
          <a:bodyPr/>
          <a:lstStyle/>
          <a:p>
            <a:pPr algn="ctr"/>
            <a:r>
              <a:rPr lang="zh-CN" altLang="en-US" dirty="0"/>
              <a:t>动态规划</a:t>
            </a:r>
          </a:p>
        </p:txBody>
      </p:sp>
    </p:spTree>
    <p:extLst>
      <p:ext uri="{BB962C8B-B14F-4D97-AF65-F5344CB8AC3E}">
        <p14:creationId xmlns:p14="http://schemas.microsoft.com/office/powerpoint/2010/main" val="7196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
        <p:nvSpPr>
          <p:cNvPr id="7171" name="标题 1"/>
          <p:cNvSpPr>
            <a:spLocks noGrp="1"/>
          </p:cNvSpPr>
          <p:nvPr>
            <p:ph idx="1"/>
          </p:nvPr>
        </p:nvSpPr>
        <p:spPr>
          <a:xfrm>
            <a:off x="0" y="1187450"/>
            <a:ext cx="9040969" cy="1295400"/>
          </a:xfrm>
        </p:spPr>
        <p:txBody>
          <a:bodyPr>
            <a:normAutofit/>
          </a:bodyPr>
          <a:lstStyle/>
          <a:p>
            <a:pPr>
              <a:buFont typeface="Wingdings" panose="05000000000000000000" pitchFamily="2" charset="2"/>
              <a:buChar char="n"/>
            </a:pPr>
            <a:r>
              <a:rPr lang="zh-CN" altLang="en-US" sz="2000" b="1" dirty="0"/>
              <a:t>这是一个决策问题：每次选一个方向（左</a:t>
            </a:r>
            <a:r>
              <a:rPr lang="en-US" altLang="zh-CN" sz="2000" b="1" dirty="0"/>
              <a:t>/</a:t>
            </a:r>
            <a:r>
              <a:rPr lang="zh-CN" altLang="en-US" sz="2000" b="1" dirty="0"/>
              <a:t>右）行走。到底朝哪个方向走，取决于从左走能取到最大值还是从右走能取到最大值。</a:t>
            </a:r>
            <a:endParaRPr lang="en-US" altLang="zh-CN" sz="2000" b="1" dirty="0"/>
          </a:p>
        </p:txBody>
      </p:sp>
      <p:grpSp>
        <p:nvGrpSpPr>
          <p:cNvPr id="7" name="组合 53"/>
          <p:cNvGrpSpPr>
            <a:grpSpLocks/>
          </p:cNvGrpSpPr>
          <p:nvPr/>
        </p:nvGrpSpPr>
        <p:grpSpPr bwMode="auto">
          <a:xfrm>
            <a:off x="1066447" y="2296752"/>
            <a:ext cx="6725915" cy="3583280"/>
            <a:chOff x="1115616" y="1124744"/>
            <a:chExt cx="6624736" cy="4032448"/>
          </a:xfrm>
        </p:grpSpPr>
        <p:sp>
          <p:nvSpPr>
            <p:cNvPr id="8" name="矩形 7"/>
            <p:cNvSpPr/>
            <p:nvPr/>
          </p:nvSpPr>
          <p:spPr>
            <a:xfrm>
              <a:off x="3646071" y="1124744"/>
              <a:ext cx="886076"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a:t>
              </a:r>
              <a:endParaRPr lang="zh-CN" altLang="en-US" sz="3200" dirty="0">
                <a:solidFill>
                  <a:schemeClr val="tx1"/>
                </a:solidFill>
              </a:endParaRPr>
            </a:p>
          </p:txBody>
        </p:sp>
        <p:sp>
          <p:nvSpPr>
            <p:cNvPr id="9" name="矩形 8"/>
            <p:cNvSpPr/>
            <p:nvPr/>
          </p:nvSpPr>
          <p:spPr>
            <a:xfrm>
              <a:off x="2700275" y="2354369"/>
              <a:ext cx="1152732"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3</a:t>
              </a:r>
              <a:endParaRPr lang="zh-CN" altLang="en-US" sz="3200" dirty="0">
                <a:solidFill>
                  <a:schemeClr val="tx1"/>
                </a:solidFill>
              </a:endParaRPr>
            </a:p>
          </p:txBody>
        </p:sp>
        <p:sp>
          <p:nvSpPr>
            <p:cNvPr id="10" name="矩形 9"/>
            <p:cNvSpPr/>
            <p:nvPr/>
          </p:nvSpPr>
          <p:spPr>
            <a:xfrm>
              <a:off x="4500203" y="2337793"/>
              <a:ext cx="1152732"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a:t>
              </a:r>
              <a:endParaRPr lang="zh-CN" altLang="en-US" sz="3200" dirty="0">
                <a:solidFill>
                  <a:schemeClr val="tx1"/>
                </a:solidFill>
              </a:endParaRPr>
            </a:p>
          </p:txBody>
        </p:sp>
        <p:sp>
          <p:nvSpPr>
            <p:cNvPr id="11" name="矩形 10"/>
            <p:cNvSpPr/>
            <p:nvPr/>
          </p:nvSpPr>
          <p:spPr>
            <a:xfrm>
              <a:off x="3697457" y="3356453"/>
              <a:ext cx="1151343"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10</a:t>
              </a:r>
              <a:endParaRPr lang="zh-CN" altLang="en-US" sz="3200" dirty="0">
                <a:solidFill>
                  <a:schemeClr val="tx1"/>
                </a:solidFill>
              </a:endParaRPr>
            </a:p>
          </p:txBody>
        </p:sp>
        <p:sp>
          <p:nvSpPr>
            <p:cNvPr id="12" name="矩形 11"/>
            <p:cNvSpPr/>
            <p:nvPr/>
          </p:nvSpPr>
          <p:spPr>
            <a:xfrm>
              <a:off x="5652935" y="3428784"/>
              <a:ext cx="1151343"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1</a:t>
              </a:r>
              <a:endParaRPr lang="zh-CN" altLang="en-US" sz="3200" dirty="0">
                <a:solidFill>
                  <a:schemeClr val="tx1"/>
                </a:solidFill>
              </a:endParaRPr>
            </a:p>
          </p:txBody>
        </p:sp>
        <p:sp>
          <p:nvSpPr>
            <p:cNvPr id="13" name="矩形 12"/>
            <p:cNvSpPr/>
            <p:nvPr/>
          </p:nvSpPr>
          <p:spPr>
            <a:xfrm>
              <a:off x="1769756" y="3357961"/>
              <a:ext cx="1151343"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4</a:t>
              </a:r>
              <a:endParaRPr lang="zh-CN" altLang="en-US" sz="3200" dirty="0">
                <a:solidFill>
                  <a:schemeClr val="tx1"/>
                </a:solidFill>
              </a:endParaRPr>
            </a:p>
          </p:txBody>
        </p:sp>
        <p:sp>
          <p:nvSpPr>
            <p:cNvPr id="14" name="矩形 13"/>
            <p:cNvSpPr/>
            <p:nvPr/>
          </p:nvSpPr>
          <p:spPr>
            <a:xfrm>
              <a:off x="1115616" y="4581559"/>
              <a:ext cx="1152732"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4</a:t>
              </a:r>
              <a:endParaRPr lang="zh-CN" altLang="en-US" sz="3200" dirty="0">
                <a:solidFill>
                  <a:schemeClr val="tx1"/>
                </a:solidFill>
              </a:endParaRPr>
            </a:p>
          </p:txBody>
        </p:sp>
        <p:sp>
          <p:nvSpPr>
            <p:cNvPr id="15" name="矩形 14"/>
            <p:cNvSpPr/>
            <p:nvPr/>
          </p:nvSpPr>
          <p:spPr>
            <a:xfrm>
              <a:off x="2987764" y="4581559"/>
              <a:ext cx="1152732"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3</a:t>
              </a:r>
              <a:endParaRPr lang="zh-CN" altLang="en-US" sz="3200" dirty="0">
                <a:solidFill>
                  <a:schemeClr val="tx1"/>
                </a:solidFill>
              </a:endParaRPr>
            </a:p>
          </p:txBody>
        </p:sp>
        <p:sp>
          <p:nvSpPr>
            <p:cNvPr id="16" name="矩形 15"/>
            <p:cNvSpPr/>
            <p:nvPr/>
          </p:nvSpPr>
          <p:spPr>
            <a:xfrm>
              <a:off x="4859911" y="4581559"/>
              <a:ext cx="1151343"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a:t>
              </a:r>
              <a:endParaRPr lang="zh-CN" altLang="en-US" sz="3200" dirty="0">
                <a:solidFill>
                  <a:schemeClr val="tx1"/>
                </a:solidFill>
              </a:endParaRPr>
            </a:p>
          </p:txBody>
        </p:sp>
        <p:sp>
          <p:nvSpPr>
            <p:cNvPr id="17" name="矩形 16"/>
            <p:cNvSpPr/>
            <p:nvPr/>
          </p:nvSpPr>
          <p:spPr>
            <a:xfrm>
              <a:off x="6587620" y="4581559"/>
              <a:ext cx="1152732" cy="575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tx1"/>
                  </a:solidFill>
                </a:rPr>
                <a:t>20</a:t>
              </a:r>
              <a:endParaRPr lang="zh-CN" altLang="en-US" sz="3200" dirty="0">
                <a:solidFill>
                  <a:schemeClr val="tx1"/>
                </a:solidFill>
              </a:endParaRPr>
            </a:p>
          </p:txBody>
        </p:sp>
        <p:cxnSp>
          <p:nvCxnSpPr>
            <p:cNvPr id="18" name="直接连接符 17"/>
            <p:cNvCxnSpPr/>
            <p:nvPr/>
          </p:nvCxnSpPr>
          <p:spPr>
            <a:xfrm flipH="1">
              <a:off x="3132202" y="1725994"/>
              <a:ext cx="834689" cy="62234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a:off x="4089108" y="1700377"/>
              <a:ext cx="1036070" cy="6133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483617" y="2923975"/>
              <a:ext cx="619420" cy="43398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475323" y="3933594"/>
              <a:ext cx="836078" cy="62234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p:cNvCxnSpPr>
            <p:nvPr/>
          </p:nvCxnSpPr>
          <p:spPr>
            <a:xfrm flipH="1">
              <a:off x="4140495" y="2913427"/>
              <a:ext cx="936074" cy="44453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3376637" y="3957704"/>
              <a:ext cx="834689" cy="62385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176565" y="3990856"/>
              <a:ext cx="834689" cy="62234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132202" y="2923975"/>
              <a:ext cx="1008293" cy="4686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2"/>
            </p:cNvCxnSpPr>
            <p:nvPr/>
          </p:nvCxnSpPr>
          <p:spPr>
            <a:xfrm>
              <a:off x="5076569" y="2913427"/>
              <a:ext cx="934685" cy="5153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2"/>
            </p:cNvCxnSpPr>
            <p:nvPr/>
          </p:nvCxnSpPr>
          <p:spPr>
            <a:xfrm>
              <a:off x="2344733" y="3933594"/>
              <a:ext cx="1002738" cy="647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204382" y="3957704"/>
              <a:ext cx="1004126" cy="6479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34864" y="3992363"/>
              <a:ext cx="1129121" cy="6133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nvCxnSpPr>
        <p:spPr>
          <a:xfrm>
            <a:off x="1290644" y="3032788"/>
            <a:ext cx="5837586" cy="6025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93953" y="4073320"/>
            <a:ext cx="5837586" cy="6025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72338" y="3117953"/>
            <a:ext cx="5541477" cy="3129345"/>
          </a:xfrm>
          <a:custGeom>
            <a:avLst/>
            <a:gdLst>
              <a:gd name="connsiteX0" fmla="*/ 1666568 w 6238471"/>
              <a:gd name="connsiteY0" fmla="*/ 206477 h 3711293"/>
              <a:gd name="connsiteX1" fmla="*/ 1961535 w 6238471"/>
              <a:gd name="connsiteY1" fmla="*/ 206477 h 3711293"/>
              <a:gd name="connsiteX2" fmla="*/ 2005781 w 6238471"/>
              <a:gd name="connsiteY2" fmla="*/ 191729 h 3711293"/>
              <a:gd name="connsiteX3" fmla="*/ 2064774 w 6238471"/>
              <a:gd name="connsiteY3" fmla="*/ 176981 h 3711293"/>
              <a:gd name="connsiteX4" fmla="*/ 2241755 w 6238471"/>
              <a:gd name="connsiteY4" fmla="*/ 147484 h 3711293"/>
              <a:gd name="connsiteX5" fmla="*/ 2344994 w 6238471"/>
              <a:gd name="connsiteY5" fmla="*/ 117987 h 3711293"/>
              <a:gd name="connsiteX6" fmla="*/ 2403987 w 6238471"/>
              <a:gd name="connsiteY6" fmla="*/ 103239 h 3711293"/>
              <a:gd name="connsiteX7" fmla="*/ 2536723 w 6238471"/>
              <a:gd name="connsiteY7" fmla="*/ 58993 h 3711293"/>
              <a:gd name="connsiteX8" fmla="*/ 2580968 w 6238471"/>
              <a:gd name="connsiteY8" fmla="*/ 44245 h 3711293"/>
              <a:gd name="connsiteX9" fmla="*/ 2639961 w 6238471"/>
              <a:gd name="connsiteY9" fmla="*/ 29497 h 3711293"/>
              <a:gd name="connsiteX10" fmla="*/ 2728452 w 6238471"/>
              <a:gd name="connsiteY10" fmla="*/ 0 h 3711293"/>
              <a:gd name="connsiteX11" fmla="*/ 3038168 w 6238471"/>
              <a:gd name="connsiteY11" fmla="*/ 14748 h 3711293"/>
              <a:gd name="connsiteX12" fmla="*/ 3126658 w 6238471"/>
              <a:gd name="connsiteY12" fmla="*/ 44245 h 3711293"/>
              <a:gd name="connsiteX13" fmla="*/ 3244645 w 6238471"/>
              <a:gd name="connsiteY13" fmla="*/ 73742 h 3711293"/>
              <a:gd name="connsiteX14" fmla="*/ 3333135 w 6238471"/>
              <a:gd name="connsiteY14" fmla="*/ 117987 h 3711293"/>
              <a:gd name="connsiteX15" fmla="*/ 3436374 w 6238471"/>
              <a:gd name="connsiteY15" fmla="*/ 162232 h 3711293"/>
              <a:gd name="connsiteX16" fmla="*/ 3480619 w 6238471"/>
              <a:gd name="connsiteY16" fmla="*/ 191729 h 3711293"/>
              <a:gd name="connsiteX17" fmla="*/ 3583858 w 6238471"/>
              <a:gd name="connsiteY17" fmla="*/ 221226 h 3711293"/>
              <a:gd name="connsiteX18" fmla="*/ 3687097 w 6238471"/>
              <a:gd name="connsiteY18" fmla="*/ 250722 h 3711293"/>
              <a:gd name="connsiteX19" fmla="*/ 3731342 w 6238471"/>
              <a:gd name="connsiteY19" fmla="*/ 280219 h 3711293"/>
              <a:gd name="connsiteX20" fmla="*/ 3819832 w 6238471"/>
              <a:gd name="connsiteY20" fmla="*/ 324464 h 3711293"/>
              <a:gd name="connsiteX21" fmla="*/ 3952568 w 6238471"/>
              <a:gd name="connsiteY21" fmla="*/ 427703 h 3711293"/>
              <a:gd name="connsiteX22" fmla="*/ 3996813 w 6238471"/>
              <a:gd name="connsiteY22" fmla="*/ 457200 h 3711293"/>
              <a:gd name="connsiteX23" fmla="*/ 4041058 w 6238471"/>
              <a:gd name="connsiteY23" fmla="*/ 545690 h 3711293"/>
              <a:gd name="connsiteX24" fmla="*/ 4070555 w 6238471"/>
              <a:gd name="connsiteY24" fmla="*/ 589935 h 3711293"/>
              <a:gd name="connsiteX25" fmla="*/ 4100052 w 6238471"/>
              <a:gd name="connsiteY25" fmla="*/ 678426 h 3711293"/>
              <a:gd name="connsiteX26" fmla="*/ 4159045 w 6238471"/>
              <a:gd name="connsiteY26" fmla="*/ 766916 h 3711293"/>
              <a:gd name="connsiteX27" fmla="*/ 4203290 w 6238471"/>
              <a:gd name="connsiteY27" fmla="*/ 855406 h 3711293"/>
              <a:gd name="connsiteX28" fmla="*/ 4247535 w 6238471"/>
              <a:gd name="connsiteY28" fmla="*/ 884903 h 3711293"/>
              <a:gd name="connsiteX29" fmla="*/ 4277032 w 6238471"/>
              <a:gd name="connsiteY29" fmla="*/ 929148 h 3711293"/>
              <a:gd name="connsiteX30" fmla="*/ 4409768 w 6238471"/>
              <a:gd name="connsiteY30" fmla="*/ 1032387 h 3711293"/>
              <a:gd name="connsiteX31" fmla="*/ 4454013 w 6238471"/>
              <a:gd name="connsiteY31" fmla="*/ 1061884 h 3711293"/>
              <a:gd name="connsiteX32" fmla="*/ 4542503 w 6238471"/>
              <a:gd name="connsiteY32" fmla="*/ 1091381 h 3711293"/>
              <a:gd name="connsiteX33" fmla="*/ 4586748 w 6238471"/>
              <a:gd name="connsiteY33" fmla="*/ 1120877 h 3711293"/>
              <a:gd name="connsiteX34" fmla="*/ 4675239 w 6238471"/>
              <a:gd name="connsiteY34" fmla="*/ 1150374 h 3711293"/>
              <a:gd name="connsiteX35" fmla="*/ 4763729 w 6238471"/>
              <a:gd name="connsiteY35" fmla="*/ 1209368 h 3711293"/>
              <a:gd name="connsiteX36" fmla="*/ 4807974 w 6238471"/>
              <a:gd name="connsiteY36" fmla="*/ 1238864 h 3711293"/>
              <a:gd name="connsiteX37" fmla="*/ 4852219 w 6238471"/>
              <a:gd name="connsiteY37" fmla="*/ 1327355 h 3711293"/>
              <a:gd name="connsiteX38" fmla="*/ 4911213 w 6238471"/>
              <a:gd name="connsiteY38" fmla="*/ 1415845 h 3711293"/>
              <a:gd name="connsiteX39" fmla="*/ 4955458 w 6238471"/>
              <a:gd name="connsiteY39" fmla="*/ 1563329 h 3711293"/>
              <a:gd name="connsiteX40" fmla="*/ 4984955 w 6238471"/>
              <a:gd name="connsiteY40" fmla="*/ 1651819 h 3711293"/>
              <a:gd name="connsiteX41" fmla="*/ 5043948 w 6238471"/>
              <a:gd name="connsiteY41" fmla="*/ 1740310 h 3711293"/>
              <a:gd name="connsiteX42" fmla="*/ 5073445 w 6238471"/>
              <a:gd name="connsiteY42" fmla="*/ 1784555 h 3711293"/>
              <a:gd name="connsiteX43" fmla="*/ 5161935 w 6238471"/>
              <a:gd name="connsiteY43" fmla="*/ 1873045 h 3711293"/>
              <a:gd name="connsiteX44" fmla="*/ 5206181 w 6238471"/>
              <a:gd name="connsiteY44" fmla="*/ 1917290 h 3711293"/>
              <a:gd name="connsiteX45" fmla="*/ 5279923 w 6238471"/>
              <a:gd name="connsiteY45" fmla="*/ 2005781 h 3711293"/>
              <a:gd name="connsiteX46" fmla="*/ 5353664 w 6238471"/>
              <a:gd name="connsiteY46" fmla="*/ 2079522 h 3711293"/>
              <a:gd name="connsiteX47" fmla="*/ 5383161 w 6238471"/>
              <a:gd name="connsiteY47" fmla="*/ 2123768 h 3711293"/>
              <a:gd name="connsiteX48" fmla="*/ 5515897 w 6238471"/>
              <a:gd name="connsiteY48" fmla="*/ 2241755 h 3711293"/>
              <a:gd name="connsiteX49" fmla="*/ 5589639 w 6238471"/>
              <a:gd name="connsiteY49" fmla="*/ 2330245 h 3711293"/>
              <a:gd name="connsiteX50" fmla="*/ 5663381 w 6238471"/>
              <a:gd name="connsiteY50" fmla="*/ 2359742 h 3711293"/>
              <a:gd name="connsiteX51" fmla="*/ 5737123 w 6238471"/>
              <a:gd name="connsiteY51" fmla="*/ 2418735 h 3711293"/>
              <a:gd name="connsiteX52" fmla="*/ 5825613 w 6238471"/>
              <a:gd name="connsiteY52" fmla="*/ 2477729 h 3711293"/>
              <a:gd name="connsiteX53" fmla="*/ 5884606 w 6238471"/>
              <a:gd name="connsiteY53" fmla="*/ 2521974 h 3711293"/>
              <a:gd name="connsiteX54" fmla="*/ 5928852 w 6238471"/>
              <a:gd name="connsiteY54" fmla="*/ 2536722 h 3711293"/>
              <a:gd name="connsiteX55" fmla="*/ 6017342 w 6238471"/>
              <a:gd name="connsiteY55" fmla="*/ 2595716 h 3711293"/>
              <a:gd name="connsiteX56" fmla="*/ 6105832 w 6238471"/>
              <a:gd name="connsiteY56" fmla="*/ 2625213 h 3711293"/>
              <a:gd name="connsiteX57" fmla="*/ 6135329 w 6238471"/>
              <a:gd name="connsiteY57" fmla="*/ 2728452 h 3711293"/>
              <a:gd name="connsiteX58" fmla="*/ 6164826 w 6238471"/>
              <a:gd name="connsiteY58" fmla="*/ 2816942 h 3711293"/>
              <a:gd name="connsiteX59" fmla="*/ 6179574 w 6238471"/>
              <a:gd name="connsiteY59" fmla="*/ 2861187 h 3711293"/>
              <a:gd name="connsiteX60" fmla="*/ 6209071 w 6238471"/>
              <a:gd name="connsiteY60" fmla="*/ 2905432 h 3711293"/>
              <a:gd name="connsiteX61" fmla="*/ 6209071 w 6238471"/>
              <a:gd name="connsiteY61" fmla="*/ 3303639 h 3711293"/>
              <a:gd name="connsiteX62" fmla="*/ 6164826 w 6238471"/>
              <a:gd name="connsiteY62" fmla="*/ 3392129 h 3711293"/>
              <a:gd name="connsiteX63" fmla="*/ 6120581 w 6238471"/>
              <a:gd name="connsiteY63" fmla="*/ 3406877 h 3711293"/>
              <a:gd name="connsiteX64" fmla="*/ 6076335 w 6238471"/>
              <a:gd name="connsiteY64" fmla="*/ 3451122 h 3711293"/>
              <a:gd name="connsiteX65" fmla="*/ 6017342 w 6238471"/>
              <a:gd name="connsiteY65" fmla="*/ 3465871 h 3711293"/>
              <a:gd name="connsiteX66" fmla="*/ 5899355 w 6238471"/>
              <a:gd name="connsiteY66" fmla="*/ 3510116 h 3711293"/>
              <a:gd name="connsiteX67" fmla="*/ 5855110 w 6238471"/>
              <a:gd name="connsiteY67" fmla="*/ 3539613 h 3711293"/>
              <a:gd name="connsiteX68" fmla="*/ 5737123 w 6238471"/>
              <a:gd name="connsiteY68" fmla="*/ 3569110 h 3711293"/>
              <a:gd name="connsiteX69" fmla="*/ 5678129 w 6238471"/>
              <a:gd name="connsiteY69" fmla="*/ 3583858 h 3711293"/>
              <a:gd name="connsiteX70" fmla="*/ 5633884 w 6238471"/>
              <a:gd name="connsiteY70" fmla="*/ 3598606 h 3711293"/>
              <a:gd name="connsiteX71" fmla="*/ 5412658 w 6238471"/>
              <a:gd name="connsiteY71" fmla="*/ 3613355 h 3711293"/>
              <a:gd name="connsiteX72" fmla="*/ 4055806 w 6238471"/>
              <a:gd name="connsiteY72" fmla="*/ 3613355 h 3711293"/>
              <a:gd name="connsiteX73" fmla="*/ 3967316 w 6238471"/>
              <a:gd name="connsiteY73" fmla="*/ 3598606 h 3711293"/>
              <a:gd name="connsiteX74" fmla="*/ 3849329 w 6238471"/>
              <a:gd name="connsiteY74" fmla="*/ 3583858 h 3711293"/>
              <a:gd name="connsiteX75" fmla="*/ 3598606 w 6238471"/>
              <a:gd name="connsiteY75" fmla="*/ 3569110 h 3711293"/>
              <a:gd name="connsiteX76" fmla="*/ 2477729 w 6238471"/>
              <a:gd name="connsiteY76" fmla="*/ 3583858 h 3711293"/>
              <a:gd name="connsiteX77" fmla="*/ 1828800 w 6238471"/>
              <a:gd name="connsiteY77" fmla="*/ 3598606 h 3711293"/>
              <a:gd name="connsiteX78" fmla="*/ 1076632 w 6238471"/>
              <a:gd name="connsiteY78" fmla="*/ 3583858 h 3711293"/>
              <a:gd name="connsiteX79" fmla="*/ 988142 w 6238471"/>
              <a:gd name="connsiteY79" fmla="*/ 3569110 h 3711293"/>
              <a:gd name="connsiteX80" fmla="*/ 870155 w 6238471"/>
              <a:gd name="connsiteY80" fmla="*/ 3510116 h 3711293"/>
              <a:gd name="connsiteX81" fmla="*/ 752168 w 6238471"/>
              <a:gd name="connsiteY81" fmla="*/ 3465871 h 3711293"/>
              <a:gd name="connsiteX82" fmla="*/ 693174 w 6238471"/>
              <a:gd name="connsiteY82" fmla="*/ 3451122 h 3711293"/>
              <a:gd name="connsiteX83" fmla="*/ 619432 w 6238471"/>
              <a:gd name="connsiteY83" fmla="*/ 3436374 h 3711293"/>
              <a:gd name="connsiteX84" fmla="*/ 471948 w 6238471"/>
              <a:gd name="connsiteY84" fmla="*/ 3377381 h 3711293"/>
              <a:gd name="connsiteX85" fmla="*/ 412955 w 6238471"/>
              <a:gd name="connsiteY85" fmla="*/ 3362632 h 3711293"/>
              <a:gd name="connsiteX86" fmla="*/ 324464 w 6238471"/>
              <a:gd name="connsiteY86" fmla="*/ 3333135 h 3711293"/>
              <a:gd name="connsiteX87" fmla="*/ 265471 w 6238471"/>
              <a:gd name="connsiteY87" fmla="*/ 3318387 h 3711293"/>
              <a:gd name="connsiteX88" fmla="*/ 191729 w 6238471"/>
              <a:gd name="connsiteY88" fmla="*/ 3288890 h 3711293"/>
              <a:gd name="connsiteX89" fmla="*/ 117987 w 6238471"/>
              <a:gd name="connsiteY89" fmla="*/ 3274142 h 3711293"/>
              <a:gd name="connsiteX90" fmla="*/ 73742 w 6238471"/>
              <a:gd name="connsiteY90" fmla="*/ 3259393 h 3711293"/>
              <a:gd name="connsiteX91" fmla="*/ 14748 w 6238471"/>
              <a:gd name="connsiteY91" fmla="*/ 3126658 h 3711293"/>
              <a:gd name="connsiteX92" fmla="*/ 0 w 6238471"/>
              <a:gd name="connsiteY92" fmla="*/ 3082413 h 3711293"/>
              <a:gd name="connsiteX93" fmla="*/ 29497 w 6238471"/>
              <a:gd name="connsiteY93" fmla="*/ 2905432 h 3711293"/>
              <a:gd name="connsiteX94" fmla="*/ 44245 w 6238471"/>
              <a:gd name="connsiteY94" fmla="*/ 2861187 h 3711293"/>
              <a:gd name="connsiteX95" fmla="*/ 117987 w 6238471"/>
              <a:gd name="connsiteY95" fmla="*/ 2772697 h 3711293"/>
              <a:gd name="connsiteX96" fmla="*/ 162232 w 6238471"/>
              <a:gd name="connsiteY96" fmla="*/ 2684206 h 3711293"/>
              <a:gd name="connsiteX97" fmla="*/ 176981 w 6238471"/>
              <a:gd name="connsiteY97" fmla="*/ 2639961 h 3711293"/>
              <a:gd name="connsiteX98" fmla="*/ 206477 w 6238471"/>
              <a:gd name="connsiteY98" fmla="*/ 2580968 h 3711293"/>
              <a:gd name="connsiteX99" fmla="*/ 250723 w 6238471"/>
              <a:gd name="connsiteY99" fmla="*/ 2492477 h 3711293"/>
              <a:gd name="connsiteX100" fmla="*/ 324464 w 6238471"/>
              <a:gd name="connsiteY100" fmla="*/ 2359742 h 3711293"/>
              <a:gd name="connsiteX101" fmla="*/ 353961 w 6238471"/>
              <a:gd name="connsiteY101" fmla="*/ 2315497 h 3711293"/>
              <a:gd name="connsiteX102" fmla="*/ 383458 w 6238471"/>
              <a:gd name="connsiteY102" fmla="*/ 2271252 h 3711293"/>
              <a:gd name="connsiteX103" fmla="*/ 398206 w 6238471"/>
              <a:gd name="connsiteY103" fmla="*/ 2212258 h 3711293"/>
              <a:gd name="connsiteX104" fmla="*/ 442452 w 6238471"/>
              <a:gd name="connsiteY104" fmla="*/ 2197510 h 3711293"/>
              <a:gd name="connsiteX105" fmla="*/ 471948 w 6238471"/>
              <a:gd name="connsiteY105" fmla="*/ 2153264 h 3711293"/>
              <a:gd name="connsiteX106" fmla="*/ 545690 w 6238471"/>
              <a:gd name="connsiteY106" fmla="*/ 2005781 h 3711293"/>
              <a:gd name="connsiteX107" fmla="*/ 604684 w 6238471"/>
              <a:gd name="connsiteY107" fmla="*/ 1873045 h 3711293"/>
              <a:gd name="connsiteX108" fmla="*/ 648929 w 6238471"/>
              <a:gd name="connsiteY108" fmla="*/ 1784555 h 3711293"/>
              <a:gd name="connsiteX109" fmla="*/ 663677 w 6238471"/>
              <a:gd name="connsiteY109" fmla="*/ 1740310 h 3711293"/>
              <a:gd name="connsiteX110" fmla="*/ 693174 w 6238471"/>
              <a:gd name="connsiteY110" fmla="*/ 1696064 h 3711293"/>
              <a:gd name="connsiteX111" fmla="*/ 722671 w 6238471"/>
              <a:gd name="connsiteY111" fmla="*/ 1637071 h 3711293"/>
              <a:gd name="connsiteX112" fmla="*/ 752168 w 6238471"/>
              <a:gd name="connsiteY112" fmla="*/ 1504335 h 3711293"/>
              <a:gd name="connsiteX113" fmla="*/ 781664 w 6238471"/>
              <a:gd name="connsiteY113" fmla="*/ 1460090 h 3711293"/>
              <a:gd name="connsiteX114" fmla="*/ 825910 w 6238471"/>
              <a:gd name="connsiteY114" fmla="*/ 1356852 h 3711293"/>
              <a:gd name="connsiteX115" fmla="*/ 870155 w 6238471"/>
              <a:gd name="connsiteY115" fmla="*/ 1312606 h 3711293"/>
              <a:gd name="connsiteX116" fmla="*/ 884903 w 6238471"/>
              <a:gd name="connsiteY116" fmla="*/ 1268361 h 3711293"/>
              <a:gd name="connsiteX117" fmla="*/ 943897 w 6238471"/>
              <a:gd name="connsiteY117" fmla="*/ 1179871 h 3711293"/>
              <a:gd name="connsiteX118" fmla="*/ 988142 w 6238471"/>
              <a:gd name="connsiteY118" fmla="*/ 1091381 h 3711293"/>
              <a:gd name="connsiteX119" fmla="*/ 1047135 w 6238471"/>
              <a:gd name="connsiteY119" fmla="*/ 1047135 h 3711293"/>
              <a:gd name="connsiteX120" fmla="*/ 1076632 w 6238471"/>
              <a:gd name="connsiteY120" fmla="*/ 1002890 h 3711293"/>
              <a:gd name="connsiteX121" fmla="*/ 1150374 w 6238471"/>
              <a:gd name="connsiteY121" fmla="*/ 929148 h 3711293"/>
              <a:gd name="connsiteX122" fmla="*/ 1238864 w 6238471"/>
              <a:gd name="connsiteY122" fmla="*/ 840658 h 3711293"/>
              <a:gd name="connsiteX123" fmla="*/ 1283110 w 6238471"/>
              <a:gd name="connsiteY123" fmla="*/ 737419 h 3711293"/>
              <a:gd name="connsiteX124" fmla="*/ 1312606 w 6238471"/>
              <a:gd name="connsiteY124" fmla="*/ 693174 h 3711293"/>
              <a:gd name="connsiteX125" fmla="*/ 1356852 w 6238471"/>
              <a:gd name="connsiteY125" fmla="*/ 604684 h 3711293"/>
              <a:gd name="connsiteX126" fmla="*/ 1415845 w 6238471"/>
              <a:gd name="connsiteY126" fmla="*/ 516193 h 3711293"/>
              <a:gd name="connsiteX127" fmla="*/ 1430594 w 6238471"/>
              <a:gd name="connsiteY127" fmla="*/ 471948 h 3711293"/>
              <a:gd name="connsiteX128" fmla="*/ 1489587 w 6238471"/>
              <a:gd name="connsiteY128" fmla="*/ 383458 h 3711293"/>
              <a:gd name="connsiteX129" fmla="*/ 1563329 w 6238471"/>
              <a:gd name="connsiteY129" fmla="*/ 250722 h 3711293"/>
              <a:gd name="connsiteX130" fmla="*/ 1651819 w 6238471"/>
              <a:gd name="connsiteY130" fmla="*/ 221226 h 3711293"/>
              <a:gd name="connsiteX131" fmla="*/ 1666568 w 6238471"/>
              <a:gd name="connsiteY131" fmla="*/ 206477 h 3711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6238471" h="3711293">
                <a:moveTo>
                  <a:pt x="1666568" y="206477"/>
                </a:moveTo>
                <a:cubicBezTo>
                  <a:pt x="1785537" y="246135"/>
                  <a:pt x="1720591" y="230572"/>
                  <a:pt x="1961535" y="206477"/>
                </a:cubicBezTo>
                <a:cubicBezTo>
                  <a:pt x="1977004" y="204930"/>
                  <a:pt x="1990833" y="196000"/>
                  <a:pt x="2005781" y="191729"/>
                </a:cubicBezTo>
                <a:cubicBezTo>
                  <a:pt x="2025271" y="186161"/>
                  <a:pt x="2044852" y="180716"/>
                  <a:pt x="2064774" y="176981"/>
                </a:cubicBezTo>
                <a:cubicBezTo>
                  <a:pt x="2123557" y="165959"/>
                  <a:pt x="2183733" y="161990"/>
                  <a:pt x="2241755" y="147484"/>
                </a:cubicBezTo>
                <a:cubicBezTo>
                  <a:pt x="2426226" y="101364"/>
                  <a:pt x="2196847" y="160314"/>
                  <a:pt x="2344994" y="117987"/>
                </a:cubicBezTo>
                <a:cubicBezTo>
                  <a:pt x="2364484" y="112419"/>
                  <a:pt x="2384572" y="109063"/>
                  <a:pt x="2403987" y="103239"/>
                </a:cubicBezTo>
                <a:cubicBezTo>
                  <a:pt x="2404009" y="103233"/>
                  <a:pt x="2514590" y="66371"/>
                  <a:pt x="2536723" y="58993"/>
                </a:cubicBezTo>
                <a:cubicBezTo>
                  <a:pt x="2551471" y="54077"/>
                  <a:pt x="2565886" y="48015"/>
                  <a:pt x="2580968" y="44245"/>
                </a:cubicBezTo>
                <a:cubicBezTo>
                  <a:pt x="2600632" y="39329"/>
                  <a:pt x="2620546" y="35321"/>
                  <a:pt x="2639961" y="29497"/>
                </a:cubicBezTo>
                <a:cubicBezTo>
                  <a:pt x="2669742" y="20563"/>
                  <a:pt x="2728452" y="0"/>
                  <a:pt x="2728452" y="0"/>
                </a:cubicBezTo>
                <a:cubicBezTo>
                  <a:pt x="2831691" y="4916"/>
                  <a:pt x="2935445" y="3334"/>
                  <a:pt x="3038168" y="14748"/>
                </a:cubicBezTo>
                <a:cubicBezTo>
                  <a:pt x="3069070" y="18182"/>
                  <a:pt x="3096494" y="36704"/>
                  <a:pt x="3126658" y="44245"/>
                </a:cubicBezTo>
                <a:lnTo>
                  <a:pt x="3244645" y="73742"/>
                </a:lnTo>
                <a:cubicBezTo>
                  <a:pt x="3329673" y="130428"/>
                  <a:pt x="3247650" y="81351"/>
                  <a:pt x="3333135" y="117987"/>
                </a:cubicBezTo>
                <a:cubicBezTo>
                  <a:pt x="3460707" y="172661"/>
                  <a:pt x="3332612" y="127645"/>
                  <a:pt x="3436374" y="162232"/>
                </a:cubicBezTo>
                <a:cubicBezTo>
                  <a:pt x="3451122" y="172064"/>
                  <a:pt x="3464161" y="185146"/>
                  <a:pt x="3480619" y="191729"/>
                </a:cubicBezTo>
                <a:cubicBezTo>
                  <a:pt x="3513849" y="205021"/>
                  <a:pt x="3549577" y="210942"/>
                  <a:pt x="3583858" y="221226"/>
                </a:cubicBezTo>
                <a:cubicBezTo>
                  <a:pt x="3689635" y="252959"/>
                  <a:pt x="3557865" y="218415"/>
                  <a:pt x="3687097" y="250722"/>
                </a:cubicBezTo>
                <a:cubicBezTo>
                  <a:pt x="3701845" y="260554"/>
                  <a:pt x="3715488" y="272292"/>
                  <a:pt x="3731342" y="280219"/>
                </a:cubicBezTo>
                <a:cubicBezTo>
                  <a:pt x="3789911" y="309504"/>
                  <a:pt x="3765492" y="276162"/>
                  <a:pt x="3819832" y="324464"/>
                </a:cubicBezTo>
                <a:cubicBezTo>
                  <a:pt x="3939213" y="430580"/>
                  <a:pt x="3861333" y="397292"/>
                  <a:pt x="3952568" y="427703"/>
                </a:cubicBezTo>
                <a:cubicBezTo>
                  <a:pt x="3967316" y="437535"/>
                  <a:pt x="3984279" y="444666"/>
                  <a:pt x="3996813" y="457200"/>
                </a:cubicBezTo>
                <a:cubicBezTo>
                  <a:pt x="4039082" y="499469"/>
                  <a:pt x="4017067" y="497707"/>
                  <a:pt x="4041058" y="545690"/>
                </a:cubicBezTo>
                <a:cubicBezTo>
                  <a:pt x="4048985" y="561544"/>
                  <a:pt x="4060723" y="575187"/>
                  <a:pt x="4070555" y="589935"/>
                </a:cubicBezTo>
                <a:cubicBezTo>
                  <a:pt x="4080387" y="619432"/>
                  <a:pt x="4082805" y="652555"/>
                  <a:pt x="4100052" y="678426"/>
                </a:cubicBezTo>
                <a:cubicBezTo>
                  <a:pt x="4119716" y="707923"/>
                  <a:pt x="4147834" y="733285"/>
                  <a:pt x="4159045" y="766916"/>
                </a:cubicBezTo>
                <a:cubicBezTo>
                  <a:pt x="4171040" y="802900"/>
                  <a:pt x="4174702" y="826817"/>
                  <a:pt x="4203290" y="855406"/>
                </a:cubicBezTo>
                <a:cubicBezTo>
                  <a:pt x="4215824" y="867940"/>
                  <a:pt x="4232787" y="875071"/>
                  <a:pt x="4247535" y="884903"/>
                </a:cubicBezTo>
                <a:cubicBezTo>
                  <a:pt x="4257367" y="899651"/>
                  <a:pt x="4265684" y="915531"/>
                  <a:pt x="4277032" y="929148"/>
                </a:cubicBezTo>
                <a:cubicBezTo>
                  <a:pt x="4320353" y="981133"/>
                  <a:pt x="4348100" y="991275"/>
                  <a:pt x="4409768" y="1032387"/>
                </a:cubicBezTo>
                <a:cubicBezTo>
                  <a:pt x="4424516" y="1042219"/>
                  <a:pt x="4437197" y="1056279"/>
                  <a:pt x="4454013" y="1061884"/>
                </a:cubicBezTo>
                <a:cubicBezTo>
                  <a:pt x="4483510" y="1071716"/>
                  <a:pt x="4516633" y="1074134"/>
                  <a:pt x="4542503" y="1091381"/>
                </a:cubicBezTo>
                <a:cubicBezTo>
                  <a:pt x="4557251" y="1101213"/>
                  <a:pt x="4570551" y="1113678"/>
                  <a:pt x="4586748" y="1120877"/>
                </a:cubicBezTo>
                <a:cubicBezTo>
                  <a:pt x="4615161" y="1133505"/>
                  <a:pt x="4675239" y="1150374"/>
                  <a:pt x="4675239" y="1150374"/>
                </a:cubicBezTo>
                <a:lnTo>
                  <a:pt x="4763729" y="1209368"/>
                </a:lnTo>
                <a:lnTo>
                  <a:pt x="4807974" y="1238864"/>
                </a:lnTo>
                <a:cubicBezTo>
                  <a:pt x="4845045" y="1350076"/>
                  <a:pt x="4795040" y="1212996"/>
                  <a:pt x="4852219" y="1327355"/>
                </a:cubicBezTo>
                <a:cubicBezTo>
                  <a:pt x="4894906" y="1412729"/>
                  <a:pt x="4827342" y="1331974"/>
                  <a:pt x="4911213" y="1415845"/>
                </a:cubicBezTo>
                <a:cubicBezTo>
                  <a:pt x="4933503" y="1505006"/>
                  <a:pt x="4919550" y="1455605"/>
                  <a:pt x="4955458" y="1563329"/>
                </a:cubicBezTo>
                <a:cubicBezTo>
                  <a:pt x="4955460" y="1563334"/>
                  <a:pt x="4984952" y="1651815"/>
                  <a:pt x="4984955" y="1651819"/>
                </a:cubicBezTo>
                <a:lnTo>
                  <a:pt x="5043948" y="1740310"/>
                </a:lnTo>
                <a:cubicBezTo>
                  <a:pt x="5053780" y="1755058"/>
                  <a:pt x="5060911" y="1772021"/>
                  <a:pt x="5073445" y="1784555"/>
                </a:cubicBezTo>
                <a:lnTo>
                  <a:pt x="5161935" y="1873045"/>
                </a:lnTo>
                <a:cubicBezTo>
                  <a:pt x="5176684" y="1887793"/>
                  <a:pt x="5194612" y="1899935"/>
                  <a:pt x="5206181" y="1917290"/>
                </a:cubicBezTo>
                <a:cubicBezTo>
                  <a:pt x="5279413" y="2027141"/>
                  <a:pt x="5185292" y="1892223"/>
                  <a:pt x="5279923" y="2005781"/>
                </a:cubicBezTo>
                <a:cubicBezTo>
                  <a:pt x="5341374" y="2079523"/>
                  <a:pt x="5272548" y="2025446"/>
                  <a:pt x="5353664" y="2079522"/>
                </a:cubicBezTo>
                <a:cubicBezTo>
                  <a:pt x="5363496" y="2094271"/>
                  <a:pt x="5371385" y="2110520"/>
                  <a:pt x="5383161" y="2123768"/>
                </a:cubicBezTo>
                <a:cubicBezTo>
                  <a:pt x="5456631" y="2206422"/>
                  <a:pt x="5448652" y="2196924"/>
                  <a:pt x="5515897" y="2241755"/>
                </a:cubicBezTo>
                <a:cubicBezTo>
                  <a:pt x="5536283" y="2272334"/>
                  <a:pt x="5557194" y="2309967"/>
                  <a:pt x="5589639" y="2330245"/>
                </a:cubicBezTo>
                <a:cubicBezTo>
                  <a:pt x="5612089" y="2344276"/>
                  <a:pt x="5638800" y="2349910"/>
                  <a:pt x="5663381" y="2359742"/>
                </a:cubicBezTo>
                <a:cubicBezTo>
                  <a:pt x="5717882" y="2441495"/>
                  <a:pt x="5661694" y="2376830"/>
                  <a:pt x="5737123" y="2418735"/>
                </a:cubicBezTo>
                <a:cubicBezTo>
                  <a:pt x="5768113" y="2435951"/>
                  <a:pt x="5796116" y="2458064"/>
                  <a:pt x="5825613" y="2477729"/>
                </a:cubicBezTo>
                <a:cubicBezTo>
                  <a:pt x="5846065" y="2491364"/>
                  <a:pt x="5863264" y="2509779"/>
                  <a:pt x="5884606" y="2521974"/>
                </a:cubicBezTo>
                <a:cubicBezTo>
                  <a:pt x="5898104" y="2529687"/>
                  <a:pt x="5914103" y="2531806"/>
                  <a:pt x="5928852" y="2536722"/>
                </a:cubicBezTo>
                <a:cubicBezTo>
                  <a:pt x="5958349" y="2556387"/>
                  <a:pt x="5983711" y="2584505"/>
                  <a:pt x="6017342" y="2595716"/>
                </a:cubicBezTo>
                <a:lnTo>
                  <a:pt x="6105832" y="2625213"/>
                </a:lnTo>
                <a:cubicBezTo>
                  <a:pt x="6155389" y="2773878"/>
                  <a:pt x="6079784" y="2543301"/>
                  <a:pt x="6135329" y="2728452"/>
                </a:cubicBezTo>
                <a:cubicBezTo>
                  <a:pt x="6144263" y="2758233"/>
                  <a:pt x="6154994" y="2787445"/>
                  <a:pt x="6164826" y="2816942"/>
                </a:cubicBezTo>
                <a:cubicBezTo>
                  <a:pt x="6169742" y="2831690"/>
                  <a:pt x="6170951" y="2848252"/>
                  <a:pt x="6179574" y="2861187"/>
                </a:cubicBezTo>
                <a:lnTo>
                  <a:pt x="6209071" y="2905432"/>
                </a:lnTo>
                <a:cubicBezTo>
                  <a:pt x="6238471" y="3081836"/>
                  <a:pt x="6233327" y="3012565"/>
                  <a:pt x="6209071" y="3303639"/>
                </a:cubicBezTo>
                <a:cubicBezTo>
                  <a:pt x="6207163" y="3326541"/>
                  <a:pt x="6181916" y="3378457"/>
                  <a:pt x="6164826" y="3392129"/>
                </a:cubicBezTo>
                <a:cubicBezTo>
                  <a:pt x="6152687" y="3401840"/>
                  <a:pt x="6135329" y="3401961"/>
                  <a:pt x="6120581" y="3406877"/>
                </a:cubicBezTo>
                <a:cubicBezTo>
                  <a:pt x="6105832" y="3421625"/>
                  <a:pt x="6094444" y="3440774"/>
                  <a:pt x="6076335" y="3451122"/>
                </a:cubicBezTo>
                <a:cubicBezTo>
                  <a:pt x="6058736" y="3461179"/>
                  <a:pt x="6036832" y="3460302"/>
                  <a:pt x="6017342" y="3465871"/>
                </a:cubicBezTo>
                <a:cubicBezTo>
                  <a:pt x="5987555" y="3474382"/>
                  <a:pt x="5920140" y="3499724"/>
                  <a:pt x="5899355" y="3510116"/>
                </a:cubicBezTo>
                <a:cubicBezTo>
                  <a:pt x="5883501" y="3518043"/>
                  <a:pt x="5871768" y="3533555"/>
                  <a:pt x="5855110" y="3539613"/>
                </a:cubicBezTo>
                <a:cubicBezTo>
                  <a:pt x="5817011" y="3553467"/>
                  <a:pt x="5776452" y="3559278"/>
                  <a:pt x="5737123" y="3569110"/>
                </a:cubicBezTo>
                <a:cubicBezTo>
                  <a:pt x="5717458" y="3574026"/>
                  <a:pt x="5697359" y="3577448"/>
                  <a:pt x="5678129" y="3583858"/>
                </a:cubicBezTo>
                <a:cubicBezTo>
                  <a:pt x="5663381" y="3588774"/>
                  <a:pt x="5649335" y="3596889"/>
                  <a:pt x="5633884" y="3598606"/>
                </a:cubicBezTo>
                <a:cubicBezTo>
                  <a:pt x="5560430" y="3606768"/>
                  <a:pt x="5486400" y="3608439"/>
                  <a:pt x="5412658" y="3613355"/>
                </a:cubicBezTo>
                <a:cubicBezTo>
                  <a:pt x="4922955" y="3711293"/>
                  <a:pt x="5304853" y="3640216"/>
                  <a:pt x="4055806" y="3613355"/>
                </a:cubicBezTo>
                <a:cubicBezTo>
                  <a:pt x="4025909" y="3612712"/>
                  <a:pt x="3996919" y="3602835"/>
                  <a:pt x="3967316" y="3598606"/>
                </a:cubicBezTo>
                <a:cubicBezTo>
                  <a:pt x="3928079" y="3593001"/>
                  <a:pt x="3888838" y="3587019"/>
                  <a:pt x="3849329" y="3583858"/>
                </a:cubicBezTo>
                <a:cubicBezTo>
                  <a:pt x="3765877" y="3577182"/>
                  <a:pt x="3682180" y="3574026"/>
                  <a:pt x="3598606" y="3569110"/>
                </a:cubicBezTo>
                <a:lnTo>
                  <a:pt x="2477729" y="3583858"/>
                </a:lnTo>
                <a:cubicBezTo>
                  <a:pt x="2261394" y="3587463"/>
                  <a:pt x="2045166" y="3598606"/>
                  <a:pt x="1828800" y="3598606"/>
                </a:cubicBezTo>
                <a:cubicBezTo>
                  <a:pt x="1578029" y="3598606"/>
                  <a:pt x="1327355" y="3588774"/>
                  <a:pt x="1076632" y="3583858"/>
                </a:cubicBezTo>
                <a:cubicBezTo>
                  <a:pt x="1047135" y="3578942"/>
                  <a:pt x="1016303" y="3579168"/>
                  <a:pt x="988142" y="3569110"/>
                </a:cubicBezTo>
                <a:cubicBezTo>
                  <a:pt x="946732" y="3554321"/>
                  <a:pt x="910981" y="3526447"/>
                  <a:pt x="870155" y="3510116"/>
                </a:cubicBezTo>
                <a:cubicBezTo>
                  <a:pt x="831185" y="3494528"/>
                  <a:pt x="792634" y="3477433"/>
                  <a:pt x="752168" y="3465871"/>
                </a:cubicBezTo>
                <a:cubicBezTo>
                  <a:pt x="732678" y="3460302"/>
                  <a:pt x="712961" y="3455519"/>
                  <a:pt x="693174" y="3451122"/>
                </a:cubicBezTo>
                <a:cubicBezTo>
                  <a:pt x="668703" y="3445684"/>
                  <a:pt x="643616" y="3442970"/>
                  <a:pt x="619432" y="3436374"/>
                </a:cubicBezTo>
                <a:cubicBezTo>
                  <a:pt x="424868" y="3383311"/>
                  <a:pt x="619010" y="3432529"/>
                  <a:pt x="471948" y="3377381"/>
                </a:cubicBezTo>
                <a:cubicBezTo>
                  <a:pt x="452969" y="3370264"/>
                  <a:pt x="432370" y="3368457"/>
                  <a:pt x="412955" y="3362632"/>
                </a:cubicBezTo>
                <a:cubicBezTo>
                  <a:pt x="383174" y="3353697"/>
                  <a:pt x="354628" y="3340676"/>
                  <a:pt x="324464" y="3333135"/>
                </a:cubicBezTo>
                <a:cubicBezTo>
                  <a:pt x="304800" y="3328219"/>
                  <a:pt x="284700" y="3324797"/>
                  <a:pt x="265471" y="3318387"/>
                </a:cubicBezTo>
                <a:cubicBezTo>
                  <a:pt x="240355" y="3310015"/>
                  <a:pt x="217087" y="3296497"/>
                  <a:pt x="191729" y="3288890"/>
                </a:cubicBezTo>
                <a:cubicBezTo>
                  <a:pt x="167719" y="3281687"/>
                  <a:pt x="142306" y="3280222"/>
                  <a:pt x="117987" y="3274142"/>
                </a:cubicBezTo>
                <a:cubicBezTo>
                  <a:pt x="102905" y="3270371"/>
                  <a:pt x="88490" y="3264309"/>
                  <a:pt x="73742" y="3259393"/>
                </a:cubicBezTo>
                <a:cubicBezTo>
                  <a:pt x="26998" y="3189278"/>
                  <a:pt x="49850" y="3231963"/>
                  <a:pt x="14748" y="3126658"/>
                </a:cubicBezTo>
                <a:lnTo>
                  <a:pt x="0" y="3082413"/>
                </a:lnTo>
                <a:cubicBezTo>
                  <a:pt x="11971" y="2986646"/>
                  <a:pt x="7841" y="2981228"/>
                  <a:pt x="29497" y="2905432"/>
                </a:cubicBezTo>
                <a:cubicBezTo>
                  <a:pt x="33768" y="2890484"/>
                  <a:pt x="37293" y="2875092"/>
                  <a:pt x="44245" y="2861187"/>
                </a:cubicBezTo>
                <a:cubicBezTo>
                  <a:pt x="64778" y="2820122"/>
                  <a:pt x="85371" y="2805313"/>
                  <a:pt x="117987" y="2772697"/>
                </a:cubicBezTo>
                <a:cubicBezTo>
                  <a:pt x="155054" y="2661494"/>
                  <a:pt x="105055" y="2798559"/>
                  <a:pt x="162232" y="2684206"/>
                </a:cubicBezTo>
                <a:cubicBezTo>
                  <a:pt x="169185" y="2670301"/>
                  <a:pt x="170857" y="2654250"/>
                  <a:pt x="176981" y="2639961"/>
                </a:cubicBezTo>
                <a:cubicBezTo>
                  <a:pt x="185641" y="2619753"/>
                  <a:pt x="197817" y="2601176"/>
                  <a:pt x="206477" y="2580968"/>
                </a:cubicBezTo>
                <a:cubicBezTo>
                  <a:pt x="243112" y="2495485"/>
                  <a:pt x="194040" y="2577501"/>
                  <a:pt x="250723" y="2492477"/>
                </a:cubicBezTo>
                <a:cubicBezTo>
                  <a:pt x="276681" y="2414601"/>
                  <a:pt x="256848" y="2461166"/>
                  <a:pt x="324464" y="2359742"/>
                </a:cubicBezTo>
                <a:lnTo>
                  <a:pt x="353961" y="2315497"/>
                </a:lnTo>
                <a:lnTo>
                  <a:pt x="383458" y="2271252"/>
                </a:lnTo>
                <a:cubicBezTo>
                  <a:pt x="388374" y="2251587"/>
                  <a:pt x="385543" y="2228086"/>
                  <a:pt x="398206" y="2212258"/>
                </a:cubicBezTo>
                <a:cubicBezTo>
                  <a:pt x="407918" y="2200118"/>
                  <a:pt x="430312" y="2207222"/>
                  <a:pt x="442452" y="2197510"/>
                </a:cubicBezTo>
                <a:cubicBezTo>
                  <a:pt x="456293" y="2186437"/>
                  <a:pt x="464749" y="2169462"/>
                  <a:pt x="471948" y="2153264"/>
                </a:cubicBezTo>
                <a:cubicBezTo>
                  <a:pt x="539708" y="2000802"/>
                  <a:pt x="458685" y="2121787"/>
                  <a:pt x="545690" y="2005781"/>
                </a:cubicBezTo>
                <a:cubicBezTo>
                  <a:pt x="580792" y="1900474"/>
                  <a:pt x="557940" y="1943160"/>
                  <a:pt x="604684" y="1873045"/>
                </a:cubicBezTo>
                <a:cubicBezTo>
                  <a:pt x="641753" y="1761834"/>
                  <a:pt x="591749" y="1898915"/>
                  <a:pt x="648929" y="1784555"/>
                </a:cubicBezTo>
                <a:cubicBezTo>
                  <a:pt x="655881" y="1770650"/>
                  <a:pt x="656725" y="1754215"/>
                  <a:pt x="663677" y="1740310"/>
                </a:cubicBezTo>
                <a:cubicBezTo>
                  <a:pt x="671604" y="1724456"/>
                  <a:pt x="684380" y="1711454"/>
                  <a:pt x="693174" y="1696064"/>
                </a:cubicBezTo>
                <a:cubicBezTo>
                  <a:pt x="704082" y="1676975"/>
                  <a:pt x="712839" y="1656735"/>
                  <a:pt x="722671" y="1637071"/>
                </a:cubicBezTo>
                <a:cubicBezTo>
                  <a:pt x="725297" y="1623940"/>
                  <a:pt x="744355" y="1522565"/>
                  <a:pt x="752168" y="1504335"/>
                </a:cubicBezTo>
                <a:cubicBezTo>
                  <a:pt x="759150" y="1488043"/>
                  <a:pt x="773737" y="1475944"/>
                  <a:pt x="781664" y="1460090"/>
                </a:cubicBezTo>
                <a:cubicBezTo>
                  <a:pt x="813758" y="1395902"/>
                  <a:pt x="774764" y="1428457"/>
                  <a:pt x="825910" y="1356852"/>
                </a:cubicBezTo>
                <a:cubicBezTo>
                  <a:pt x="838033" y="1339880"/>
                  <a:pt x="855407" y="1327355"/>
                  <a:pt x="870155" y="1312606"/>
                </a:cubicBezTo>
                <a:cubicBezTo>
                  <a:pt x="875071" y="1297858"/>
                  <a:pt x="877353" y="1281951"/>
                  <a:pt x="884903" y="1268361"/>
                </a:cubicBezTo>
                <a:cubicBezTo>
                  <a:pt x="902119" y="1237372"/>
                  <a:pt x="943897" y="1179871"/>
                  <a:pt x="943897" y="1179871"/>
                </a:cubicBezTo>
                <a:cubicBezTo>
                  <a:pt x="955892" y="1143884"/>
                  <a:pt x="959551" y="1119972"/>
                  <a:pt x="988142" y="1091381"/>
                </a:cubicBezTo>
                <a:cubicBezTo>
                  <a:pt x="1005523" y="1074000"/>
                  <a:pt x="1029754" y="1064516"/>
                  <a:pt x="1047135" y="1047135"/>
                </a:cubicBezTo>
                <a:cubicBezTo>
                  <a:pt x="1059669" y="1034601"/>
                  <a:pt x="1064960" y="1016230"/>
                  <a:pt x="1076632" y="1002890"/>
                </a:cubicBezTo>
                <a:cubicBezTo>
                  <a:pt x="1099523" y="976729"/>
                  <a:pt x="1127279" y="955130"/>
                  <a:pt x="1150374" y="929148"/>
                </a:cubicBezTo>
                <a:cubicBezTo>
                  <a:pt x="1230200" y="839344"/>
                  <a:pt x="1156178" y="895782"/>
                  <a:pt x="1238864" y="840658"/>
                </a:cubicBezTo>
                <a:cubicBezTo>
                  <a:pt x="1312914" y="729584"/>
                  <a:pt x="1225970" y="870746"/>
                  <a:pt x="1283110" y="737419"/>
                </a:cubicBezTo>
                <a:cubicBezTo>
                  <a:pt x="1290092" y="721127"/>
                  <a:pt x="1304679" y="709028"/>
                  <a:pt x="1312606" y="693174"/>
                </a:cubicBezTo>
                <a:cubicBezTo>
                  <a:pt x="1373663" y="571061"/>
                  <a:pt x="1272324" y="731475"/>
                  <a:pt x="1356852" y="604684"/>
                </a:cubicBezTo>
                <a:cubicBezTo>
                  <a:pt x="1391918" y="499483"/>
                  <a:pt x="1342197" y="626666"/>
                  <a:pt x="1415845" y="516193"/>
                </a:cubicBezTo>
                <a:cubicBezTo>
                  <a:pt x="1424468" y="503258"/>
                  <a:pt x="1423044" y="485538"/>
                  <a:pt x="1430594" y="471948"/>
                </a:cubicBezTo>
                <a:cubicBezTo>
                  <a:pt x="1447810" y="440959"/>
                  <a:pt x="1489587" y="383458"/>
                  <a:pt x="1489587" y="383458"/>
                </a:cubicBezTo>
                <a:cubicBezTo>
                  <a:pt x="1502573" y="344499"/>
                  <a:pt x="1525294" y="263400"/>
                  <a:pt x="1563329" y="250722"/>
                </a:cubicBezTo>
                <a:lnTo>
                  <a:pt x="1651819" y="221226"/>
                </a:lnTo>
                <a:lnTo>
                  <a:pt x="1666568" y="206477"/>
                </a:lnTo>
                <a:close/>
              </a:path>
            </a:pathLst>
          </a:custGeom>
          <a:noFill/>
          <a:ln w="25400">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32"/>
          <p:cNvSpPr/>
          <p:nvPr/>
        </p:nvSpPr>
        <p:spPr>
          <a:xfrm>
            <a:off x="2810701" y="3133682"/>
            <a:ext cx="5575318" cy="3523023"/>
          </a:xfrm>
          <a:custGeom>
            <a:avLst/>
            <a:gdLst>
              <a:gd name="connsiteX0" fmla="*/ 1897450 w 6277721"/>
              <a:gd name="connsiteY0" fmla="*/ 0 h 4025123"/>
              <a:gd name="connsiteX1" fmla="*/ 2000688 w 6277721"/>
              <a:gd name="connsiteY1" fmla="*/ 58994 h 4025123"/>
              <a:gd name="connsiteX2" fmla="*/ 2089179 w 6277721"/>
              <a:gd name="connsiteY2" fmla="*/ 73742 h 4025123"/>
              <a:gd name="connsiteX3" fmla="*/ 2148172 w 6277721"/>
              <a:gd name="connsiteY3" fmla="*/ 88490 h 4025123"/>
              <a:gd name="connsiteX4" fmla="*/ 2236663 w 6277721"/>
              <a:gd name="connsiteY4" fmla="*/ 103239 h 4025123"/>
              <a:gd name="connsiteX5" fmla="*/ 2398895 w 6277721"/>
              <a:gd name="connsiteY5" fmla="*/ 147484 h 4025123"/>
              <a:gd name="connsiteX6" fmla="*/ 2516882 w 6277721"/>
              <a:gd name="connsiteY6" fmla="*/ 162232 h 4025123"/>
              <a:gd name="connsiteX7" fmla="*/ 3475527 w 6277721"/>
              <a:gd name="connsiteY7" fmla="*/ 162232 h 4025123"/>
              <a:gd name="connsiteX8" fmla="*/ 3564017 w 6277721"/>
              <a:gd name="connsiteY8" fmla="*/ 191729 h 4025123"/>
              <a:gd name="connsiteX9" fmla="*/ 3608263 w 6277721"/>
              <a:gd name="connsiteY9" fmla="*/ 206478 h 4025123"/>
              <a:gd name="connsiteX10" fmla="*/ 3652508 w 6277721"/>
              <a:gd name="connsiteY10" fmla="*/ 235974 h 4025123"/>
              <a:gd name="connsiteX11" fmla="*/ 3726250 w 6277721"/>
              <a:gd name="connsiteY11" fmla="*/ 250723 h 4025123"/>
              <a:gd name="connsiteX12" fmla="*/ 3858985 w 6277721"/>
              <a:gd name="connsiteY12" fmla="*/ 280219 h 4025123"/>
              <a:gd name="connsiteX13" fmla="*/ 4021217 w 6277721"/>
              <a:gd name="connsiteY13" fmla="*/ 324465 h 4025123"/>
              <a:gd name="connsiteX14" fmla="*/ 4094959 w 6277721"/>
              <a:gd name="connsiteY14" fmla="*/ 339213 h 4025123"/>
              <a:gd name="connsiteX15" fmla="*/ 4183450 w 6277721"/>
              <a:gd name="connsiteY15" fmla="*/ 368710 h 4025123"/>
              <a:gd name="connsiteX16" fmla="*/ 4227695 w 6277721"/>
              <a:gd name="connsiteY16" fmla="*/ 383458 h 4025123"/>
              <a:gd name="connsiteX17" fmla="*/ 4271940 w 6277721"/>
              <a:gd name="connsiteY17" fmla="*/ 398207 h 4025123"/>
              <a:gd name="connsiteX18" fmla="*/ 4434172 w 6277721"/>
              <a:gd name="connsiteY18" fmla="*/ 412955 h 4025123"/>
              <a:gd name="connsiteX19" fmla="*/ 4699643 w 6277721"/>
              <a:gd name="connsiteY19" fmla="*/ 442452 h 4025123"/>
              <a:gd name="connsiteX20" fmla="*/ 4788134 w 6277721"/>
              <a:gd name="connsiteY20" fmla="*/ 471949 h 4025123"/>
              <a:gd name="connsiteX21" fmla="*/ 4861876 w 6277721"/>
              <a:gd name="connsiteY21" fmla="*/ 486697 h 4025123"/>
              <a:gd name="connsiteX22" fmla="*/ 4994611 w 6277721"/>
              <a:gd name="connsiteY22" fmla="*/ 560439 h 4025123"/>
              <a:gd name="connsiteX23" fmla="*/ 5127346 w 6277721"/>
              <a:gd name="connsiteY23" fmla="*/ 634181 h 4025123"/>
              <a:gd name="connsiteX24" fmla="*/ 5171592 w 6277721"/>
              <a:gd name="connsiteY24" fmla="*/ 678426 h 4025123"/>
              <a:gd name="connsiteX25" fmla="*/ 5274830 w 6277721"/>
              <a:gd name="connsiteY25" fmla="*/ 752168 h 4025123"/>
              <a:gd name="connsiteX26" fmla="*/ 5333824 w 6277721"/>
              <a:gd name="connsiteY26" fmla="*/ 840658 h 4025123"/>
              <a:gd name="connsiteX27" fmla="*/ 5437063 w 6277721"/>
              <a:gd name="connsiteY27" fmla="*/ 914400 h 4025123"/>
              <a:gd name="connsiteX28" fmla="*/ 5540301 w 6277721"/>
              <a:gd name="connsiteY28" fmla="*/ 1061884 h 4025123"/>
              <a:gd name="connsiteX29" fmla="*/ 5584546 w 6277721"/>
              <a:gd name="connsiteY29" fmla="*/ 1091381 h 4025123"/>
              <a:gd name="connsiteX30" fmla="*/ 5658288 w 6277721"/>
              <a:gd name="connsiteY30" fmla="*/ 1179871 h 4025123"/>
              <a:gd name="connsiteX31" fmla="*/ 5702534 w 6277721"/>
              <a:gd name="connsiteY31" fmla="*/ 1209368 h 4025123"/>
              <a:gd name="connsiteX32" fmla="*/ 5746779 w 6277721"/>
              <a:gd name="connsiteY32" fmla="*/ 1253613 h 4025123"/>
              <a:gd name="connsiteX33" fmla="*/ 5805772 w 6277721"/>
              <a:gd name="connsiteY33" fmla="*/ 1342103 h 4025123"/>
              <a:gd name="connsiteX34" fmla="*/ 5864766 w 6277721"/>
              <a:gd name="connsiteY34" fmla="*/ 1430594 h 4025123"/>
              <a:gd name="connsiteX35" fmla="*/ 5923759 w 6277721"/>
              <a:gd name="connsiteY35" fmla="*/ 1578078 h 4025123"/>
              <a:gd name="connsiteX36" fmla="*/ 5953256 w 6277721"/>
              <a:gd name="connsiteY36" fmla="*/ 1622323 h 4025123"/>
              <a:gd name="connsiteX37" fmla="*/ 5968005 w 6277721"/>
              <a:gd name="connsiteY37" fmla="*/ 1666568 h 4025123"/>
              <a:gd name="connsiteX38" fmla="*/ 6026998 w 6277721"/>
              <a:gd name="connsiteY38" fmla="*/ 1755058 h 4025123"/>
              <a:gd name="connsiteX39" fmla="*/ 6071243 w 6277721"/>
              <a:gd name="connsiteY39" fmla="*/ 1858297 h 4025123"/>
              <a:gd name="connsiteX40" fmla="*/ 6085992 w 6277721"/>
              <a:gd name="connsiteY40" fmla="*/ 1902542 h 4025123"/>
              <a:gd name="connsiteX41" fmla="*/ 6115488 w 6277721"/>
              <a:gd name="connsiteY41" fmla="*/ 1946787 h 4025123"/>
              <a:gd name="connsiteX42" fmla="*/ 6144985 w 6277721"/>
              <a:gd name="connsiteY42" fmla="*/ 2020529 h 4025123"/>
              <a:gd name="connsiteX43" fmla="*/ 6159734 w 6277721"/>
              <a:gd name="connsiteY43" fmla="*/ 2138516 h 4025123"/>
              <a:gd name="connsiteX44" fmla="*/ 6203979 w 6277721"/>
              <a:gd name="connsiteY44" fmla="*/ 2256503 h 4025123"/>
              <a:gd name="connsiteX45" fmla="*/ 6218727 w 6277721"/>
              <a:gd name="connsiteY45" fmla="*/ 2315497 h 4025123"/>
              <a:gd name="connsiteX46" fmla="*/ 6233476 w 6277721"/>
              <a:gd name="connsiteY46" fmla="*/ 2359742 h 4025123"/>
              <a:gd name="connsiteX47" fmla="*/ 6248224 w 6277721"/>
              <a:gd name="connsiteY47" fmla="*/ 2418736 h 4025123"/>
              <a:gd name="connsiteX48" fmla="*/ 6262972 w 6277721"/>
              <a:gd name="connsiteY48" fmla="*/ 2462981 h 4025123"/>
              <a:gd name="connsiteX49" fmla="*/ 6277721 w 6277721"/>
              <a:gd name="connsiteY49" fmla="*/ 2551471 h 4025123"/>
              <a:gd name="connsiteX50" fmla="*/ 6262972 w 6277721"/>
              <a:gd name="connsiteY50" fmla="*/ 2993923 h 4025123"/>
              <a:gd name="connsiteX51" fmla="*/ 6233476 w 6277721"/>
              <a:gd name="connsiteY51" fmla="*/ 3082413 h 4025123"/>
              <a:gd name="connsiteX52" fmla="*/ 6203979 w 6277721"/>
              <a:gd name="connsiteY52" fmla="*/ 3215149 h 4025123"/>
              <a:gd name="connsiteX53" fmla="*/ 6174482 w 6277721"/>
              <a:gd name="connsiteY53" fmla="*/ 3303639 h 4025123"/>
              <a:gd name="connsiteX54" fmla="*/ 6130237 w 6277721"/>
              <a:gd name="connsiteY54" fmla="*/ 3451123 h 4025123"/>
              <a:gd name="connsiteX55" fmla="*/ 6100740 w 6277721"/>
              <a:gd name="connsiteY55" fmla="*/ 3510116 h 4025123"/>
              <a:gd name="connsiteX56" fmla="*/ 6056495 w 6277721"/>
              <a:gd name="connsiteY56" fmla="*/ 3554361 h 4025123"/>
              <a:gd name="connsiteX57" fmla="*/ 6041746 w 6277721"/>
              <a:gd name="connsiteY57" fmla="*/ 3598607 h 4025123"/>
              <a:gd name="connsiteX58" fmla="*/ 5997501 w 6277721"/>
              <a:gd name="connsiteY58" fmla="*/ 3628103 h 4025123"/>
              <a:gd name="connsiteX59" fmla="*/ 5894263 w 6277721"/>
              <a:gd name="connsiteY59" fmla="*/ 3701845 h 4025123"/>
              <a:gd name="connsiteX60" fmla="*/ 5850017 w 6277721"/>
              <a:gd name="connsiteY60" fmla="*/ 3716594 h 4025123"/>
              <a:gd name="connsiteX61" fmla="*/ 5732030 w 6277721"/>
              <a:gd name="connsiteY61" fmla="*/ 3775587 h 4025123"/>
              <a:gd name="connsiteX62" fmla="*/ 5673037 w 6277721"/>
              <a:gd name="connsiteY62" fmla="*/ 3805084 h 4025123"/>
              <a:gd name="connsiteX63" fmla="*/ 5525553 w 6277721"/>
              <a:gd name="connsiteY63" fmla="*/ 3834581 h 4025123"/>
              <a:gd name="connsiteX64" fmla="*/ 5437063 w 6277721"/>
              <a:gd name="connsiteY64" fmla="*/ 3864078 h 4025123"/>
              <a:gd name="connsiteX65" fmla="*/ 5289579 w 6277721"/>
              <a:gd name="connsiteY65" fmla="*/ 3878826 h 4025123"/>
              <a:gd name="connsiteX66" fmla="*/ 5127346 w 6277721"/>
              <a:gd name="connsiteY66" fmla="*/ 3908323 h 4025123"/>
              <a:gd name="connsiteX67" fmla="*/ 4994611 w 6277721"/>
              <a:gd name="connsiteY67" fmla="*/ 3937819 h 4025123"/>
              <a:gd name="connsiteX68" fmla="*/ 4625901 w 6277721"/>
              <a:gd name="connsiteY68" fmla="*/ 3952568 h 4025123"/>
              <a:gd name="connsiteX69" fmla="*/ 3844237 w 6277721"/>
              <a:gd name="connsiteY69" fmla="*/ 3952568 h 4025123"/>
              <a:gd name="connsiteX70" fmla="*/ 3637759 w 6277721"/>
              <a:gd name="connsiteY70" fmla="*/ 3937819 h 4025123"/>
              <a:gd name="connsiteX71" fmla="*/ 3446030 w 6277721"/>
              <a:gd name="connsiteY71" fmla="*/ 3893574 h 4025123"/>
              <a:gd name="connsiteX72" fmla="*/ 3342792 w 6277721"/>
              <a:gd name="connsiteY72" fmla="*/ 3864078 h 4025123"/>
              <a:gd name="connsiteX73" fmla="*/ 3239553 w 6277721"/>
              <a:gd name="connsiteY73" fmla="*/ 3849329 h 4025123"/>
              <a:gd name="connsiteX74" fmla="*/ 3092069 w 6277721"/>
              <a:gd name="connsiteY74" fmla="*/ 3805084 h 4025123"/>
              <a:gd name="connsiteX75" fmla="*/ 2841346 w 6277721"/>
              <a:gd name="connsiteY75" fmla="*/ 3760839 h 4025123"/>
              <a:gd name="connsiteX76" fmla="*/ 2634869 w 6277721"/>
              <a:gd name="connsiteY76" fmla="*/ 3716594 h 4025123"/>
              <a:gd name="connsiteX77" fmla="*/ 2502134 w 6277721"/>
              <a:gd name="connsiteY77" fmla="*/ 3701845 h 4025123"/>
              <a:gd name="connsiteX78" fmla="*/ 2266159 w 6277721"/>
              <a:gd name="connsiteY78" fmla="*/ 3657600 h 4025123"/>
              <a:gd name="connsiteX79" fmla="*/ 2044934 w 6277721"/>
              <a:gd name="connsiteY79" fmla="*/ 3642852 h 4025123"/>
              <a:gd name="connsiteX80" fmla="*/ 1867953 w 6277721"/>
              <a:gd name="connsiteY80" fmla="*/ 3628103 h 4025123"/>
              <a:gd name="connsiteX81" fmla="*/ 879811 w 6277721"/>
              <a:gd name="connsiteY81" fmla="*/ 3628103 h 4025123"/>
              <a:gd name="connsiteX82" fmla="*/ 747076 w 6277721"/>
              <a:gd name="connsiteY82" fmla="*/ 3583858 h 4025123"/>
              <a:gd name="connsiteX83" fmla="*/ 702830 w 6277721"/>
              <a:gd name="connsiteY83" fmla="*/ 3569110 h 4025123"/>
              <a:gd name="connsiteX84" fmla="*/ 658585 w 6277721"/>
              <a:gd name="connsiteY84" fmla="*/ 3554361 h 4025123"/>
              <a:gd name="connsiteX85" fmla="*/ 555346 w 6277721"/>
              <a:gd name="connsiteY85" fmla="*/ 3524865 h 4025123"/>
              <a:gd name="connsiteX86" fmla="*/ 496353 w 6277721"/>
              <a:gd name="connsiteY86" fmla="*/ 3495368 h 4025123"/>
              <a:gd name="connsiteX87" fmla="*/ 437359 w 6277721"/>
              <a:gd name="connsiteY87" fmla="*/ 3480619 h 4025123"/>
              <a:gd name="connsiteX88" fmla="*/ 348869 w 6277721"/>
              <a:gd name="connsiteY88" fmla="*/ 3451123 h 4025123"/>
              <a:gd name="connsiteX89" fmla="*/ 304624 w 6277721"/>
              <a:gd name="connsiteY89" fmla="*/ 3436374 h 4025123"/>
              <a:gd name="connsiteX90" fmla="*/ 201385 w 6277721"/>
              <a:gd name="connsiteY90" fmla="*/ 3362632 h 4025123"/>
              <a:gd name="connsiteX91" fmla="*/ 157140 w 6277721"/>
              <a:gd name="connsiteY91" fmla="*/ 3347884 h 4025123"/>
              <a:gd name="connsiteX92" fmla="*/ 68650 w 6277721"/>
              <a:gd name="connsiteY92" fmla="*/ 3288890 h 4025123"/>
              <a:gd name="connsiteX93" fmla="*/ 24405 w 6277721"/>
              <a:gd name="connsiteY93" fmla="*/ 3244645 h 4025123"/>
              <a:gd name="connsiteX94" fmla="*/ 24405 w 6277721"/>
              <a:gd name="connsiteY94" fmla="*/ 3097161 h 4025123"/>
              <a:gd name="connsiteX95" fmla="*/ 68650 w 6277721"/>
              <a:gd name="connsiteY95" fmla="*/ 2949678 h 4025123"/>
              <a:gd name="connsiteX96" fmla="*/ 83398 w 6277721"/>
              <a:gd name="connsiteY96" fmla="*/ 2905432 h 4025123"/>
              <a:gd name="connsiteX97" fmla="*/ 112895 w 6277721"/>
              <a:gd name="connsiteY97" fmla="*/ 2846439 h 4025123"/>
              <a:gd name="connsiteX98" fmla="*/ 127643 w 6277721"/>
              <a:gd name="connsiteY98" fmla="*/ 2802194 h 4025123"/>
              <a:gd name="connsiteX99" fmla="*/ 186637 w 6277721"/>
              <a:gd name="connsiteY99" fmla="*/ 2713703 h 4025123"/>
              <a:gd name="connsiteX100" fmla="*/ 245630 w 6277721"/>
              <a:gd name="connsiteY100" fmla="*/ 2639961 h 4025123"/>
              <a:gd name="connsiteX101" fmla="*/ 275127 w 6277721"/>
              <a:gd name="connsiteY101" fmla="*/ 2551471 h 4025123"/>
              <a:gd name="connsiteX102" fmla="*/ 304624 w 6277721"/>
              <a:gd name="connsiteY102" fmla="*/ 2462981 h 4025123"/>
              <a:gd name="connsiteX103" fmla="*/ 334121 w 6277721"/>
              <a:gd name="connsiteY103" fmla="*/ 2374490 h 4025123"/>
              <a:gd name="connsiteX104" fmla="*/ 348869 w 6277721"/>
              <a:gd name="connsiteY104" fmla="*/ 2330245 h 4025123"/>
              <a:gd name="connsiteX105" fmla="*/ 378366 w 6277721"/>
              <a:gd name="connsiteY105" fmla="*/ 2271252 h 4025123"/>
              <a:gd name="connsiteX106" fmla="*/ 407863 w 6277721"/>
              <a:gd name="connsiteY106" fmla="*/ 2182761 h 4025123"/>
              <a:gd name="connsiteX107" fmla="*/ 422611 w 6277721"/>
              <a:gd name="connsiteY107" fmla="*/ 2138516 h 4025123"/>
              <a:gd name="connsiteX108" fmla="*/ 452108 w 6277721"/>
              <a:gd name="connsiteY108" fmla="*/ 2079523 h 4025123"/>
              <a:gd name="connsiteX109" fmla="*/ 481605 w 6277721"/>
              <a:gd name="connsiteY109" fmla="*/ 1946787 h 4025123"/>
              <a:gd name="connsiteX110" fmla="*/ 511101 w 6277721"/>
              <a:gd name="connsiteY110" fmla="*/ 1887794 h 4025123"/>
              <a:gd name="connsiteX111" fmla="*/ 525850 w 6277721"/>
              <a:gd name="connsiteY111" fmla="*/ 1843549 h 4025123"/>
              <a:gd name="connsiteX112" fmla="*/ 555346 w 6277721"/>
              <a:gd name="connsiteY112" fmla="*/ 1799303 h 4025123"/>
              <a:gd name="connsiteX113" fmla="*/ 614340 w 6277721"/>
              <a:gd name="connsiteY113" fmla="*/ 1666568 h 4025123"/>
              <a:gd name="connsiteX114" fmla="*/ 658585 w 6277721"/>
              <a:gd name="connsiteY114" fmla="*/ 1637071 h 4025123"/>
              <a:gd name="connsiteX115" fmla="*/ 688082 w 6277721"/>
              <a:gd name="connsiteY115" fmla="*/ 1592826 h 4025123"/>
              <a:gd name="connsiteX116" fmla="*/ 702830 w 6277721"/>
              <a:gd name="connsiteY116" fmla="*/ 1548581 h 4025123"/>
              <a:gd name="connsiteX117" fmla="*/ 747076 w 6277721"/>
              <a:gd name="connsiteY117" fmla="*/ 1533832 h 4025123"/>
              <a:gd name="connsiteX118" fmla="*/ 791321 w 6277721"/>
              <a:gd name="connsiteY118" fmla="*/ 1504336 h 4025123"/>
              <a:gd name="connsiteX119" fmla="*/ 865063 w 6277721"/>
              <a:gd name="connsiteY119" fmla="*/ 1430594 h 4025123"/>
              <a:gd name="connsiteX120" fmla="*/ 953553 w 6277721"/>
              <a:gd name="connsiteY120" fmla="*/ 1371600 h 4025123"/>
              <a:gd name="connsiteX121" fmla="*/ 983050 w 6277721"/>
              <a:gd name="connsiteY121" fmla="*/ 1327355 h 4025123"/>
              <a:gd name="connsiteX122" fmla="*/ 1027295 w 6277721"/>
              <a:gd name="connsiteY122" fmla="*/ 1297858 h 4025123"/>
              <a:gd name="connsiteX123" fmla="*/ 1086288 w 6277721"/>
              <a:gd name="connsiteY123" fmla="*/ 1253613 h 4025123"/>
              <a:gd name="connsiteX124" fmla="*/ 1174779 w 6277721"/>
              <a:gd name="connsiteY124" fmla="*/ 1179871 h 4025123"/>
              <a:gd name="connsiteX125" fmla="*/ 1219024 w 6277721"/>
              <a:gd name="connsiteY125" fmla="*/ 1091381 h 4025123"/>
              <a:gd name="connsiteX126" fmla="*/ 1263269 w 6277721"/>
              <a:gd name="connsiteY126" fmla="*/ 1076632 h 4025123"/>
              <a:gd name="connsiteX127" fmla="*/ 1278017 w 6277721"/>
              <a:gd name="connsiteY127" fmla="*/ 1032387 h 4025123"/>
              <a:gd name="connsiteX128" fmla="*/ 1322263 w 6277721"/>
              <a:gd name="connsiteY128" fmla="*/ 1002890 h 4025123"/>
              <a:gd name="connsiteX129" fmla="*/ 1366508 w 6277721"/>
              <a:gd name="connsiteY129" fmla="*/ 958645 h 4025123"/>
              <a:gd name="connsiteX130" fmla="*/ 1410753 w 6277721"/>
              <a:gd name="connsiteY130" fmla="*/ 870155 h 4025123"/>
              <a:gd name="connsiteX131" fmla="*/ 1454998 w 6277721"/>
              <a:gd name="connsiteY131" fmla="*/ 825910 h 4025123"/>
              <a:gd name="connsiteX132" fmla="*/ 1543488 w 6277721"/>
              <a:gd name="connsiteY132" fmla="*/ 693174 h 4025123"/>
              <a:gd name="connsiteX133" fmla="*/ 1572985 w 6277721"/>
              <a:gd name="connsiteY133" fmla="*/ 648929 h 4025123"/>
              <a:gd name="connsiteX134" fmla="*/ 1631979 w 6277721"/>
              <a:gd name="connsiteY134" fmla="*/ 604684 h 4025123"/>
              <a:gd name="connsiteX135" fmla="*/ 1690972 w 6277721"/>
              <a:gd name="connsiteY135" fmla="*/ 516194 h 4025123"/>
              <a:gd name="connsiteX136" fmla="*/ 1749966 w 6277721"/>
              <a:gd name="connsiteY136" fmla="*/ 427703 h 4025123"/>
              <a:gd name="connsiteX137" fmla="*/ 1779463 w 6277721"/>
              <a:gd name="connsiteY137" fmla="*/ 383458 h 4025123"/>
              <a:gd name="connsiteX138" fmla="*/ 1823708 w 6277721"/>
              <a:gd name="connsiteY138" fmla="*/ 353961 h 4025123"/>
              <a:gd name="connsiteX139" fmla="*/ 1838456 w 6277721"/>
              <a:gd name="connsiteY139" fmla="*/ 309716 h 4025123"/>
              <a:gd name="connsiteX140" fmla="*/ 1867953 w 6277721"/>
              <a:gd name="connsiteY140" fmla="*/ 265471 h 4025123"/>
              <a:gd name="connsiteX141" fmla="*/ 1912198 w 6277721"/>
              <a:gd name="connsiteY141" fmla="*/ 132736 h 4025123"/>
              <a:gd name="connsiteX142" fmla="*/ 1941695 w 6277721"/>
              <a:gd name="connsiteY142" fmla="*/ 44245 h 4025123"/>
              <a:gd name="connsiteX143" fmla="*/ 1956443 w 6277721"/>
              <a:gd name="connsiteY143" fmla="*/ 0 h 4025123"/>
              <a:gd name="connsiteX144" fmla="*/ 1956443 w 6277721"/>
              <a:gd name="connsiteY144" fmla="*/ 0 h 402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277721" h="4025123">
                <a:moveTo>
                  <a:pt x="1897450" y="0"/>
                </a:moveTo>
                <a:cubicBezTo>
                  <a:pt x="1927072" y="19748"/>
                  <a:pt x="1966668" y="48788"/>
                  <a:pt x="2000688" y="58994"/>
                </a:cubicBezTo>
                <a:cubicBezTo>
                  <a:pt x="2029331" y="67587"/>
                  <a:pt x="2059856" y="67878"/>
                  <a:pt x="2089179" y="73742"/>
                </a:cubicBezTo>
                <a:cubicBezTo>
                  <a:pt x="2109055" y="77717"/>
                  <a:pt x="2128296" y="84515"/>
                  <a:pt x="2148172" y="88490"/>
                </a:cubicBezTo>
                <a:cubicBezTo>
                  <a:pt x="2177495" y="94355"/>
                  <a:pt x="2207471" y="96752"/>
                  <a:pt x="2236663" y="103239"/>
                </a:cubicBezTo>
                <a:cubicBezTo>
                  <a:pt x="2348266" y="128040"/>
                  <a:pt x="2190467" y="121431"/>
                  <a:pt x="2398895" y="147484"/>
                </a:cubicBezTo>
                <a:lnTo>
                  <a:pt x="2516882" y="162232"/>
                </a:lnTo>
                <a:cubicBezTo>
                  <a:pt x="2780289" y="155961"/>
                  <a:pt x="3187070" y="132392"/>
                  <a:pt x="3475527" y="162232"/>
                </a:cubicBezTo>
                <a:cubicBezTo>
                  <a:pt x="3506454" y="165431"/>
                  <a:pt x="3534520" y="181897"/>
                  <a:pt x="3564017" y="191729"/>
                </a:cubicBezTo>
                <a:cubicBezTo>
                  <a:pt x="3578766" y="196645"/>
                  <a:pt x="3595327" y="197854"/>
                  <a:pt x="3608263" y="206478"/>
                </a:cubicBezTo>
                <a:cubicBezTo>
                  <a:pt x="3623011" y="216310"/>
                  <a:pt x="3635911" y="229750"/>
                  <a:pt x="3652508" y="235974"/>
                </a:cubicBezTo>
                <a:cubicBezTo>
                  <a:pt x="3675979" y="244776"/>
                  <a:pt x="3701931" y="244643"/>
                  <a:pt x="3726250" y="250723"/>
                </a:cubicBezTo>
                <a:cubicBezTo>
                  <a:pt x="3871465" y="287027"/>
                  <a:pt x="3615510" y="239641"/>
                  <a:pt x="3858985" y="280219"/>
                </a:cubicBezTo>
                <a:cubicBezTo>
                  <a:pt x="3922553" y="301409"/>
                  <a:pt x="3938049" y="307832"/>
                  <a:pt x="4021217" y="324465"/>
                </a:cubicBezTo>
                <a:cubicBezTo>
                  <a:pt x="4045798" y="329381"/>
                  <a:pt x="4070775" y="332617"/>
                  <a:pt x="4094959" y="339213"/>
                </a:cubicBezTo>
                <a:cubicBezTo>
                  <a:pt x="4124956" y="347394"/>
                  <a:pt x="4153953" y="358878"/>
                  <a:pt x="4183450" y="368710"/>
                </a:cubicBezTo>
                <a:lnTo>
                  <a:pt x="4227695" y="383458"/>
                </a:lnTo>
                <a:cubicBezTo>
                  <a:pt x="4242443" y="388374"/>
                  <a:pt x="4256458" y="396800"/>
                  <a:pt x="4271940" y="398207"/>
                </a:cubicBezTo>
                <a:lnTo>
                  <a:pt x="4434172" y="412955"/>
                </a:lnTo>
                <a:cubicBezTo>
                  <a:pt x="4612437" y="457520"/>
                  <a:pt x="4294811" y="381726"/>
                  <a:pt x="4699643" y="442452"/>
                </a:cubicBezTo>
                <a:cubicBezTo>
                  <a:pt x="4730392" y="447064"/>
                  <a:pt x="4757645" y="465851"/>
                  <a:pt x="4788134" y="471949"/>
                </a:cubicBezTo>
                <a:lnTo>
                  <a:pt x="4861876" y="486697"/>
                </a:lnTo>
                <a:cubicBezTo>
                  <a:pt x="4989636" y="571872"/>
                  <a:pt x="4785937" y="438713"/>
                  <a:pt x="4994611" y="560439"/>
                </a:cubicBezTo>
                <a:cubicBezTo>
                  <a:pt x="5129846" y="639326"/>
                  <a:pt x="5034643" y="603279"/>
                  <a:pt x="5127346" y="634181"/>
                </a:cubicBezTo>
                <a:cubicBezTo>
                  <a:pt x="5142095" y="648929"/>
                  <a:pt x="5155569" y="665073"/>
                  <a:pt x="5171592" y="678426"/>
                </a:cubicBezTo>
                <a:cubicBezTo>
                  <a:pt x="5205415" y="706612"/>
                  <a:pt x="5244471" y="718014"/>
                  <a:pt x="5274830" y="752168"/>
                </a:cubicBezTo>
                <a:cubicBezTo>
                  <a:pt x="5298382" y="778664"/>
                  <a:pt x="5304327" y="820993"/>
                  <a:pt x="5333824" y="840658"/>
                </a:cubicBezTo>
                <a:cubicBezTo>
                  <a:pt x="5398521" y="883790"/>
                  <a:pt x="5363889" y="859520"/>
                  <a:pt x="5437063" y="914400"/>
                </a:cubicBezTo>
                <a:cubicBezTo>
                  <a:pt x="5446699" y="928854"/>
                  <a:pt x="5518463" y="1040046"/>
                  <a:pt x="5540301" y="1061884"/>
                </a:cubicBezTo>
                <a:cubicBezTo>
                  <a:pt x="5552835" y="1074418"/>
                  <a:pt x="5570929" y="1080034"/>
                  <a:pt x="5584546" y="1091381"/>
                </a:cubicBezTo>
                <a:cubicBezTo>
                  <a:pt x="5729526" y="1212197"/>
                  <a:pt x="5542268" y="1063851"/>
                  <a:pt x="5658288" y="1179871"/>
                </a:cubicBezTo>
                <a:cubicBezTo>
                  <a:pt x="5670822" y="1192405"/>
                  <a:pt x="5688917" y="1198020"/>
                  <a:pt x="5702534" y="1209368"/>
                </a:cubicBezTo>
                <a:cubicBezTo>
                  <a:pt x="5718557" y="1222720"/>
                  <a:pt x="5732031" y="1238865"/>
                  <a:pt x="5746779" y="1253613"/>
                </a:cubicBezTo>
                <a:cubicBezTo>
                  <a:pt x="5774984" y="1338231"/>
                  <a:pt x="5741328" y="1259247"/>
                  <a:pt x="5805772" y="1342103"/>
                </a:cubicBezTo>
                <a:cubicBezTo>
                  <a:pt x="5827537" y="1370086"/>
                  <a:pt x="5864766" y="1430594"/>
                  <a:pt x="5864766" y="1430594"/>
                </a:cubicBezTo>
                <a:cubicBezTo>
                  <a:pt x="5888937" y="1503107"/>
                  <a:pt x="5889041" y="1517320"/>
                  <a:pt x="5923759" y="1578078"/>
                </a:cubicBezTo>
                <a:cubicBezTo>
                  <a:pt x="5932553" y="1593468"/>
                  <a:pt x="5945329" y="1606469"/>
                  <a:pt x="5953256" y="1622323"/>
                </a:cubicBezTo>
                <a:cubicBezTo>
                  <a:pt x="5960209" y="1636228"/>
                  <a:pt x="5960455" y="1652978"/>
                  <a:pt x="5968005" y="1666568"/>
                </a:cubicBezTo>
                <a:cubicBezTo>
                  <a:pt x="5985221" y="1697557"/>
                  <a:pt x="6026998" y="1755058"/>
                  <a:pt x="6026998" y="1755058"/>
                </a:cubicBezTo>
                <a:cubicBezTo>
                  <a:pt x="6057690" y="1877832"/>
                  <a:pt x="6020319" y="1756450"/>
                  <a:pt x="6071243" y="1858297"/>
                </a:cubicBezTo>
                <a:cubicBezTo>
                  <a:pt x="6078196" y="1872202"/>
                  <a:pt x="6079040" y="1888637"/>
                  <a:pt x="6085992" y="1902542"/>
                </a:cubicBezTo>
                <a:cubicBezTo>
                  <a:pt x="6093919" y="1918396"/>
                  <a:pt x="6107561" y="1930933"/>
                  <a:pt x="6115488" y="1946787"/>
                </a:cubicBezTo>
                <a:cubicBezTo>
                  <a:pt x="6127328" y="1970466"/>
                  <a:pt x="6135153" y="1995948"/>
                  <a:pt x="6144985" y="2020529"/>
                </a:cubicBezTo>
                <a:cubicBezTo>
                  <a:pt x="6149901" y="2059858"/>
                  <a:pt x="6152644" y="2099520"/>
                  <a:pt x="6159734" y="2138516"/>
                </a:cubicBezTo>
                <a:cubicBezTo>
                  <a:pt x="6163877" y="2161303"/>
                  <a:pt x="6201024" y="2247639"/>
                  <a:pt x="6203979" y="2256503"/>
                </a:cubicBezTo>
                <a:cubicBezTo>
                  <a:pt x="6210389" y="2275733"/>
                  <a:pt x="6213158" y="2296007"/>
                  <a:pt x="6218727" y="2315497"/>
                </a:cubicBezTo>
                <a:cubicBezTo>
                  <a:pt x="6222998" y="2330445"/>
                  <a:pt x="6229205" y="2344794"/>
                  <a:pt x="6233476" y="2359742"/>
                </a:cubicBezTo>
                <a:cubicBezTo>
                  <a:pt x="6239045" y="2379232"/>
                  <a:pt x="6242656" y="2399246"/>
                  <a:pt x="6248224" y="2418736"/>
                </a:cubicBezTo>
                <a:cubicBezTo>
                  <a:pt x="6252495" y="2433684"/>
                  <a:pt x="6259600" y="2447805"/>
                  <a:pt x="6262972" y="2462981"/>
                </a:cubicBezTo>
                <a:cubicBezTo>
                  <a:pt x="6269459" y="2492172"/>
                  <a:pt x="6272805" y="2521974"/>
                  <a:pt x="6277721" y="2551471"/>
                </a:cubicBezTo>
                <a:cubicBezTo>
                  <a:pt x="6272805" y="2698955"/>
                  <a:pt x="6275227" y="2846867"/>
                  <a:pt x="6262972" y="2993923"/>
                </a:cubicBezTo>
                <a:cubicBezTo>
                  <a:pt x="6260390" y="3024908"/>
                  <a:pt x="6239574" y="3051925"/>
                  <a:pt x="6233476" y="3082413"/>
                </a:cubicBezTo>
                <a:cubicBezTo>
                  <a:pt x="6225058" y="3124503"/>
                  <a:pt x="6216473" y="3173502"/>
                  <a:pt x="6203979" y="3215149"/>
                </a:cubicBezTo>
                <a:cubicBezTo>
                  <a:pt x="6195045" y="3244930"/>
                  <a:pt x="6180580" y="3273151"/>
                  <a:pt x="6174482" y="3303639"/>
                </a:cubicBezTo>
                <a:cubicBezTo>
                  <a:pt x="6157882" y="3386639"/>
                  <a:pt x="6165516" y="3371746"/>
                  <a:pt x="6130237" y="3451123"/>
                </a:cubicBezTo>
                <a:cubicBezTo>
                  <a:pt x="6121308" y="3471214"/>
                  <a:pt x="6113519" y="3492226"/>
                  <a:pt x="6100740" y="3510116"/>
                </a:cubicBezTo>
                <a:cubicBezTo>
                  <a:pt x="6088617" y="3527088"/>
                  <a:pt x="6071243" y="3539613"/>
                  <a:pt x="6056495" y="3554361"/>
                </a:cubicBezTo>
                <a:cubicBezTo>
                  <a:pt x="6051579" y="3569110"/>
                  <a:pt x="6051458" y="3586467"/>
                  <a:pt x="6041746" y="3598607"/>
                </a:cubicBezTo>
                <a:cubicBezTo>
                  <a:pt x="6030673" y="3612448"/>
                  <a:pt x="6011925" y="3617800"/>
                  <a:pt x="5997501" y="3628103"/>
                </a:cubicBezTo>
                <a:cubicBezTo>
                  <a:pt x="5981903" y="3639245"/>
                  <a:pt x="5917443" y="3690255"/>
                  <a:pt x="5894263" y="3701845"/>
                </a:cubicBezTo>
                <a:cubicBezTo>
                  <a:pt x="5880358" y="3708798"/>
                  <a:pt x="5864170" y="3710161"/>
                  <a:pt x="5850017" y="3716594"/>
                </a:cubicBezTo>
                <a:cubicBezTo>
                  <a:pt x="5809987" y="3734789"/>
                  <a:pt x="5771359" y="3755923"/>
                  <a:pt x="5732030" y="3775587"/>
                </a:cubicBezTo>
                <a:cubicBezTo>
                  <a:pt x="5712366" y="3785419"/>
                  <a:pt x="5694596" y="3800772"/>
                  <a:pt x="5673037" y="3805084"/>
                </a:cubicBezTo>
                <a:cubicBezTo>
                  <a:pt x="5623876" y="3814916"/>
                  <a:pt x="5573115" y="3818727"/>
                  <a:pt x="5525553" y="3834581"/>
                </a:cubicBezTo>
                <a:cubicBezTo>
                  <a:pt x="5496056" y="3844413"/>
                  <a:pt x="5468001" y="3860984"/>
                  <a:pt x="5437063" y="3864078"/>
                </a:cubicBezTo>
                <a:lnTo>
                  <a:pt x="5289579" y="3878826"/>
                </a:lnTo>
                <a:cubicBezTo>
                  <a:pt x="5188109" y="3912648"/>
                  <a:pt x="5310790" y="3874969"/>
                  <a:pt x="5127346" y="3908323"/>
                </a:cubicBezTo>
                <a:cubicBezTo>
                  <a:pt x="5007946" y="3930032"/>
                  <a:pt x="5188431" y="3925314"/>
                  <a:pt x="4994611" y="3937819"/>
                </a:cubicBezTo>
                <a:cubicBezTo>
                  <a:pt x="4871865" y="3945738"/>
                  <a:pt x="4748804" y="3947652"/>
                  <a:pt x="4625901" y="3952568"/>
                </a:cubicBezTo>
                <a:cubicBezTo>
                  <a:pt x="4335676" y="4025123"/>
                  <a:pt x="4557274" y="3975204"/>
                  <a:pt x="3844237" y="3952568"/>
                </a:cubicBezTo>
                <a:cubicBezTo>
                  <a:pt x="3775270" y="3950379"/>
                  <a:pt x="3706585" y="3942735"/>
                  <a:pt x="3637759" y="3937819"/>
                </a:cubicBezTo>
                <a:cubicBezTo>
                  <a:pt x="3516290" y="3897330"/>
                  <a:pt x="3580049" y="3912720"/>
                  <a:pt x="3446030" y="3893574"/>
                </a:cubicBezTo>
                <a:cubicBezTo>
                  <a:pt x="3408121" y="3880938"/>
                  <a:pt x="3383534" y="3871486"/>
                  <a:pt x="3342792" y="3864078"/>
                </a:cubicBezTo>
                <a:cubicBezTo>
                  <a:pt x="3308590" y="3857859"/>
                  <a:pt x="3273966" y="3854245"/>
                  <a:pt x="3239553" y="3849329"/>
                </a:cubicBezTo>
                <a:cubicBezTo>
                  <a:pt x="3193369" y="3833934"/>
                  <a:pt x="3141110" y="3814000"/>
                  <a:pt x="3092069" y="3805084"/>
                </a:cubicBezTo>
                <a:cubicBezTo>
                  <a:pt x="2944192" y="3778198"/>
                  <a:pt x="3015716" y="3804434"/>
                  <a:pt x="2841346" y="3760839"/>
                </a:cubicBezTo>
                <a:cubicBezTo>
                  <a:pt x="2764639" y="3741661"/>
                  <a:pt x="2725742" y="3730942"/>
                  <a:pt x="2634869" y="3716594"/>
                </a:cubicBezTo>
                <a:cubicBezTo>
                  <a:pt x="2590896" y="3709651"/>
                  <a:pt x="2546107" y="3708788"/>
                  <a:pt x="2502134" y="3701845"/>
                </a:cubicBezTo>
                <a:cubicBezTo>
                  <a:pt x="2470192" y="3696801"/>
                  <a:pt x="2317695" y="3662508"/>
                  <a:pt x="2266159" y="3657600"/>
                </a:cubicBezTo>
                <a:cubicBezTo>
                  <a:pt x="2192587" y="3650593"/>
                  <a:pt x="2118637" y="3648312"/>
                  <a:pt x="2044934" y="3642852"/>
                </a:cubicBezTo>
                <a:lnTo>
                  <a:pt x="1867953" y="3628103"/>
                </a:lnTo>
                <a:cubicBezTo>
                  <a:pt x="1454994" y="3646875"/>
                  <a:pt x="1380800" y="3657573"/>
                  <a:pt x="879811" y="3628103"/>
                </a:cubicBezTo>
                <a:cubicBezTo>
                  <a:pt x="879800" y="3628102"/>
                  <a:pt x="769203" y="3591234"/>
                  <a:pt x="747076" y="3583858"/>
                </a:cubicBezTo>
                <a:lnTo>
                  <a:pt x="702830" y="3569110"/>
                </a:lnTo>
                <a:cubicBezTo>
                  <a:pt x="688082" y="3564194"/>
                  <a:pt x="673667" y="3558131"/>
                  <a:pt x="658585" y="3554361"/>
                </a:cubicBezTo>
                <a:cubicBezTo>
                  <a:pt x="628654" y="3546878"/>
                  <a:pt x="584964" y="3537558"/>
                  <a:pt x="555346" y="3524865"/>
                </a:cubicBezTo>
                <a:cubicBezTo>
                  <a:pt x="535138" y="3516205"/>
                  <a:pt x="516939" y="3503088"/>
                  <a:pt x="496353" y="3495368"/>
                </a:cubicBezTo>
                <a:cubicBezTo>
                  <a:pt x="477374" y="3488251"/>
                  <a:pt x="456774" y="3486443"/>
                  <a:pt x="437359" y="3480619"/>
                </a:cubicBezTo>
                <a:cubicBezTo>
                  <a:pt x="407578" y="3471685"/>
                  <a:pt x="378366" y="3460955"/>
                  <a:pt x="348869" y="3451123"/>
                </a:cubicBezTo>
                <a:lnTo>
                  <a:pt x="304624" y="3436374"/>
                </a:lnTo>
                <a:cubicBezTo>
                  <a:pt x="291267" y="3426357"/>
                  <a:pt x="222947" y="3373413"/>
                  <a:pt x="201385" y="3362632"/>
                </a:cubicBezTo>
                <a:cubicBezTo>
                  <a:pt x="187480" y="3355680"/>
                  <a:pt x="171888" y="3352800"/>
                  <a:pt x="157140" y="3347884"/>
                </a:cubicBezTo>
                <a:cubicBezTo>
                  <a:pt x="15995" y="3206739"/>
                  <a:pt x="196714" y="3374267"/>
                  <a:pt x="68650" y="3288890"/>
                </a:cubicBezTo>
                <a:cubicBezTo>
                  <a:pt x="51296" y="3277320"/>
                  <a:pt x="39153" y="3259393"/>
                  <a:pt x="24405" y="3244645"/>
                </a:cubicBezTo>
                <a:cubicBezTo>
                  <a:pt x="0" y="3171433"/>
                  <a:pt x="4467" y="3206819"/>
                  <a:pt x="24405" y="3097161"/>
                </a:cubicBezTo>
                <a:cubicBezTo>
                  <a:pt x="33322" y="3048119"/>
                  <a:pt x="53255" y="2995863"/>
                  <a:pt x="68650" y="2949678"/>
                </a:cubicBezTo>
                <a:cubicBezTo>
                  <a:pt x="73566" y="2934929"/>
                  <a:pt x="76445" y="2919337"/>
                  <a:pt x="83398" y="2905432"/>
                </a:cubicBezTo>
                <a:cubicBezTo>
                  <a:pt x="93230" y="2885768"/>
                  <a:pt x="104234" y="2866647"/>
                  <a:pt x="112895" y="2846439"/>
                </a:cubicBezTo>
                <a:cubicBezTo>
                  <a:pt x="119019" y="2832150"/>
                  <a:pt x="120093" y="2815784"/>
                  <a:pt x="127643" y="2802194"/>
                </a:cubicBezTo>
                <a:cubicBezTo>
                  <a:pt x="144859" y="2771204"/>
                  <a:pt x="186637" y="2713703"/>
                  <a:pt x="186637" y="2713703"/>
                </a:cubicBezTo>
                <a:cubicBezTo>
                  <a:pt x="240421" y="2552346"/>
                  <a:pt x="150332" y="2792437"/>
                  <a:pt x="245630" y="2639961"/>
                </a:cubicBezTo>
                <a:cubicBezTo>
                  <a:pt x="262109" y="2613595"/>
                  <a:pt x="265295" y="2580968"/>
                  <a:pt x="275127" y="2551471"/>
                </a:cubicBezTo>
                <a:lnTo>
                  <a:pt x="304624" y="2462981"/>
                </a:lnTo>
                <a:lnTo>
                  <a:pt x="334121" y="2374490"/>
                </a:lnTo>
                <a:cubicBezTo>
                  <a:pt x="339037" y="2359742"/>
                  <a:pt x="341916" y="2344150"/>
                  <a:pt x="348869" y="2330245"/>
                </a:cubicBezTo>
                <a:cubicBezTo>
                  <a:pt x="358701" y="2310581"/>
                  <a:pt x="370201" y="2291665"/>
                  <a:pt x="378366" y="2271252"/>
                </a:cubicBezTo>
                <a:cubicBezTo>
                  <a:pt x="389914" y="2242383"/>
                  <a:pt x="398031" y="2212258"/>
                  <a:pt x="407863" y="2182761"/>
                </a:cubicBezTo>
                <a:cubicBezTo>
                  <a:pt x="412779" y="2168013"/>
                  <a:pt x="415658" y="2152421"/>
                  <a:pt x="422611" y="2138516"/>
                </a:cubicBezTo>
                <a:lnTo>
                  <a:pt x="452108" y="2079523"/>
                </a:lnTo>
                <a:cubicBezTo>
                  <a:pt x="456114" y="2059491"/>
                  <a:pt x="472676" y="1970597"/>
                  <a:pt x="481605" y="1946787"/>
                </a:cubicBezTo>
                <a:cubicBezTo>
                  <a:pt x="489325" y="1926201"/>
                  <a:pt x="502441" y="1908002"/>
                  <a:pt x="511101" y="1887794"/>
                </a:cubicBezTo>
                <a:cubicBezTo>
                  <a:pt x="517225" y="1873505"/>
                  <a:pt x="518898" y="1857454"/>
                  <a:pt x="525850" y="1843549"/>
                </a:cubicBezTo>
                <a:cubicBezTo>
                  <a:pt x="533777" y="1827695"/>
                  <a:pt x="548147" y="1815501"/>
                  <a:pt x="555346" y="1799303"/>
                </a:cubicBezTo>
                <a:cubicBezTo>
                  <a:pt x="578712" y="1746730"/>
                  <a:pt x="574287" y="1706621"/>
                  <a:pt x="614340" y="1666568"/>
                </a:cubicBezTo>
                <a:cubicBezTo>
                  <a:pt x="626874" y="1654034"/>
                  <a:pt x="643837" y="1646903"/>
                  <a:pt x="658585" y="1637071"/>
                </a:cubicBezTo>
                <a:cubicBezTo>
                  <a:pt x="668417" y="1622323"/>
                  <a:pt x="680155" y="1608680"/>
                  <a:pt x="688082" y="1592826"/>
                </a:cubicBezTo>
                <a:cubicBezTo>
                  <a:pt x="695034" y="1578921"/>
                  <a:pt x="691837" y="1559574"/>
                  <a:pt x="702830" y="1548581"/>
                </a:cubicBezTo>
                <a:cubicBezTo>
                  <a:pt x="713823" y="1537588"/>
                  <a:pt x="733171" y="1540785"/>
                  <a:pt x="747076" y="1533832"/>
                </a:cubicBezTo>
                <a:cubicBezTo>
                  <a:pt x="762930" y="1525905"/>
                  <a:pt x="776573" y="1514168"/>
                  <a:pt x="791321" y="1504336"/>
                </a:cubicBezTo>
                <a:cubicBezTo>
                  <a:pt x="817854" y="1424734"/>
                  <a:pt x="785330" y="1487545"/>
                  <a:pt x="865063" y="1430594"/>
                </a:cubicBezTo>
                <a:cubicBezTo>
                  <a:pt x="961734" y="1361545"/>
                  <a:pt x="858639" y="1403239"/>
                  <a:pt x="953553" y="1371600"/>
                </a:cubicBezTo>
                <a:cubicBezTo>
                  <a:pt x="963385" y="1356852"/>
                  <a:pt x="970516" y="1339889"/>
                  <a:pt x="983050" y="1327355"/>
                </a:cubicBezTo>
                <a:cubicBezTo>
                  <a:pt x="995584" y="1314821"/>
                  <a:pt x="1012871" y="1308161"/>
                  <a:pt x="1027295" y="1297858"/>
                </a:cubicBezTo>
                <a:cubicBezTo>
                  <a:pt x="1047297" y="1283571"/>
                  <a:pt x="1068907" y="1270994"/>
                  <a:pt x="1086288" y="1253613"/>
                </a:cubicBezTo>
                <a:cubicBezTo>
                  <a:pt x="1169672" y="1170229"/>
                  <a:pt x="1048219" y="1243151"/>
                  <a:pt x="1174779" y="1179871"/>
                </a:cubicBezTo>
                <a:cubicBezTo>
                  <a:pt x="1184495" y="1150723"/>
                  <a:pt x="1193032" y="1112175"/>
                  <a:pt x="1219024" y="1091381"/>
                </a:cubicBezTo>
                <a:cubicBezTo>
                  <a:pt x="1231163" y="1081669"/>
                  <a:pt x="1248521" y="1081548"/>
                  <a:pt x="1263269" y="1076632"/>
                </a:cubicBezTo>
                <a:cubicBezTo>
                  <a:pt x="1268185" y="1061884"/>
                  <a:pt x="1268305" y="1044526"/>
                  <a:pt x="1278017" y="1032387"/>
                </a:cubicBezTo>
                <a:cubicBezTo>
                  <a:pt x="1289090" y="1018546"/>
                  <a:pt x="1308646" y="1014238"/>
                  <a:pt x="1322263" y="1002890"/>
                </a:cubicBezTo>
                <a:cubicBezTo>
                  <a:pt x="1338286" y="989538"/>
                  <a:pt x="1351760" y="973393"/>
                  <a:pt x="1366508" y="958645"/>
                </a:cubicBezTo>
                <a:cubicBezTo>
                  <a:pt x="1381289" y="914300"/>
                  <a:pt x="1378985" y="908276"/>
                  <a:pt x="1410753" y="870155"/>
                </a:cubicBezTo>
                <a:cubicBezTo>
                  <a:pt x="1424106" y="854132"/>
                  <a:pt x="1442193" y="842374"/>
                  <a:pt x="1454998" y="825910"/>
                </a:cubicBezTo>
                <a:cubicBezTo>
                  <a:pt x="1455012" y="825892"/>
                  <a:pt x="1528733" y="715307"/>
                  <a:pt x="1543488" y="693174"/>
                </a:cubicBezTo>
                <a:cubicBezTo>
                  <a:pt x="1553320" y="678426"/>
                  <a:pt x="1558805" y="659564"/>
                  <a:pt x="1572985" y="648929"/>
                </a:cubicBezTo>
                <a:cubicBezTo>
                  <a:pt x="1592650" y="634181"/>
                  <a:pt x="1615648" y="623056"/>
                  <a:pt x="1631979" y="604684"/>
                </a:cubicBezTo>
                <a:cubicBezTo>
                  <a:pt x="1655531" y="578188"/>
                  <a:pt x="1671308" y="545691"/>
                  <a:pt x="1690972" y="516194"/>
                </a:cubicBezTo>
                <a:lnTo>
                  <a:pt x="1749966" y="427703"/>
                </a:lnTo>
                <a:cubicBezTo>
                  <a:pt x="1759798" y="412955"/>
                  <a:pt x="1764715" y="393290"/>
                  <a:pt x="1779463" y="383458"/>
                </a:cubicBezTo>
                <a:lnTo>
                  <a:pt x="1823708" y="353961"/>
                </a:lnTo>
                <a:cubicBezTo>
                  <a:pt x="1828624" y="339213"/>
                  <a:pt x="1831504" y="323621"/>
                  <a:pt x="1838456" y="309716"/>
                </a:cubicBezTo>
                <a:cubicBezTo>
                  <a:pt x="1846383" y="293862"/>
                  <a:pt x="1860754" y="281669"/>
                  <a:pt x="1867953" y="265471"/>
                </a:cubicBezTo>
                <a:cubicBezTo>
                  <a:pt x="1867957" y="265462"/>
                  <a:pt x="1904822" y="154863"/>
                  <a:pt x="1912198" y="132736"/>
                </a:cubicBezTo>
                <a:lnTo>
                  <a:pt x="1941695" y="44245"/>
                </a:lnTo>
                <a:lnTo>
                  <a:pt x="1956443" y="0"/>
                </a:lnTo>
                <a:lnTo>
                  <a:pt x="1956443" y="0"/>
                </a:lnTo>
              </a:path>
            </a:pathLst>
          </a:custGeom>
          <a:ln w="25400">
            <a:solidFill>
              <a:srgbClr val="00B05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4" name="任意多边形 33"/>
          <p:cNvSpPr/>
          <p:nvPr/>
        </p:nvSpPr>
        <p:spPr>
          <a:xfrm>
            <a:off x="784101" y="3982656"/>
            <a:ext cx="3439099" cy="2354038"/>
          </a:xfrm>
          <a:custGeom>
            <a:avLst/>
            <a:gdLst>
              <a:gd name="connsiteX0" fmla="*/ 1032388 w 3872125"/>
              <a:gd name="connsiteY0" fmla="*/ 63537 h 2791989"/>
              <a:gd name="connsiteX1" fmla="*/ 1076633 w 3872125"/>
              <a:gd name="connsiteY1" fmla="*/ 48789 h 2791989"/>
              <a:gd name="connsiteX2" fmla="*/ 1342104 w 3872125"/>
              <a:gd name="connsiteY2" fmla="*/ 78286 h 2791989"/>
              <a:gd name="connsiteX3" fmla="*/ 1386349 w 3872125"/>
              <a:gd name="connsiteY3" fmla="*/ 93034 h 2791989"/>
              <a:gd name="connsiteX4" fmla="*/ 1799304 w 3872125"/>
              <a:gd name="connsiteY4" fmla="*/ 122531 h 2791989"/>
              <a:gd name="connsiteX5" fmla="*/ 1902542 w 3872125"/>
              <a:gd name="connsiteY5" fmla="*/ 137279 h 2791989"/>
              <a:gd name="connsiteX6" fmla="*/ 2035278 w 3872125"/>
              <a:gd name="connsiteY6" fmla="*/ 152028 h 2791989"/>
              <a:gd name="connsiteX7" fmla="*/ 2079523 w 3872125"/>
              <a:gd name="connsiteY7" fmla="*/ 166776 h 2791989"/>
              <a:gd name="connsiteX8" fmla="*/ 2227007 w 3872125"/>
              <a:gd name="connsiteY8" fmla="*/ 196273 h 2791989"/>
              <a:gd name="connsiteX9" fmla="*/ 2403988 w 3872125"/>
              <a:gd name="connsiteY9" fmla="*/ 255266 h 2791989"/>
              <a:gd name="connsiteX10" fmla="*/ 2448233 w 3872125"/>
              <a:gd name="connsiteY10" fmla="*/ 270015 h 2791989"/>
              <a:gd name="connsiteX11" fmla="*/ 2492478 w 3872125"/>
              <a:gd name="connsiteY11" fmla="*/ 284763 h 2791989"/>
              <a:gd name="connsiteX12" fmla="*/ 2536723 w 3872125"/>
              <a:gd name="connsiteY12" fmla="*/ 329008 h 2791989"/>
              <a:gd name="connsiteX13" fmla="*/ 2743200 w 3872125"/>
              <a:gd name="connsiteY13" fmla="*/ 388002 h 2791989"/>
              <a:gd name="connsiteX14" fmla="*/ 2831691 w 3872125"/>
              <a:gd name="connsiteY14" fmla="*/ 432247 h 2791989"/>
              <a:gd name="connsiteX15" fmla="*/ 2875936 w 3872125"/>
              <a:gd name="connsiteY15" fmla="*/ 461744 h 2791989"/>
              <a:gd name="connsiteX16" fmla="*/ 2920181 w 3872125"/>
              <a:gd name="connsiteY16" fmla="*/ 476492 h 2791989"/>
              <a:gd name="connsiteX17" fmla="*/ 3008671 w 3872125"/>
              <a:gd name="connsiteY17" fmla="*/ 535486 h 2791989"/>
              <a:gd name="connsiteX18" fmla="*/ 3052917 w 3872125"/>
              <a:gd name="connsiteY18" fmla="*/ 564982 h 2791989"/>
              <a:gd name="connsiteX19" fmla="*/ 3082413 w 3872125"/>
              <a:gd name="connsiteY19" fmla="*/ 609228 h 2791989"/>
              <a:gd name="connsiteX20" fmla="*/ 3170904 w 3872125"/>
              <a:gd name="connsiteY20" fmla="*/ 682970 h 2791989"/>
              <a:gd name="connsiteX21" fmla="*/ 3229897 w 3872125"/>
              <a:gd name="connsiteY21" fmla="*/ 771460 h 2791989"/>
              <a:gd name="connsiteX22" fmla="*/ 3259394 w 3872125"/>
              <a:gd name="connsiteY22" fmla="*/ 815705 h 2791989"/>
              <a:gd name="connsiteX23" fmla="*/ 3303639 w 3872125"/>
              <a:gd name="connsiteY23" fmla="*/ 845202 h 2791989"/>
              <a:gd name="connsiteX24" fmla="*/ 3377381 w 3872125"/>
              <a:gd name="connsiteY24" fmla="*/ 948441 h 2791989"/>
              <a:gd name="connsiteX25" fmla="*/ 3421626 w 3872125"/>
              <a:gd name="connsiteY25" fmla="*/ 992686 h 2791989"/>
              <a:gd name="connsiteX26" fmla="*/ 3436375 w 3872125"/>
              <a:gd name="connsiteY26" fmla="*/ 1036931 h 2791989"/>
              <a:gd name="connsiteX27" fmla="*/ 3480620 w 3872125"/>
              <a:gd name="connsiteY27" fmla="*/ 1066428 h 2791989"/>
              <a:gd name="connsiteX28" fmla="*/ 3510117 w 3872125"/>
              <a:gd name="connsiteY28" fmla="*/ 1110673 h 2791989"/>
              <a:gd name="connsiteX29" fmla="*/ 3554362 w 3872125"/>
              <a:gd name="connsiteY29" fmla="*/ 1199163 h 2791989"/>
              <a:gd name="connsiteX30" fmla="*/ 3598607 w 3872125"/>
              <a:gd name="connsiteY30" fmla="*/ 1228660 h 2791989"/>
              <a:gd name="connsiteX31" fmla="*/ 3657600 w 3872125"/>
              <a:gd name="connsiteY31" fmla="*/ 1317150 h 2791989"/>
              <a:gd name="connsiteX32" fmla="*/ 3701846 w 3872125"/>
              <a:gd name="connsiteY32" fmla="*/ 1420389 h 2791989"/>
              <a:gd name="connsiteX33" fmla="*/ 3731342 w 3872125"/>
              <a:gd name="connsiteY33" fmla="*/ 1464634 h 2791989"/>
              <a:gd name="connsiteX34" fmla="*/ 3746091 w 3872125"/>
              <a:gd name="connsiteY34" fmla="*/ 1508879 h 2791989"/>
              <a:gd name="connsiteX35" fmla="*/ 3805084 w 3872125"/>
              <a:gd name="connsiteY35" fmla="*/ 1597370 h 2791989"/>
              <a:gd name="connsiteX36" fmla="*/ 3819833 w 3872125"/>
              <a:gd name="connsiteY36" fmla="*/ 1656363 h 2791989"/>
              <a:gd name="connsiteX37" fmla="*/ 3849329 w 3872125"/>
              <a:gd name="connsiteY37" fmla="*/ 1700608 h 2791989"/>
              <a:gd name="connsiteX38" fmla="*/ 3864078 w 3872125"/>
              <a:gd name="connsiteY38" fmla="*/ 1744853 h 2791989"/>
              <a:gd name="connsiteX39" fmla="*/ 3819833 w 3872125"/>
              <a:gd name="connsiteY39" fmla="*/ 2098815 h 2791989"/>
              <a:gd name="connsiteX40" fmla="*/ 3790336 w 3872125"/>
              <a:gd name="connsiteY40" fmla="*/ 2143060 h 2791989"/>
              <a:gd name="connsiteX41" fmla="*/ 3746091 w 3872125"/>
              <a:gd name="connsiteY41" fmla="*/ 2172557 h 2791989"/>
              <a:gd name="connsiteX42" fmla="*/ 3628104 w 3872125"/>
              <a:gd name="connsiteY42" fmla="*/ 2261047 h 2791989"/>
              <a:gd name="connsiteX43" fmla="*/ 3569110 w 3872125"/>
              <a:gd name="connsiteY43" fmla="*/ 2290544 h 2791989"/>
              <a:gd name="connsiteX44" fmla="*/ 3480620 w 3872125"/>
              <a:gd name="connsiteY44" fmla="*/ 2349537 h 2791989"/>
              <a:gd name="connsiteX45" fmla="*/ 3421626 w 3872125"/>
              <a:gd name="connsiteY45" fmla="*/ 2379034 h 2791989"/>
              <a:gd name="connsiteX46" fmla="*/ 3318388 w 3872125"/>
              <a:gd name="connsiteY46" fmla="*/ 2438028 h 2791989"/>
              <a:gd name="connsiteX47" fmla="*/ 3274142 w 3872125"/>
              <a:gd name="connsiteY47" fmla="*/ 2452776 h 2791989"/>
              <a:gd name="connsiteX48" fmla="*/ 3215149 w 3872125"/>
              <a:gd name="connsiteY48" fmla="*/ 2497021 h 2791989"/>
              <a:gd name="connsiteX49" fmla="*/ 3170904 w 3872125"/>
              <a:gd name="connsiteY49" fmla="*/ 2511770 h 2791989"/>
              <a:gd name="connsiteX50" fmla="*/ 3111910 w 3872125"/>
              <a:gd name="connsiteY50" fmla="*/ 2541266 h 2791989"/>
              <a:gd name="connsiteX51" fmla="*/ 2979175 w 3872125"/>
              <a:gd name="connsiteY51" fmla="*/ 2600260 h 2791989"/>
              <a:gd name="connsiteX52" fmla="*/ 2934929 w 3872125"/>
              <a:gd name="connsiteY52" fmla="*/ 2615008 h 2791989"/>
              <a:gd name="connsiteX53" fmla="*/ 2684207 w 3872125"/>
              <a:gd name="connsiteY53" fmla="*/ 2644505 h 2791989"/>
              <a:gd name="connsiteX54" fmla="*/ 2639962 w 3872125"/>
              <a:gd name="connsiteY54" fmla="*/ 2659253 h 2791989"/>
              <a:gd name="connsiteX55" fmla="*/ 2389239 w 3872125"/>
              <a:gd name="connsiteY55" fmla="*/ 2688750 h 2791989"/>
              <a:gd name="connsiteX56" fmla="*/ 2315497 w 3872125"/>
              <a:gd name="connsiteY56" fmla="*/ 2703499 h 2791989"/>
              <a:gd name="connsiteX57" fmla="*/ 2197510 w 3872125"/>
              <a:gd name="connsiteY57" fmla="*/ 2732995 h 2791989"/>
              <a:gd name="connsiteX58" fmla="*/ 2035278 w 3872125"/>
              <a:gd name="connsiteY58" fmla="*/ 2762492 h 2791989"/>
              <a:gd name="connsiteX59" fmla="*/ 1961536 w 3872125"/>
              <a:gd name="connsiteY59" fmla="*/ 2791989 h 2791989"/>
              <a:gd name="connsiteX60" fmla="*/ 1607575 w 3872125"/>
              <a:gd name="connsiteY60" fmla="*/ 2777241 h 2791989"/>
              <a:gd name="connsiteX61" fmla="*/ 1312607 w 3872125"/>
              <a:gd name="connsiteY61" fmla="*/ 2747744 h 2791989"/>
              <a:gd name="connsiteX62" fmla="*/ 1253613 w 3872125"/>
              <a:gd name="connsiteY62" fmla="*/ 2718247 h 2791989"/>
              <a:gd name="connsiteX63" fmla="*/ 1209368 w 3872125"/>
              <a:gd name="connsiteY63" fmla="*/ 2703499 h 2791989"/>
              <a:gd name="connsiteX64" fmla="*/ 1165123 w 3872125"/>
              <a:gd name="connsiteY64" fmla="*/ 2674002 h 2791989"/>
              <a:gd name="connsiteX65" fmla="*/ 1120878 w 3872125"/>
              <a:gd name="connsiteY65" fmla="*/ 2659253 h 2791989"/>
              <a:gd name="connsiteX66" fmla="*/ 1061884 w 3872125"/>
              <a:gd name="connsiteY66" fmla="*/ 2629757 h 2791989"/>
              <a:gd name="connsiteX67" fmla="*/ 1017639 w 3872125"/>
              <a:gd name="connsiteY67" fmla="*/ 2615008 h 2791989"/>
              <a:gd name="connsiteX68" fmla="*/ 958646 w 3872125"/>
              <a:gd name="connsiteY68" fmla="*/ 2585512 h 2791989"/>
              <a:gd name="connsiteX69" fmla="*/ 855407 w 3872125"/>
              <a:gd name="connsiteY69" fmla="*/ 2556015 h 2791989"/>
              <a:gd name="connsiteX70" fmla="*/ 737420 w 3872125"/>
              <a:gd name="connsiteY70" fmla="*/ 2497021 h 2791989"/>
              <a:gd name="connsiteX71" fmla="*/ 619433 w 3872125"/>
              <a:gd name="connsiteY71" fmla="*/ 2452776 h 2791989"/>
              <a:gd name="connsiteX72" fmla="*/ 575188 w 3872125"/>
              <a:gd name="connsiteY72" fmla="*/ 2423279 h 2791989"/>
              <a:gd name="connsiteX73" fmla="*/ 545691 w 3872125"/>
              <a:gd name="connsiteY73" fmla="*/ 2379034 h 2791989"/>
              <a:gd name="connsiteX74" fmla="*/ 457200 w 3872125"/>
              <a:gd name="connsiteY74" fmla="*/ 2320041 h 2791989"/>
              <a:gd name="connsiteX75" fmla="*/ 383459 w 3872125"/>
              <a:gd name="connsiteY75" fmla="*/ 2261047 h 2791989"/>
              <a:gd name="connsiteX76" fmla="*/ 339213 w 3872125"/>
              <a:gd name="connsiteY76" fmla="*/ 2231550 h 2791989"/>
              <a:gd name="connsiteX77" fmla="*/ 280220 w 3872125"/>
              <a:gd name="connsiteY77" fmla="*/ 2187305 h 2791989"/>
              <a:gd name="connsiteX78" fmla="*/ 221226 w 3872125"/>
              <a:gd name="connsiteY78" fmla="*/ 2172557 h 2791989"/>
              <a:gd name="connsiteX79" fmla="*/ 132736 w 3872125"/>
              <a:gd name="connsiteY79" fmla="*/ 2113563 h 2791989"/>
              <a:gd name="connsiteX80" fmla="*/ 58994 w 3872125"/>
              <a:gd name="connsiteY80" fmla="*/ 2039821 h 2791989"/>
              <a:gd name="connsiteX81" fmla="*/ 44246 w 3872125"/>
              <a:gd name="connsiteY81" fmla="*/ 1995576 h 2791989"/>
              <a:gd name="connsiteX82" fmla="*/ 14749 w 3872125"/>
              <a:gd name="connsiteY82" fmla="*/ 1936582 h 2791989"/>
              <a:gd name="connsiteX83" fmla="*/ 0 w 3872125"/>
              <a:gd name="connsiteY83" fmla="*/ 1848092 h 2791989"/>
              <a:gd name="connsiteX84" fmla="*/ 29497 w 3872125"/>
              <a:gd name="connsiteY84" fmla="*/ 1700608 h 2791989"/>
              <a:gd name="connsiteX85" fmla="*/ 44246 w 3872125"/>
              <a:gd name="connsiteY85" fmla="*/ 1656363 h 2791989"/>
              <a:gd name="connsiteX86" fmla="*/ 58994 w 3872125"/>
              <a:gd name="connsiteY86" fmla="*/ 1597370 h 2791989"/>
              <a:gd name="connsiteX87" fmla="*/ 88491 w 3872125"/>
              <a:gd name="connsiteY87" fmla="*/ 1553124 h 2791989"/>
              <a:gd name="connsiteX88" fmla="*/ 147484 w 3872125"/>
              <a:gd name="connsiteY88" fmla="*/ 1420389 h 2791989"/>
              <a:gd name="connsiteX89" fmla="*/ 191729 w 3872125"/>
              <a:gd name="connsiteY89" fmla="*/ 1272905 h 2791989"/>
              <a:gd name="connsiteX90" fmla="*/ 221226 w 3872125"/>
              <a:gd name="connsiteY90" fmla="*/ 1228660 h 2791989"/>
              <a:gd name="connsiteX91" fmla="*/ 250723 w 3872125"/>
              <a:gd name="connsiteY91" fmla="*/ 1125421 h 2791989"/>
              <a:gd name="connsiteX92" fmla="*/ 280220 w 3872125"/>
              <a:gd name="connsiteY92" fmla="*/ 1081176 h 2791989"/>
              <a:gd name="connsiteX93" fmla="*/ 339213 w 3872125"/>
              <a:gd name="connsiteY93" fmla="*/ 948441 h 2791989"/>
              <a:gd name="connsiteX94" fmla="*/ 383459 w 3872125"/>
              <a:gd name="connsiteY94" fmla="*/ 845202 h 2791989"/>
              <a:gd name="connsiteX95" fmla="*/ 398207 w 3872125"/>
              <a:gd name="connsiteY95" fmla="*/ 800957 h 2791989"/>
              <a:gd name="connsiteX96" fmla="*/ 457200 w 3872125"/>
              <a:gd name="connsiteY96" fmla="*/ 712466 h 2791989"/>
              <a:gd name="connsiteX97" fmla="*/ 486697 w 3872125"/>
              <a:gd name="connsiteY97" fmla="*/ 668221 h 2791989"/>
              <a:gd name="connsiteX98" fmla="*/ 530942 w 3872125"/>
              <a:gd name="connsiteY98" fmla="*/ 623976 h 2791989"/>
              <a:gd name="connsiteX99" fmla="*/ 560439 w 3872125"/>
              <a:gd name="connsiteY99" fmla="*/ 579731 h 2791989"/>
              <a:gd name="connsiteX100" fmla="*/ 604684 w 3872125"/>
              <a:gd name="connsiteY100" fmla="*/ 535486 h 2791989"/>
              <a:gd name="connsiteX101" fmla="*/ 634181 w 3872125"/>
              <a:gd name="connsiteY101" fmla="*/ 491241 h 2791989"/>
              <a:gd name="connsiteX102" fmla="*/ 722671 w 3872125"/>
              <a:gd name="connsiteY102" fmla="*/ 432247 h 2791989"/>
              <a:gd name="connsiteX103" fmla="*/ 796413 w 3872125"/>
              <a:gd name="connsiteY103" fmla="*/ 343757 h 2791989"/>
              <a:gd name="connsiteX104" fmla="*/ 870155 w 3872125"/>
              <a:gd name="connsiteY104" fmla="*/ 255266 h 2791989"/>
              <a:gd name="connsiteX105" fmla="*/ 929149 w 3872125"/>
              <a:gd name="connsiteY105" fmla="*/ 211021 h 2791989"/>
              <a:gd name="connsiteX106" fmla="*/ 958646 w 3872125"/>
              <a:gd name="connsiteY106" fmla="*/ 166776 h 2791989"/>
              <a:gd name="connsiteX107" fmla="*/ 1002891 w 3872125"/>
              <a:gd name="connsiteY107" fmla="*/ 137279 h 2791989"/>
              <a:gd name="connsiteX108" fmla="*/ 1047136 w 3872125"/>
              <a:gd name="connsiteY108" fmla="*/ 93034 h 2791989"/>
              <a:gd name="connsiteX109" fmla="*/ 1120878 w 3872125"/>
              <a:gd name="connsiteY109" fmla="*/ 34041 h 2791989"/>
              <a:gd name="connsiteX110" fmla="*/ 1120878 w 3872125"/>
              <a:gd name="connsiteY110" fmla="*/ 34041 h 2791989"/>
              <a:gd name="connsiteX111" fmla="*/ 1120878 w 3872125"/>
              <a:gd name="connsiteY111" fmla="*/ 48789 h 2791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872125" h="2791989">
                <a:moveTo>
                  <a:pt x="1032388" y="63537"/>
                </a:moveTo>
                <a:cubicBezTo>
                  <a:pt x="1047136" y="58621"/>
                  <a:pt x="1061087" y="48789"/>
                  <a:pt x="1076633" y="48789"/>
                </a:cubicBezTo>
                <a:cubicBezTo>
                  <a:pt x="1133187" y="48789"/>
                  <a:pt x="1271108" y="62509"/>
                  <a:pt x="1342104" y="78286"/>
                </a:cubicBezTo>
                <a:cubicBezTo>
                  <a:pt x="1357280" y="81658"/>
                  <a:pt x="1370959" y="90836"/>
                  <a:pt x="1386349" y="93034"/>
                </a:cubicBezTo>
                <a:cubicBezTo>
                  <a:pt x="1480119" y="106429"/>
                  <a:pt x="1728472" y="118364"/>
                  <a:pt x="1799304" y="122531"/>
                </a:cubicBezTo>
                <a:lnTo>
                  <a:pt x="1902542" y="137279"/>
                </a:lnTo>
                <a:cubicBezTo>
                  <a:pt x="1946716" y="142801"/>
                  <a:pt x="1991366" y="144709"/>
                  <a:pt x="2035278" y="152028"/>
                </a:cubicBezTo>
                <a:cubicBezTo>
                  <a:pt x="2050613" y="154584"/>
                  <a:pt x="2064375" y="163280"/>
                  <a:pt x="2079523" y="166776"/>
                </a:cubicBezTo>
                <a:cubicBezTo>
                  <a:pt x="2128374" y="178049"/>
                  <a:pt x="2179445" y="180419"/>
                  <a:pt x="2227007" y="196273"/>
                </a:cubicBezTo>
                <a:lnTo>
                  <a:pt x="2403988" y="255266"/>
                </a:lnTo>
                <a:lnTo>
                  <a:pt x="2448233" y="270015"/>
                </a:lnTo>
                <a:lnTo>
                  <a:pt x="2492478" y="284763"/>
                </a:lnTo>
                <a:cubicBezTo>
                  <a:pt x="2507226" y="299511"/>
                  <a:pt x="2517735" y="320377"/>
                  <a:pt x="2536723" y="329008"/>
                </a:cubicBezTo>
                <a:cubicBezTo>
                  <a:pt x="2567632" y="343057"/>
                  <a:pt x="2706172" y="363317"/>
                  <a:pt x="2743200" y="388002"/>
                </a:cubicBezTo>
                <a:cubicBezTo>
                  <a:pt x="2800381" y="426122"/>
                  <a:pt x="2770630" y="411894"/>
                  <a:pt x="2831691" y="432247"/>
                </a:cubicBezTo>
                <a:cubicBezTo>
                  <a:pt x="2846439" y="442079"/>
                  <a:pt x="2860082" y="453817"/>
                  <a:pt x="2875936" y="461744"/>
                </a:cubicBezTo>
                <a:cubicBezTo>
                  <a:pt x="2889841" y="468696"/>
                  <a:pt x="2906591" y="468942"/>
                  <a:pt x="2920181" y="476492"/>
                </a:cubicBezTo>
                <a:cubicBezTo>
                  <a:pt x="2951170" y="493708"/>
                  <a:pt x="2979174" y="515822"/>
                  <a:pt x="3008671" y="535486"/>
                </a:cubicBezTo>
                <a:lnTo>
                  <a:pt x="3052917" y="564982"/>
                </a:lnTo>
                <a:cubicBezTo>
                  <a:pt x="3062749" y="579731"/>
                  <a:pt x="3071065" y="595611"/>
                  <a:pt x="3082413" y="609228"/>
                </a:cubicBezTo>
                <a:cubicBezTo>
                  <a:pt x="3117897" y="651809"/>
                  <a:pt x="3127402" y="653969"/>
                  <a:pt x="3170904" y="682970"/>
                </a:cubicBezTo>
                <a:lnTo>
                  <a:pt x="3229897" y="771460"/>
                </a:lnTo>
                <a:cubicBezTo>
                  <a:pt x="3239729" y="786208"/>
                  <a:pt x="3244646" y="805873"/>
                  <a:pt x="3259394" y="815705"/>
                </a:cubicBezTo>
                <a:lnTo>
                  <a:pt x="3303639" y="845202"/>
                </a:lnTo>
                <a:cubicBezTo>
                  <a:pt x="3326981" y="880215"/>
                  <a:pt x="3349944" y="916431"/>
                  <a:pt x="3377381" y="948441"/>
                </a:cubicBezTo>
                <a:cubicBezTo>
                  <a:pt x="3390955" y="964277"/>
                  <a:pt x="3406878" y="977938"/>
                  <a:pt x="3421626" y="992686"/>
                </a:cubicBezTo>
                <a:cubicBezTo>
                  <a:pt x="3426542" y="1007434"/>
                  <a:pt x="3426663" y="1024792"/>
                  <a:pt x="3436375" y="1036931"/>
                </a:cubicBezTo>
                <a:cubicBezTo>
                  <a:pt x="3447448" y="1050772"/>
                  <a:pt x="3468086" y="1053894"/>
                  <a:pt x="3480620" y="1066428"/>
                </a:cubicBezTo>
                <a:cubicBezTo>
                  <a:pt x="3493154" y="1078962"/>
                  <a:pt x="3500285" y="1095925"/>
                  <a:pt x="3510117" y="1110673"/>
                </a:cubicBezTo>
                <a:cubicBezTo>
                  <a:pt x="3522112" y="1146660"/>
                  <a:pt x="3525771" y="1170572"/>
                  <a:pt x="3554362" y="1199163"/>
                </a:cubicBezTo>
                <a:cubicBezTo>
                  <a:pt x="3566896" y="1211697"/>
                  <a:pt x="3583859" y="1218828"/>
                  <a:pt x="3598607" y="1228660"/>
                </a:cubicBezTo>
                <a:cubicBezTo>
                  <a:pt x="3630243" y="1323570"/>
                  <a:pt x="3588553" y="1220484"/>
                  <a:pt x="3657600" y="1317150"/>
                </a:cubicBezTo>
                <a:cubicBezTo>
                  <a:pt x="3708745" y="1388753"/>
                  <a:pt x="3669753" y="1356203"/>
                  <a:pt x="3701846" y="1420389"/>
                </a:cubicBezTo>
                <a:cubicBezTo>
                  <a:pt x="3709773" y="1436243"/>
                  <a:pt x="3723415" y="1448780"/>
                  <a:pt x="3731342" y="1464634"/>
                </a:cubicBezTo>
                <a:cubicBezTo>
                  <a:pt x="3738294" y="1478539"/>
                  <a:pt x="3738541" y="1495289"/>
                  <a:pt x="3746091" y="1508879"/>
                </a:cubicBezTo>
                <a:cubicBezTo>
                  <a:pt x="3763307" y="1539869"/>
                  <a:pt x="3805084" y="1597370"/>
                  <a:pt x="3805084" y="1597370"/>
                </a:cubicBezTo>
                <a:cubicBezTo>
                  <a:pt x="3810000" y="1617034"/>
                  <a:pt x="3811848" y="1637732"/>
                  <a:pt x="3819833" y="1656363"/>
                </a:cubicBezTo>
                <a:cubicBezTo>
                  <a:pt x="3826815" y="1672655"/>
                  <a:pt x="3841402" y="1684754"/>
                  <a:pt x="3849329" y="1700608"/>
                </a:cubicBezTo>
                <a:cubicBezTo>
                  <a:pt x="3856281" y="1714513"/>
                  <a:pt x="3859162" y="1730105"/>
                  <a:pt x="3864078" y="1744853"/>
                </a:cubicBezTo>
                <a:cubicBezTo>
                  <a:pt x="3862512" y="1773048"/>
                  <a:pt x="3872125" y="2020379"/>
                  <a:pt x="3819833" y="2098815"/>
                </a:cubicBezTo>
                <a:cubicBezTo>
                  <a:pt x="3810001" y="2113563"/>
                  <a:pt x="3802870" y="2130526"/>
                  <a:pt x="3790336" y="2143060"/>
                </a:cubicBezTo>
                <a:cubicBezTo>
                  <a:pt x="3777802" y="2155594"/>
                  <a:pt x="3760426" y="2162131"/>
                  <a:pt x="3746091" y="2172557"/>
                </a:cubicBezTo>
                <a:cubicBezTo>
                  <a:pt x="3706333" y="2201472"/>
                  <a:pt x="3672075" y="2239061"/>
                  <a:pt x="3628104" y="2261047"/>
                </a:cubicBezTo>
                <a:cubicBezTo>
                  <a:pt x="3608439" y="2270879"/>
                  <a:pt x="3587963" y="2279232"/>
                  <a:pt x="3569110" y="2290544"/>
                </a:cubicBezTo>
                <a:cubicBezTo>
                  <a:pt x="3538711" y="2308783"/>
                  <a:pt x="3512328" y="2333683"/>
                  <a:pt x="3480620" y="2349537"/>
                </a:cubicBezTo>
                <a:cubicBezTo>
                  <a:pt x="3460955" y="2359369"/>
                  <a:pt x="3440715" y="2368126"/>
                  <a:pt x="3421626" y="2379034"/>
                </a:cubicBezTo>
                <a:cubicBezTo>
                  <a:pt x="3347571" y="2421351"/>
                  <a:pt x="3407520" y="2399829"/>
                  <a:pt x="3318388" y="2438028"/>
                </a:cubicBezTo>
                <a:cubicBezTo>
                  <a:pt x="3304099" y="2444152"/>
                  <a:pt x="3288891" y="2447860"/>
                  <a:pt x="3274142" y="2452776"/>
                </a:cubicBezTo>
                <a:cubicBezTo>
                  <a:pt x="3254478" y="2467524"/>
                  <a:pt x="3236491" y="2484826"/>
                  <a:pt x="3215149" y="2497021"/>
                </a:cubicBezTo>
                <a:cubicBezTo>
                  <a:pt x="3201651" y="2504734"/>
                  <a:pt x="3185193" y="2505646"/>
                  <a:pt x="3170904" y="2511770"/>
                </a:cubicBezTo>
                <a:cubicBezTo>
                  <a:pt x="3150696" y="2520431"/>
                  <a:pt x="3130999" y="2530358"/>
                  <a:pt x="3111910" y="2541266"/>
                </a:cubicBezTo>
                <a:cubicBezTo>
                  <a:pt x="3013745" y="2597359"/>
                  <a:pt x="3133682" y="2548758"/>
                  <a:pt x="2979175" y="2600260"/>
                </a:cubicBezTo>
                <a:cubicBezTo>
                  <a:pt x="2964426" y="2605176"/>
                  <a:pt x="2950319" y="2612809"/>
                  <a:pt x="2934929" y="2615008"/>
                </a:cubicBezTo>
                <a:cubicBezTo>
                  <a:pt x="2782781" y="2636744"/>
                  <a:pt x="2866281" y="2626298"/>
                  <a:pt x="2684207" y="2644505"/>
                </a:cubicBezTo>
                <a:cubicBezTo>
                  <a:pt x="2669459" y="2649421"/>
                  <a:pt x="2655044" y="2655482"/>
                  <a:pt x="2639962" y="2659253"/>
                </a:cubicBezTo>
                <a:cubicBezTo>
                  <a:pt x="2547703" y="2682318"/>
                  <a:pt x="2497846" y="2679700"/>
                  <a:pt x="2389239" y="2688750"/>
                </a:cubicBezTo>
                <a:cubicBezTo>
                  <a:pt x="2364658" y="2693666"/>
                  <a:pt x="2339816" y="2697419"/>
                  <a:pt x="2315497" y="2703499"/>
                </a:cubicBezTo>
                <a:cubicBezTo>
                  <a:pt x="2201524" y="2731993"/>
                  <a:pt x="2360584" y="2705816"/>
                  <a:pt x="2197510" y="2732995"/>
                </a:cubicBezTo>
                <a:cubicBezTo>
                  <a:pt x="2136104" y="2743229"/>
                  <a:pt x="2091903" y="2743617"/>
                  <a:pt x="2035278" y="2762492"/>
                </a:cubicBezTo>
                <a:cubicBezTo>
                  <a:pt x="2010162" y="2770864"/>
                  <a:pt x="1986117" y="2782157"/>
                  <a:pt x="1961536" y="2791989"/>
                </a:cubicBezTo>
                <a:lnTo>
                  <a:pt x="1607575" y="2777241"/>
                </a:lnTo>
                <a:cubicBezTo>
                  <a:pt x="1367386" y="2765231"/>
                  <a:pt x="1443940" y="2780577"/>
                  <a:pt x="1312607" y="2747744"/>
                </a:cubicBezTo>
                <a:cubicBezTo>
                  <a:pt x="1292942" y="2737912"/>
                  <a:pt x="1273821" y="2726908"/>
                  <a:pt x="1253613" y="2718247"/>
                </a:cubicBezTo>
                <a:cubicBezTo>
                  <a:pt x="1239324" y="2712123"/>
                  <a:pt x="1223273" y="2710451"/>
                  <a:pt x="1209368" y="2703499"/>
                </a:cubicBezTo>
                <a:cubicBezTo>
                  <a:pt x="1193514" y="2695572"/>
                  <a:pt x="1180977" y="2681929"/>
                  <a:pt x="1165123" y="2674002"/>
                </a:cubicBezTo>
                <a:cubicBezTo>
                  <a:pt x="1151218" y="2667049"/>
                  <a:pt x="1135167" y="2665377"/>
                  <a:pt x="1120878" y="2659253"/>
                </a:cubicBezTo>
                <a:cubicBezTo>
                  <a:pt x="1100670" y="2650592"/>
                  <a:pt x="1082092" y="2638418"/>
                  <a:pt x="1061884" y="2629757"/>
                </a:cubicBezTo>
                <a:cubicBezTo>
                  <a:pt x="1047595" y="2623633"/>
                  <a:pt x="1031928" y="2621132"/>
                  <a:pt x="1017639" y="2615008"/>
                </a:cubicBezTo>
                <a:cubicBezTo>
                  <a:pt x="997431" y="2606348"/>
                  <a:pt x="978854" y="2594172"/>
                  <a:pt x="958646" y="2585512"/>
                </a:cubicBezTo>
                <a:cubicBezTo>
                  <a:pt x="929020" y="2572815"/>
                  <a:pt x="885349" y="2563500"/>
                  <a:pt x="855407" y="2556015"/>
                </a:cubicBezTo>
                <a:cubicBezTo>
                  <a:pt x="816078" y="2536350"/>
                  <a:pt x="778246" y="2513352"/>
                  <a:pt x="737420" y="2497021"/>
                </a:cubicBezTo>
                <a:cubicBezTo>
                  <a:pt x="649244" y="2461750"/>
                  <a:pt x="688794" y="2475896"/>
                  <a:pt x="619433" y="2452776"/>
                </a:cubicBezTo>
                <a:cubicBezTo>
                  <a:pt x="604685" y="2442944"/>
                  <a:pt x="587722" y="2435813"/>
                  <a:pt x="575188" y="2423279"/>
                </a:cubicBezTo>
                <a:cubicBezTo>
                  <a:pt x="562654" y="2410745"/>
                  <a:pt x="559031" y="2390706"/>
                  <a:pt x="545691" y="2379034"/>
                </a:cubicBezTo>
                <a:cubicBezTo>
                  <a:pt x="519011" y="2355690"/>
                  <a:pt x="457200" y="2320041"/>
                  <a:pt x="457200" y="2320041"/>
                </a:cubicBezTo>
                <a:cubicBezTo>
                  <a:pt x="407478" y="2245455"/>
                  <a:pt x="454696" y="2296665"/>
                  <a:pt x="383459" y="2261047"/>
                </a:cubicBezTo>
                <a:cubicBezTo>
                  <a:pt x="367605" y="2253120"/>
                  <a:pt x="353637" y="2241853"/>
                  <a:pt x="339213" y="2231550"/>
                </a:cubicBezTo>
                <a:cubicBezTo>
                  <a:pt x="319211" y="2217263"/>
                  <a:pt x="302205" y="2198298"/>
                  <a:pt x="280220" y="2187305"/>
                </a:cubicBezTo>
                <a:cubicBezTo>
                  <a:pt x="262090" y="2178240"/>
                  <a:pt x="240891" y="2177473"/>
                  <a:pt x="221226" y="2172557"/>
                </a:cubicBezTo>
                <a:cubicBezTo>
                  <a:pt x="191729" y="2152892"/>
                  <a:pt x="152401" y="2143060"/>
                  <a:pt x="132736" y="2113563"/>
                </a:cubicBezTo>
                <a:cubicBezTo>
                  <a:pt x="93407" y="2054570"/>
                  <a:pt x="117987" y="2079150"/>
                  <a:pt x="58994" y="2039821"/>
                </a:cubicBezTo>
                <a:cubicBezTo>
                  <a:pt x="54078" y="2025073"/>
                  <a:pt x="50370" y="2009865"/>
                  <a:pt x="44246" y="1995576"/>
                </a:cubicBezTo>
                <a:cubicBezTo>
                  <a:pt x="35585" y="1975368"/>
                  <a:pt x="21067" y="1957641"/>
                  <a:pt x="14749" y="1936582"/>
                </a:cubicBezTo>
                <a:cubicBezTo>
                  <a:pt x="6156" y="1907940"/>
                  <a:pt x="4916" y="1877589"/>
                  <a:pt x="0" y="1848092"/>
                </a:cubicBezTo>
                <a:cubicBezTo>
                  <a:pt x="9832" y="1798931"/>
                  <a:pt x="18223" y="1749459"/>
                  <a:pt x="29497" y="1700608"/>
                </a:cubicBezTo>
                <a:cubicBezTo>
                  <a:pt x="32993" y="1685460"/>
                  <a:pt x="39975" y="1671311"/>
                  <a:pt x="44246" y="1656363"/>
                </a:cubicBezTo>
                <a:cubicBezTo>
                  <a:pt x="49815" y="1636873"/>
                  <a:pt x="51009" y="1616001"/>
                  <a:pt x="58994" y="1597370"/>
                </a:cubicBezTo>
                <a:cubicBezTo>
                  <a:pt x="65976" y="1581078"/>
                  <a:pt x="78659" y="1567873"/>
                  <a:pt x="88491" y="1553124"/>
                </a:cubicBezTo>
                <a:cubicBezTo>
                  <a:pt x="123593" y="1447818"/>
                  <a:pt x="100741" y="1490504"/>
                  <a:pt x="147484" y="1420389"/>
                </a:cubicBezTo>
                <a:cubicBezTo>
                  <a:pt x="155728" y="1387415"/>
                  <a:pt x="177369" y="1294445"/>
                  <a:pt x="191729" y="1272905"/>
                </a:cubicBezTo>
                <a:cubicBezTo>
                  <a:pt x="201561" y="1258157"/>
                  <a:pt x="213299" y="1244514"/>
                  <a:pt x="221226" y="1228660"/>
                </a:cubicBezTo>
                <a:cubicBezTo>
                  <a:pt x="249932" y="1171250"/>
                  <a:pt x="222365" y="1191590"/>
                  <a:pt x="250723" y="1125421"/>
                </a:cubicBezTo>
                <a:cubicBezTo>
                  <a:pt x="257705" y="1109129"/>
                  <a:pt x="270388" y="1095924"/>
                  <a:pt x="280220" y="1081176"/>
                </a:cubicBezTo>
                <a:cubicBezTo>
                  <a:pt x="315322" y="975870"/>
                  <a:pt x="292470" y="1018556"/>
                  <a:pt x="339213" y="948441"/>
                </a:cubicBezTo>
                <a:cubicBezTo>
                  <a:pt x="369910" y="825658"/>
                  <a:pt x="332532" y="947056"/>
                  <a:pt x="383459" y="845202"/>
                </a:cubicBezTo>
                <a:cubicBezTo>
                  <a:pt x="390411" y="831297"/>
                  <a:pt x="390657" y="814547"/>
                  <a:pt x="398207" y="800957"/>
                </a:cubicBezTo>
                <a:cubicBezTo>
                  <a:pt x="415423" y="769967"/>
                  <a:pt x="437536" y="741963"/>
                  <a:pt x="457200" y="712466"/>
                </a:cubicBezTo>
                <a:cubicBezTo>
                  <a:pt x="467032" y="697718"/>
                  <a:pt x="474163" y="680755"/>
                  <a:pt x="486697" y="668221"/>
                </a:cubicBezTo>
                <a:cubicBezTo>
                  <a:pt x="501445" y="653473"/>
                  <a:pt x="517589" y="639999"/>
                  <a:pt x="530942" y="623976"/>
                </a:cubicBezTo>
                <a:cubicBezTo>
                  <a:pt x="542290" y="610359"/>
                  <a:pt x="549091" y="593348"/>
                  <a:pt x="560439" y="579731"/>
                </a:cubicBezTo>
                <a:cubicBezTo>
                  <a:pt x="573792" y="563708"/>
                  <a:pt x="591331" y="551509"/>
                  <a:pt x="604684" y="535486"/>
                </a:cubicBezTo>
                <a:cubicBezTo>
                  <a:pt x="616032" y="521869"/>
                  <a:pt x="620841" y="502913"/>
                  <a:pt x="634181" y="491241"/>
                </a:cubicBezTo>
                <a:cubicBezTo>
                  <a:pt x="660860" y="467896"/>
                  <a:pt x="722671" y="432247"/>
                  <a:pt x="722671" y="432247"/>
                </a:cubicBezTo>
                <a:cubicBezTo>
                  <a:pt x="795907" y="322395"/>
                  <a:pt x="701781" y="457314"/>
                  <a:pt x="796413" y="343757"/>
                </a:cubicBezTo>
                <a:cubicBezTo>
                  <a:pt x="853305" y="275487"/>
                  <a:pt x="794755" y="319895"/>
                  <a:pt x="870155" y="255266"/>
                </a:cubicBezTo>
                <a:cubicBezTo>
                  <a:pt x="888818" y="239269"/>
                  <a:pt x="911768" y="228402"/>
                  <a:pt x="929149" y="211021"/>
                </a:cubicBezTo>
                <a:cubicBezTo>
                  <a:pt x="941683" y="198487"/>
                  <a:pt x="946112" y="179310"/>
                  <a:pt x="958646" y="166776"/>
                </a:cubicBezTo>
                <a:cubicBezTo>
                  <a:pt x="971180" y="154242"/>
                  <a:pt x="989274" y="148627"/>
                  <a:pt x="1002891" y="137279"/>
                </a:cubicBezTo>
                <a:cubicBezTo>
                  <a:pt x="1018914" y="123926"/>
                  <a:pt x="1031113" y="106387"/>
                  <a:pt x="1047136" y="93034"/>
                </a:cubicBezTo>
                <a:cubicBezTo>
                  <a:pt x="1158776" y="0"/>
                  <a:pt x="1035054" y="119862"/>
                  <a:pt x="1120878" y="34041"/>
                </a:cubicBezTo>
                <a:lnTo>
                  <a:pt x="1120878" y="34041"/>
                </a:lnTo>
                <a:lnTo>
                  <a:pt x="1120878" y="48789"/>
                </a:lnTo>
              </a:path>
            </a:pathLst>
          </a:custGeom>
          <a:ln w="31750">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5" name="任意多边形 34"/>
          <p:cNvSpPr/>
          <p:nvPr/>
        </p:nvSpPr>
        <p:spPr>
          <a:xfrm>
            <a:off x="2790347" y="4004088"/>
            <a:ext cx="3439100" cy="2355377"/>
          </a:xfrm>
          <a:custGeom>
            <a:avLst/>
            <a:gdLst>
              <a:gd name="connsiteX0" fmla="*/ 1032388 w 3872125"/>
              <a:gd name="connsiteY0" fmla="*/ 63537 h 2791989"/>
              <a:gd name="connsiteX1" fmla="*/ 1076633 w 3872125"/>
              <a:gd name="connsiteY1" fmla="*/ 48789 h 2791989"/>
              <a:gd name="connsiteX2" fmla="*/ 1342104 w 3872125"/>
              <a:gd name="connsiteY2" fmla="*/ 78286 h 2791989"/>
              <a:gd name="connsiteX3" fmla="*/ 1386349 w 3872125"/>
              <a:gd name="connsiteY3" fmla="*/ 93034 h 2791989"/>
              <a:gd name="connsiteX4" fmla="*/ 1799304 w 3872125"/>
              <a:gd name="connsiteY4" fmla="*/ 122531 h 2791989"/>
              <a:gd name="connsiteX5" fmla="*/ 1902542 w 3872125"/>
              <a:gd name="connsiteY5" fmla="*/ 137279 h 2791989"/>
              <a:gd name="connsiteX6" fmla="*/ 2035278 w 3872125"/>
              <a:gd name="connsiteY6" fmla="*/ 152028 h 2791989"/>
              <a:gd name="connsiteX7" fmla="*/ 2079523 w 3872125"/>
              <a:gd name="connsiteY7" fmla="*/ 166776 h 2791989"/>
              <a:gd name="connsiteX8" fmla="*/ 2227007 w 3872125"/>
              <a:gd name="connsiteY8" fmla="*/ 196273 h 2791989"/>
              <a:gd name="connsiteX9" fmla="*/ 2403988 w 3872125"/>
              <a:gd name="connsiteY9" fmla="*/ 255266 h 2791989"/>
              <a:gd name="connsiteX10" fmla="*/ 2448233 w 3872125"/>
              <a:gd name="connsiteY10" fmla="*/ 270015 h 2791989"/>
              <a:gd name="connsiteX11" fmla="*/ 2492478 w 3872125"/>
              <a:gd name="connsiteY11" fmla="*/ 284763 h 2791989"/>
              <a:gd name="connsiteX12" fmla="*/ 2536723 w 3872125"/>
              <a:gd name="connsiteY12" fmla="*/ 329008 h 2791989"/>
              <a:gd name="connsiteX13" fmla="*/ 2743200 w 3872125"/>
              <a:gd name="connsiteY13" fmla="*/ 388002 h 2791989"/>
              <a:gd name="connsiteX14" fmla="*/ 2831691 w 3872125"/>
              <a:gd name="connsiteY14" fmla="*/ 432247 h 2791989"/>
              <a:gd name="connsiteX15" fmla="*/ 2875936 w 3872125"/>
              <a:gd name="connsiteY15" fmla="*/ 461744 h 2791989"/>
              <a:gd name="connsiteX16" fmla="*/ 2920181 w 3872125"/>
              <a:gd name="connsiteY16" fmla="*/ 476492 h 2791989"/>
              <a:gd name="connsiteX17" fmla="*/ 3008671 w 3872125"/>
              <a:gd name="connsiteY17" fmla="*/ 535486 h 2791989"/>
              <a:gd name="connsiteX18" fmla="*/ 3052917 w 3872125"/>
              <a:gd name="connsiteY18" fmla="*/ 564982 h 2791989"/>
              <a:gd name="connsiteX19" fmla="*/ 3082413 w 3872125"/>
              <a:gd name="connsiteY19" fmla="*/ 609228 h 2791989"/>
              <a:gd name="connsiteX20" fmla="*/ 3170904 w 3872125"/>
              <a:gd name="connsiteY20" fmla="*/ 682970 h 2791989"/>
              <a:gd name="connsiteX21" fmla="*/ 3229897 w 3872125"/>
              <a:gd name="connsiteY21" fmla="*/ 771460 h 2791989"/>
              <a:gd name="connsiteX22" fmla="*/ 3259394 w 3872125"/>
              <a:gd name="connsiteY22" fmla="*/ 815705 h 2791989"/>
              <a:gd name="connsiteX23" fmla="*/ 3303639 w 3872125"/>
              <a:gd name="connsiteY23" fmla="*/ 845202 h 2791989"/>
              <a:gd name="connsiteX24" fmla="*/ 3377381 w 3872125"/>
              <a:gd name="connsiteY24" fmla="*/ 948441 h 2791989"/>
              <a:gd name="connsiteX25" fmla="*/ 3421626 w 3872125"/>
              <a:gd name="connsiteY25" fmla="*/ 992686 h 2791989"/>
              <a:gd name="connsiteX26" fmla="*/ 3436375 w 3872125"/>
              <a:gd name="connsiteY26" fmla="*/ 1036931 h 2791989"/>
              <a:gd name="connsiteX27" fmla="*/ 3480620 w 3872125"/>
              <a:gd name="connsiteY27" fmla="*/ 1066428 h 2791989"/>
              <a:gd name="connsiteX28" fmla="*/ 3510117 w 3872125"/>
              <a:gd name="connsiteY28" fmla="*/ 1110673 h 2791989"/>
              <a:gd name="connsiteX29" fmla="*/ 3554362 w 3872125"/>
              <a:gd name="connsiteY29" fmla="*/ 1199163 h 2791989"/>
              <a:gd name="connsiteX30" fmla="*/ 3598607 w 3872125"/>
              <a:gd name="connsiteY30" fmla="*/ 1228660 h 2791989"/>
              <a:gd name="connsiteX31" fmla="*/ 3657600 w 3872125"/>
              <a:gd name="connsiteY31" fmla="*/ 1317150 h 2791989"/>
              <a:gd name="connsiteX32" fmla="*/ 3701846 w 3872125"/>
              <a:gd name="connsiteY32" fmla="*/ 1420389 h 2791989"/>
              <a:gd name="connsiteX33" fmla="*/ 3731342 w 3872125"/>
              <a:gd name="connsiteY33" fmla="*/ 1464634 h 2791989"/>
              <a:gd name="connsiteX34" fmla="*/ 3746091 w 3872125"/>
              <a:gd name="connsiteY34" fmla="*/ 1508879 h 2791989"/>
              <a:gd name="connsiteX35" fmla="*/ 3805084 w 3872125"/>
              <a:gd name="connsiteY35" fmla="*/ 1597370 h 2791989"/>
              <a:gd name="connsiteX36" fmla="*/ 3819833 w 3872125"/>
              <a:gd name="connsiteY36" fmla="*/ 1656363 h 2791989"/>
              <a:gd name="connsiteX37" fmla="*/ 3849329 w 3872125"/>
              <a:gd name="connsiteY37" fmla="*/ 1700608 h 2791989"/>
              <a:gd name="connsiteX38" fmla="*/ 3864078 w 3872125"/>
              <a:gd name="connsiteY38" fmla="*/ 1744853 h 2791989"/>
              <a:gd name="connsiteX39" fmla="*/ 3819833 w 3872125"/>
              <a:gd name="connsiteY39" fmla="*/ 2098815 h 2791989"/>
              <a:gd name="connsiteX40" fmla="*/ 3790336 w 3872125"/>
              <a:gd name="connsiteY40" fmla="*/ 2143060 h 2791989"/>
              <a:gd name="connsiteX41" fmla="*/ 3746091 w 3872125"/>
              <a:gd name="connsiteY41" fmla="*/ 2172557 h 2791989"/>
              <a:gd name="connsiteX42" fmla="*/ 3628104 w 3872125"/>
              <a:gd name="connsiteY42" fmla="*/ 2261047 h 2791989"/>
              <a:gd name="connsiteX43" fmla="*/ 3569110 w 3872125"/>
              <a:gd name="connsiteY43" fmla="*/ 2290544 h 2791989"/>
              <a:gd name="connsiteX44" fmla="*/ 3480620 w 3872125"/>
              <a:gd name="connsiteY44" fmla="*/ 2349537 h 2791989"/>
              <a:gd name="connsiteX45" fmla="*/ 3421626 w 3872125"/>
              <a:gd name="connsiteY45" fmla="*/ 2379034 h 2791989"/>
              <a:gd name="connsiteX46" fmla="*/ 3318388 w 3872125"/>
              <a:gd name="connsiteY46" fmla="*/ 2438028 h 2791989"/>
              <a:gd name="connsiteX47" fmla="*/ 3274142 w 3872125"/>
              <a:gd name="connsiteY47" fmla="*/ 2452776 h 2791989"/>
              <a:gd name="connsiteX48" fmla="*/ 3215149 w 3872125"/>
              <a:gd name="connsiteY48" fmla="*/ 2497021 h 2791989"/>
              <a:gd name="connsiteX49" fmla="*/ 3170904 w 3872125"/>
              <a:gd name="connsiteY49" fmla="*/ 2511770 h 2791989"/>
              <a:gd name="connsiteX50" fmla="*/ 3111910 w 3872125"/>
              <a:gd name="connsiteY50" fmla="*/ 2541266 h 2791989"/>
              <a:gd name="connsiteX51" fmla="*/ 2979175 w 3872125"/>
              <a:gd name="connsiteY51" fmla="*/ 2600260 h 2791989"/>
              <a:gd name="connsiteX52" fmla="*/ 2934929 w 3872125"/>
              <a:gd name="connsiteY52" fmla="*/ 2615008 h 2791989"/>
              <a:gd name="connsiteX53" fmla="*/ 2684207 w 3872125"/>
              <a:gd name="connsiteY53" fmla="*/ 2644505 h 2791989"/>
              <a:gd name="connsiteX54" fmla="*/ 2639962 w 3872125"/>
              <a:gd name="connsiteY54" fmla="*/ 2659253 h 2791989"/>
              <a:gd name="connsiteX55" fmla="*/ 2389239 w 3872125"/>
              <a:gd name="connsiteY55" fmla="*/ 2688750 h 2791989"/>
              <a:gd name="connsiteX56" fmla="*/ 2315497 w 3872125"/>
              <a:gd name="connsiteY56" fmla="*/ 2703499 h 2791989"/>
              <a:gd name="connsiteX57" fmla="*/ 2197510 w 3872125"/>
              <a:gd name="connsiteY57" fmla="*/ 2732995 h 2791989"/>
              <a:gd name="connsiteX58" fmla="*/ 2035278 w 3872125"/>
              <a:gd name="connsiteY58" fmla="*/ 2762492 h 2791989"/>
              <a:gd name="connsiteX59" fmla="*/ 1961536 w 3872125"/>
              <a:gd name="connsiteY59" fmla="*/ 2791989 h 2791989"/>
              <a:gd name="connsiteX60" fmla="*/ 1607575 w 3872125"/>
              <a:gd name="connsiteY60" fmla="*/ 2777241 h 2791989"/>
              <a:gd name="connsiteX61" fmla="*/ 1312607 w 3872125"/>
              <a:gd name="connsiteY61" fmla="*/ 2747744 h 2791989"/>
              <a:gd name="connsiteX62" fmla="*/ 1253613 w 3872125"/>
              <a:gd name="connsiteY62" fmla="*/ 2718247 h 2791989"/>
              <a:gd name="connsiteX63" fmla="*/ 1209368 w 3872125"/>
              <a:gd name="connsiteY63" fmla="*/ 2703499 h 2791989"/>
              <a:gd name="connsiteX64" fmla="*/ 1165123 w 3872125"/>
              <a:gd name="connsiteY64" fmla="*/ 2674002 h 2791989"/>
              <a:gd name="connsiteX65" fmla="*/ 1120878 w 3872125"/>
              <a:gd name="connsiteY65" fmla="*/ 2659253 h 2791989"/>
              <a:gd name="connsiteX66" fmla="*/ 1061884 w 3872125"/>
              <a:gd name="connsiteY66" fmla="*/ 2629757 h 2791989"/>
              <a:gd name="connsiteX67" fmla="*/ 1017639 w 3872125"/>
              <a:gd name="connsiteY67" fmla="*/ 2615008 h 2791989"/>
              <a:gd name="connsiteX68" fmla="*/ 958646 w 3872125"/>
              <a:gd name="connsiteY68" fmla="*/ 2585512 h 2791989"/>
              <a:gd name="connsiteX69" fmla="*/ 855407 w 3872125"/>
              <a:gd name="connsiteY69" fmla="*/ 2556015 h 2791989"/>
              <a:gd name="connsiteX70" fmla="*/ 737420 w 3872125"/>
              <a:gd name="connsiteY70" fmla="*/ 2497021 h 2791989"/>
              <a:gd name="connsiteX71" fmla="*/ 619433 w 3872125"/>
              <a:gd name="connsiteY71" fmla="*/ 2452776 h 2791989"/>
              <a:gd name="connsiteX72" fmla="*/ 575188 w 3872125"/>
              <a:gd name="connsiteY72" fmla="*/ 2423279 h 2791989"/>
              <a:gd name="connsiteX73" fmla="*/ 545691 w 3872125"/>
              <a:gd name="connsiteY73" fmla="*/ 2379034 h 2791989"/>
              <a:gd name="connsiteX74" fmla="*/ 457200 w 3872125"/>
              <a:gd name="connsiteY74" fmla="*/ 2320041 h 2791989"/>
              <a:gd name="connsiteX75" fmla="*/ 383459 w 3872125"/>
              <a:gd name="connsiteY75" fmla="*/ 2261047 h 2791989"/>
              <a:gd name="connsiteX76" fmla="*/ 339213 w 3872125"/>
              <a:gd name="connsiteY76" fmla="*/ 2231550 h 2791989"/>
              <a:gd name="connsiteX77" fmla="*/ 280220 w 3872125"/>
              <a:gd name="connsiteY77" fmla="*/ 2187305 h 2791989"/>
              <a:gd name="connsiteX78" fmla="*/ 221226 w 3872125"/>
              <a:gd name="connsiteY78" fmla="*/ 2172557 h 2791989"/>
              <a:gd name="connsiteX79" fmla="*/ 132736 w 3872125"/>
              <a:gd name="connsiteY79" fmla="*/ 2113563 h 2791989"/>
              <a:gd name="connsiteX80" fmla="*/ 58994 w 3872125"/>
              <a:gd name="connsiteY80" fmla="*/ 2039821 h 2791989"/>
              <a:gd name="connsiteX81" fmla="*/ 44246 w 3872125"/>
              <a:gd name="connsiteY81" fmla="*/ 1995576 h 2791989"/>
              <a:gd name="connsiteX82" fmla="*/ 14749 w 3872125"/>
              <a:gd name="connsiteY82" fmla="*/ 1936582 h 2791989"/>
              <a:gd name="connsiteX83" fmla="*/ 0 w 3872125"/>
              <a:gd name="connsiteY83" fmla="*/ 1848092 h 2791989"/>
              <a:gd name="connsiteX84" fmla="*/ 29497 w 3872125"/>
              <a:gd name="connsiteY84" fmla="*/ 1700608 h 2791989"/>
              <a:gd name="connsiteX85" fmla="*/ 44246 w 3872125"/>
              <a:gd name="connsiteY85" fmla="*/ 1656363 h 2791989"/>
              <a:gd name="connsiteX86" fmla="*/ 58994 w 3872125"/>
              <a:gd name="connsiteY86" fmla="*/ 1597370 h 2791989"/>
              <a:gd name="connsiteX87" fmla="*/ 88491 w 3872125"/>
              <a:gd name="connsiteY87" fmla="*/ 1553124 h 2791989"/>
              <a:gd name="connsiteX88" fmla="*/ 147484 w 3872125"/>
              <a:gd name="connsiteY88" fmla="*/ 1420389 h 2791989"/>
              <a:gd name="connsiteX89" fmla="*/ 191729 w 3872125"/>
              <a:gd name="connsiteY89" fmla="*/ 1272905 h 2791989"/>
              <a:gd name="connsiteX90" fmla="*/ 221226 w 3872125"/>
              <a:gd name="connsiteY90" fmla="*/ 1228660 h 2791989"/>
              <a:gd name="connsiteX91" fmla="*/ 250723 w 3872125"/>
              <a:gd name="connsiteY91" fmla="*/ 1125421 h 2791989"/>
              <a:gd name="connsiteX92" fmla="*/ 280220 w 3872125"/>
              <a:gd name="connsiteY92" fmla="*/ 1081176 h 2791989"/>
              <a:gd name="connsiteX93" fmla="*/ 339213 w 3872125"/>
              <a:gd name="connsiteY93" fmla="*/ 948441 h 2791989"/>
              <a:gd name="connsiteX94" fmla="*/ 383459 w 3872125"/>
              <a:gd name="connsiteY94" fmla="*/ 845202 h 2791989"/>
              <a:gd name="connsiteX95" fmla="*/ 398207 w 3872125"/>
              <a:gd name="connsiteY95" fmla="*/ 800957 h 2791989"/>
              <a:gd name="connsiteX96" fmla="*/ 457200 w 3872125"/>
              <a:gd name="connsiteY96" fmla="*/ 712466 h 2791989"/>
              <a:gd name="connsiteX97" fmla="*/ 486697 w 3872125"/>
              <a:gd name="connsiteY97" fmla="*/ 668221 h 2791989"/>
              <a:gd name="connsiteX98" fmla="*/ 530942 w 3872125"/>
              <a:gd name="connsiteY98" fmla="*/ 623976 h 2791989"/>
              <a:gd name="connsiteX99" fmla="*/ 560439 w 3872125"/>
              <a:gd name="connsiteY99" fmla="*/ 579731 h 2791989"/>
              <a:gd name="connsiteX100" fmla="*/ 604684 w 3872125"/>
              <a:gd name="connsiteY100" fmla="*/ 535486 h 2791989"/>
              <a:gd name="connsiteX101" fmla="*/ 634181 w 3872125"/>
              <a:gd name="connsiteY101" fmla="*/ 491241 h 2791989"/>
              <a:gd name="connsiteX102" fmla="*/ 722671 w 3872125"/>
              <a:gd name="connsiteY102" fmla="*/ 432247 h 2791989"/>
              <a:gd name="connsiteX103" fmla="*/ 796413 w 3872125"/>
              <a:gd name="connsiteY103" fmla="*/ 343757 h 2791989"/>
              <a:gd name="connsiteX104" fmla="*/ 870155 w 3872125"/>
              <a:gd name="connsiteY104" fmla="*/ 255266 h 2791989"/>
              <a:gd name="connsiteX105" fmla="*/ 929149 w 3872125"/>
              <a:gd name="connsiteY105" fmla="*/ 211021 h 2791989"/>
              <a:gd name="connsiteX106" fmla="*/ 958646 w 3872125"/>
              <a:gd name="connsiteY106" fmla="*/ 166776 h 2791989"/>
              <a:gd name="connsiteX107" fmla="*/ 1002891 w 3872125"/>
              <a:gd name="connsiteY107" fmla="*/ 137279 h 2791989"/>
              <a:gd name="connsiteX108" fmla="*/ 1047136 w 3872125"/>
              <a:gd name="connsiteY108" fmla="*/ 93034 h 2791989"/>
              <a:gd name="connsiteX109" fmla="*/ 1120878 w 3872125"/>
              <a:gd name="connsiteY109" fmla="*/ 34041 h 2791989"/>
              <a:gd name="connsiteX110" fmla="*/ 1120878 w 3872125"/>
              <a:gd name="connsiteY110" fmla="*/ 34041 h 2791989"/>
              <a:gd name="connsiteX111" fmla="*/ 1120878 w 3872125"/>
              <a:gd name="connsiteY111" fmla="*/ 48789 h 2791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872125" h="2791989">
                <a:moveTo>
                  <a:pt x="1032388" y="63537"/>
                </a:moveTo>
                <a:cubicBezTo>
                  <a:pt x="1047136" y="58621"/>
                  <a:pt x="1061087" y="48789"/>
                  <a:pt x="1076633" y="48789"/>
                </a:cubicBezTo>
                <a:cubicBezTo>
                  <a:pt x="1133187" y="48789"/>
                  <a:pt x="1271108" y="62509"/>
                  <a:pt x="1342104" y="78286"/>
                </a:cubicBezTo>
                <a:cubicBezTo>
                  <a:pt x="1357280" y="81658"/>
                  <a:pt x="1370959" y="90836"/>
                  <a:pt x="1386349" y="93034"/>
                </a:cubicBezTo>
                <a:cubicBezTo>
                  <a:pt x="1480119" y="106429"/>
                  <a:pt x="1728472" y="118364"/>
                  <a:pt x="1799304" y="122531"/>
                </a:cubicBezTo>
                <a:lnTo>
                  <a:pt x="1902542" y="137279"/>
                </a:lnTo>
                <a:cubicBezTo>
                  <a:pt x="1946716" y="142801"/>
                  <a:pt x="1991366" y="144709"/>
                  <a:pt x="2035278" y="152028"/>
                </a:cubicBezTo>
                <a:cubicBezTo>
                  <a:pt x="2050613" y="154584"/>
                  <a:pt x="2064375" y="163280"/>
                  <a:pt x="2079523" y="166776"/>
                </a:cubicBezTo>
                <a:cubicBezTo>
                  <a:pt x="2128374" y="178049"/>
                  <a:pt x="2179445" y="180419"/>
                  <a:pt x="2227007" y="196273"/>
                </a:cubicBezTo>
                <a:lnTo>
                  <a:pt x="2403988" y="255266"/>
                </a:lnTo>
                <a:lnTo>
                  <a:pt x="2448233" y="270015"/>
                </a:lnTo>
                <a:lnTo>
                  <a:pt x="2492478" y="284763"/>
                </a:lnTo>
                <a:cubicBezTo>
                  <a:pt x="2507226" y="299511"/>
                  <a:pt x="2517735" y="320377"/>
                  <a:pt x="2536723" y="329008"/>
                </a:cubicBezTo>
                <a:cubicBezTo>
                  <a:pt x="2567632" y="343057"/>
                  <a:pt x="2706172" y="363317"/>
                  <a:pt x="2743200" y="388002"/>
                </a:cubicBezTo>
                <a:cubicBezTo>
                  <a:pt x="2800381" y="426122"/>
                  <a:pt x="2770630" y="411894"/>
                  <a:pt x="2831691" y="432247"/>
                </a:cubicBezTo>
                <a:cubicBezTo>
                  <a:pt x="2846439" y="442079"/>
                  <a:pt x="2860082" y="453817"/>
                  <a:pt x="2875936" y="461744"/>
                </a:cubicBezTo>
                <a:cubicBezTo>
                  <a:pt x="2889841" y="468696"/>
                  <a:pt x="2906591" y="468942"/>
                  <a:pt x="2920181" y="476492"/>
                </a:cubicBezTo>
                <a:cubicBezTo>
                  <a:pt x="2951170" y="493708"/>
                  <a:pt x="2979174" y="515822"/>
                  <a:pt x="3008671" y="535486"/>
                </a:cubicBezTo>
                <a:lnTo>
                  <a:pt x="3052917" y="564982"/>
                </a:lnTo>
                <a:cubicBezTo>
                  <a:pt x="3062749" y="579731"/>
                  <a:pt x="3071065" y="595611"/>
                  <a:pt x="3082413" y="609228"/>
                </a:cubicBezTo>
                <a:cubicBezTo>
                  <a:pt x="3117897" y="651809"/>
                  <a:pt x="3127402" y="653969"/>
                  <a:pt x="3170904" y="682970"/>
                </a:cubicBezTo>
                <a:lnTo>
                  <a:pt x="3229897" y="771460"/>
                </a:lnTo>
                <a:cubicBezTo>
                  <a:pt x="3239729" y="786208"/>
                  <a:pt x="3244646" y="805873"/>
                  <a:pt x="3259394" y="815705"/>
                </a:cubicBezTo>
                <a:lnTo>
                  <a:pt x="3303639" y="845202"/>
                </a:lnTo>
                <a:cubicBezTo>
                  <a:pt x="3326981" y="880215"/>
                  <a:pt x="3349944" y="916431"/>
                  <a:pt x="3377381" y="948441"/>
                </a:cubicBezTo>
                <a:cubicBezTo>
                  <a:pt x="3390955" y="964277"/>
                  <a:pt x="3406878" y="977938"/>
                  <a:pt x="3421626" y="992686"/>
                </a:cubicBezTo>
                <a:cubicBezTo>
                  <a:pt x="3426542" y="1007434"/>
                  <a:pt x="3426663" y="1024792"/>
                  <a:pt x="3436375" y="1036931"/>
                </a:cubicBezTo>
                <a:cubicBezTo>
                  <a:pt x="3447448" y="1050772"/>
                  <a:pt x="3468086" y="1053894"/>
                  <a:pt x="3480620" y="1066428"/>
                </a:cubicBezTo>
                <a:cubicBezTo>
                  <a:pt x="3493154" y="1078962"/>
                  <a:pt x="3500285" y="1095925"/>
                  <a:pt x="3510117" y="1110673"/>
                </a:cubicBezTo>
                <a:cubicBezTo>
                  <a:pt x="3522112" y="1146660"/>
                  <a:pt x="3525771" y="1170572"/>
                  <a:pt x="3554362" y="1199163"/>
                </a:cubicBezTo>
                <a:cubicBezTo>
                  <a:pt x="3566896" y="1211697"/>
                  <a:pt x="3583859" y="1218828"/>
                  <a:pt x="3598607" y="1228660"/>
                </a:cubicBezTo>
                <a:cubicBezTo>
                  <a:pt x="3630243" y="1323570"/>
                  <a:pt x="3588553" y="1220484"/>
                  <a:pt x="3657600" y="1317150"/>
                </a:cubicBezTo>
                <a:cubicBezTo>
                  <a:pt x="3708745" y="1388753"/>
                  <a:pt x="3669753" y="1356203"/>
                  <a:pt x="3701846" y="1420389"/>
                </a:cubicBezTo>
                <a:cubicBezTo>
                  <a:pt x="3709773" y="1436243"/>
                  <a:pt x="3723415" y="1448780"/>
                  <a:pt x="3731342" y="1464634"/>
                </a:cubicBezTo>
                <a:cubicBezTo>
                  <a:pt x="3738294" y="1478539"/>
                  <a:pt x="3738541" y="1495289"/>
                  <a:pt x="3746091" y="1508879"/>
                </a:cubicBezTo>
                <a:cubicBezTo>
                  <a:pt x="3763307" y="1539869"/>
                  <a:pt x="3805084" y="1597370"/>
                  <a:pt x="3805084" y="1597370"/>
                </a:cubicBezTo>
                <a:cubicBezTo>
                  <a:pt x="3810000" y="1617034"/>
                  <a:pt x="3811848" y="1637732"/>
                  <a:pt x="3819833" y="1656363"/>
                </a:cubicBezTo>
                <a:cubicBezTo>
                  <a:pt x="3826815" y="1672655"/>
                  <a:pt x="3841402" y="1684754"/>
                  <a:pt x="3849329" y="1700608"/>
                </a:cubicBezTo>
                <a:cubicBezTo>
                  <a:pt x="3856281" y="1714513"/>
                  <a:pt x="3859162" y="1730105"/>
                  <a:pt x="3864078" y="1744853"/>
                </a:cubicBezTo>
                <a:cubicBezTo>
                  <a:pt x="3862512" y="1773048"/>
                  <a:pt x="3872125" y="2020379"/>
                  <a:pt x="3819833" y="2098815"/>
                </a:cubicBezTo>
                <a:cubicBezTo>
                  <a:pt x="3810001" y="2113563"/>
                  <a:pt x="3802870" y="2130526"/>
                  <a:pt x="3790336" y="2143060"/>
                </a:cubicBezTo>
                <a:cubicBezTo>
                  <a:pt x="3777802" y="2155594"/>
                  <a:pt x="3760426" y="2162131"/>
                  <a:pt x="3746091" y="2172557"/>
                </a:cubicBezTo>
                <a:cubicBezTo>
                  <a:pt x="3706333" y="2201472"/>
                  <a:pt x="3672075" y="2239061"/>
                  <a:pt x="3628104" y="2261047"/>
                </a:cubicBezTo>
                <a:cubicBezTo>
                  <a:pt x="3608439" y="2270879"/>
                  <a:pt x="3587963" y="2279232"/>
                  <a:pt x="3569110" y="2290544"/>
                </a:cubicBezTo>
                <a:cubicBezTo>
                  <a:pt x="3538711" y="2308783"/>
                  <a:pt x="3512328" y="2333683"/>
                  <a:pt x="3480620" y="2349537"/>
                </a:cubicBezTo>
                <a:cubicBezTo>
                  <a:pt x="3460955" y="2359369"/>
                  <a:pt x="3440715" y="2368126"/>
                  <a:pt x="3421626" y="2379034"/>
                </a:cubicBezTo>
                <a:cubicBezTo>
                  <a:pt x="3347571" y="2421351"/>
                  <a:pt x="3407520" y="2399829"/>
                  <a:pt x="3318388" y="2438028"/>
                </a:cubicBezTo>
                <a:cubicBezTo>
                  <a:pt x="3304099" y="2444152"/>
                  <a:pt x="3288891" y="2447860"/>
                  <a:pt x="3274142" y="2452776"/>
                </a:cubicBezTo>
                <a:cubicBezTo>
                  <a:pt x="3254478" y="2467524"/>
                  <a:pt x="3236491" y="2484826"/>
                  <a:pt x="3215149" y="2497021"/>
                </a:cubicBezTo>
                <a:cubicBezTo>
                  <a:pt x="3201651" y="2504734"/>
                  <a:pt x="3185193" y="2505646"/>
                  <a:pt x="3170904" y="2511770"/>
                </a:cubicBezTo>
                <a:cubicBezTo>
                  <a:pt x="3150696" y="2520431"/>
                  <a:pt x="3130999" y="2530358"/>
                  <a:pt x="3111910" y="2541266"/>
                </a:cubicBezTo>
                <a:cubicBezTo>
                  <a:pt x="3013745" y="2597359"/>
                  <a:pt x="3133682" y="2548758"/>
                  <a:pt x="2979175" y="2600260"/>
                </a:cubicBezTo>
                <a:cubicBezTo>
                  <a:pt x="2964426" y="2605176"/>
                  <a:pt x="2950319" y="2612809"/>
                  <a:pt x="2934929" y="2615008"/>
                </a:cubicBezTo>
                <a:cubicBezTo>
                  <a:pt x="2782781" y="2636744"/>
                  <a:pt x="2866281" y="2626298"/>
                  <a:pt x="2684207" y="2644505"/>
                </a:cubicBezTo>
                <a:cubicBezTo>
                  <a:pt x="2669459" y="2649421"/>
                  <a:pt x="2655044" y="2655482"/>
                  <a:pt x="2639962" y="2659253"/>
                </a:cubicBezTo>
                <a:cubicBezTo>
                  <a:pt x="2547703" y="2682318"/>
                  <a:pt x="2497846" y="2679700"/>
                  <a:pt x="2389239" y="2688750"/>
                </a:cubicBezTo>
                <a:cubicBezTo>
                  <a:pt x="2364658" y="2693666"/>
                  <a:pt x="2339816" y="2697419"/>
                  <a:pt x="2315497" y="2703499"/>
                </a:cubicBezTo>
                <a:cubicBezTo>
                  <a:pt x="2201524" y="2731993"/>
                  <a:pt x="2360584" y="2705816"/>
                  <a:pt x="2197510" y="2732995"/>
                </a:cubicBezTo>
                <a:cubicBezTo>
                  <a:pt x="2136104" y="2743229"/>
                  <a:pt x="2091903" y="2743617"/>
                  <a:pt x="2035278" y="2762492"/>
                </a:cubicBezTo>
                <a:cubicBezTo>
                  <a:pt x="2010162" y="2770864"/>
                  <a:pt x="1986117" y="2782157"/>
                  <a:pt x="1961536" y="2791989"/>
                </a:cubicBezTo>
                <a:lnTo>
                  <a:pt x="1607575" y="2777241"/>
                </a:lnTo>
                <a:cubicBezTo>
                  <a:pt x="1367386" y="2765231"/>
                  <a:pt x="1443940" y="2780577"/>
                  <a:pt x="1312607" y="2747744"/>
                </a:cubicBezTo>
                <a:cubicBezTo>
                  <a:pt x="1292942" y="2737912"/>
                  <a:pt x="1273821" y="2726908"/>
                  <a:pt x="1253613" y="2718247"/>
                </a:cubicBezTo>
                <a:cubicBezTo>
                  <a:pt x="1239324" y="2712123"/>
                  <a:pt x="1223273" y="2710451"/>
                  <a:pt x="1209368" y="2703499"/>
                </a:cubicBezTo>
                <a:cubicBezTo>
                  <a:pt x="1193514" y="2695572"/>
                  <a:pt x="1180977" y="2681929"/>
                  <a:pt x="1165123" y="2674002"/>
                </a:cubicBezTo>
                <a:cubicBezTo>
                  <a:pt x="1151218" y="2667049"/>
                  <a:pt x="1135167" y="2665377"/>
                  <a:pt x="1120878" y="2659253"/>
                </a:cubicBezTo>
                <a:cubicBezTo>
                  <a:pt x="1100670" y="2650592"/>
                  <a:pt x="1082092" y="2638418"/>
                  <a:pt x="1061884" y="2629757"/>
                </a:cubicBezTo>
                <a:cubicBezTo>
                  <a:pt x="1047595" y="2623633"/>
                  <a:pt x="1031928" y="2621132"/>
                  <a:pt x="1017639" y="2615008"/>
                </a:cubicBezTo>
                <a:cubicBezTo>
                  <a:pt x="997431" y="2606348"/>
                  <a:pt x="978854" y="2594172"/>
                  <a:pt x="958646" y="2585512"/>
                </a:cubicBezTo>
                <a:cubicBezTo>
                  <a:pt x="929020" y="2572815"/>
                  <a:pt x="885349" y="2563500"/>
                  <a:pt x="855407" y="2556015"/>
                </a:cubicBezTo>
                <a:cubicBezTo>
                  <a:pt x="816078" y="2536350"/>
                  <a:pt x="778246" y="2513352"/>
                  <a:pt x="737420" y="2497021"/>
                </a:cubicBezTo>
                <a:cubicBezTo>
                  <a:pt x="649244" y="2461750"/>
                  <a:pt x="688794" y="2475896"/>
                  <a:pt x="619433" y="2452776"/>
                </a:cubicBezTo>
                <a:cubicBezTo>
                  <a:pt x="604685" y="2442944"/>
                  <a:pt x="587722" y="2435813"/>
                  <a:pt x="575188" y="2423279"/>
                </a:cubicBezTo>
                <a:cubicBezTo>
                  <a:pt x="562654" y="2410745"/>
                  <a:pt x="559031" y="2390706"/>
                  <a:pt x="545691" y="2379034"/>
                </a:cubicBezTo>
                <a:cubicBezTo>
                  <a:pt x="519011" y="2355690"/>
                  <a:pt x="457200" y="2320041"/>
                  <a:pt x="457200" y="2320041"/>
                </a:cubicBezTo>
                <a:cubicBezTo>
                  <a:pt x="407478" y="2245455"/>
                  <a:pt x="454696" y="2296665"/>
                  <a:pt x="383459" y="2261047"/>
                </a:cubicBezTo>
                <a:cubicBezTo>
                  <a:pt x="367605" y="2253120"/>
                  <a:pt x="353637" y="2241853"/>
                  <a:pt x="339213" y="2231550"/>
                </a:cubicBezTo>
                <a:cubicBezTo>
                  <a:pt x="319211" y="2217263"/>
                  <a:pt x="302205" y="2198298"/>
                  <a:pt x="280220" y="2187305"/>
                </a:cubicBezTo>
                <a:cubicBezTo>
                  <a:pt x="262090" y="2178240"/>
                  <a:pt x="240891" y="2177473"/>
                  <a:pt x="221226" y="2172557"/>
                </a:cubicBezTo>
                <a:cubicBezTo>
                  <a:pt x="191729" y="2152892"/>
                  <a:pt x="152401" y="2143060"/>
                  <a:pt x="132736" y="2113563"/>
                </a:cubicBezTo>
                <a:cubicBezTo>
                  <a:pt x="93407" y="2054570"/>
                  <a:pt x="117987" y="2079150"/>
                  <a:pt x="58994" y="2039821"/>
                </a:cubicBezTo>
                <a:cubicBezTo>
                  <a:pt x="54078" y="2025073"/>
                  <a:pt x="50370" y="2009865"/>
                  <a:pt x="44246" y="1995576"/>
                </a:cubicBezTo>
                <a:cubicBezTo>
                  <a:pt x="35585" y="1975368"/>
                  <a:pt x="21067" y="1957641"/>
                  <a:pt x="14749" y="1936582"/>
                </a:cubicBezTo>
                <a:cubicBezTo>
                  <a:pt x="6156" y="1907940"/>
                  <a:pt x="4916" y="1877589"/>
                  <a:pt x="0" y="1848092"/>
                </a:cubicBezTo>
                <a:cubicBezTo>
                  <a:pt x="9832" y="1798931"/>
                  <a:pt x="18223" y="1749459"/>
                  <a:pt x="29497" y="1700608"/>
                </a:cubicBezTo>
                <a:cubicBezTo>
                  <a:pt x="32993" y="1685460"/>
                  <a:pt x="39975" y="1671311"/>
                  <a:pt x="44246" y="1656363"/>
                </a:cubicBezTo>
                <a:cubicBezTo>
                  <a:pt x="49815" y="1636873"/>
                  <a:pt x="51009" y="1616001"/>
                  <a:pt x="58994" y="1597370"/>
                </a:cubicBezTo>
                <a:cubicBezTo>
                  <a:pt x="65976" y="1581078"/>
                  <a:pt x="78659" y="1567873"/>
                  <a:pt x="88491" y="1553124"/>
                </a:cubicBezTo>
                <a:cubicBezTo>
                  <a:pt x="123593" y="1447818"/>
                  <a:pt x="100741" y="1490504"/>
                  <a:pt x="147484" y="1420389"/>
                </a:cubicBezTo>
                <a:cubicBezTo>
                  <a:pt x="155728" y="1387415"/>
                  <a:pt x="177369" y="1294445"/>
                  <a:pt x="191729" y="1272905"/>
                </a:cubicBezTo>
                <a:cubicBezTo>
                  <a:pt x="201561" y="1258157"/>
                  <a:pt x="213299" y="1244514"/>
                  <a:pt x="221226" y="1228660"/>
                </a:cubicBezTo>
                <a:cubicBezTo>
                  <a:pt x="249932" y="1171250"/>
                  <a:pt x="222365" y="1191590"/>
                  <a:pt x="250723" y="1125421"/>
                </a:cubicBezTo>
                <a:cubicBezTo>
                  <a:pt x="257705" y="1109129"/>
                  <a:pt x="270388" y="1095924"/>
                  <a:pt x="280220" y="1081176"/>
                </a:cubicBezTo>
                <a:cubicBezTo>
                  <a:pt x="315322" y="975870"/>
                  <a:pt x="292470" y="1018556"/>
                  <a:pt x="339213" y="948441"/>
                </a:cubicBezTo>
                <a:cubicBezTo>
                  <a:pt x="369910" y="825658"/>
                  <a:pt x="332532" y="947056"/>
                  <a:pt x="383459" y="845202"/>
                </a:cubicBezTo>
                <a:cubicBezTo>
                  <a:pt x="390411" y="831297"/>
                  <a:pt x="390657" y="814547"/>
                  <a:pt x="398207" y="800957"/>
                </a:cubicBezTo>
                <a:cubicBezTo>
                  <a:pt x="415423" y="769967"/>
                  <a:pt x="437536" y="741963"/>
                  <a:pt x="457200" y="712466"/>
                </a:cubicBezTo>
                <a:cubicBezTo>
                  <a:pt x="467032" y="697718"/>
                  <a:pt x="474163" y="680755"/>
                  <a:pt x="486697" y="668221"/>
                </a:cubicBezTo>
                <a:cubicBezTo>
                  <a:pt x="501445" y="653473"/>
                  <a:pt x="517589" y="639999"/>
                  <a:pt x="530942" y="623976"/>
                </a:cubicBezTo>
                <a:cubicBezTo>
                  <a:pt x="542290" y="610359"/>
                  <a:pt x="549091" y="593348"/>
                  <a:pt x="560439" y="579731"/>
                </a:cubicBezTo>
                <a:cubicBezTo>
                  <a:pt x="573792" y="563708"/>
                  <a:pt x="591331" y="551509"/>
                  <a:pt x="604684" y="535486"/>
                </a:cubicBezTo>
                <a:cubicBezTo>
                  <a:pt x="616032" y="521869"/>
                  <a:pt x="620841" y="502913"/>
                  <a:pt x="634181" y="491241"/>
                </a:cubicBezTo>
                <a:cubicBezTo>
                  <a:pt x="660860" y="467896"/>
                  <a:pt x="722671" y="432247"/>
                  <a:pt x="722671" y="432247"/>
                </a:cubicBezTo>
                <a:cubicBezTo>
                  <a:pt x="795907" y="322395"/>
                  <a:pt x="701781" y="457314"/>
                  <a:pt x="796413" y="343757"/>
                </a:cubicBezTo>
                <a:cubicBezTo>
                  <a:pt x="853305" y="275487"/>
                  <a:pt x="794755" y="319895"/>
                  <a:pt x="870155" y="255266"/>
                </a:cubicBezTo>
                <a:cubicBezTo>
                  <a:pt x="888818" y="239269"/>
                  <a:pt x="911768" y="228402"/>
                  <a:pt x="929149" y="211021"/>
                </a:cubicBezTo>
                <a:cubicBezTo>
                  <a:pt x="941683" y="198487"/>
                  <a:pt x="946112" y="179310"/>
                  <a:pt x="958646" y="166776"/>
                </a:cubicBezTo>
                <a:cubicBezTo>
                  <a:pt x="971180" y="154242"/>
                  <a:pt x="989274" y="148627"/>
                  <a:pt x="1002891" y="137279"/>
                </a:cubicBezTo>
                <a:cubicBezTo>
                  <a:pt x="1018914" y="123926"/>
                  <a:pt x="1031113" y="106387"/>
                  <a:pt x="1047136" y="93034"/>
                </a:cubicBezTo>
                <a:cubicBezTo>
                  <a:pt x="1158776" y="0"/>
                  <a:pt x="1035054" y="119862"/>
                  <a:pt x="1120878" y="34041"/>
                </a:cubicBezTo>
                <a:lnTo>
                  <a:pt x="1120878" y="34041"/>
                </a:lnTo>
                <a:lnTo>
                  <a:pt x="1120878" y="48789"/>
                </a:lnTo>
              </a:path>
            </a:pathLst>
          </a:custGeom>
          <a:ln w="25400">
            <a:solidFill>
              <a:srgbClr val="00B050"/>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6" name="任意多边形 35"/>
          <p:cNvSpPr/>
          <p:nvPr/>
        </p:nvSpPr>
        <p:spPr>
          <a:xfrm>
            <a:off x="4642013" y="4077236"/>
            <a:ext cx="3439099" cy="2355377"/>
          </a:xfrm>
          <a:custGeom>
            <a:avLst/>
            <a:gdLst>
              <a:gd name="connsiteX0" fmla="*/ 1032388 w 3872125"/>
              <a:gd name="connsiteY0" fmla="*/ 63537 h 2791989"/>
              <a:gd name="connsiteX1" fmla="*/ 1076633 w 3872125"/>
              <a:gd name="connsiteY1" fmla="*/ 48789 h 2791989"/>
              <a:gd name="connsiteX2" fmla="*/ 1342104 w 3872125"/>
              <a:gd name="connsiteY2" fmla="*/ 78286 h 2791989"/>
              <a:gd name="connsiteX3" fmla="*/ 1386349 w 3872125"/>
              <a:gd name="connsiteY3" fmla="*/ 93034 h 2791989"/>
              <a:gd name="connsiteX4" fmla="*/ 1799304 w 3872125"/>
              <a:gd name="connsiteY4" fmla="*/ 122531 h 2791989"/>
              <a:gd name="connsiteX5" fmla="*/ 1902542 w 3872125"/>
              <a:gd name="connsiteY5" fmla="*/ 137279 h 2791989"/>
              <a:gd name="connsiteX6" fmla="*/ 2035278 w 3872125"/>
              <a:gd name="connsiteY6" fmla="*/ 152028 h 2791989"/>
              <a:gd name="connsiteX7" fmla="*/ 2079523 w 3872125"/>
              <a:gd name="connsiteY7" fmla="*/ 166776 h 2791989"/>
              <a:gd name="connsiteX8" fmla="*/ 2227007 w 3872125"/>
              <a:gd name="connsiteY8" fmla="*/ 196273 h 2791989"/>
              <a:gd name="connsiteX9" fmla="*/ 2403988 w 3872125"/>
              <a:gd name="connsiteY9" fmla="*/ 255266 h 2791989"/>
              <a:gd name="connsiteX10" fmla="*/ 2448233 w 3872125"/>
              <a:gd name="connsiteY10" fmla="*/ 270015 h 2791989"/>
              <a:gd name="connsiteX11" fmla="*/ 2492478 w 3872125"/>
              <a:gd name="connsiteY11" fmla="*/ 284763 h 2791989"/>
              <a:gd name="connsiteX12" fmla="*/ 2536723 w 3872125"/>
              <a:gd name="connsiteY12" fmla="*/ 329008 h 2791989"/>
              <a:gd name="connsiteX13" fmla="*/ 2743200 w 3872125"/>
              <a:gd name="connsiteY13" fmla="*/ 388002 h 2791989"/>
              <a:gd name="connsiteX14" fmla="*/ 2831691 w 3872125"/>
              <a:gd name="connsiteY14" fmla="*/ 432247 h 2791989"/>
              <a:gd name="connsiteX15" fmla="*/ 2875936 w 3872125"/>
              <a:gd name="connsiteY15" fmla="*/ 461744 h 2791989"/>
              <a:gd name="connsiteX16" fmla="*/ 2920181 w 3872125"/>
              <a:gd name="connsiteY16" fmla="*/ 476492 h 2791989"/>
              <a:gd name="connsiteX17" fmla="*/ 3008671 w 3872125"/>
              <a:gd name="connsiteY17" fmla="*/ 535486 h 2791989"/>
              <a:gd name="connsiteX18" fmla="*/ 3052917 w 3872125"/>
              <a:gd name="connsiteY18" fmla="*/ 564982 h 2791989"/>
              <a:gd name="connsiteX19" fmla="*/ 3082413 w 3872125"/>
              <a:gd name="connsiteY19" fmla="*/ 609228 h 2791989"/>
              <a:gd name="connsiteX20" fmla="*/ 3170904 w 3872125"/>
              <a:gd name="connsiteY20" fmla="*/ 682970 h 2791989"/>
              <a:gd name="connsiteX21" fmla="*/ 3229897 w 3872125"/>
              <a:gd name="connsiteY21" fmla="*/ 771460 h 2791989"/>
              <a:gd name="connsiteX22" fmla="*/ 3259394 w 3872125"/>
              <a:gd name="connsiteY22" fmla="*/ 815705 h 2791989"/>
              <a:gd name="connsiteX23" fmla="*/ 3303639 w 3872125"/>
              <a:gd name="connsiteY23" fmla="*/ 845202 h 2791989"/>
              <a:gd name="connsiteX24" fmla="*/ 3377381 w 3872125"/>
              <a:gd name="connsiteY24" fmla="*/ 948441 h 2791989"/>
              <a:gd name="connsiteX25" fmla="*/ 3421626 w 3872125"/>
              <a:gd name="connsiteY25" fmla="*/ 992686 h 2791989"/>
              <a:gd name="connsiteX26" fmla="*/ 3436375 w 3872125"/>
              <a:gd name="connsiteY26" fmla="*/ 1036931 h 2791989"/>
              <a:gd name="connsiteX27" fmla="*/ 3480620 w 3872125"/>
              <a:gd name="connsiteY27" fmla="*/ 1066428 h 2791989"/>
              <a:gd name="connsiteX28" fmla="*/ 3510117 w 3872125"/>
              <a:gd name="connsiteY28" fmla="*/ 1110673 h 2791989"/>
              <a:gd name="connsiteX29" fmla="*/ 3554362 w 3872125"/>
              <a:gd name="connsiteY29" fmla="*/ 1199163 h 2791989"/>
              <a:gd name="connsiteX30" fmla="*/ 3598607 w 3872125"/>
              <a:gd name="connsiteY30" fmla="*/ 1228660 h 2791989"/>
              <a:gd name="connsiteX31" fmla="*/ 3657600 w 3872125"/>
              <a:gd name="connsiteY31" fmla="*/ 1317150 h 2791989"/>
              <a:gd name="connsiteX32" fmla="*/ 3701846 w 3872125"/>
              <a:gd name="connsiteY32" fmla="*/ 1420389 h 2791989"/>
              <a:gd name="connsiteX33" fmla="*/ 3731342 w 3872125"/>
              <a:gd name="connsiteY33" fmla="*/ 1464634 h 2791989"/>
              <a:gd name="connsiteX34" fmla="*/ 3746091 w 3872125"/>
              <a:gd name="connsiteY34" fmla="*/ 1508879 h 2791989"/>
              <a:gd name="connsiteX35" fmla="*/ 3805084 w 3872125"/>
              <a:gd name="connsiteY35" fmla="*/ 1597370 h 2791989"/>
              <a:gd name="connsiteX36" fmla="*/ 3819833 w 3872125"/>
              <a:gd name="connsiteY36" fmla="*/ 1656363 h 2791989"/>
              <a:gd name="connsiteX37" fmla="*/ 3849329 w 3872125"/>
              <a:gd name="connsiteY37" fmla="*/ 1700608 h 2791989"/>
              <a:gd name="connsiteX38" fmla="*/ 3864078 w 3872125"/>
              <a:gd name="connsiteY38" fmla="*/ 1744853 h 2791989"/>
              <a:gd name="connsiteX39" fmla="*/ 3819833 w 3872125"/>
              <a:gd name="connsiteY39" fmla="*/ 2098815 h 2791989"/>
              <a:gd name="connsiteX40" fmla="*/ 3790336 w 3872125"/>
              <a:gd name="connsiteY40" fmla="*/ 2143060 h 2791989"/>
              <a:gd name="connsiteX41" fmla="*/ 3746091 w 3872125"/>
              <a:gd name="connsiteY41" fmla="*/ 2172557 h 2791989"/>
              <a:gd name="connsiteX42" fmla="*/ 3628104 w 3872125"/>
              <a:gd name="connsiteY42" fmla="*/ 2261047 h 2791989"/>
              <a:gd name="connsiteX43" fmla="*/ 3569110 w 3872125"/>
              <a:gd name="connsiteY43" fmla="*/ 2290544 h 2791989"/>
              <a:gd name="connsiteX44" fmla="*/ 3480620 w 3872125"/>
              <a:gd name="connsiteY44" fmla="*/ 2349537 h 2791989"/>
              <a:gd name="connsiteX45" fmla="*/ 3421626 w 3872125"/>
              <a:gd name="connsiteY45" fmla="*/ 2379034 h 2791989"/>
              <a:gd name="connsiteX46" fmla="*/ 3318388 w 3872125"/>
              <a:gd name="connsiteY46" fmla="*/ 2438028 h 2791989"/>
              <a:gd name="connsiteX47" fmla="*/ 3274142 w 3872125"/>
              <a:gd name="connsiteY47" fmla="*/ 2452776 h 2791989"/>
              <a:gd name="connsiteX48" fmla="*/ 3215149 w 3872125"/>
              <a:gd name="connsiteY48" fmla="*/ 2497021 h 2791989"/>
              <a:gd name="connsiteX49" fmla="*/ 3170904 w 3872125"/>
              <a:gd name="connsiteY49" fmla="*/ 2511770 h 2791989"/>
              <a:gd name="connsiteX50" fmla="*/ 3111910 w 3872125"/>
              <a:gd name="connsiteY50" fmla="*/ 2541266 h 2791989"/>
              <a:gd name="connsiteX51" fmla="*/ 2979175 w 3872125"/>
              <a:gd name="connsiteY51" fmla="*/ 2600260 h 2791989"/>
              <a:gd name="connsiteX52" fmla="*/ 2934929 w 3872125"/>
              <a:gd name="connsiteY52" fmla="*/ 2615008 h 2791989"/>
              <a:gd name="connsiteX53" fmla="*/ 2684207 w 3872125"/>
              <a:gd name="connsiteY53" fmla="*/ 2644505 h 2791989"/>
              <a:gd name="connsiteX54" fmla="*/ 2639962 w 3872125"/>
              <a:gd name="connsiteY54" fmla="*/ 2659253 h 2791989"/>
              <a:gd name="connsiteX55" fmla="*/ 2389239 w 3872125"/>
              <a:gd name="connsiteY55" fmla="*/ 2688750 h 2791989"/>
              <a:gd name="connsiteX56" fmla="*/ 2315497 w 3872125"/>
              <a:gd name="connsiteY56" fmla="*/ 2703499 h 2791989"/>
              <a:gd name="connsiteX57" fmla="*/ 2197510 w 3872125"/>
              <a:gd name="connsiteY57" fmla="*/ 2732995 h 2791989"/>
              <a:gd name="connsiteX58" fmla="*/ 2035278 w 3872125"/>
              <a:gd name="connsiteY58" fmla="*/ 2762492 h 2791989"/>
              <a:gd name="connsiteX59" fmla="*/ 1961536 w 3872125"/>
              <a:gd name="connsiteY59" fmla="*/ 2791989 h 2791989"/>
              <a:gd name="connsiteX60" fmla="*/ 1607575 w 3872125"/>
              <a:gd name="connsiteY60" fmla="*/ 2777241 h 2791989"/>
              <a:gd name="connsiteX61" fmla="*/ 1312607 w 3872125"/>
              <a:gd name="connsiteY61" fmla="*/ 2747744 h 2791989"/>
              <a:gd name="connsiteX62" fmla="*/ 1253613 w 3872125"/>
              <a:gd name="connsiteY62" fmla="*/ 2718247 h 2791989"/>
              <a:gd name="connsiteX63" fmla="*/ 1209368 w 3872125"/>
              <a:gd name="connsiteY63" fmla="*/ 2703499 h 2791989"/>
              <a:gd name="connsiteX64" fmla="*/ 1165123 w 3872125"/>
              <a:gd name="connsiteY64" fmla="*/ 2674002 h 2791989"/>
              <a:gd name="connsiteX65" fmla="*/ 1120878 w 3872125"/>
              <a:gd name="connsiteY65" fmla="*/ 2659253 h 2791989"/>
              <a:gd name="connsiteX66" fmla="*/ 1061884 w 3872125"/>
              <a:gd name="connsiteY66" fmla="*/ 2629757 h 2791989"/>
              <a:gd name="connsiteX67" fmla="*/ 1017639 w 3872125"/>
              <a:gd name="connsiteY67" fmla="*/ 2615008 h 2791989"/>
              <a:gd name="connsiteX68" fmla="*/ 958646 w 3872125"/>
              <a:gd name="connsiteY68" fmla="*/ 2585512 h 2791989"/>
              <a:gd name="connsiteX69" fmla="*/ 855407 w 3872125"/>
              <a:gd name="connsiteY69" fmla="*/ 2556015 h 2791989"/>
              <a:gd name="connsiteX70" fmla="*/ 737420 w 3872125"/>
              <a:gd name="connsiteY70" fmla="*/ 2497021 h 2791989"/>
              <a:gd name="connsiteX71" fmla="*/ 619433 w 3872125"/>
              <a:gd name="connsiteY71" fmla="*/ 2452776 h 2791989"/>
              <a:gd name="connsiteX72" fmla="*/ 575188 w 3872125"/>
              <a:gd name="connsiteY72" fmla="*/ 2423279 h 2791989"/>
              <a:gd name="connsiteX73" fmla="*/ 545691 w 3872125"/>
              <a:gd name="connsiteY73" fmla="*/ 2379034 h 2791989"/>
              <a:gd name="connsiteX74" fmla="*/ 457200 w 3872125"/>
              <a:gd name="connsiteY74" fmla="*/ 2320041 h 2791989"/>
              <a:gd name="connsiteX75" fmla="*/ 383459 w 3872125"/>
              <a:gd name="connsiteY75" fmla="*/ 2261047 h 2791989"/>
              <a:gd name="connsiteX76" fmla="*/ 339213 w 3872125"/>
              <a:gd name="connsiteY76" fmla="*/ 2231550 h 2791989"/>
              <a:gd name="connsiteX77" fmla="*/ 280220 w 3872125"/>
              <a:gd name="connsiteY77" fmla="*/ 2187305 h 2791989"/>
              <a:gd name="connsiteX78" fmla="*/ 221226 w 3872125"/>
              <a:gd name="connsiteY78" fmla="*/ 2172557 h 2791989"/>
              <a:gd name="connsiteX79" fmla="*/ 132736 w 3872125"/>
              <a:gd name="connsiteY79" fmla="*/ 2113563 h 2791989"/>
              <a:gd name="connsiteX80" fmla="*/ 58994 w 3872125"/>
              <a:gd name="connsiteY80" fmla="*/ 2039821 h 2791989"/>
              <a:gd name="connsiteX81" fmla="*/ 44246 w 3872125"/>
              <a:gd name="connsiteY81" fmla="*/ 1995576 h 2791989"/>
              <a:gd name="connsiteX82" fmla="*/ 14749 w 3872125"/>
              <a:gd name="connsiteY82" fmla="*/ 1936582 h 2791989"/>
              <a:gd name="connsiteX83" fmla="*/ 0 w 3872125"/>
              <a:gd name="connsiteY83" fmla="*/ 1848092 h 2791989"/>
              <a:gd name="connsiteX84" fmla="*/ 29497 w 3872125"/>
              <a:gd name="connsiteY84" fmla="*/ 1700608 h 2791989"/>
              <a:gd name="connsiteX85" fmla="*/ 44246 w 3872125"/>
              <a:gd name="connsiteY85" fmla="*/ 1656363 h 2791989"/>
              <a:gd name="connsiteX86" fmla="*/ 58994 w 3872125"/>
              <a:gd name="connsiteY86" fmla="*/ 1597370 h 2791989"/>
              <a:gd name="connsiteX87" fmla="*/ 88491 w 3872125"/>
              <a:gd name="connsiteY87" fmla="*/ 1553124 h 2791989"/>
              <a:gd name="connsiteX88" fmla="*/ 147484 w 3872125"/>
              <a:gd name="connsiteY88" fmla="*/ 1420389 h 2791989"/>
              <a:gd name="connsiteX89" fmla="*/ 191729 w 3872125"/>
              <a:gd name="connsiteY89" fmla="*/ 1272905 h 2791989"/>
              <a:gd name="connsiteX90" fmla="*/ 221226 w 3872125"/>
              <a:gd name="connsiteY90" fmla="*/ 1228660 h 2791989"/>
              <a:gd name="connsiteX91" fmla="*/ 250723 w 3872125"/>
              <a:gd name="connsiteY91" fmla="*/ 1125421 h 2791989"/>
              <a:gd name="connsiteX92" fmla="*/ 280220 w 3872125"/>
              <a:gd name="connsiteY92" fmla="*/ 1081176 h 2791989"/>
              <a:gd name="connsiteX93" fmla="*/ 339213 w 3872125"/>
              <a:gd name="connsiteY93" fmla="*/ 948441 h 2791989"/>
              <a:gd name="connsiteX94" fmla="*/ 383459 w 3872125"/>
              <a:gd name="connsiteY94" fmla="*/ 845202 h 2791989"/>
              <a:gd name="connsiteX95" fmla="*/ 398207 w 3872125"/>
              <a:gd name="connsiteY95" fmla="*/ 800957 h 2791989"/>
              <a:gd name="connsiteX96" fmla="*/ 457200 w 3872125"/>
              <a:gd name="connsiteY96" fmla="*/ 712466 h 2791989"/>
              <a:gd name="connsiteX97" fmla="*/ 486697 w 3872125"/>
              <a:gd name="connsiteY97" fmla="*/ 668221 h 2791989"/>
              <a:gd name="connsiteX98" fmla="*/ 530942 w 3872125"/>
              <a:gd name="connsiteY98" fmla="*/ 623976 h 2791989"/>
              <a:gd name="connsiteX99" fmla="*/ 560439 w 3872125"/>
              <a:gd name="connsiteY99" fmla="*/ 579731 h 2791989"/>
              <a:gd name="connsiteX100" fmla="*/ 604684 w 3872125"/>
              <a:gd name="connsiteY100" fmla="*/ 535486 h 2791989"/>
              <a:gd name="connsiteX101" fmla="*/ 634181 w 3872125"/>
              <a:gd name="connsiteY101" fmla="*/ 491241 h 2791989"/>
              <a:gd name="connsiteX102" fmla="*/ 722671 w 3872125"/>
              <a:gd name="connsiteY102" fmla="*/ 432247 h 2791989"/>
              <a:gd name="connsiteX103" fmla="*/ 796413 w 3872125"/>
              <a:gd name="connsiteY103" fmla="*/ 343757 h 2791989"/>
              <a:gd name="connsiteX104" fmla="*/ 870155 w 3872125"/>
              <a:gd name="connsiteY104" fmla="*/ 255266 h 2791989"/>
              <a:gd name="connsiteX105" fmla="*/ 929149 w 3872125"/>
              <a:gd name="connsiteY105" fmla="*/ 211021 h 2791989"/>
              <a:gd name="connsiteX106" fmla="*/ 958646 w 3872125"/>
              <a:gd name="connsiteY106" fmla="*/ 166776 h 2791989"/>
              <a:gd name="connsiteX107" fmla="*/ 1002891 w 3872125"/>
              <a:gd name="connsiteY107" fmla="*/ 137279 h 2791989"/>
              <a:gd name="connsiteX108" fmla="*/ 1047136 w 3872125"/>
              <a:gd name="connsiteY108" fmla="*/ 93034 h 2791989"/>
              <a:gd name="connsiteX109" fmla="*/ 1120878 w 3872125"/>
              <a:gd name="connsiteY109" fmla="*/ 34041 h 2791989"/>
              <a:gd name="connsiteX110" fmla="*/ 1120878 w 3872125"/>
              <a:gd name="connsiteY110" fmla="*/ 34041 h 2791989"/>
              <a:gd name="connsiteX111" fmla="*/ 1120878 w 3872125"/>
              <a:gd name="connsiteY111" fmla="*/ 48789 h 2791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872125" h="2791989">
                <a:moveTo>
                  <a:pt x="1032388" y="63537"/>
                </a:moveTo>
                <a:cubicBezTo>
                  <a:pt x="1047136" y="58621"/>
                  <a:pt x="1061087" y="48789"/>
                  <a:pt x="1076633" y="48789"/>
                </a:cubicBezTo>
                <a:cubicBezTo>
                  <a:pt x="1133187" y="48789"/>
                  <a:pt x="1271108" y="62509"/>
                  <a:pt x="1342104" y="78286"/>
                </a:cubicBezTo>
                <a:cubicBezTo>
                  <a:pt x="1357280" y="81658"/>
                  <a:pt x="1370959" y="90836"/>
                  <a:pt x="1386349" y="93034"/>
                </a:cubicBezTo>
                <a:cubicBezTo>
                  <a:pt x="1480119" y="106429"/>
                  <a:pt x="1728472" y="118364"/>
                  <a:pt x="1799304" y="122531"/>
                </a:cubicBezTo>
                <a:lnTo>
                  <a:pt x="1902542" y="137279"/>
                </a:lnTo>
                <a:cubicBezTo>
                  <a:pt x="1946716" y="142801"/>
                  <a:pt x="1991366" y="144709"/>
                  <a:pt x="2035278" y="152028"/>
                </a:cubicBezTo>
                <a:cubicBezTo>
                  <a:pt x="2050613" y="154584"/>
                  <a:pt x="2064375" y="163280"/>
                  <a:pt x="2079523" y="166776"/>
                </a:cubicBezTo>
                <a:cubicBezTo>
                  <a:pt x="2128374" y="178049"/>
                  <a:pt x="2179445" y="180419"/>
                  <a:pt x="2227007" y="196273"/>
                </a:cubicBezTo>
                <a:lnTo>
                  <a:pt x="2403988" y="255266"/>
                </a:lnTo>
                <a:lnTo>
                  <a:pt x="2448233" y="270015"/>
                </a:lnTo>
                <a:lnTo>
                  <a:pt x="2492478" y="284763"/>
                </a:lnTo>
                <a:cubicBezTo>
                  <a:pt x="2507226" y="299511"/>
                  <a:pt x="2517735" y="320377"/>
                  <a:pt x="2536723" y="329008"/>
                </a:cubicBezTo>
                <a:cubicBezTo>
                  <a:pt x="2567632" y="343057"/>
                  <a:pt x="2706172" y="363317"/>
                  <a:pt x="2743200" y="388002"/>
                </a:cubicBezTo>
                <a:cubicBezTo>
                  <a:pt x="2800381" y="426122"/>
                  <a:pt x="2770630" y="411894"/>
                  <a:pt x="2831691" y="432247"/>
                </a:cubicBezTo>
                <a:cubicBezTo>
                  <a:pt x="2846439" y="442079"/>
                  <a:pt x="2860082" y="453817"/>
                  <a:pt x="2875936" y="461744"/>
                </a:cubicBezTo>
                <a:cubicBezTo>
                  <a:pt x="2889841" y="468696"/>
                  <a:pt x="2906591" y="468942"/>
                  <a:pt x="2920181" y="476492"/>
                </a:cubicBezTo>
                <a:cubicBezTo>
                  <a:pt x="2951170" y="493708"/>
                  <a:pt x="2979174" y="515822"/>
                  <a:pt x="3008671" y="535486"/>
                </a:cubicBezTo>
                <a:lnTo>
                  <a:pt x="3052917" y="564982"/>
                </a:lnTo>
                <a:cubicBezTo>
                  <a:pt x="3062749" y="579731"/>
                  <a:pt x="3071065" y="595611"/>
                  <a:pt x="3082413" y="609228"/>
                </a:cubicBezTo>
                <a:cubicBezTo>
                  <a:pt x="3117897" y="651809"/>
                  <a:pt x="3127402" y="653969"/>
                  <a:pt x="3170904" y="682970"/>
                </a:cubicBezTo>
                <a:lnTo>
                  <a:pt x="3229897" y="771460"/>
                </a:lnTo>
                <a:cubicBezTo>
                  <a:pt x="3239729" y="786208"/>
                  <a:pt x="3244646" y="805873"/>
                  <a:pt x="3259394" y="815705"/>
                </a:cubicBezTo>
                <a:lnTo>
                  <a:pt x="3303639" y="845202"/>
                </a:lnTo>
                <a:cubicBezTo>
                  <a:pt x="3326981" y="880215"/>
                  <a:pt x="3349944" y="916431"/>
                  <a:pt x="3377381" y="948441"/>
                </a:cubicBezTo>
                <a:cubicBezTo>
                  <a:pt x="3390955" y="964277"/>
                  <a:pt x="3406878" y="977938"/>
                  <a:pt x="3421626" y="992686"/>
                </a:cubicBezTo>
                <a:cubicBezTo>
                  <a:pt x="3426542" y="1007434"/>
                  <a:pt x="3426663" y="1024792"/>
                  <a:pt x="3436375" y="1036931"/>
                </a:cubicBezTo>
                <a:cubicBezTo>
                  <a:pt x="3447448" y="1050772"/>
                  <a:pt x="3468086" y="1053894"/>
                  <a:pt x="3480620" y="1066428"/>
                </a:cubicBezTo>
                <a:cubicBezTo>
                  <a:pt x="3493154" y="1078962"/>
                  <a:pt x="3500285" y="1095925"/>
                  <a:pt x="3510117" y="1110673"/>
                </a:cubicBezTo>
                <a:cubicBezTo>
                  <a:pt x="3522112" y="1146660"/>
                  <a:pt x="3525771" y="1170572"/>
                  <a:pt x="3554362" y="1199163"/>
                </a:cubicBezTo>
                <a:cubicBezTo>
                  <a:pt x="3566896" y="1211697"/>
                  <a:pt x="3583859" y="1218828"/>
                  <a:pt x="3598607" y="1228660"/>
                </a:cubicBezTo>
                <a:cubicBezTo>
                  <a:pt x="3630243" y="1323570"/>
                  <a:pt x="3588553" y="1220484"/>
                  <a:pt x="3657600" y="1317150"/>
                </a:cubicBezTo>
                <a:cubicBezTo>
                  <a:pt x="3708745" y="1388753"/>
                  <a:pt x="3669753" y="1356203"/>
                  <a:pt x="3701846" y="1420389"/>
                </a:cubicBezTo>
                <a:cubicBezTo>
                  <a:pt x="3709773" y="1436243"/>
                  <a:pt x="3723415" y="1448780"/>
                  <a:pt x="3731342" y="1464634"/>
                </a:cubicBezTo>
                <a:cubicBezTo>
                  <a:pt x="3738294" y="1478539"/>
                  <a:pt x="3738541" y="1495289"/>
                  <a:pt x="3746091" y="1508879"/>
                </a:cubicBezTo>
                <a:cubicBezTo>
                  <a:pt x="3763307" y="1539869"/>
                  <a:pt x="3805084" y="1597370"/>
                  <a:pt x="3805084" y="1597370"/>
                </a:cubicBezTo>
                <a:cubicBezTo>
                  <a:pt x="3810000" y="1617034"/>
                  <a:pt x="3811848" y="1637732"/>
                  <a:pt x="3819833" y="1656363"/>
                </a:cubicBezTo>
                <a:cubicBezTo>
                  <a:pt x="3826815" y="1672655"/>
                  <a:pt x="3841402" y="1684754"/>
                  <a:pt x="3849329" y="1700608"/>
                </a:cubicBezTo>
                <a:cubicBezTo>
                  <a:pt x="3856281" y="1714513"/>
                  <a:pt x="3859162" y="1730105"/>
                  <a:pt x="3864078" y="1744853"/>
                </a:cubicBezTo>
                <a:cubicBezTo>
                  <a:pt x="3862512" y="1773048"/>
                  <a:pt x="3872125" y="2020379"/>
                  <a:pt x="3819833" y="2098815"/>
                </a:cubicBezTo>
                <a:cubicBezTo>
                  <a:pt x="3810001" y="2113563"/>
                  <a:pt x="3802870" y="2130526"/>
                  <a:pt x="3790336" y="2143060"/>
                </a:cubicBezTo>
                <a:cubicBezTo>
                  <a:pt x="3777802" y="2155594"/>
                  <a:pt x="3760426" y="2162131"/>
                  <a:pt x="3746091" y="2172557"/>
                </a:cubicBezTo>
                <a:cubicBezTo>
                  <a:pt x="3706333" y="2201472"/>
                  <a:pt x="3672075" y="2239061"/>
                  <a:pt x="3628104" y="2261047"/>
                </a:cubicBezTo>
                <a:cubicBezTo>
                  <a:pt x="3608439" y="2270879"/>
                  <a:pt x="3587963" y="2279232"/>
                  <a:pt x="3569110" y="2290544"/>
                </a:cubicBezTo>
                <a:cubicBezTo>
                  <a:pt x="3538711" y="2308783"/>
                  <a:pt x="3512328" y="2333683"/>
                  <a:pt x="3480620" y="2349537"/>
                </a:cubicBezTo>
                <a:cubicBezTo>
                  <a:pt x="3460955" y="2359369"/>
                  <a:pt x="3440715" y="2368126"/>
                  <a:pt x="3421626" y="2379034"/>
                </a:cubicBezTo>
                <a:cubicBezTo>
                  <a:pt x="3347571" y="2421351"/>
                  <a:pt x="3407520" y="2399829"/>
                  <a:pt x="3318388" y="2438028"/>
                </a:cubicBezTo>
                <a:cubicBezTo>
                  <a:pt x="3304099" y="2444152"/>
                  <a:pt x="3288891" y="2447860"/>
                  <a:pt x="3274142" y="2452776"/>
                </a:cubicBezTo>
                <a:cubicBezTo>
                  <a:pt x="3254478" y="2467524"/>
                  <a:pt x="3236491" y="2484826"/>
                  <a:pt x="3215149" y="2497021"/>
                </a:cubicBezTo>
                <a:cubicBezTo>
                  <a:pt x="3201651" y="2504734"/>
                  <a:pt x="3185193" y="2505646"/>
                  <a:pt x="3170904" y="2511770"/>
                </a:cubicBezTo>
                <a:cubicBezTo>
                  <a:pt x="3150696" y="2520431"/>
                  <a:pt x="3130999" y="2530358"/>
                  <a:pt x="3111910" y="2541266"/>
                </a:cubicBezTo>
                <a:cubicBezTo>
                  <a:pt x="3013745" y="2597359"/>
                  <a:pt x="3133682" y="2548758"/>
                  <a:pt x="2979175" y="2600260"/>
                </a:cubicBezTo>
                <a:cubicBezTo>
                  <a:pt x="2964426" y="2605176"/>
                  <a:pt x="2950319" y="2612809"/>
                  <a:pt x="2934929" y="2615008"/>
                </a:cubicBezTo>
                <a:cubicBezTo>
                  <a:pt x="2782781" y="2636744"/>
                  <a:pt x="2866281" y="2626298"/>
                  <a:pt x="2684207" y="2644505"/>
                </a:cubicBezTo>
                <a:cubicBezTo>
                  <a:pt x="2669459" y="2649421"/>
                  <a:pt x="2655044" y="2655482"/>
                  <a:pt x="2639962" y="2659253"/>
                </a:cubicBezTo>
                <a:cubicBezTo>
                  <a:pt x="2547703" y="2682318"/>
                  <a:pt x="2497846" y="2679700"/>
                  <a:pt x="2389239" y="2688750"/>
                </a:cubicBezTo>
                <a:cubicBezTo>
                  <a:pt x="2364658" y="2693666"/>
                  <a:pt x="2339816" y="2697419"/>
                  <a:pt x="2315497" y="2703499"/>
                </a:cubicBezTo>
                <a:cubicBezTo>
                  <a:pt x="2201524" y="2731993"/>
                  <a:pt x="2360584" y="2705816"/>
                  <a:pt x="2197510" y="2732995"/>
                </a:cubicBezTo>
                <a:cubicBezTo>
                  <a:pt x="2136104" y="2743229"/>
                  <a:pt x="2091903" y="2743617"/>
                  <a:pt x="2035278" y="2762492"/>
                </a:cubicBezTo>
                <a:cubicBezTo>
                  <a:pt x="2010162" y="2770864"/>
                  <a:pt x="1986117" y="2782157"/>
                  <a:pt x="1961536" y="2791989"/>
                </a:cubicBezTo>
                <a:lnTo>
                  <a:pt x="1607575" y="2777241"/>
                </a:lnTo>
                <a:cubicBezTo>
                  <a:pt x="1367386" y="2765231"/>
                  <a:pt x="1443940" y="2780577"/>
                  <a:pt x="1312607" y="2747744"/>
                </a:cubicBezTo>
                <a:cubicBezTo>
                  <a:pt x="1292942" y="2737912"/>
                  <a:pt x="1273821" y="2726908"/>
                  <a:pt x="1253613" y="2718247"/>
                </a:cubicBezTo>
                <a:cubicBezTo>
                  <a:pt x="1239324" y="2712123"/>
                  <a:pt x="1223273" y="2710451"/>
                  <a:pt x="1209368" y="2703499"/>
                </a:cubicBezTo>
                <a:cubicBezTo>
                  <a:pt x="1193514" y="2695572"/>
                  <a:pt x="1180977" y="2681929"/>
                  <a:pt x="1165123" y="2674002"/>
                </a:cubicBezTo>
                <a:cubicBezTo>
                  <a:pt x="1151218" y="2667049"/>
                  <a:pt x="1135167" y="2665377"/>
                  <a:pt x="1120878" y="2659253"/>
                </a:cubicBezTo>
                <a:cubicBezTo>
                  <a:pt x="1100670" y="2650592"/>
                  <a:pt x="1082092" y="2638418"/>
                  <a:pt x="1061884" y="2629757"/>
                </a:cubicBezTo>
                <a:cubicBezTo>
                  <a:pt x="1047595" y="2623633"/>
                  <a:pt x="1031928" y="2621132"/>
                  <a:pt x="1017639" y="2615008"/>
                </a:cubicBezTo>
                <a:cubicBezTo>
                  <a:pt x="997431" y="2606348"/>
                  <a:pt x="978854" y="2594172"/>
                  <a:pt x="958646" y="2585512"/>
                </a:cubicBezTo>
                <a:cubicBezTo>
                  <a:pt x="929020" y="2572815"/>
                  <a:pt x="885349" y="2563500"/>
                  <a:pt x="855407" y="2556015"/>
                </a:cubicBezTo>
                <a:cubicBezTo>
                  <a:pt x="816078" y="2536350"/>
                  <a:pt x="778246" y="2513352"/>
                  <a:pt x="737420" y="2497021"/>
                </a:cubicBezTo>
                <a:cubicBezTo>
                  <a:pt x="649244" y="2461750"/>
                  <a:pt x="688794" y="2475896"/>
                  <a:pt x="619433" y="2452776"/>
                </a:cubicBezTo>
                <a:cubicBezTo>
                  <a:pt x="604685" y="2442944"/>
                  <a:pt x="587722" y="2435813"/>
                  <a:pt x="575188" y="2423279"/>
                </a:cubicBezTo>
                <a:cubicBezTo>
                  <a:pt x="562654" y="2410745"/>
                  <a:pt x="559031" y="2390706"/>
                  <a:pt x="545691" y="2379034"/>
                </a:cubicBezTo>
                <a:cubicBezTo>
                  <a:pt x="519011" y="2355690"/>
                  <a:pt x="457200" y="2320041"/>
                  <a:pt x="457200" y="2320041"/>
                </a:cubicBezTo>
                <a:cubicBezTo>
                  <a:pt x="407478" y="2245455"/>
                  <a:pt x="454696" y="2296665"/>
                  <a:pt x="383459" y="2261047"/>
                </a:cubicBezTo>
                <a:cubicBezTo>
                  <a:pt x="367605" y="2253120"/>
                  <a:pt x="353637" y="2241853"/>
                  <a:pt x="339213" y="2231550"/>
                </a:cubicBezTo>
                <a:cubicBezTo>
                  <a:pt x="319211" y="2217263"/>
                  <a:pt x="302205" y="2198298"/>
                  <a:pt x="280220" y="2187305"/>
                </a:cubicBezTo>
                <a:cubicBezTo>
                  <a:pt x="262090" y="2178240"/>
                  <a:pt x="240891" y="2177473"/>
                  <a:pt x="221226" y="2172557"/>
                </a:cubicBezTo>
                <a:cubicBezTo>
                  <a:pt x="191729" y="2152892"/>
                  <a:pt x="152401" y="2143060"/>
                  <a:pt x="132736" y="2113563"/>
                </a:cubicBezTo>
                <a:cubicBezTo>
                  <a:pt x="93407" y="2054570"/>
                  <a:pt x="117987" y="2079150"/>
                  <a:pt x="58994" y="2039821"/>
                </a:cubicBezTo>
                <a:cubicBezTo>
                  <a:pt x="54078" y="2025073"/>
                  <a:pt x="50370" y="2009865"/>
                  <a:pt x="44246" y="1995576"/>
                </a:cubicBezTo>
                <a:cubicBezTo>
                  <a:pt x="35585" y="1975368"/>
                  <a:pt x="21067" y="1957641"/>
                  <a:pt x="14749" y="1936582"/>
                </a:cubicBezTo>
                <a:cubicBezTo>
                  <a:pt x="6156" y="1907940"/>
                  <a:pt x="4916" y="1877589"/>
                  <a:pt x="0" y="1848092"/>
                </a:cubicBezTo>
                <a:cubicBezTo>
                  <a:pt x="9832" y="1798931"/>
                  <a:pt x="18223" y="1749459"/>
                  <a:pt x="29497" y="1700608"/>
                </a:cubicBezTo>
                <a:cubicBezTo>
                  <a:pt x="32993" y="1685460"/>
                  <a:pt x="39975" y="1671311"/>
                  <a:pt x="44246" y="1656363"/>
                </a:cubicBezTo>
                <a:cubicBezTo>
                  <a:pt x="49815" y="1636873"/>
                  <a:pt x="51009" y="1616001"/>
                  <a:pt x="58994" y="1597370"/>
                </a:cubicBezTo>
                <a:cubicBezTo>
                  <a:pt x="65976" y="1581078"/>
                  <a:pt x="78659" y="1567873"/>
                  <a:pt x="88491" y="1553124"/>
                </a:cubicBezTo>
                <a:cubicBezTo>
                  <a:pt x="123593" y="1447818"/>
                  <a:pt x="100741" y="1490504"/>
                  <a:pt x="147484" y="1420389"/>
                </a:cubicBezTo>
                <a:cubicBezTo>
                  <a:pt x="155728" y="1387415"/>
                  <a:pt x="177369" y="1294445"/>
                  <a:pt x="191729" y="1272905"/>
                </a:cubicBezTo>
                <a:cubicBezTo>
                  <a:pt x="201561" y="1258157"/>
                  <a:pt x="213299" y="1244514"/>
                  <a:pt x="221226" y="1228660"/>
                </a:cubicBezTo>
                <a:cubicBezTo>
                  <a:pt x="249932" y="1171250"/>
                  <a:pt x="222365" y="1191590"/>
                  <a:pt x="250723" y="1125421"/>
                </a:cubicBezTo>
                <a:cubicBezTo>
                  <a:pt x="257705" y="1109129"/>
                  <a:pt x="270388" y="1095924"/>
                  <a:pt x="280220" y="1081176"/>
                </a:cubicBezTo>
                <a:cubicBezTo>
                  <a:pt x="315322" y="975870"/>
                  <a:pt x="292470" y="1018556"/>
                  <a:pt x="339213" y="948441"/>
                </a:cubicBezTo>
                <a:cubicBezTo>
                  <a:pt x="369910" y="825658"/>
                  <a:pt x="332532" y="947056"/>
                  <a:pt x="383459" y="845202"/>
                </a:cubicBezTo>
                <a:cubicBezTo>
                  <a:pt x="390411" y="831297"/>
                  <a:pt x="390657" y="814547"/>
                  <a:pt x="398207" y="800957"/>
                </a:cubicBezTo>
                <a:cubicBezTo>
                  <a:pt x="415423" y="769967"/>
                  <a:pt x="437536" y="741963"/>
                  <a:pt x="457200" y="712466"/>
                </a:cubicBezTo>
                <a:cubicBezTo>
                  <a:pt x="467032" y="697718"/>
                  <a:pt x="474163" y="680755"/>
                  <a:pt x="486697" y="668221"/>
                </a:cubicBezTo>
                <a:cubicBezTo>
                  <a:pt x="501445" y="653473"/>
                  <a:pt x="517589" y="639999"/>
                  <a:pt x="530942" y="623976"/>
                </a:cubicBezTo>
                <a:cubicBezTo>
                  <a:pt x="542290" y="610359"/>
                  <a:pt x="549091" y="593348"/>
                  <a:pt x="560439" y="579731"/>
                </a:cubicBezTo>
                <a:cubicBezTo>
                  <a:pt x="573792" y="563708"/>
                  <a:pt x="591331" y="551509"/>
                  <a:pt x="604684" y="535486"/>
                </a:cubicBezTo>
                <a:cubicBezTo>
                  <a:pt x="616032" y="521869"/>
                  <a:pt x="620841" y="502913"/>
                  <a:pt x="634181" y="491241"/>
                </a:cubicBezTo>
                <a:cubicBezTo>
                  <a:pt x="660860" y="467896"/>
                  <a:pt x="722671" y="432247"/>
                  <a:pt x="722671" y="432247"/>
                </a:cubicBezTo>
                <a:cubicBezTo>
                  <a:pt x="795907" y="322395"/>
                  <a:pt x="701781" y="457314"/>
                  <a:pt x="796413" y="343757"/>
                </a:cubicBezTo>
                <a:cubicBezTo>
                  <a:pt x="853305" y="275487"/>
                  <a:pt x="794755" y="319895"/>
                  <a:pt x="870155" y="255266"/>
                </a:cubicBezTo>
                <a:cubicBezTo>
                  <a:pt x="888818" y="239269"/>
                  <a:pt x="911768" y="228402"/>
                  <a:pt x="929149" y="211021"/>
                </a:cubicBezTo>
                <a:cubicBezTo>
                  <a:pt x="941683" y="198487"/>
                  <a:pt x="946112" y="179310"/>
                  <a:pt x="958646" y="166776"/>
                </a:cubicBezTo>
                <a:cubicBezTo>
                  <a:pt x="971180" y="154242"/>
                  <a:pt x="989274" y="148627"/>
                  <a:pt x="1002891" y="137279"/>
                </a:cubicBezTo>
                <a:cubicBezTo>
                  <a:pt x="1018914" y="123926"/>
                  <a:pt x="1031113" y="106387"/>
                  <a:pt x="1047136" y="93034"/>
                </a:cubicBezTo>
                <a:cubicBezTo>
                  <a:pt x="1158776" y="0"/>
                  <a:pt x="1035054" y="119862"/>
                  <a:pt x="1120878" y="34041"/>
                </a:cubicBezTo>
                <a:lnTo>
                  <a:pt x="1120878" y="34041"/>
                </a:lnTo>
                <a:lnTo>
                  <a:pt x="1120878" y="48789"/>
                </a:lnTo>
              </a:path>
            </a:pathLst>
          </a:custGeom>
          <a:ln w="25400">
            <a:solidFill>
              <a:srgbClr val="7030A0"/>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342855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最短路径问题</a:t>
            </a:r>
            <a:endParaRPr lang="zh-CN" altLang="en-US" dirty="0"/>
          </a:p>
        </p:txBody>
      </p:sp>
      <p:pic>
        <p:nvPicPr>
          <p:cNvPr id="4" name="图片 3"/>
          <p:cNvPicPr>
            <a:picLocks noChangeAspect="1"/>
          </p:cNvPicPr>
          <p:nvPr/>
        </p:nvPicPr>
        <p:blipFill>
          <a:blip r:embed="rId2"/>
          <a:stretch>
            <a:fillRect/>
          </a:stretch>
        </p:blipFill>
        <p:spPr>
          <a:xfrm>
            <a:off x="552108" y="1150937"/>
            <a:ext cx="7703249" cy="5224043"/>
          </a:xfrm>
          <a:prstGeom prst="rect">
            <a:avLst/>
          </a:prstGeom>
        </p:spPr>
      </p:pic>
    </p:spTree>
    <p:extLst>
      <p:ext uri="{BB962C8B-B14F-4D97-AF65-F5344CB8AC3E}">
        <p14:creationId xmlns:p14="http://schemas.microsoft.com/office/powerpoint/2010/main" val="3643441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暴力搜索：</a:t>
            </a:r>
            <a:endParaRPr lang="en-US" altLang="zh-CN" dirty="0"/>
          </a:p>
          <a:p>
            <a:pPr lvl="1"/>
            <a:r>
              <a:rPr lang="zh-CN" altLang="en-US" dirty="0"/>
              <a:t>计算从每个起点到每个终点的路径长度，从而找出最短路径。运行时间复杂度为指数级。</a:t>
            </a:r>
            <a:endParaRPr lang="en-US" altLang="zh-CN" dirty="0"/>
          </a:p>
          <a:p>
            <a:r>
              <a:rPr lang="zh-CN" altLang="en-US" dirty="0"/>
              <a:t>动态规划算法：多阶段决策过程</a:t>
            </a:r>
            <a:endParaRPr lang="en-US" altLang="zh-CN" dirty="0"/>
          </a:p>
          <a:p>
            <a:pPr lvl="1"/>
            <a:r>
              <a:rPr lang="zh-CN" altLang="en-US" dirty="0"/>
              <a:t>把问题求解分解成若干相互联系的有顺序的阶段，在每一个阶段都要做出决策，全部阶段的决策是一个决策序列，每一阶段决策将依赖于以前阶段的决策结果。</a:t>
            </a:r>
            <a:endParaRPr lang="en-US" altLang="zh-CN" dirty="0"/>
          </a:p>
          <a:p>
            <a:pPr lvl="1"/>
            <a:r>
              <a:rPr lang="zh-CN" altLang="en-US" dirty="0"/>
              <a:t>每阶段求解的问题是后面阶段求解问题的子问题。</a:t>
            </a:r>
            <a:endParaRPr lang="en-US" altLang="zh-CN" dirty="0"/>
          </a:p>
        </p:txBody>
      </p:sp>
      <p:sp>
        <p:nvSpPr>
          <p:cNvPr id="3" name="标题 2"/>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最短路径问题</a:t>
            </a:r>
            <a:endParaRPr lang="zh-CN" altLang="en-US" dirty="0"/>
          </a:p>
        </p:txBody>
      </p:sp>
    </p:spTree>
    <p:extLst>
      <p:ext uri="{BB962C8B-B14F-4D97-AF65-F5344CB8AC3E}">
        <p14:creationId xmlns:p14="http://schemas.microsoft.com/office/powerpoint/2010/main" val="2590661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最短路径问题</a:t>
            </a:r>
            <a:endParaRPr lang="en-US" altLang="zh-CN"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350944" y="1150937"/>
            <a:ext cx="7620822" cy="5246876"/>
          </a:xfrm>
          <a:prstGeom prst="rect">
            <a:avLst/>
          </a:prstGeom>
        </p:spPr>
      </p:pic>
      <p:grpSp>
        <p:nvGrpSpPr>
          <p:cNvPr id="8" name="组合 7"/>
          <p:cNvGrpSpPr/>
          <p:nvPr/>
        </p:nvGrpSpPr>
        <p:grpSpPr>
          <a:xfrm>
            <a:off x="5293217" y="1532585"/>
            <a:ext cx="1197736" cy="3566951"/>
            <a:chOff x="5273897" y="1596980"/>
            <a:chExt cx="1197736" cy="3566951"/>
          </a:xfrm>
        </p:grpSpPr>
        <p:sp>
          <p:nvSpPr>
            <p:cNvPr id="2" name="文本框 1"/>
            <p:cNvSpPr txBox="1"/>
            <p:nvPr/>
          </p:nvSpPr>
          <p:spPr>
            <a:xfrm>
              <a:off x="5409126" y="1596980"/>
              <a:ext cx="901521" cy="461665"/>
            </a:xfrm>
            <a:prstGeom prst="rect">
              <a:avLst/>
            </a:prstGeom>
            <a:noFill/>
          </p:spPr>
          <p:txBody>
            <a:bodyPr wrap="square" rtlCol="0">
              <a:spAutoFit/>
            </a:bodyPr>
            <a:lstStyle/>
            <a:p>
              <a:r>
                <a:rPr lang="en-US" altLang="zh-CN" sz="2400" b="1" dirty="0">
                  <a:solidFill>
                    <a:srgbClr val="FF0000"/>
                  </a:solidFill>
                </a:rPr>
                <a:t>Up,2</a:t>
              </a:r>
              <a:endParaRPr lang="zh-CN" altLang="en-US" sz="2400" b="1" dirty="0">
                <a:solidFill>
                  <a:srgbClr val="FF0000"/>
                </a:solidFill>
              </a:endParaRPr>
            </a:p>
          </p:txBody>
        </p:sp>
        <p:sp>
          <p:nvSpPr>
            <p:cNvPr id="5" name="文本框 4"/>
            <p:cNvSpPr txBox="1"/>
            <p:nvPr/>
          </p:nvSpPr>
          <p:spPr>
            <a:xfrm>
              <a:off x="5273897" y="2668123"/>
              <a:ext cx="1197736" cy="400110"/>
            </a:xfrm>
            <a:prstGeom prst="rect">
              <a:avLst/>
            </a:prstGeom>
            <a:noFill/>
          </p:spPr>
          <p:txBody>
            <a:bodyPr wrap="square" rtlCol="0">
              <a:spAutoFit/>
            </a:bodyPr>
            <a:lstStyle/>
            <a:p>
              <a:r>
                <a:rPr lang="en-US" altLang="zh-CN" sz="2000" b="1" dirty="0">
                  <a:solidFill>
                    <a:srgbClr val="FF0000"/>
                  </a:solidFill>
                </a:rPr>
                <a:t>Down,3</a:t>
              </a:r>
              <a:endParaRPr lang="zh-CN" altLang="en-US" sz="2000" b="1" dirty="0">
                <a:solidFill>
                  <a:srgbClr val="FF0000"/>
                </a:solidFill>
              </a:endParaRPr>
            </a:p>
          </p:txBody>
        </p:sp>
        <p:sp>
          <p:nvSpPr>
            <p:cNvPr id="6" name="文本框 5"/>
            <p:cNvSpPr txBox="1"/>
            <p:nvPr/>
          </p:nvSpPr>
          <p:spPr>
            <a:xfrm>
              <a:off x="5505715" y="3677711"/>
              <a:ext cx="804932" cy="400110"/>
            </a:xfrm>
            <a:prstGeom prst="rect">
              <a:avLst/>
            </a:prstGeom>
            <a:noFill/>
          </p:spPr>
          <p:txBody>
            <a:bodyPr wrap="square" rtlCol="0">
              <a:spAutoFit/>
            </a:bodyPr>
            <a:lstStyle/>
            <a:p>
              <a:r>
                <a:rPr lang="en-US" altLang="zh-CN" sz="2000" b="1" dirty="0">
                  <a:solidFill>
                    <a:srgbClr val="FF0000"/>
                  </a:solidFill>
                </a:rPr>
                <a:t>Up,7</a:t>
              </a:r>
              <a:endParaRPr lang="zh-CN" altLang="en-US" sz="2000" b="1" dirty="0">
                <a:solidFill>
                  <a:srgbClr val="FF0000"/>
                </a:solidFill>
              </a:endParaRPr>
            </a:p>
          </p:txBody>
        </p:sp>
        <p:sp>
          <p:nvSpPr>
            <p:cNvPr id="7" name="文本框 6"/>
            <p:cNvSpPr txBox="1"/>
            <p:nvPr/>
          </p:nvSpPr>
          <p:spPr>
            <a:xfrm>
              <a:off x="5505715" y="4763821"/>
              <a:ext cx="804932" cy="400110"/>
            </a:xfrm>
            <a:prstGeom prst="rect">
              <a:avLst/>
            </a:prstGeom>
            <a:noFill/>
          </p:spPr>
          <p:txBody>
            <a:bodyPr wrap="square" rtlCol="0">
              <a:spAutoFit/>
            </a:bodyPr>
            <a:lstStyle/>
            <a:p>
              <a:r>
                <a:rPr lang="en-US" altLang="zh-CN" sz="2000" b="1" dirty="0">
                  <a:solidFill>
                    <a:srgbClr val="FF0000"/>
                  </a:solidFill>
                </a:rPr>
                <a:t>Up,1</a:t>
              </a:r>
              <a:endParaRPr lang="zh-CN" altLang="en-US" sz="2000" b="1" dirty="0">
                <a:solidFill>
                  <a:srgbClr val="FF0000"/>
                </a:solidFill>
              </a:endParaRPr>
            </a:p>
          </p:txBody>
        </p:sp>
      </p:grpSp>
      <p:grpSp>
        <p:nvGrpSpPr>
          <p:cNvPr id="16" name="组合 15"/>
          <p:cNvGrpSpPr/>
          <p:nvPr/>
        </p:nvGrpSpPr>
        <p:grpSpPr>
          <a:xfrm>
            <a:off x="3753933" y="1119821"/>
            <a:ext cx="1368641" cy="4457534"/>
            <a:chOff x="3753933" y="1119821"/>
            <a:chExt cx="1368641" cy="4457534"/>
          </a:xfrm>
        </p:grpSpPr>
        <p:grpSp>
          <p:nvGrpSpPr>
            <p:cNvPr id="10" name="组合 9"/>
            <p:cNvGrpSpPr/>
            <p:nvPr/>
          </p:nvGrpSpPr>
          <p:grpSpPr>
            <a:xfrm>
              <a:off x="3753933" y="1119821"/>
              <a:ext cx="1368641" cy="3429176"/>
              <a:chOff x="5273897" y="1658233"/>
              <a:chExt cx="1368641" cy="3429176"/>
            </a:xfrm>
          </p:grpSpPr>
          <p:sp>
            <p:nvSpPr>
              <p:cNvPr id="11" name="文本框 10"/>
              <p:cNvSpPr txBox="1"/>
              <p:nvPr/>
            </p:nvSpPr>
            <p:spPr>
              <a:xfrm>
                <a:off x="5273897" y="1658233"/>
                <a:ext cx="1368641" cy="461665"/>
              </a:xfrm>
              <a:prstGeom prst="rect">
                <a:avLst/>
              </a:prstGeom>
              <a:noFill/>
            </p:spPr>
            <p:txBody>
              <a:bodyPr wrap="square" rtlCol="0">
                <a:spAutoFit/>
              </a:bodyPr>
              <a:lstStyle/>
              <a:p>
                <a:r>
                  <a:rPr lang="en-US" altLang="zh-CN" sz="2400" b="1" dirty="0">
                    <a:solidFill>
                      <a:srgbClr val="FF0000"/>
                    </a:solidFill>
                  </a:rPr>
                  <a:t>Down,11</a:t>
                </a:r>
                <a:endParaRPr lang="zh-CN" altLang="en-US" sz="2400" b="1" dirty="0">
                  <a:solidFill>
                    <a:srgbClr val="FF0000"/>
                  </a:solidFill>
                </a:endParaRPr>
              </a:p>
            </p:txBody>
          </p:sp>
          <p:sp>
            <p:nvSpPr>
              <p:cNvPr id="12" name="文本框 11"/>
              <p:cNvSpPr txBox="1"/>
              <p:nvPr/>
            </p:nvSpPr>
            <p:spPr>
              <a:xfrm>
                <a:off x="5444802" y="2668123"/>
                <a:ext cx="1197736" cy="400110"/>
              </a:xfrm>
              <a:prstGeom prst="rect">
                <a:avLst/>
              </a:prstGeom>
              <a:noFill/>
            </p:spPr>
            <p:txBody>
              <a:bodyPr wrap="square" rtlCol="0">
                <a:spAutoFit/>
              </a:bodyPr>
              <a:lstStyle/>
              <a:p>
                <a:r>
                  <a:rPr lang="en-US" altLang="zh-CN" sz="2000" b="1" dirty="0">
                    <a:solidFill>
                      <a:srgbClr val="FF0000"/>
                    </a:solidFill>
                  </a:rPr>
                  <a:t>Up,5</a:t>
                </a:r>
                <a:endParaRPr lang="zh-CN" altLang="en-US" sz="2000" b="1" dirty="0">
                  <a:solidFill>
                    <a:srgbClr val="FF0000"/>
                  </a:solidFill>
                </a:endParaRPr>
              </a:p>
            </p:txBody>
          </p:sp>
          <p:sp>
            <p:nvSpPr>
              <p:cNvPr id="13" name="文本框 12"/>
              <p:cNvSpPr txBox="1"/>
              <p:nvPr/>
            </p:nvSpPr>
            <p:spPr>
              <a:xfrm>
                <a:off x="5505715" y="3677711"/>
                <a:ext cx="804932" cy="400110"/>
              </a:xfrm>
              <a:prstGeom prst="rect">
                <a:avLst/>
              </a:prstGeom>
              <a:noFill/>
            </p:spPr>
            <p:txBody>
              <a:bodyPr wrap="square" rtlCol="0">
                <a:spAutoFit/>
              </a:bodyPr>
              <a:lstStyle/>
              <a:p>
                <a:r>
                  <a:rPr lang="en-US" altLang="zh-CN" sz="2000" b="1" dirty="0">
                    <a:solidFill>
                      <a:srgbClr val="FF0000"/>
                    </a:solidFill>
                  </a:rPr>
                  <a:t>Up,7</a:t>
                </a:r>
                <a:endParaRPr lang="zh-CN" altLang="en-US" sz="2000" b="1" dirty="0">
                  <a:solidFill>
                    <a:srgbClr val="FF0000"/>
                  </a:solidFill>
                </a:endParaRPr>
              </a:p>
            </p:txBody>
          </p:sp>
          <p:sp>
            <p:nvSpPr>
              <p:cNvPr id="14" name="文本框 13"/>
              <p:cNvSpPr txBox="1"/>
              <p:nvPr/>
            </p:nvSpPr>
            <p:spPr>
              <a:xfrm>
                <a:off x="5286515" y="4687299"/>
                <a:ext cx="1024132" cy="400110"/>
              </a:xfrm>
              <a:prstGeom prst="rect">
                <a:avLst/>
              </a:prstGeom>
              <a:noFill/>
            </p:spPr>
            <p:txBody>
              <a:bodyPr wrap="square" rtlCol="0">
                <a:spAutoFit/>
              </a:bodyPr>
              <a:lstStyle/>
              <a:p>
                <a:r>
                  <a:rPr lang="en-US" altLang="zh-CN" sz="2000" b="1" dirty="0">
                    <a:solidFill>
                      <a:srgbClr val="FF0000"/>
                    </a:solidFill>
                  </a:rPr>
                  <a:t>Down,5</a:t>
                </a:r>
                <a:endParaRPr lang="zh-CN" altLang="en-US" sz="2000" b="1" dirty="0">
                  <a:solidFill>
                    <a:srgbClr val="FF0000"/>
                  </a:solidFill>
                </a:endParaRPr>
              </a:p>
            </p:txBody>
          </p:sp>
        </p:grpSp>
        <p:sp>
          <p:nvSpPr>
            <p:cNvPr id="15" name="文本框 14"/>
            <p:cNvSpPr txBox="1"/>
            <p:nvPr/>
          </p:nvSpPr>
          <p:spPr>
            <a:xfrm>
              <a:off x="3971391" y="5177245"/>
              <a:ext cx="1024132" cy="400110"/>
            </a:xfrm>
            <a:prstGeom prst="rect">
              <a:avLst/>
            </a:prstGeom>
            <a:noFill/>
          </p:spPr>
          <p:txBody>
            <a:bodyPr wrap="square" rtlCol="0">
              <a:spAutoFit/>
            </a:bodyPr>
            <a:lstStyle/>
            <a:p>
              <a:r>
                <a:rPr lang="en-US" altLang="zh-CN" sz="2000" b="1" dirty="0">
                  <a:solidFill>
                    <a:srgbClr val="FF0000"/>
                  </a:solidFill>
                </a:rPr>
                <a:t>Up,4</a:t>
              </a:r>
              <a:endParaRPr lang="zh-CN" altLang="en-US" sz="2000" b="1" dirty="0">
                <a:solidFill>
                  <a:srgbClr val="FF0000"/>
                </a:solidFill>
              </a:endParaRPr>
            </a:p>
          </p:txBody>
        </p:sp>
      </p:grpSp>
      <p:grpSp>
        <p:nvGrpSpPr>
          <p:cNvPr id="17" name="组合 16"/>
          <p:cNvGrpSpPr/>
          <p:nvPr/>
        </p:nvGrpSpPr>
        <p:grpSpPr>
          <a:xfrm>
            <a:off x="1996770" y="1504212"/>
            <a:ext cx="1438150" cy="3566951"/>
            <a:chOff x="5234455" y="1596980"/>
            <a:chExt cx="1438150" cy="3566951"/>
          </a:xfrm>
        </p:grpSpPr>
        <p:sp>
          <p:nvSpPr>
            <p:cNvPr id="18" name="文本框 17"/>
            <p:cNvSpPr txBox="1"/>
            <p:nvPr/>
          </p:nvSpPr>
          <p:spPr>
            <a:xfrm>
              <a:off x="5234455" y="1596980"/>
              <a:ext cx="1276620" cy="461665"/>
            </a:xfrm>
            <a:prstGeom prst="rect">
              <a:avLst/>
            </a:prstGeom>
            <a:noFill/>
          </p:spPr>
          <p:txBody>
            <a:bodyPr wrap="square" rtlCol="0">
              <a:spAutoFit/>
            </a:bodyPr>
            <a:lstStyle/>
            <a:p>
              <a:r>
                <a:rPr lang="en-US" altLang="zh-CN" sz="2400" b="1" dirty="0">
                  <a:solidFill>
                    <a:srgbClr val="FF0000"/>
                  </a:solidFill>
                </a:rPr>
                <a:t>Down,9</a:t>
              </a:r>
              <a:endParaRPr lang="zh-CN" altLang="en-US" sz="2400" b="1" dirty="0">
                <a:solidFill>
                  <a:srgbClr val="FF0000"/>
                </a:solidFill>
              </a:endParaRPr>
            </a:p>
          </p:txBody>
        </p:sp>
        <p:sp>
          <p:nvSpPr>
            <p:cNvPr id="19" name="文本框 18"/>
            <p:cNvSpPr txBox="1"/>
            <p:nvPr/>
          </p:nvSpPr>
          <p:spPr>
            <a:xfrm>
              <a:off x="5474869" y="2696076"/>
              <a:ext cx="1197736" cy="400110"/>
            </a:xfrm>
            <a:prstGeom prst="rect">
              <a:avLst/>
            </a:prstGeom>
            <a:noFill/>
          </p:spPr>
          <p:txBody>
            <a:bodyPr wrap="square" rtlCol="0">
              <a:spAutoFit/>
            </a:bodyPr>
            <a:lstStyle/>
            <a:p>
              <a:r>
                <a:rPr lang="en-US" altLang="zh-CN" sz="2000" b="1" dirty="0">
                  <a:solidFill>
                    <a:srgbClr val="FF0000"/>
                  </a:solidFill>
                </a:rPr>
                <a:t>Up,8</a:t>
              </a:r>
              <a:endParaRPr lang="zh-CN" altLang="en-US" sz="2000" b="1" dirty="0">
                <a:solidFill>
                  <a:srgbClr val="FF0000"/>
                </a:solidFill>
              </a:endParaRPr>
            </a:p>
          </p:txBody>
        </p:sp>
        <p:sp>
          <p:nvSpPr>
            <p:cNvPr id="20" name="文本框 19"/>
            <p:cNvSpPr txBox="1"/>
            <p:nvPr/>
          </p:nvSpPr>
          <p:spPr>
            <a:xfrm>
              <a:off x="5370085" y="3726280"/>
              <a:ext cx="1005360" cy="400110"/>
            </a:xfrm>
            <a:prstGeom prst="rect">
              <a:avLst/>
            </a:prstGeom>
            <a:noFill/>
          </p:spPr>
          <p:txBody>
            <a:bodyPr wrap="square" rtlCol="0">
              <a:spAutoFit/>
            </a:bodyPr>
            <a:lstStyle/>
            <a:p>
              <a:r>
                <a:rPr lang="en-US" altLang="zh-CN" sz="2000" b="1" dirty="0">
                  <a:solidFill>
                    <a:srgbClr val="FF0000"/>
                  </a:solidFill>
                </a:rPr>
                <a:t>Down,6</a:t>
              </a:r>
              <a:endParaRPr lang="zh-CN" altLang="en-US" sz="2000" b="1" dirty="0">
                <a:solidFill>
                  <a:srgbClr val="FF0000"/>
                </a:solidFill>
              </a:endParaRPr>
            </a:p>
          </p:txBody>
        </p:sp>
        <p:sp>
          <p:nvSpPr>
            <p:cNvPr id="21" name="文本框 20"/>
            <p:cNvSpPr txBox="1"/>
            <p:nvPr/>
          </p:nvSpPr>
          <p:spPr>
            <a:xfrm>
              <a:off x="5505715" y="4763821"/>
              <a:ext cx="804932" cy="400110"/>
            </a:xfrm>
            <a:prstGeom prst="rect">
              <a:avLst/>
            </a:prstGeom>
            <a:noFill/>
          </p:spPr>
          <p:txBody>
            <a:bodyPr wrap="square" rtlCol="0">
              <a:spAutoFit/>
            </a:bodyPr>
            <a:lstStyle/>
            <a:p>
              <a:r>
                <a:rPr lang="en-US" altLang="zh-CN" sz="2000" b="1" dirty="0">
                  <a:solidFill>
                    <a:srgbClr val="FF0000"/>
                  </a:solidFill>
                </a:rPr>
                <a:t>Up,7</a:t>
              </a:r>
              <a:endParaRPr lang="zh-CN" altLang="en-US" sz="2000" b="1" dirty="0">
                <a:solidFill>
                  <a:srgbClr val="FF0000"/>
                </a:solidFill>
              </a:endParaRPr>
            </a:p>
          </p:txBody>
        </p:sp>
      </p:grpSp>
      <p:grpSp>
        <p:nvGrpSpPr>
          <p:cNvPr id="22" name="组合 21"/>
          <p:cNvGrpSpPr/>
          <p:nvPr/>
        </p:nvGrpSpPr>
        <p:grpSpPr>
          <a:xfrm>
            <a:off x="390072" y="1110587"/>
            <a:ext cx="1368641" cy="4575157"/>
            <a:chOff x="3753933" y="1119821"/>
            <a:chExt cx="1368641" cy="4575157"/>
          </a:xfrm>
        </p:grpSpPr>
        <p:grpSp>
          <p:nvGrpSpPr>
            <p:cNvPr id="23" name="组合 22"/>
            <p:cNvGrpSpPr/>
            <p:nvPr/>
          </p:nvGrpSpPr>
          <p:grpSpPr>
            <a:xfrm>
              <a:off x="3753933" y="1119821"/>
              <a:ext cx="1368641" cy="3509199"/>
              <a:chOff x="5273897" y="1658233"/>
              <a:chExt cx="1368641" cy="3509199"/>
            </a:xfrm>
          </p:grpSpPr>
          <p:sp>
            <p:nvSpPr>
              <p:cNvPr id="25" name="文本框 24"/>
              <p:cNvSpPr txBox="1"/>
              <p:nvPr/>
            </p:nvSpPr>
            <p:spPr>
              <a:xfrm>
                <a:off x="5273897" y="1658233"/>
                <a:ext cx="1368641" cy="461665"/>
              </a:xfrm>
              <a:prstGeom prst="rect">
                <a:avLst/>
              </a:prstGeom>
              <a:noFill/>
            </p:spPr>
            <p:txBody>
              <a:bodyPr wrap="square" rtlCol="0">
                <a:spAutoFit/>
              </a:bodyPr>
              <a:lstStyle/>
              <a:p>
                <a:r>
                  <a:rPr lang="en-US" altLang="zh-CN" sz="2400" b="1" dirty="0">
                    <a:solidFill>
                      <a:srgbClr val="FF0000"/>
                    </a:solidFill>
                  </a:rPr>
                  <a:t>Down,15</a:t>
                </a:r>
                <a:endParaRPr lang="zh-CN" altLang="en-US" sz="2400" b="1" dirty="0">
                  <a:solidFill>
                    <a:srgbClr val="FF0000"/>
                  </a:solidFill>
                </a:endParaRPr>
              </a:p>
            </p:txBody>
          </p:sp>
          <p:sp>
            <p:nvSpPr>
              <p:cNvPr id="26" name="文本框 25"/>
              <p:cNvSpPr txBox="1"/>
              <p:nvPr/>
            </p:nvSpPr>
            <p:spPr>
              <a:xfrm>
                <a:off x="5444802" y="2668123"/>
                <a:ext cx="1197736" cy="400110"/>
              </a:xfrm>
              <a:prstGeom prst="rect">
                <a:avLst/>
              </a:prstGeom>
              <a:noFill/>
            </p:spPr>
            <p:txBody>
              <a:bodyPr wrap="square" rtlCol="0">
                <a:spAutoFit/>
              </a:bodyPr>
              <a:lstStyle/>
              <a:p>
                <a:r>
                  <a:rPr lang="en-US" altLang="zh-CN" sz="2000" b="1" dirty="0">
                    <a:solidFill>
                      <a:srgbClr val="FF0000"/>
                    </a:solidFill>
                  </a:rPr>
                  <a:t>Up,13</a:t>
                </a:r>
                <a:endParaRPr lang="zh-CN" altLang="en-US" sz="2000" b="1" dirty="0">
                  <a:solidFill>
                    <a:srgbClr val="FF0000"/>
                  </a:solidFill>
                </a:endParaRPr>
              </a:p>
            </p:txBody>
          </p:sp>
          <p:sp>
            <p:nvSpPr>
              <p:cNvPr id="27" name="文本框 26"/>
              <p:cNvSpPr txBox="1"/>
              <p:nvPr/>
            </p:nvSpPr>
            <p:spPr>
              <a:xfrm>
                <a:off x="5347215" y="3696678"/>
                <a:ext cx="1136823" cy="400110"/>
              </a:xfrm>
              <a:prstGeom prst="rect">
                <a:avLst/>
              </a:prstGeom>
              <a:noFill/>
            </p:spPr>
            <p:txBody>
              <a:bodyPr wrap="square" rtlCol="0">
                <a:spAutoFit/>
              </a:bodyPr>
              <a:lstStyle/>
              <a:p>
                <a:r>
                  <a:rPr lang="en-US" altLang="zh-CN" sz="2000" b="1" dirty="0">
                    <a:solidFill>
                      <a:srgbClr val="FF0000"/>
                    </a:solidFill>
                  </a:rPr>
                  <a:t>Down,10</a:t>
                </a:r>
                <a:endParaRPr lang="zh-CN" altLang="en-US" sz="2000" b="1" dirty="0">
                  <a:solidFill>
                    <a:srgbClr val="FF0000"/>
                  </a:solidFill>
                </a:endParaRPr>
              </a:p>
            </p:txBody>
          </p:sp>
          <p:sp>
            <p:nvSpPr>
              <p:cNvPr id="28" name="文本框 27"/>
              <p:cNvSpPr txBox="1"/>
              <p:nvPr/>
            </p:nvSpPr>
            <p:spPr>
              <a:xfrm>
                <a:off x="5286514" y="4767322"/>
                <a:ext cx="1197523" cy="400110"/>
              </a:xfrm>
              <a:prstGeom prst="rect">
                <a:avLst/>
              </a:prstGeom>
              <a:noFill/>
            </p:spPr>
            <p:txBody>
              <a:bodyPr wrap="square" rtlCol="0">
                <a:spAutoFit/>
              </a:bodyPr>
              <a:lstStyle/>
              <a:p>
                <a:r>
                  <a:rPr lang="en-US" altLang="zh-CN" sz="2000" b="1" dirty="0">
                    <a:solidFill>
                      <a:srgbClr val="FF0000"/>
                    </a:solidFill>
                  </a:rPr>
                  <a:t>Down,11</a:t>
                </a:r>
                <a:endParaRPr lang="zh-CN" altLang="en-US" sz="2000" b="1" dirty="0">
                  <a:solidFill>
                    <a:srgbClr val="FF0000"/>
                  </a:solidFill>
                </a:endParaRPr>
              </a:p>
            </p:txBody>
          </p:sp>
        </p:grpSp>
        <p:sp>
          <p:nvSpPr>
            <p:cNvPr id="24" name="文本框 23"/>
            <p:cNvSpPr txBox="1"/>
            <p:nvPr/>
          </p:nvSpPr>
          <p:spPr>
            <a:xfrm>
              <a:off x="3924838" y="5294868"/>
              <a:ext cx="1024132" cy="400110"/>
            </a:xfrm>
            <a:prstGeom prst="rect">
              <a:avLst/>
            </a:prstGeom>
            <a:noFill/>
          </p:spPr>
          <p:txBody>
            <a:bodyPr wrap="square" rtlCol="0">
              <a:spAutoFit/>
            </a:bodyPr>
            <a:lstStyle/>
            <a:p>
              <a:r>
                <a:rPr lang="en-US" altLang="zh-CN" sz="2000" b="1" dirty="0">
                  <a:solidFill>
                    <a:srgbClr val="FF0000"/>
                  </a:solidFill>
                </a:rPr>
                <a:t>Up,10</a:t>
              </a:r>
              <a:endParaRPr lang="zh-CN" altLang="en-US" sz="2000" b="1" dirty="0">
                <a:solidFill>
                  <a:srgbClr val="FF0000"/>
                </a:solidFill>
              </a:endParaRPr>
            </a:p>
          </p:txBody>
        </p:sp>
      </p:grpSp>
      <p:cxnSp>
        <p:nvCxnSpPr>
          <p:cNvPr id="30" name="直接连接符 29"/>
          <p:cNvCxnSpPr/>
          <p:nvPr/>
        </p:nvCxnSpPr>
        <p:spPr>
          <a:xfrm>
            <a:off x="6217278" y="1260310"/>
            <a:ext cx="0" cy="5018043"/>
          </a:xfrm>
          <a:prstGeom prst="line">
            <a:avLst/>
          </a:prstGeom>
          <a:ln w="2222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69667" y="1328254"/>
            <a:ext cx="0" cy="5018043"/>
          </a:xfrm>
          <a:prstGeom prst="line">
            <a:avLst/>
          </a:prstGeom>
          <a:ln w="2222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072962" y="1302991"/>
            <a:ext cx="0" cy="5018043"/>
          </a:xfrm>
          <a:prstGeom prst="line">
            <a:avLst/>
          </a:prstGeom>
          <a:ln w="22225">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422320" y="1328254"/>
            <a:ext cx="0" cy="5018043"/>
          </a:xfrm>
          <a:prstGeom prst="line">
            <a:avLst/>
          </a:prstGeom>
          <a:ln w="22225">
            <a:solidFill>
              <a:srgbClr val="3333FF"/>
            </a:solidFill>
          </a:ln>
        </p:spPr>
        <p:style>
          <a:lnRef idx="1">
            <a:schemeClr val="accent1"/>
          </a:lnRef>
          <a:fillRef idx="0">
            <a:schemeClr val="accent1"/>
          </a:fillRef>
          <a:effectRef idx="0">
            <a:schemeClr val="accent1"/>
          </a:effectRef>
          <a:fontRef idx="minor">
            <a:schemeClr val="tx1"/>
          </a:fontRef>
        </p:style>
      </p:cxnSp>
      <p:sp>
        <p:nvSpPr>
          <p:cNvPr id="34" name="Text Box 50"/>
          <p:cNvSpPr txBox="1">
            <a:spLocks noChangeArrowheads="1"/>
          </p:cNvSpPr>
          <p:nvPr/>
        </p:nvSpPr>
        <p:spPr bwMode="auto">
          <a:xfrm>
            <a:off x="5841534" y="6346297"/>
            <a:ext cx="1125314" cy="369888"/>
          </a:xfrm>
          <a:prstGeom prst="rect">
            <a:avLst/>
          </a:prstGeom>
          <a:solidFill>
            <a:schemeClr val="bg1"/>
          </a:solidFill>
          <a:ln>
            <a:noFill/>
          </a:ln>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solidFill>
                  <a:srgbClr val="FF0000"/>
                </a:solidFill>
                <a:latin typeface="楷体_GB2312" pitchFamily="49" charset="-122"/>
                <a:ea typeface="楷体_GB2312" pitchFamily="49" charset="-122"/>
              </a:rPr>
              <a:t>第一阶段</a:t>
            </a:r>
          </a:p>
        </p:txBody>
      </p:sp>
      <p:sp>
        <p:nvSpPr>
          <p:cNvPr id="35" name="Text Box 50"/>
          <p:cNvSpPr txBox="1">
            <a:spLocks noChangeArrowheads="1"/>
          </p:cNvSpPr>
          <p:nvPr/>
        </p:nvSpPr>
        <p:spPr bwMode="auto">
          <a:xfrm>
            <a:off x="4273959" y="6360880"/>
            <a:ext cx="1125314" cy="369888"/>
          </a:xfrm>
          <a:prstGeom prst="rect">
            <a:avLst/>
          </a:prstGeom>
          <a:solidFill>
            <a:schemeClr val="bg1"/>
          </a:solidFill>
          <a:ln>
            <a:noFill/>
          </a:ln>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solidFill>
                  <a:srgbClr val="FF0000"/>
                </a:solidFill>
                <a:latin typeface="楷体_GB2312" pitchFamily="49" charset="-122"/>
                <a:ea typeface="楷体_GB2312" pitchFamily="49" charset="-122"/>
              </a:rPr>
              <a:t>第二阶段</a:t>
            </a:r>
          </a:p>
        </p:txBody>
      </p:sp>
      <p:sp>
        <p:nvSpPr>
          <p:cNvPr id="36" name="Text Box 50"/>
          <p:cNvSpPr txBox="1">
            <a:spLocks noChangeArrowheads="1"/>
          </p:cNvSpPr>
          <p:nvPr/>
        </p:nvSpPr>
        <p:spPr bwMode="auto">
          <a:xfrm>
            <a:off x="2533582" y="6358284"/>
            <a:ext cx="1125314" cy="369332"/>
          </a:xfrm>
          <a:prstGeom prst="rect">
            <a:avLst/>
          </a:prstGeom>
          <a:solidFill>
            <a:schemeClr val="bg1"/>
          </a:solidFill>
          <a:ln>
            <a:noFill/>
          </a:ln>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solidFill>
                  <a:srgbClr val="FF0000"/>
                </a:solidFill>
                <a:latin typeface="楷体_GB2312" pitchFamily="49" charset="-122"/>
                <a:ea typeface="楷体_GB2312" pitchFamily="49" charset="-122"/>
              </a:rPr>
              <a:t>第三阶段</a:t>
            </a:r>
          </a:p>
        </p:txBody>
      </p:sp>
      <p:sp>
        <p:nvSpPr>
          <p:cNvPr id="37" name="Text Box 50"/>
          <p:cNvSpPr txBox="1">
            <a:spLocks noChangeArrowheads="1"/>
          </p:cNvSpPr>
          <p:nvPr/>
        </p:nvSpPr>
        <p:spPr bwMode="auto">
          <a:xfrm>
            <a:off x="793205" y="6358284"/>
            <a:ext cx="1125314" cy="369332"/>
          </a:xfrm>
          <a:prstGeom prst="rect">
            <a:avLst/>
          </a:prstGeom>
          <a:solidFill>
            <a:schemeClr val="bg1"/>
          </a:solidFill>
          <a:ln>
            <a:noFill/>
          </a:ln>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solidFill>
                  <a:srgbClr val="FF0000"/>
                </a:solidFill>
                <a:latin typeface="楷体_GB2312" pitchFamily="49" charset="-122"/>
                <a:ea typeface="楷体_GB2312" pitchFamily="49" charset="-122"/>
              </a:rPr>
              <a:t>第四阶段</a:t>
            </a:r>
          </a:p>
        </p:txBody>
      </p:sp>
      <p:grpSp>
        <p:nvGrpSpPr>
          <p:cNvPr id="44" name="组合 43"/>
          <p:cNvGrpSpPr/>
          <p:nvPr/>
        </p:nvGrpSpPr>
        <p:grpSpPr>
          <a:xfrm>
            <a:off x="1210614" y="3889420"/>
            <a:ext cx="6091707" cy="1427843"/>
            <a:chOff x="1210614" y="3889420"/>
            <a:chExt cx="6091707" cy="1427843"/>
          </a:xfrm>
        </p:grpSpPr>
        <p:cxnSp>
          <p:nvCxnSpPr>
            <p:cNvPr id="29" name="直接连接符 28"/>
            <p:cNvCxnSpPr/>
            <p:nvPr/>
          </p:nvCxnSpPr>
          <p:spPr>
            <a:xfrm>
              <a:off x="1210614" y="3889420"/>
              <a:ext cx="1057416" cy="35601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884868" y="4327302"/>
              <a:ext cx="1086523" cy="38500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554090" y="4871108"/>
              <a:ext cx="970945" cy="44615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217278" y="4899481"/>
              <a:ext cx="1085043" cy="41778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210614" y="4812875"/>
            <a:ext cx="6038226" cy="1124286"/>
            <a:chOff x="1210614" y="4812875"/>
            <a:chExt cx="6038226" cy="1124286"/>
          </a:xfrm>
        </p:grpSpPr>
        <p:cxnSp>
          <p:nvCxnSpPr>
            <p:cNvPr id="46" name="直接连接符 45"/>
            <p:cNvCxnSpPr/>
            <p:nvPr/>
          </p:nvCxnSpPr>
          <p:spPr>
            <a:xfrm flipV="1">
              <a:off x="1210614" y="5512158"/>
              <a:ext cx="1026570" cy="425003"/>
            </a:xfrm>
            <a:prstGeom prst="line">
              <a:avLst/>
            </a:prstGeom>
            <a:ln w="508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910147" y="4812875"/>
              <a:ext cx="1026570" cy="425003"/>
            </a:xfrm>
            <a:prstGeom prst="line">
              <a:avLst/>
            </a:prstGeom>
            <a:ln w="508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575479" y="4866326"/>
              <a:ext cx="970945" cy="446155"/>
            </a:xfrm>
            <a:prstGeom prst="line">
              <a:avLst/>
            </a:prstGeom>
            <a:ln w="508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163797" y="4909533"/>
              <a:ext cx="1085043" cy="417782"/>
            </a:xfrm>
            <a:prstGeom prst="line">
              <a:avLst/>
            </a:prstGeom>
            <a:ln w="50800">
              <a:solidFill>
                <a:srgbClr val="FF00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505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solidFill>
                  <a:srgbClr val="FF0000"/>
                </a:solidFill>
              </a:rPr>
              <a:t>最优子结构性质</a:t>
            </a:r>
            <a:endParaRPr lang="en-US" altLang="zh-CN" dirty="0">
              <a:solidFill>
                <a:srgbClr val="FF0000"/>
              </a:solidFill>
            </a:endParaRPr>
          </a:p>
          <a:p>
            <a:pPr marL="891000" lvl="1" indent="-457200"/>
            <a:r>
              <a:rPr lang="zh-CN" altLang="en-US" dirty="0"/>
              <a:t>任何最短路径的子路径相对于子问题的起点、终点也是最短的。</a:t>
            </a:r>
            <a:endParaRPr lang="en-US" altLang="zh-CN" dirty="0"/>
          </a:p>
          <a:p>
            <a:pPr marL="891000" lvl="1" indent="-457200"/>
            <a:endParaRPr lang="en-US" altLang="zh-CN" dirty="0"/>
          </a:p>
          <a:p>
            <a:pPr marL="891000" lvl="1" indent="-457200"/>
            <a:endParaRPr lang="en-US" altLang="zh-CN" dirty="0"/>
          </a:p>
          <a:p>
            <a:pPr marL="891000" lvl="1" indent="-457200"/>
            <a:endParaRPr lang="en-US" altLang="zh-CN" dirty="0"/>
          </a:p>
          <a:p>
            <a:pPr marL="891000" lvl="1" indent="-457200"/>
            <a:endParaRPr lang="en-US" altLang="zh-CN" dirty="0"/>
          </a:p>
          <a:p>
            <a:pPr marL="433800" lvl="1" indent="0">
              <a:buNone/>
            </a:pPr>
            <a:endParaRPr lang="en-US" altLang="zh-CN" dirty="0"/>
          </a:p>
          <a:p>
            <a:pPr marL="433800" lvl="1" indent="0">
              <a:buNone/>
            </a:pPr>
            <a:endParaRPr lang="en-US" altLang="zh-CN" dirty="0"/>
          </a:p>
          <a:p>
            <a:pPr marL="0" indent="0">
              <a:buNone/>
            </a:pPr>
            <a:endParaRPr lang="zh-CN" altLang="en-US" dirty="0"/>
          </a:p>
        </p:txBody>
      </p:sp>
      <p:sp>
        <p:nvSpPr>
          <p:cNvPr id="3" name="标题 2"/>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最短路径问题</a:t>
            </a:r>
            <a:endParaRPr lang="zh-CN" altLang="en-US" dirty="0"/>
          </a:p>
        </p:txBody>
      </p:sp>
      <p:grpSp>
        <p:nvGrpSpPr>
          <p:cNvPr id="14" name="组合 13"/>
          <p:cNvGrpSpPr/>
          <p:nvPr/>
        </p:nvGrpSpPr>
        <p:grpSpPr>
          <a:xfrm>
            <a:off x="1030310" y="2553567"/>
            <a:ext cx="7263686" cy="2652716"/>
            <a:chOff x="1030310" y="2656599"/>
            <a:chExt cx="7263686" cy="2652716"/>
          </a:xfrm>
        </p:grpSpPr>
        <p:cxnSp>
          <p:nvCxnSpPr>
            <p:cNvPr id="5" name="直接连接符 4"/>
            <p:cNvCxnSpPr/>
            <p:nvPr/>
          </p:nvCxnSpPr>
          <p:spPr>
            <a:xfrm flipV="1">
              <a:off x="1030310" y="4146997"/>
              <a:ext cx="7263684" cy="128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29566" y="3799269"/>
              <a:ext cx="0" cy="36000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左大括号 8"/>
            <p:cNvSpPr/>
            <p:nvPr/>
          </p:nvSpPr>
          <p:spPr>
            <a:xfrm rot="5400000">
              <a:off x="4102224" y="-45379"/>
              <a:ext cx="1119857" cy="7263686"/>
            </a:xfrm>
            <a:prstGeom prst="leftBrace">
              <a:avLst>
                <a:gd name="adj1" fmla="val 8333"/>
                <a:gd name="adj2" fmla="val 503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文本框 10"/>
            <p:cNvSpPr txBox="1"/>
            <p:nvPr/>
          </p:nvSpPr>
          <p:spPr>
            <a:xfrm>
              <a:off x="4153889" y="2656599"/>
              <a:ext cx="1723549" cy="461665"/>
            </a:xfrm>
            <a:prstGeom prst="rect">
              <a:avLst/>
            </a:prstGeom>
            <a:noFill/>
          </p:spPr>
          <p:txBody>
            <a:bodyPr wrap="none" rtlCol="0">
              <a:spAutoFit/>
            </a:bodyPr>
            <a:lstStyle/>
            <a:p>
              <a:r>
                <a:rPr lang="zh-CN" altLang="en-US" sz="2400" b="1" dirty="0">
                  <a:solidFill>
                    <a:srgbClr val="00B0F0"/>
                  </a:solidFill>
                </a:rPr>
                <a:t>全局最短路</a:t>
              </a:r>
            </a:p>
          </p:txBody>
        </p:sp>
        <p:sp>
          <p:nvSpPr>
            <p:cNvPr id="12" name="左大括号 11"/>
            <p:cNvSpPr/>
            <p:nvPr/>
          </p:nvSpPr>
          <p:spPr>
            <a:xfrm rot="16200000">
              <a:off x="5434433" y="1930760"/>
              <a:ext cx="554693" cy="5164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4861775" y="4847650"/>
              <a:ext cx="2031325" cy="461665"/>
            </a:xfrm>
            <a:prstGeom prst="rect">
              <a:avLst/>
            </a:prstGeom>
            <a:noFill/>
          </p:spPr>
          <p:txBody>
            <a:bodyPr wrap="none" rtlCol="0">
              <a:spAutoFit/>
            </a:bodyPr>
            <a:lstStyle/>
            <a:p>
              <a:r>
                <a:rPr lang="zh-CN" altLang="en-US" sz="2400" b="1" dirty="0">
                  <a:solidFill>
                    <a:srgbClr val="00B0F0"/>
                  </a:solidFill>
                </a:rPr>
                <a:t>子问题最短路</a:t>
              </a:r>
            </a:p>
          </p:txBody>
        </p:sp>
      </p:grpSp>
      <p:sp>
        <p:nvSpPr>
          <p:cNvPr id="15" name="矩形 14"/>
          <p:cNvSpPr/>
          <p:nvPr/>
        </p:nvSpPr>
        <p:spPr>
          <a:xfrm>
            <a:off x="296215" y="5206283"/>
            <a:ext cx="8590208" cy="1078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rPr>
              <a:t>一个最优决策序列的任何子序列本身一定是相对于子序列的初始和结束状态的最优决策序列。</a:t>
            </a:r>
          </a:p>
        </p:txBody>
      </p:sp>
    </p:spTree>
    <p:extLst>
      <p:ext uri="{BB962C8B-B14F-4D97-AF65-F5344CB8AC3E}">
        <p14:creationId xmlns:p14="http://schemas.microsoft.com/office/powerpoint/2010/main" val="3499527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a:latin typeface="Arial" panose="020B0604020202020204" pitchFamily="34" charset="0"/>
                    <a:cs typeface="Arial" panose="020B0604020202020204" pitchFamily="34" charset="0"/>
                  </a:rPr>
                  <a:t>矩阵链乘法问题</a:t>
                </a:r>
                <a:r>
                  <a:rPr lang="zh-CN" altLang="en-US" sz="2000" dirty="0">
                    <a:solidFill>
                      <a:srgbClr val="FF0000"/>
                    </a:solidFill>
                    <a:latin typeface="Arial" panose="020B0604020202020204" pitchFamily="34" charset="0"/>
                    <a:cs typeface="Arial" panose="020B0604020202020204" pitchFamily="34" charset="0"/>
                  </a:rPr>
                  <a:t>（</a:t>
                </a:r>
                <a:r>
                  <a:rPr lang="en-US" altLang="zh-CN" sz="2000" i="1" dirty="0">
                    <a:solidFill>
                      <a:srgbClr val="FF0000"/>
                    </a:solidFill>
                    <a:latin typeface="Arial" panose="020B0604020202020204" pitchFamily="34" charset="0"/>
                    <a:cs typeface="Arial" panose="020B0604020202020204" pitchFamily="34" charset="0"/>
                  </a:rPr>
                  <a:t>matrix-chain multiplication problem</a:t>
                </a:r>
                <a:r>
                  <a:rPr lang="zh-CN" altLang="en-US" sz="2000" i="1" dirty="0">
                    <a:solidFill>
                      <a:srgbClr val="FF0000"/>
                    </a:solidFill>
                    <a:latin typeface="Arial" panose="020B0604020202020204" pitchFamily="34" charset="0"/>
                    <a:cs typeface="Arial" panose="020B0604020202020204" pitchFamily="34" charset="0"/>
                  </a:rPr>
                  <a:t>）</a:t>
                </a:r>
                <a:endParaRPr lang="en-US" altLang="zh-CN" sz="2000" dirty="0">
                  <a:solidFill>
                    <a:srgbClr val="FF0000"/>
                  </a:solidFill>
                  <a:latin typeface="Arial" panose="020B0604020202020204" pitchFamily="34" charset="0"/>
                  <a:cs typeface="Arial" panose="020B0604020202020204" pitchFamily="34" charset="0"/>
                </a:endParaRPr>
              </a:p>
              <a:p>
                <a:pPr lvl="1">
                  <a:lnSpc>
                    <a:spcPts val="3800"/>
                  </a:lnSpc>
                </a:pPr>
                <a:r>
                  <a:rPr lang="zh-CN" altLang="en-US" sz="2400" dirty="0">
                    <a:latin typeface="Arial" panose="020B0604020202020204" pitchFamily="34" charset="0"/>
                    <a:cs typeface="Arial" panose="020B0604020202020204" pitchFamily="34" charset="0"/>
                  </a:rPr>
                  <a:t>两个矩阵乘积：矩阵</a:t>
                </a:r>
                <a:r>
                  <a:rPr lang="en-US" altLang="zh-CN" sz="2400" dirty="0">
                    <a:latin typeface="Arial" panose="020B0604020202020204" pitchFamily="34" charset="0"/>
                    <a:cs typeface="Arial" panose="020B0604020202020204" pitchFamily="34" charset="0"/>
                  </a:rPr>
                  <a:t>A</a:t>
                </a:r>
                <a:r>
                  <a:rPr lang="zh-CN" altLang="en-US" sz="2400" dirty="0">
                    <a:latin typeface="Arial" panose="020B0604020202020204" pitchFamily="34" charset="0"/>
                    <a:cs typeface="Arial" panose="020B0604020202020204" pitchFamily="34" charset="0"/>
                  </a:rPr>
                  <a:t>是</a:t>
                </a:r>
                <a14:m>
                  <m:oMath xmlns:m="http://schemas.openxmlformats.org/officeDocument/2006/math">
                    <m:r>
                      <a:rPr lang="en-US" altLang="zh-CN" sz="2400" b="1" i="1" smtClean="0">
                        <a:latin typeface="Cambria Math" panose="02040503050406030204" pitchFamily="18" charset="0"/>
                        <a:cs typeface="Arial" panose="020B0604020202020204" pitchFamily="34" charset="0"/>
                      </a:rPr>
                      <m:t>𝒑</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𝒒</m:t>
                    </m:r>
                  </m:oMath>
                </a14:m>
                <a:r>
                  <a:rPr lang="zh-CN" altLang="en-US" sz="2400" dirty="0">
                    <a:latin typeface="Arial" panose="020B0604020202020204" pitchFamily="34" charset="0"/>
                    <a:cs typeface="Arial" panose="020B0604020202020204" pitchFamily="34" charset="0"/>
                  </a:rPr>
                  <a:t>的矩阵，</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是</a:t>
                </a:r>
                <a14:m>
                  <m:oMath xmlns:m="http://schemas.openxmlformats.org/officeDocument/2006/math">
                    <m:r>
                      <a:rPr lang="en-US" altLang="zh-CN" sz="2400" b="1" i="1" smtClean="0">
                        <a:latin typeface="Cambria Math" panose="02040503050406030204" pitchFamily="18" charset="0"/>
                        <a:cs typeface="Arial" panose="020B0604020202020204" pitchFamily="34" charset="0"/>
                      </a:rPr>
                      <m:t>𝒒</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𝒓</m:t>
                    </m:r>
                  </m:oMath>
                </a14:m>
                <a:r>
                  <a:rPr lang="zh-CN" altLang="en-US" sz="2400" dirty="0">
                    <a:latin typeface="Arial" panose="020B0604020202020204" pitchFamily="34" charset="0"/>
                    <a:cs typeface="Arial" panose="020B0604020202020204" pitchFamily="34" charset="0"/>
                  </a:rPr>
                  <a:t>的矩阵，乘积</a:t>
                </a:r>
                <a:r>
                  <a:rPr lang="en-US" altLang="zh-CN" sz="2400" dirty="0">
                    <a:latin typeface="Arial" panose="020B0604020202020204" pitchFamily="34" charset="0"/>
                    <a:cs typeface="Arial" panose="020B0604020202020204" pitchFamily="34" charset="0"/>
                  </a:rPr>
                  <a:t>C=A×B</a:t>
                </a:r>
                <a:r>
                  <a:rPr lang="zh-CN" altLang="en-US" sz="2400" dirty="0">
                    <a:latin typeface="Arial" panose="020B0604020202020204" pitchFamily="34" charset="0"/>
                    <a:cs typeface="Arial" panose="020B0604020202020204" pitchFamily="34" charset="0"/>
                  </a:rPr>
                  <a:t>是</a:t>
                </a:r>
                <a14:m>
                  <m:oMath xmlns:m="http://schemas.openxmlformats.org/officeDocument/2006/math">
                    <m:r>
                      <a:rPr lang="en-US" altLang="zh-CN" sz="2400" b="1" i="1" smtClean="0">
                        <a:latin typeface="Cambria Math" panose="02040503050406030204" pitchFamily="18" charset="0"/>
                        <a:cs typeface="Arial" panose="020B0604020202020204" pitchFamily="34" charset="0"/>
                      </a:rPr>
                      <m:t>𝒑</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𝒓</m:t>
                    </m:r>
                    <m:r>
                      <m:rPr>
                        <m:nor/>
                      </m:rPr>
                      <a:rPr lang="zh-CN" altLang="en-US" sz="2400" dirty="0">
                        <a:latin typeface="Arial" panose="020B0604020202020204" pitchFamily="34" charset="0"/>
                        <a:cs typeface="Arial" panose="020B0604020202020204" pitchFamily="34" charset="0"/>
                      </a:rPr>
                      <m:t>的矩阵</m:t>
                    </m:r>
                  </m:oMath>
                </a14:m>
                <a:r>
                  <a:rPr lang="zh-CN" altLang="en-US" sz="2400" dirty="0">
                    <a:latin typeface="Arial" panose="020B0604020202020204" pitchFamily="34" charset="0"/>
                    <a:cs typeface="Arial" panose="020B0604020202020204" pitchFamily="34" charset="0"/>
                  </a:rPr>
                  <a:t>，按照下面方法计算</a:t>
                </a:r>
                <a:r>
                  <a:rPr lang="en-US" altLang="zh-CN" sz="2400" dirty="0">
                    <a:latin typeface="Arial" panose="020B0604020202020204" pitchFamily="34" charset="0"/>
                    <a:cs typeface="Arial" panose="020B0604020202020204" pitchFamily="34" charset="0"/>
                  </a:rPr>
                  <a:t>C=A×B</a:t>
                </a:r>
                <a:r>
                  <a:rPr lang="zh-CN" altLang="en-US" sz="2400" dirty="0">
                    <a:latin typeface="Arial" panose="020B0604020202020204" pitchFamily="34" charset="0"/>
                    <a:cs typeface="Arial" panose="020B0604020202020204" pitchFamily="34" charset="0"/>
                  </a:rPr>
                  <a:t>的运行时间主要由乘法次数（</a:t>
                </a:r>
                <a14:m>
                  <m:oMath xmlns:m="http://schemas.openxmlformats.org/officeDocument/2006/math">
                    <m:r>
                      <a:rPr lang="en-US" altLang="zh-CN" sz="2400" b="1" i="1" smtClean="0">
                        <a:latin typeface="Cambria Math" panose="02040503050406030204" pitchFamily="18" charset="0"/>
                        <a:cs typeface="Arial" panose="020B0604020202020204" pitchFamily="34" charset="0"/>
                      </a:rPr>
                      <m:t>𝒑</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𝒒</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𝒓</m:t>
                    </m:r>
                    <m:r>
                      <a:rPr lang="en-US" altLang="zh-CN" sz="2400" b="1" i="1" smtClean="0">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latin typeface="Arial" panose="020B0604020202020204" pitchFamily="34" charset="0"/>
                    <a:cs typeface="Arial" panose="020B0604020202020204" pitchFamily="34" charset="0"/>
                  </a:rPr>
                  <a:t>）决定</a:t>
                </a:r>
                <a:r>
                  <a:rPr lang="en-US" altLang="zh-CN" sz="2400" dirty="0">
                    <a:latin typeface="Arial" panose="020B0604020202020204" pitchFamily="34" charset="0"/>
                    <a:cs typeface="Arial" panose="020B0604020202020204" pitchFamily="34" charset="0"/>
                  </a:rPr>
                  <a:t>:</a:t>
                </a:r>
              </a:p>
              <a:p>
                <a:pPr marL="23400" indent="0">
                  <a:lnSpc>
                    <a:spcPts val="3800"/>
                  </a:lnSpc>
                  <a:buNone/>
                </a:pPr>
                <a14:m>
                  <m:oMathPara xmlns:m="http://schemas.openxmlformats.org/officeDocument/2006/math">
                    <m:oMathParaPr>
                      <m:jc m:val="left"/>
                    </m:oMathParaPr>
                    <m:oMath xmlns:m="http://schemas.openxmlformats.org/officeDocument/2006/math">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i="1" dirty="0">
                          <a:solidFill>
                            <a:srgbClr val="0000CC"/>
                          </a:solidFill>
                          <a:latin typeface="Cambria Math" panose="02040503050406030204" pitchFamily="18" charset="0"/>
                          <a:cs typeface="Times New Roman" panose="02020603050405020304" pitchFamily="18" charset="0"/>
                        </a:rPr>
                        <m:t>𝒇𝒐𝒓</m:t>
                      </m:r>
                      <m:r>
                        <a:rPr lang="en-US" altLang="zh-CN" sz="2400" i="1" dirty="0">
                          <a:solidFill>
                            <a:srgbClr val="0000CC"/>
                          </a:solidFill>
                          <a:latin typeface="Cambria Math" panose="02040503050406030204" pitchFamily="18" charset="0"/>
                          <a:cs typeface="Times New Roman" panose="02020603050405020304" pitchFamily="18" charset="0"/>
                        </a:rPr>
                        <m:t>(</m:t>
                      </m:r>
                      <m:r>
                        <a:rPr lang="en-US" altLang="zh-CN" sz="2400" i="1" dirty="0" err="1">
                          <a:solidFill>
                            <a:srgbClr val="0000CC"/>
                          </a:solidFill>
                          <a:latin typeface="Cambria Math" panose="02040503050406030204" pitchFamily="18" charset="0"/>
                          <a:cs typeface="Times New Roman" panose="02020603050405020304" pitchFamily="18" charset="0"/>
                        </a:rPr>
                        <m:t>𝒊</m:t>
                      </m:r>
                      <m:r>
                        <a:rPr lang="en-US" altLang="zh-CN" sz="2400" i="1" dirty="0">
                          <a:solidFill>
                            <a:srgbClr val="0000CC"/>
                          </a:solidFill>
                          <a:latin typeface="Cambria Math" panose="02040503050406030204" pitchFamily="18" charset="0"/>
                          <a:cs typeface="Times New Roman" panose="02020603050405020304" pitchFamily="18" charset="0"/>
                        </a:rPr>
                        <m:t>←</m:t>
                      </m:r>
                      <m:r>
                        <a:rPr lang="en-US" altLang="zh-CN" sz="2400" i="1" dirty="0">
                          <a:solidFill>
                            <a:srgbClr val="0000CC"/>
                          </a:solidFill>
                          <a:latin typeface="Cambria Math" panose="02040503050406030204" pitchFamily="18" charset="0"/>
                          <a:cs typeface="Times New Roman" panose="02020603050405020304" pitchFamily="18" charset="0"/>
                        </a:rPr>
                        <m:t>𝟏</m:t>
                      </m:r>
                      <m:r>
                        <a:rPr lang="en-US" altLang="zh-CN" sz="2400" i="1" dirty="0">
                          <a:solidFill>
                            <a:srgbClr val="0000CC"/>
                          </a:solidFill>
                          <a:latin typeface="Cambria Math" panose="02040503050406030204" pitchFamily="18" charset="0"/>
                          <a:cs typeface="Times New Roman" panose="02020603050405020304" pitchFamily="18" charset="0"/>
                        </a:rPr>
                        <m:t> </m:t>
                      </m:r>
                      <m:r>
                        <a:rPr lang="en-US" altLang="zh-CN" sz="2400" i="1" dirty="0">
                          <a:solidFill>
                            <a:srgbClr val="0000CC"/>
                          </a:solidFill>
                          <a:latin typeface="Cambria Math" panose="02040503050406030204" pitchFamily="18" charset="0"/>
                          <a:cs typeface="Times New Roman" panose="02020603050405020304" pitchFamily="18" charset="0"/>
                        </a:rPr>
                        <m:t>𝒕𝒐</m:t>
                      </m:r>
                      <m:r>
                        <a:rPr lang="en-US" altLang="zh-CN" sz="2400" i="1" dirty="0">
                          <a:solidFill>
                            <a:srgbClr val="0000CC"/>
                          </a:solidFill>
                          <a:latin typeface="Cambria Math" panose="02040503050406030204" pitchFamily="18" charset="0"/>
                          <a:cs typeface="Times New Roman" panose="02020603050405020304" pitchFamily="18" charset="0"/>
                        </a:rPr>
                        <m:t> </m:t>
                      </m:r>
                      <m:r>
                        <a:rPr lang="en-US" altLang="zh-CN" sz="2400" i="1" dirty="0">
                          <a:solidFill>
                            <a:srgbClr val="0000CC"/>
                          </a:solidFill>
                          <a:latin typeface="Cambria Math" panose="02040503050406030204" pitchFamily="18" charset="0"/>
                          <a:cs typeface="Times New Roman" panose="02020603050405020304" pitchFamily="18" charset="0"/>
                        </a:rPr>
                        <m:t>𝒑</m:t>
                      </m:r>
                      <m:r>
                        <a:rPr lang="en-US" altLang="zh-CN" sz="2400" i="1" dirty="0">
                          <a:solidFill>
                            <a:srgbClr val="0000CC"/>
                          </a:solidFill>
                          <a:latin typeface="Cambria Math" panose="02040503050406030204" pitchFamily="18" charset="0"/>
                          <a:cs typeface="Times New Roman" panose="02020603050405020304" pitchFamily="18" charset="0"/>
                        </a:rPr>
                        <m:t>)</m:t>
                      </m:r>
                    </m:oMath>
                  </m:oMathPara>
                </a14:m>
                <a:endParaRPr lang="en-US" altLang="zh-CN" sz="2400" b="1" i="1" dirty="0">
                  <a:solidFill>
                    <a:srgbClr val="0000CC"/>
                  </a:solidFill>
                  <a:latin typeface="Cambria Math" panose="02040503050406030204" pitchFamily="18" charset="0"/>
                  <a:cs typeface="Times New Roman" panose="02020603050405020304" pitchFamily="18" charset="0"/>
                </a:endParaRPr>
              </a:p>
              <a:p>
                <a:pPr marL="457200" lvl="1" indent="0">
                  <a:lnSpc>
                    <a:spcPts val="3800"/>
                  </a:lnSpc>
                  <a:buNone/>
                </a:pPr>
                <a:r>
                  <a:rPr lang="pt-BR" altLang="zh-CN" sz="2400" b="1" dirty="0">
                    <a:solidFill>
                      <a:srgbClr val="0000CC"/>
                    </a:solidFill>
                    <a:cs typeface="Times New Roman" panose="02020603050405020304" pitchFamily="18" charset="0"/>
                  </a:rPr>
                  <a:t>     </a:t>
                </a:r>
                <a14:m>
                  <m:oMath xmlns:m="http://schemas.openxmlformats.org/officeDocument/2006/math">
                    <m:r>
                      <a:rPr lang="pt-BR" altLang="zh-CN" sz="2400" b="1" i="1" dirty="0" smtClean="0">
                        <a:solidFill>
                          <a:srgbClr val="0000CC"/>
                        </a:solidFill>
                        <a:latin typeface="Cambria Math" panose="02040503050406030204" pitchFamily="18" charset="0"/>
                        <a:cs typeface="Times New Roman" panose="02020603050405020304" pitchFamily="18" charset="0"/>
                      </a:rPr>
                      <m:t>𝒇𝒐𝒓</m:t>
                    </m:r>
                    <m:r>
                      <a:rPr lang="en-US" altLang="zh-CN" sz="2400" b="1" i="1" dirty="0" smtClean="0">
                        <a:solidFill>
                          <a:srgbClr val="0000CC"/>
                        </a:solidFill>
                        <a:latin typeface="Cambria Math" panose="02040503050406030204" pitchFamily="18" charset="0"/>
                        <a:cs typeface="Times New Roman" panose="02020603050405020304" pitchFamily="18" charset="0"/>
                      </a:rPr>
                      <m:t>(</m:t>
                    </m:r>
                    <m:r>
                      <a:rPr lang="pt-BR" altLang="zh-CN" sz="2400" b="1" i="1" dirty="0" smtClean="0">
                        <a:solidFill>
                          <a:srgbClr val="0000CC"/>
                        </a:solidFill>
                        <a:latin typeface="Cambria Math" panose="02040503050406030204" pitchFamily="18" charset="0"/>
                        <a:cs typeface="Times New Roman" panose="02020603050405020304" pitchFamily="18" charset="0"/>
                      </a:rPr>
                      <m:t>𝒋</m:t>
                    </m:r>
                    <m:r>
                      <a:rPr lang="pt-BR" altLang="zh-CN" sz="2400" b="1" i="1" dirty="0" smtClean="0">
                        <a:solidFill>
                          <a:srgbClr val="0000CC"/>
                        </a:solidFill>
                        <a:latin typeface="Cambria Math" panose="02040503050406030204" pitchFamily="18" charset="0"/>
                        <a:cs typeface="Times New Roman" panose="02020603050405020304" pitchFamily="18" charset="0"/>
                      </a:rPr>
                      <m:t>←</m:t>
                    </m:r>
                    <m:r>
                      <a:rPr lang="pt-BR" altLang="zh-CN" sz="2400" b="1" i="1" dirty="0" smtClean="0">
                        <a:solidFill>
                          <a:srgbClr val="0000CC"/>
                        </a:solidFill>
                        <a:latin typeface="Cambria Math" panose="02040503050406030204" pitchFamily="18" charset="0"/>
                        <a:cs typeface="Times New Roman" panose="02020603050405020304" pitchFamily="18" charset="0"/>
                      </a:rPr>
                      <m:t>𝟏</m:t>
                    </m:r>
                    <m:r>
                      <a:rPr lang="pt-BR" altLang="zh-CN" sz="2400" b="1" i="1" dirty="0" smtClean="0">
                        <a:solidFill>
                          <a:srgbClr val="0000CC"/>
                        </a:solidFill>
                        <a:latin typeface="Cambria Math" panose="02040503050406030204" pitchFamily="18" charset="0"/>
                        <a:cs typeface="Times New Roman" panose="02020603050405020304" pitchFamily="18" charset="0"/>
                      </a:rPr>
                      <m:t> </m:t>
                    </m:r>
                    <m:r>
                      <a:rPr lang="pt-BR" altLang="zh-CN" sz="2400" b="1" i="1" dirty="0" smtClean="0">
                        <a:solidFill>
                          <a:srgbClr val="0000CC"/>
                        </a:solidFill>
                        <a:latin typeface="Cambria Math" panose="02040503050406030204" pitchFamily="18" charset="0"/>
                        <a:cs typeface="Times New Roman" panose="02020603050405020304" pitchFamily="18" charset="0"/>
                      </a:rPr>
                      <m:t>𝒕𝒐</m:t>
                    </m:r>
                    <m:r>
                      <a:rPr lang="pt-BR"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b="1" i="1" dirty="0" smtClean="0">
                        <a:solidFill>
                          <a:srgbClr val="0000CC"/>
                        </a:solidFill>
                        <a:latin typeface="Cambria Math" panose="02040503050406030204" pitchFamily="18" charset="0"/>
                        <a:cs typeface="Times New Roman" panose="02020603050405020304" pitchFamily="18" charset="0"/>
                      </a:rPr>
                      <m:t>𝒓</m:t>
                    </m:r>
                    <m:r>
                      <a:rPr lang="en-US" altLang="zh-CN" sz="2400" b="1" i="1" dirty="0" smtClean="0">
                        <a:solidFill>
                          <a:srgbClr val="0000CC"/>
                        </a:solidFill>
                        <a:latin typeface="Cambria Math" panose="02040503050406030204" pitchFamily="18" charset="0"/>
                        <a:cs typeface="Times New Roman" panose="02020603050405020304" pitchFamily="18" charset="0"/>
                      </a:rPr>
                      <m:t>)</m:t>
                    </m:r>
                  </m:oMath>
                </a14:m>
                <a:endParaRPr lang="pt-BR" altLang="zh-CN" sz="2400" dirty="0">
                  <a:solidFill>
                    <a:srgbClr val="0000CC"/>
                  </a:solidFill>
                  <a:latin typeface="Times New Roman" panose="02020603050405020304" pitchFamily="18" charset="0"/>
                  <a:cs typeface="Times New Roman" panose="02020603050405020304" pitchFamily="18" charset="0"/>
                </a:endParaRPr>
              </a:p>
              <a:p>
                <a:pPr marL="457200" lvl="1" indent="0">
                  <a:lnSpc>
                    <a:spcPts val="3800"/>
                  </a:lnSpc>
                  <a:buNone/>
                </a:pPr>
                <a14:m>
                  <m:oMathPara xmlns:m="http://schemas.openxmlformats.org/officeDocument/2006/math">
                    <m:oMathParaPr>
                      <m:jc m:val="left"/>
                    </m:oMathParaPr>
                    <m:oMath xmlns:m="http://schemas.openxmlformats.org/officeDocument/2006/math">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pt-BR" altLang="zh-CN" sz="2400" b="1" i="1" dirty="0">
                          <a:solidFill>
                            <a:srgbClr val="0000CC"/>
                          </a:solidFill>
                          <a:latin typeface="Cambria Math" panose="02040503050406030204" pitchFamily="18" charset="0"/>
                          <a:cs typeface="Times New Roman" panose="02020603050405020304" pitchFamily="18" charset="0"/>
                        </a:rPr>
                        <m:t>{</m:t>
                      </m:r>
                      <m:r>
                        <a:rPr lang="en-US" altLang="zh-CN" sz="2400" b="1" i="1" dirty="0">
                          <a:solidFill>
                            <a:srgbClr val="0000CC"/>
                          </a:solidFill>
                          <a:latin typeface="Cambria Math" panose="02040503050406030204" pitchFamily="18" charset="0"/>
                          <a:cs typeface="Times New Roman" panose="02020603050405020304" pitchFamily="18" charset="0"/>
                        </a:rPr>
                        <m:t>   </m:t>
                      </m:r>
                      <m:r>
                        <a:rPr lang="en-US" altLang="zh-CN" sz="2400" b="1" i="1" dirty="0" err="1">
                          <a:solidFill>
                            <a:srgbClr val="0000CC"/>
                          </a:solidFill>
                          <a:latin typeface="Cambria Math" panose="02040503050406030204" pitchFamily="18" charset="0"/>
                          <a:cs typeface="Times New Roman" panose="02020603050405020304" pitchFamily="18" charset="0"/>
                        </a:rPr>
                        <m:t>𝒄</m:t>
                      </m:r>
                      <m:r>
                        <a:rPr lang="en-US" altLang="zh-CN" sz="2400" b="1" i="1" baseline="-25000" dirty="0" err="1">
                          <a:solidFill>
                            <a:srgbClr val="0000CC"/>
                          </a:solidFill>
                          <a:latin typeface="Cambria Math" panose="02040503050406030204" pitchFamily="18" charset="0"/>
                          <a:cs typeface="Times New Roman" panose="02020603050405020304" pitchFamily="18" charset="0"/>
                        </a:rPr>
                        <m:t>𝒊𝒋</m:t>
                      </m:r>
                      <m:r>
                        <a:rPr lang="en-US" altLang="zh-CN" sz="2400" b="1" i="1" dirty="0">
                          <a:solidFill>
                            <a:srgbClr val="0000CC"/>
                          </a:solidFill>
                          <a:latin typeface="Cambria Math" panose="02040503050406030204" pitchFamily="18" charset="0"/>
                          <a:cs typeface="Times New Roman" panose="02020603050405020304" pitchFamily="18" charset="0"/>
                        </a:rPr>
                        <m:t> ←</m:t>
                      </m:r>
                      <m:r>
                        <a:rPr lang="en-US" altLang="zh-CN" sz="2400" b="1" i="1" dirty="0">
                          <a:solidFill>
                            <a:srgbClr val="0000CC"/>
                          </a:solidFill>
                          <a:latin typeface="Cambria Math" panose="02040503050406030204" pitchFamily="18" charset="0"/>
                          <a:cs typeface="Times New Roman" panose="02020603050405020304" pitchFamily="18" charset="0"/>
                        </a:rPr>
                        <m:t>𝟎</m:t>
                      </m:r>
                      <m:r>
                        <a:rPr lang="en-US" altLang="zh-CN" sz="2400" b="1" i="1" dirty="0">
                          <a:solidFill>
                            <a:srgbClr val="0000CC"/>
                          </a:solidFill>
                          <a:latin typeface="Cambria Math" panose="02040503050406030204" pitchFamily="18" charset="0"/>
                          <a:cs typeface="Times New Roman" panose="02020603050405020304" pitchFamily="18" charset="0"/>
                        </a:rPr>
                        <m:t>;</m:t>
                      </m:r>
                    </m:oMath>
                  </m:oMathPara>
                </a14:m>
                <a:endParaRPr lang="en-US" altLang="zh-CN" sz="2400" dirty="0">
                  <a:solidFill>
                    <a:srgbClr val="0000CC"/>
                  </a:solidFill>
                  <a:latin typeface="Times New Roman" panose="02020603050405020304" pitchFamily="18" charset="0"/>
                  <a:cs typeface="Times New Roman" panose="02020603050405020304" pitchFamily="18" charset="0"/>
                </a:endParaRPr>
              </a:p>
              <a:p>
                <a:pPr marL="457200" lvl="1" indent="0">
                  <a:lnSpc>
                    <a:spcPts val="3800"/>
                  </a:lnSpc>
                  <a:buNone/>
                </a:pPr>
                <a14:m>
                  <m:oMathPara xmlns:m="http://schemas.openxmlformats.org/officeDocument/2006/math">
                    <m:oMathParaPr>
                      <m:jc m:val="left"/>
                    </m:oMathParaPr>
                    <m:oMath xmlns:m="http://schemas.openxmlformats.org/officeDocument/2006/math">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b="1" i="1" dirty="0" smtClean="0">
                          <a:solidFill>
                            <a:srgbClr val="0000CC"/>
                          </a:solidFill>
                          <a:latin typeface="Cambria Math" panose="02040503050406030204" pitchFamily="18" charset="0"/>
                          <a:cs typeface="Times New Roman" panose="02020603050405020304" pitchFamily="18" charset="0"/>
                        </a:rPr>
                        <m:t>𝒇𝒐𝒓</m:t>
                      </m:r>
                      <m:r>
                        <a:rPr lang="en-US" altLang="zh-CN" sz="2400" b="1" i="1" dirty="0" smtClean="0">
                          <a:solidFill>
                            <a:srgbClr val="0000CC"/>
                          </a:solidFill>
                          <a:latin typeface="Cambria Math" panose="02040503050406030204" pitchFamily="18" charset="0"/>
                          <a:cs typeface="Times New Roman" panose="02020603050405020304" pitchFamily="18" charset="0"/>
                        </a:rPr>
                        <m:t>(</m:t>
                      </m:r>
                      <m:r>
                        <a:rPr lang="en-US" altLang="zh-CN" sz="2400" b="1" i="1" dirty="0" smtClean="0">
                          <a:solidFill>
                            <a:srgbClr val="0000CC"/>
                          </a:solidFill>
                          <a:latin typeface="Cambria Math" panose="02040503050406030204" pitchFamily="18" charset="0"/>
                          <a:cs typeface="Times New Roman" panose="02020603050405020304" pitchFamily="18" charset="0"/>
                        </a:rPr>
                        <m:t>𝒌</m:t>
                      </m:r>
                      <m:r>
                        <a:rPr lang="en-US" altLang="zh-CN" sz="2400" b="1" i="1" dirty="0" smtClean="0">
                          <a:solidFill>
                            <a:srgbClr val="0000CC"/>
                          </a:solidFill>
                          <a:latin typeface="Cambria Math" panose="02040503050406030204" pitchFamily="18" charset="0"/>
                          <a:cs typeface="Times New Roman" panose="02020603050405020304" pitchFamily="18" charset="0"/>
                        </a:rPr>
                        <m:t>←</m:t>
                      </m:r>
                      <m:r>
                        <a:rPr lang="en-US" altLang="zh-CN" sz="2400" b="1" i="1" dirty="0" smtClean="0">
                          <a:solidFill>
                            <a:srgbClr val="0000CC"/>
                          </a:solidFill>
                          <a:latin typeface="Cambria Math" panose="02040503050406030204" pitchFamily="18" charset="0"/>
                          <a:cs typeface="Times New Roman" panose="02020603050405020304" pitchFamily="18" charset="0"/>
                        </a:rPr>
                        <m:t>𝟏</m:t>
                      </m:r>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b="1" i="1" dirty="0" smtClean="0">
                          <a:solidFill>
                            <a:srgbClr val="0000CC"/>
                          </a:solidFill>
                          <a:latin typeface="Cambria Math" panose="02040503050406030204" pitchFamily="18" charset="0"/>
                          <a:cs typeface="Times New Roman" panose="02020603050405020304" pitchFamily="18" charset="0"/>
                        </a:rPr>
                        <m:t>𝒕𝒐</m:t>
                      </m:r>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b="1" i="1" dirty="0" smtClean="0">
                          <a:solidFill>
                            <a:srgbClr val="0000CC"/>
                          </a:solidFill>
                          <a:latin typeface="Cambria Math" panose="02040503050406030204" pitchFamily="18" charset="0"/>
                          <a:cs typeface="Times New Roman" panose="02020603050405020304" pitchFamily="18" charset="0"/>
                        </a:rPr>
                        <m:t>𝒒</m:t>
                      </m:r>
                      <m:r>
                        <a:rPr lang="en-US" altLang="zh-CN" sz="2400" b="1" i="1" dirty="0" smtClean="0">
                          <a:solidFill>
                            <a:srgbClr val="0000CC"/>
                          </a:solidFill>
                          <a:latin typeface="Cambria Math" panose="02040503050406030204" pitchFamily="18" charset="0"/>
                          <a:cs typeface="Times New Roman" panose="02020603050405020304" pitchFamily="18" charset="0"/>
                        </a:rPr>
                        <m:t>)  </m:t>
                      </m:r>
                    </m:oMath>
                  </m:oMathPara>
                </a14:m>
                <a:endParaRPr lang="en-US" altLang="zh-CN" sz="2400" dirty="0">
                  <a:solidFill>
                    <a:srgbClr val="0000CC"/>
                  </a:solidFill>
                  <a:latin typeface="Times New Roman" panose="02020603050405020304" pitchFamily="18" charset="0"/>
                  <a:cs typeface="Times New Roman" panose="02020603050405020304" pitchFamily="18" charset="0"/>
                </a:endParaRPr>
              </a:p>
              <a:p>
                <a:pPr marL="457200" lvl="1" indent="0">
                  <a:lnSpc>
                    <a:spcPts val="3800"/>
                  </a:lnSpc>
                  <a:buNone/>
                </a:pPr>
                <a14:m>
                  <m:oMathPara xmlns:m="http://schemas.openxmlformats.org/officeDocument/2006/math">
                    <m:oMathParaPr>
                      <m:jc m:val="left"/>
                    </m:oMathParaPr>
                    <m:oMath xmlns:m="http://schemas.openxmlformats.org/officeDocument/2006/math">
                      <m:r>
                        <a:rPr lang="en-US" altLang="zh-CN" sz="2400" b="1" i="1" dirty="0" smtClean="0">
                          <a:solidFill>
                            <a:srgbClr val="0000CC"/>
                          </a:solidFill>
                          <a:latin typeface="Cambria Math" panose="02040503050406030204" pitchFamily="18" charset="0"/>
                          <a:cs typeface="Times New Roman" panose="02020603050405020304" pitchFamily="18" charset="0"/>
                        </a:rPr>
                        <m:t>                     </m:t>
                      </m:r>
                      <m:r>
                        <a:rPr lang="en-US" altLang="zh-CN" sz="2400" b="1" i="1" dirty="0" err="1">
                          <a:solidFill>
                            <a:srgbClr val="0000CC"/>
                          </a:solidFill>
                          <a:latin typeface="Cambria Math" panose="02040503050406030204" pitchFamily="18" charset="0"/>
                          <a:cs typeface="Times New Roman" panose="02020603050405020304" pitchFamily="18" charset="0"/>
                        </a:rPr>
                        <m:t>𝒄</m:t>
                      </m:r>
                      <m:r>
                        <a:rPr lang="en-US" altLang="zh-CN" sz="2400" b="1" i="1" baseline="-25000" dirty="0" err="1">
                          <a:solidFill>
                            <a:srgbClr val="0000CC"/>
                          </a:solidFill>
                          <a:latin typeface="Cambria Math" panose="02040503050406030204" pitchFamily="18" charset="0"/>
                          <a:cs typeface="Times New Roman" panose="02020603050405020304" pitchFamily="18" charset="0"/>
                        </a:rPr>
                        <m:t>𝒊𝒋</m:t>
                      </m:r>
                      <m:r>
                        <a:rPr lang="en-US" altLang="zh-CN" sz="2400" b="1" i="1" dirty="0">
                          <a:solidFill>
                            <a:srgbClr val="0000CC"/>
                          </a:solidFill>
                          <a:latin typeface="Cambria Math" panose="02040503050406030204" pitchFamily="18" charset="0"/>
                          <a:cs typeface="Times New Roman" panose="02020603050405020304" pitchFamily="18" charset="0"/>
                        </a:rPr>
                        <m:t> ← </m:t>
                      </m:r>
                      <m:r>
                        <a:rPr lang="en-US" altLang="zh-CN" sz="2400" b="1" i="1" dirty="0" err="1">
                          <a:solidFill>
                            <a:srgbClr val="0000CC"/>
                          </a:solidFill>
                          <a:latin typeface="Cambria Math" panose="02040503050406030204" pitchFamily="18" charset="0"/>
                          <a:cs typeface="Times New Roman" panose="02020603050405020304" pitchFamily="18" charset="0"/>
                        </a:rPr>
                        <m:t>𝒄</m:t>
                      </m:r>
                      <m:r>
                        <a:rPr lang="en-US" altLang="zh-CN" sz="2400" b="1" i="1" baseline="-25000" dirty="0" err="1">
                          <a:solidFill>
                            <a:srgbClr val="0000CC"/>
                          </a:solidFill>
                          <a:latin typeface="Cambria Math" panose="02040503050406030204" pitchFamily="18" charset="0"/>
                          <a:cs typeface="Times New Roman" panose="02020603050405020304" pitchFamily="18" charset="0"/>
                        </a:rPr>
                        <m:t>𝒊𝒋</m:t>
                      </m:r>
                      <m:r>
                        <a:rPr lang="en-US" altLang="zh-CN" sz="2400" b="1" i="1" dirty="0">
                          <a:solidFill>
                            <a:srgbClr val="0000CC"/>
                          </a:solidFill>
                          <a:latin typeface="Cambria Math" panose="02040503050406030204" pitchFamily="18" charset="0"/>
                          <a:cs typeface="Times New Roman" panose="02020603050405020304" pitchFamily="18" charset="0"/>
                        </a:rPr>
                        <m:t> + </m:t>
                      </m:r>
                      <m:r>
                        <a:rPr lang="en-US" altLang="zh-CN" sz="2400" b="1" i="1" dirty="0" err="1">
                          <a:solidFill>
                            <a:srgbClr val="0000CC"/>
                          </a:solidFill>
                          <a:latin typeface="Cambria Math" panose="02040503050406030204" pitchFamily="18" charset="0"/>
                          <a:cs typeface="Times New Roman" panose="02020603050405020304" pitchFamily="18" charset="0"/>
                        </a:rPr>
                        <m:t>𝒂</m:t>
                      </m:r>
                      <m:r>
                        <a:rPr lang="en-US" altLang="zh-CN" sz="2400" b="1" i="1" baseline="-25000" dirty="0" err="1">
                          <a:solidFill>
                            <a:srgbClr val="0000CC"/>
                          </a:solidFill>
                          <a:latin typeface="Cambria Math" panose="02040503050406030204" pitchFamily="18" charset="0"/>
                          <a:cs typeface="Times New Roman" panose="02020603050405020304" pitchFamily="18" charset="0"/>
                        </a:rPr>
                        <m:t>𝒊𝒌</m:t>
                      </m:r>
                      <m:r>
                        <a:rPr lang="en-US" altLang="zh-CN" sz="2400" b="1" i="1" dirty="0">
                          <a:solidFill>
                            <a:srgbClr val="0000CC"/>
                          </a:solidFill>
                          <a:latin typeface="Cambria Math" panose="02040503050406030204" pitchFamily="18" charset="0"/>
                          <a:cs typeface="Times New Roman" panose="02020603050405020304" pitchFamily="18" charset="0"/>
                        </a:rPr>
                        <m:t>⋅</m:t>
                      </m:r>
                      <m:r>
                        <a:rPr lang="en-US" altLang="zh-CN" sz="2400" b="1" i="1" dirty="0" err="1">
                          <a:solidFill>
                            <a:srgbClr val="0000CC"/>
                          </a:solidFill>
                          <a:latin typeface="Cambria Math" panose="02040503050406030204" pitchFamily="18" charset="0"/>
                          <a:cs typeface="Times New Roman" panose="02020603050405020304" pitchFamily="18" charset="0"/>
                        </a:rPr>
                        <m:t>𝒃</m:t>
                      </m:r>
                      <m:r>
                        <a:rPr lang="en-US" altLang="zh-CN" sz="2400" b="1" i="1" baseline="-25000" dirty="0" err="1">
                          <a:solidFill>
                            <a:srgbClr val="0000CC"/>
                          </a:solidFill>
                          <a:latin typeface="Cambria Math" panose="02040503050406030204" pitchFamily="18" charset="0"/>
                          <a:cs typeface="Times New Roman" panose="02020603050405020304" pitchFamily="18" charset="0"/>
                        </a:rPr>
                        <m:t>𝒌𝒋</m:t>
                      </m:r>
                      <m:r>
                        <a:rPr lang="en-US" altLang="zh-CN" sz="2400" b="1" i="1" dirty="0">
                          <a:solidFill>
                            <a:srgbClr val="0000CC"/>
                          </a:solidFill>
                          <a:latin typeface="Cambria Math" panose="02040503050406030204" pitchFamily="18" charset="0"/>
                          <a:cs typeface="Times New Roman" panose="02020603050405020304" pitchFamily="18" charset="0"/>
                        </a:rPr>
                        <m:t>;</m:t>
                      </m:r>
                    </m:oMath>
                  </m:oMathPara>
                </a14:m>
                <a:endParaRPr lang="en-US" altLang="zh-CN" sz="2400" dirty="0">
                  <a:solidFill>
                    <a:srgbClr val="0000CC"/>
                  </a:solidFill>
                  <a:latin typeface="Times New Roman" panose="02020603050405020304" pitchFamily="18" charset="0"/>
                  <a:cs typeface="Times New Roman" panose="02020603050405020304" pitchFamily="18" charset="0"/>
                </a:endParaRPr>
              </a:p>
              <a:p>
                <a:pPr marL="457200" lvl="1" indent="0">
                  <a:lnSpc>
                    <a:spcPts val="3800"/>
                  </a:lnSpc>
                  <a:buNone/>
                </a:pPr>
                <a14:m>
                  <m:oMathPara xmlns:m="http://schemas.openxmlformats.org/officeDocument/2006/math">
                    <m:oMathParaPr>
                      <m:jc m:val="left"/>
                    </m:oMathParaPr>
                    <m:oMath xmlns:m="http://schemas.openxmlformats.org/officeDocument/2006/math">
                      <m:r>
                        <a:rPr lang="en-US" altLang="zh-CN" sz="2400" b="1" i="1" dirty="0" smtClean="0">
                          <a:solidFill>
                            <a:srgbClr val="0000CC"/>
                          </a:solidFill>
                          <a:latin typeface="Cambria Math" panose="02040503050406030204" pitchFamily="18" charset="0"/>
                          <a:cs typeface="Times New Roman" panose="02020603050405020304" pitchFamily="18" charset="0"/>
                        </a:rPr>
                        <m:t>           }</m:t>
                      </m:r>
                    </m:oMath>
                  </m:oMathPara>
                </a14:m>
                <a:endParaRPr lang="zh-CN" altLang="en-US" sz="2400" dirty="0">
                  <a:solidFill>
                    <a:srgbClr val="0000CC"/>
                  </a:solidFill>
                  <a:latin typeface="Times New Roman" panose="02020603050405020304" pitchFamily="18" charset="0"/>
                  <a:cs typeface="Times New Roman" panose="02020603050405020304" pitchFamily="18" charset="0"/>
                </a:endParaRPr>
              </a:p>
              <a:p>
                <a:pPr marL="914400" lvl="2" indent="0">
                  <a:buNone/>
                </a:pPr>
                <a:endParaRPr lang="zh-CN" altLang="en-US" dirty="0">
                  <a:latin typeface="Arial" panose="020B0604020202020204" pitchFamily="34" charset="0"/>
                  <a:cs typeface="Arial" panose="020B0604020202020204" pitchFamily="34"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620" r="-66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1629536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lnSpc>
                <a:spcPts val="3800"/>
              </a:lnSpc>
            </a:pPr>
            <a:r>
              <a:rPr lang="zh-CN" altLang="en-US" dirty="0">
                <a:latin typeface="Arial" panose="020B0604020202020204" pitchFamily="34" charset="0"/>
                <a:cs typeface="Arial" panose="020B0604020202020204" pitchFamily="34" charset="0"/>
              </a:rPr>
              <a:t>三个矩阵的乘积：</a:t>
            </a:r>
            <a:endParaRPr lang="en-US" altLang="zh-CN" dirty="0">
              <a:latin typeface="Arial" panose="020B0604020202020204" pitchFamily="34" charset="0"/>
              <a:cs typeface="Arial" panose="020B0604020202020204" pitchFamily="34" charset="0"/>
            </a:endParaRPr>
          </a:p>
          <a:p>
            <a:pPr marL="457200" lvl="1" indent="0">
              <a:lnSpc>
                <a:spcPts val="3800"/>
              </a:lnSpc>
              <a:buNone/>
            </a:pP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的计算顺序：</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t>
            </a:r>
          </a:p>
          <a:p>
            <a:pPr marL="457200" lvl="1" indent="0">
              <a:lnSpc>
                <a:spcPts val="3800"/>
              </a:lnSpc>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假设三个矩阵的规模如下：</a:t>
            </a:r>
            <a:endParaRPr lang="en-US" altLang="zh-CN" dirty="0">
              <a:latin typeface="Arial" panose="020B0604020202020204" pitchFamily="34" charset="0"/>
              <a:cs typeface="Arial" panose="020B0604020202020204" pitchFamily="34" charset="0"/>
            </a:endParaRPr>
          </a:p>
          <a:p>
            <a:pPr marL="457200" lvl="1" indent="0">
              <a:lnSpc>
                <a:spcPts val="3500"/>
              </a:lnSpc>
              <a:buNone/>
            </a:pPr>
            <a:endParaRPr lang="en-US" altLang="zh-CN" dirty="0">
              <a:latin typeface="Arial" panose="020B0604020202020204" pitchFamily="34" charset="0"/>
              <a:cs typeface="Arial" panose="020B0604020202020204" pitchFamily="34" charset="0"/>
            </a:endParaRPr>
          </a:p>
          <a:p>
            <a:pPr marL="457200" lvl="1" indent="0">
              <a:lnSpc>
                <a:spcPts val="3500"/>
              </a:lnSpc>
              <a:buNone/>
            </a:pPr>
            <a:endParaRPr lang="en-US" altLang="zh-CN" dirty="0">
              <a:latin typeface="Arial" panose="020B0604020202020204" pitchFamily="34" charset="0"/>
              <a:cs typeface="Arial" panose="020B0604020202020204" pitchFamily="34" charset="0"/>
            </a:endParaRPr>
          </a:p>
          <a:p>
            <a:pPr marL="457200" lvl="1" indent="0">
              <a:lnSpc>
                <a:spcPts val="3500"/>
              </a:lnSpc>
              <a:buNone/>
            </a:pPr>
            <a:endParaRPr lang="en-US" altLang="zh-CN" dirty="0">
              <a:latin typeface="Arial" panose="020B0604020202020204" pitchFamily="34" charset="0"/>
              <a:cs typeface="Arial" panose="020B0604020202020204" pitchFamily="34" charset="0"/>
            </a:endParaRPr>
          </a:p>
          <a:p>
            <a:pPr lvl="2">
              <a:lnSpc>
                <a:spcPts val="3700"/>
              </a:lnSpc>
            </a:pPr>
            <a:r>
              <a:rPr lang="zh-CN" altLang="en-US" dirty="0">
                <a:latin typeface="Arial" panose="020B0604020202020204" pitchFamily="34" charset="0"/>
                <a:cs typeface="Arial" panose="020B0604020202020204" pitchFamily="34" charset="0"/>
              </a:rPr>
              <a:t>按</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的顺序计算，乘法次数：</a:t>
            </a:r>
            <a:endParaRPr lang="en-US" altLang="zh-CN" dirty="0">
              <a:latin typeface="Arial" panose="020B0604020202020204" pitchFamily="34" charset="0"/>
              <a:cs typeface="Arial" panose="020B0604020202020204" pitchFamily="34" charset="0"/>
            </a:endParaRPr>
          </a:p>
          <a:p>
            <a:pPr marL="914400" lvl="2" indent="0">
              <a:lnSpc>
                <a:spcPts val="3700"/>
              </a:lnSpc>
              <a:buNone/>
            </a:pPr>
            <a:r>
              <a:rPr lang="en-US" altLang="zh-CN" dirty="0">
                <a:latin typeface="Arial" panose="020B0604020202020204" pitchFamily="34" charset="0"/>
                <a:cs typeface="Arial" panose="020B0604020202020204" pitchFamily="34" charset="0"/>
              </a:rPr>
              <a:t>    10×100×5+10×5×50=7500</a:t>
            </a:r>
          </a:p>
          <a:p>
            <a:pPr lvl="2">
              <a:lnSpc>
                <a:spcPts val="3700"/>
              </a:lnSpc>
            </a:pPr>
            <a:r>
              <a:rPr lang="zh-CN" altLang="en-US" dirty="0">
                <a:latin typeface="Arial" panose="020B0604020202020204" pitchFamily="34" charset="0"/>
                <a:cs typeface="Arial" panose="020B0604020202020204" pitchFamily="34" charset="0"/>
              </a:rPr>
              <a:t>按</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的顺序计算，乘法次数：</a:t>
            </a:r>
            <a:endParaRPr lang="en-US" altLang="zh-CN" dirty="0">
              <a:latin typeface="Arial" panose="020B0604020202020204" pitchFamily="34" charset="0"/>
              <a:cs typeface="Arial" panose="020B0604020202020204" pitchFamily="34" charset="0"/>
            </a:endParaRPr>
          </a:p>
          <a:p>
            <a:pPr marL="914400" lvl="2" indent="0">
              <a:lnSpc>
                <a:spcPts val="3700"/>
              </a:lnSpc>
              <a:buNone/>
            </a:pPr>
            <a:r>
              <a:rPr lang="en-US" altLang="zh-CN" dirty="0">
                <a:latin typeface="Arial" panose="020B0604020202020204" pitchFamily="34" charset="0"/>
                <a:cs typeface="Arial" panose="020B0604020202020204" pitchFamily="34" charset="0"/>
              </a:rPr>
              <a:t>    100×5×50+10×100×50=75000</a:t>
            </a:r>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483281"/>
              </p:ext>
            </p:extLst>
          </p:nvPr>
        </p:nvGraphicFramePr>
        <p:xfrm>
          <a:off x="1820215" y="2750328"/>
          <a:ext cx="4529069" cy="914400"/>
        </p:xfrm>
        <a:graphic>
          <a:graphicData uri="http://schemas.openxmlformats.org/drawingml/2006/table">
            <a:tbl>
              <a:tblPr firstRow="1" bandRow="1">
                <a:tableStyleId>{5C22544A-7EE6-4342-B048-85BDC9FD1C3A}</a:tableStyleId>
              </a:tblPr>
              <a:tblGrid>
                <a:gridCol w="1459445">
                  <a:extLst>
                    <a:ext uri="{9D8B030D-6E8A-4147-A177-3AD203B41FA5}">
                      <a16:colId xmlns:a16="http://schemas.microsoft.com/office/drawing/2014/main" val="20000"/>
                    </a:ext>
                  </a:extLst>
                </a:gridCol>
                <a:gridCol w="1472644">
                  <a:extLst>
                    <a:ext uri="{9D8B030D-6E8A-4147-A177-3AD203B41FA5}">
                      <a16:colId xmlns:a16="http://schemas.microsoft.com/office/drawing/2014/main" val="20001"/>
                    </a:ext>
                  </a:extLst>
                </a:gridCol>
                <a:gridCol w="1596980">
                  <a:extLst>
                    <a:ext uri="{9D8B030D-6E8A-4147-A177-3AD203B41FA5}">
                      <a16:colId xmlns:a16="http://schemas.microsoft.com/office/drawing/2014/main" val="20002"/>
                    </a:ext>
                  </a:extLst>
                </a:gridCol>
              </a:tblGrid>
              <a:tr h="370840">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2400" dirty="0">
                          <a:solidFill>
                            <a:schemeClr val="tx1"/>
                          </a:solidFill>
                        </a:rPr>
                        <a:t>10×100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100×5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5×50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矩形 4"/>
          <p:cNvSpPr/>
          <p:nvPr/>
        </p:nvSpPr>
        <p:spPr>
          <a:xfrm>
            <a:off x="1262581" y="5782614"/>
            <a:ext cx="6967471" cy="759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rPr>
              <a:t>不同的加括号方式会导致不同的计算代价。</a:t>
            </a:r>
          </a:p>
        </p:txBody>
      </p:sp>
    </p:spTree>
    <p:extLst>
      <p:ext uri="{BB962C8B-B14F-4D97-AF65-F5344CB8AC3E}">
        <p14:creationId xmlns:p14="http://schemas.microsoft.com/office/powerpoint/2010/main" val="335602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FF0000"/>
                </a:solidFill>
                <a:ea typeface="黑体" panose="02010609060101010101" pitchFamily="49" charset="-122"/>
              </a:rPr>
              <a:t>完全加括号的矩阵乘积链</a:t>
            </a:r>
            <a:endParaRPr lang="en-US" altLang="zh-CN" dirty="0">
              <a:solidFill>
                <a:srgbClr val="FF0000"/>
              </a:solidFill>
              <a:ea typeface="黑体" panose="02010609060101010101" pitchFamily="49" charset="-122"/>
            </a:endParaRPr>
          </a:p>
          <a:p>
            <a:pPr lvl="1">
              <a:lnSpc>
                <a:spcPts val="4000"/>
              </a:lnSpc>
            </a:pPr>
            <a:r>
              <a:rPr lang="zh-CN" altLang="en-US" dirty="0">
                <a:latin typeface="Arial" panose="020B0604020202020204" pitchFamily="34" charset="0"/>
                <a:ea typeface="华文楷体" panose="02010600040101010101" pitchFamily="2" charset="-122"/>
                <a:cs typeface="Arial" panose="020B0604020202020204" pitchFamily="34" charset="0"/>
              </a:rPr>
              <a:t>完全加括号的矩阵乘积链可递归地定义为：</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marL="457200" lvl="1" indent="0">
              <a:lnSpc>
                <a:spcPts val="4000"/>
              </a:lnSpc>
              <a:buNone/>
            </a:pPr>
            <a:r>
              <a:rPr lang="zh-CN" altLang="en-US" dirty="0">
                <a:latin typeface="Arial" panose="020B0604020202020204" pitchFamily="34" charset="0"/>
                <a:ea typeface="华文楷体" panose="02010600040101010101" pitchFamily="2" charset="-122"/>
                <a:cs typeface="Arial" panose="020B0604020202020204" pitchFamily="34" charset="0"/>
              </a:rPr>
              <a:t>（</a:t>
            </a:r>
            <a:r>
              <a:rPr lang="en-US" altLang="zh-CN" dirty="0">
                <a:latin typeface="Arial" panose="020B0604020202020204" pitchFamily="34" charset="0"/>
                <a:ea typeface="华文楷体" panose="02010600040101010101" pitchFamily="2" charset="-122"/>
                <a:cs typeface="Arial" panose="020B0604020202020204" pitchFamily="34" charset="0"/>
              </a:rPr>
              <a:t>1</a:t>
            </a:r>
            <a:r>
              <a:rPr lang="zh-CN" altLang="en-US" dirty="0">
                <a:latin typeface="Arial" panose="020B0604020202020204" pitchFamily="34" charset="0"/>
                <a:ea typeface="华文楷体" panose="02010600040101010101" pitchFamily="2" charset="-122"/>
                <a:cs typeface="Arial" panose="020B0604020202020204" pitchFamily="34" charset="0"/>
              </a:rPr>
              <a:t>）单个矩阵是完全加括号的；</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marL="457200" lvl="1" indent="0">
              <a:lnSpc>
                <a:spcPts val="4000"/>
              </a:lnSpc>
              <a:buNone/>
            </a:pPr>
            <a:r>
              <a:rPr lang="zh-CN" altLang="en-US" dirty="0">
                <a:latin typeface="Arial" panose="020B0604020202020204" pitchFamily="34" charset="0"/>
                <a:ea typeface="华文楷体" panose="02010600040101010101" pitchFamily="2" charset="-122"/>
                <a:cs typeface="Arial" panose="020B0604020202020204" pitchFamily="34" charset="0"/>
              </a:rPr>
              <a:t>（</a:t>
            </a:r>
            <a:r>
              <a:rPr lang="en-US" altLang="zh-CN" dirty="0">
                <a:latin typeface="Arial" panose="020B0604020202020204" pitchFamily="34" charset="0"/>
                <a:ea typeface="华文楷体" panose="02010600040101010101" pitchFamily="2" charset="-122"/>
                <a:cs typeface="Arial" panose="020B0604020202020204" pitchFamily="34" charset="0"/>
              </a:rPr>
              <a:t>2</a:t>
            </a:r>
            <a:r>
              <a:rPr lang="zh-CN" altLang="en-US" dirty="0">
                <a:latin typeface="Arial" panose="020B0604020202020204" pitchFamily="34" charset="0"/>
                <a:ea typeface="华文楷体" panose="02010600040101010101" pitchFamily="2" charset="-122"/>
                <a:cs typeface="Arial" panose="020B0604020202020204" pitchFamily="34" charset="0"/>
              </a:rPr>
              <a:t>）矩阵乘积链</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zh-CN" altLang="en-US" dirty="0">
                <a:latin typeface="Arial" panose="020B0604020202020204" pitchFamily="34" charset="0"/>
                <a:ea typeface="华文楷体" panose="02010600040101010101" pitchFamily="2" charset="-122"/>
                <a:cs typeface="Arial" panose="020B0604020202020204" pitchFamily="34" charset="0"/>
              </a:rPr>
              <a:t>是完全加括号的，则</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zh-CN" altLang="en-US" dirty="0">
                <a:latin typeface="Arial" panose="020B0604020202020204" pitchFamily="34" charset="0"/>
                <a:ea typeface="华文楷体" panose="02010600040101010101" pitchFamily="2" charset="-122"/>
                <a:cs typeface="Arial" panose="020B0604020202020204" pitchFamily="34" charset="0"/>
              </a:rPr>
              <a:t>可表示为</a:t>
            </a:r>
            <a:r>
              <a:rPr lang="en-US" altLang="zh-CN" dirty="0">
                <a:latin typeface="Arial" panose="020B0604020202020204" pitchFamily="34" charset="0"/>
                <a:ea typeface="华文楷体" panose="02010600040101010101" pitchFamily="2" charset="-122"/>
                <a:cs typeface="Arial" panose="020B0604020202020204" pitchFamily="34" charset="0"/>
              </a:rPr>
              <a:t>2</a:t>
            </a:r>
            <a:r>
              <a:rPr lang="zh-CN" altLang="en-US" dirty="0">
                <a:latin typeface="Arial" panose="020B0604020202020204" pitchFamily="34" charset="0"/>
                <a:ea typeface="华文楷体" panose="02010600040101010101" pitchFamily="2" charset="-122"/>
                <a:cs typeface="Arial" panose="020B0604020202020204" pitchFamily="34" charset="0"/>
              </a:rPr>
              <a:t>个完全加括号的矩阵乘积链 </a:t>
            </a:r>
            <a:r>
              <a:rPr lang="en-US" altLang="zh-CN" dirty="0">
                <a:latin typeface="Arial" panose="020B0604020202020204" pitchFamily="34" charset="0"/>
                <a:ea typeface="华文楷体" panose="02010600040101010101" pitchFamily="2" charset="-122"/>
                <a:cs typeface="Arial" panose="020B0604020202020204" pitchFamily="34" charset="0"/>
              </a:rPr>
              <a:t>B </a:t>
            </a:r>
            <a:r>
              <a:rPr lang="zh-CN" altLang="en-US" dirty="0">
                <a:latin typeface="Arial" panose="020B0604020202020204" pitchFamily="34" charset="0"/>
                <a:ea typeface="华文楷体" panose="02010600040101010101" pitchFamily="2" charset="-122"/>
                <a:cs typeface="Arial" panose="020B0604020202020204" pitchFamily="34" charset="0"/>
              </a:rPr>
              <a:t>和 </a:t>
            </a:r>
            <a:r>
              <a:rPr lang="en-US" altLang="zh-CN" dirty="0">
                <a:latin typeface="Arial" panose="020B0604020202020204" pitchFamily="34" charset="0"/>
                <a:ea typeface="华文楷体" panose="02010600040101010101" pitchFamily="2" charset="-122"/>
                <a:cs typeface="Arial" panose="020B0604020202020204" pitchFamily="34" charset="0"/>
              </a:rPr>
              <a:t>C </a:t>
            </a:r>
            <a:r>
              <a:rPr lang="zh-CN" altLang="en-US" dirty="0">
                <a:latin typeface="Arial" panose="020B0604020202020204" pitchFamily="34" charset="0"/>
                <a:ea typeface="华文楷体" panose="02010600040101010101" pitchFamily="2" charset="-122"/>
                <a:cs typeface="Arial" panose="020B0604020202020204" pitchFamily="34" charset="0"/>
              </a:rPr>
              <a:t>的乘积并加括号，即：</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marL="457200" lvl="1" indent="0">
              <a:lnSpc>
                <a:spcPts val="4000"/>
              </a:lnSpc>
              <a:buNone/>
            </a:pPr>
            <a:r>
              <a:rPr lang="en-US" altLang="zh-CN" dirty="0">
                <a:latin typeface="Arial" panose="020B0604020202020204" pitchFamily="34" charset="0"/>
                <a:ea typeface="华文楷体" panose="02010600040101010101" pitchFamily="2" charset="-122"/>
                <a:cs typeface="Arial" panose="020B0604020202020204" pitchFamily="34" charset="0"/>
              </a:rPr>
              <a:t>           A=(BC)</a:t>
            </a:r>
          </a:p>
          <a:p>
            <a:pPr marL="457200" lvl="1" indent="0">
              <a:lnSpc>
                <a:spcPts val="4000"/>
              </a:lnSpc>
              <a:buNone/>
            </a:pPr>
            <a:r>
              <a:rPr lang="en-US" altLang="zh-CN" dirty="0">
                <a:latin typeface="Arial" panose="020B0604020202020204" pitchFamily="34" charset="0"/>
                <a:ea typeface="华文楷体" panose="02010600040101010101" pitchFamily="2" charset="-122"/>
                <a:cs typeface="Arial" panose="020B0604020202020204" pitchFamily="34" charset="0"/>
              </a:rPr>
              <a:t> </a:t>
            </a:r>
            <a:r>
              <a:rPr lang="zh-CN" altLang="en-US" dirty="0">
                <a:latin typeface="Arial" panose="020B0604020202020204" pitchFamily="34" charset="0"/>
                <a:ea typeface="华文楷体" panose="02010600040101010101" pitchFamily="2" charset="-122"/>
                <a:cs typeface="Arial" panose="020B0604020202020204" pitchFamily="34" charset="0"/>
              </a:rPr>
              <a:t>例如：</a:t>
            </a:r>
            <a:r>
              <a:rPr lang="zh-CN" altLang="en-US" dirty="0">
                <a:latin typeface="Arial" panose="020B0604020202020204" pitchFamily="34" charset="0"/>
                <a:cs typeface="Arial" panose="020B0604020202020204" pitchFamily="34" charset="0"/>
              </a:rPr>
              <a:t> </a:t>
            </a:r>
            <a:r>
              <a:rPr lang="zh-CN" altLang="en-US" dirty="0">
                <a:latin typeface="华文楷体" panose="02010600040101010101" pitchFamily="2" charset="-122"/>
                <a:ea typeface="华文楷体" panose="02010600040101010101" pitchFamily="2" charset="-122"/>
                <a:cs typeface="Arial" panose="020B0604020202020204" pitchFamily="34" charset="0"/>
              </a:rPr>
              <a:t>矩阵</a:t>
            </a:r>
            <a:r>
              <a:rPr lang="zh-CN" altLang="en-US" dirty="0">
                <a:latin typeface="Arial" panose="020B0604020202020204" pitchFamily="34" charset="0"/>
                <a:ea typeface="华文楷体" panose="02010600040101010101" pitchFamily="2" charset="-122"/>
                <a:cs typeface="Arial" panose="020B0604020202020204" pitchFamily="34" charset="0"/>
              </a:rPr>
              <a:t>乘积</a:t>
            </a:r>
            <a:r>
              <a:rPr lang="zh-CN" altLang="en-US" dirty="0">
                <a:latin typeface="华文楷体" panose="02010600040101010101" pitchFamily="2" charset="-122"/>
                <a:ea typeface="华文楷体" panose="02010600040101010101" pitchFamily="2" charset="-122"/>
                <a:cs typeface="Arial" panose="020B0604020202020204" pitchFamily="34" charset="0"/>
              </a:rPr>
              <a:t>链为</a:t>
            </a:r>
            <a:r>
              <a:rPr lang="en-US" altLang="zh-CN" dirty="0">
                <a:latin typeface="华文楷体" panose="02010600040101010101" pitchFamily="2" charset="-122"/>
                <a:ea typeface="华文楷体" panose="02010600040101010101" pitchFamily="2" charset="-122"/>
                <a:cs typeface="Arial" panose="020B0604020202020204" pitchFamily="34" charset="0"/>
              </a:rPr>
              <a:t>&lt;A</a:t>
            </a:r>
            <a:r>
              <a:rPr lang="en-US" altLang="zh-CN" baseline="-25000" dirty="0">
                <a:latin typeface="华文楷体" panose="02010600040101010101" pitchFamily="2" charset="-122"/>
                <a:ea typeface="华文楷体" panose="02010600040101010101" pitchFamily="2" charset="-122"/>
                <a:cs typeface="Arial" panose="020B0604020202020204" pitchFamily="34" charset="0"/>
              </a:rPr>
              <a:t>1</a:t>
            </a:r>
            <a:r>
              <a:rPr lang="en-US" altLang="zh-CN" dirty="0">
                <a:latin typeface="华文楷体" panose="02010600040101010101" pitchFamily="2" charset="-122"/>
                <a:ea typeface="华文楷体" panose="02010600040101010101" pitchFamily="2" charset="-122"/>
                <a:cs typeface="Arial" panose="020B0604020202020204" pitchFamily="34" charset="0"/>
              </a:rPr>
              <a:t>,A</a:t>
            </a:r>
            <a:r>
              <a:rPr lang="en-US" altLang="zh-CN" baseline="-25000" dirty="0">
                <a:latin typeface="华文楷体" panose="02010600040101010101" pitchFamily="2" charset="-122"/>
                <a:ea typeface="华文楷体" panose="02010600040101010101" pitchFamily="2" charset="-122"/>
                <a:cs typeface="Arial" panose="020B0604020202020204" pitchFamily="34" charset="0"/>
              </a:rPr>
              <a:t>2</a:t>
            </a:r>
            <a:r>
              <a:rPr lang="en-US" altLang="zh-CN" dirty="0">
                <a:latin typeface="华文楷体" panose="02010600040101010101" pitchFamily="2" charset="-122"/>
                <a:ea typeface="华文楷体" panose="02010600040101010101" pitchFamily="2" charset="-122"/>
                <a:cs typeface="Arial" panose="020B0604020202020204" pitchFamily="34" charset="0"/>
              </a:rPr>
              <a:t>,A</a:t>
            </a:r>
            <a:r>
              <a:rPr lang="en-US" altLang="zh-CN" baseline="-25000" dirty="0">
                <a:latin typeface="华文楷体" panose="02010600040101010101" pitchFamily="2" charset="-122"/>
                <a:ea typeface="华文楷体" panose="02010600040101010101" pitchFamily="2" charset="-122"/>
                <a:cs typeface="Arial" panose="020B0604020202020204" pitchFamily="34" charset="0"/>
              </a:rPr>
              <a:t>3</a:t>
            </a:r>
            <a:r>
              <a:rPr lang="en-US" altLang="zh-CN" dirty="0">
                <a:latin typeface="华文楷体" panose="02010600040101010101" pitchFamily="2" charset="-122"/>
                <a:ea typeface="华文楷体" panose="02010600040101010101" pitchFamily="2" charset="-122"/>
                <a:cs typeface="Arial" panose="020B0604020202020204" pitchFamily="34" charset="0"/>
              </a:rPr>
              <a:t>,A</a:t>
            </a:r>
            <a:r>
              <a:rPr lang="en-US" altLang="zh-CN" baseline="-25000" dirty="0">
                <a:latin typeface="华文楷体" panose="02010600040101010101" pitchFamily="2" charset="-122"/>
                <a:ea typeface="华文楷体" panose="02010600040101010101" pitchFamily="2" charset="-122"/>
                <a:cs typeface="Arial" panose="020B0604020202020204" pitchFamily="34" charset="0"/>
              </a:rPr>
              <a:t>4</a:t>
            </a:r>
            <a:r>
              <a:rPr lang="en-US" altLang="zh-CN" dirty="0">
                <a:latin typeface="华文楷体" panose="02010600040101010101" pitchFamily="2" charset="-122"/>
                <a:ea typeface="华文楷体" panose="02010600040101010101" pitchFamily="2" charset="-122"/>
                <a:cs typeface="Arial" panose="020B0604020202020204" pitchFamily="34" charset="0"/>
              </a:rPr>
              <a:t>&gt;</a:t>
            </a:r>
            <a:r>
              <a:rPr lang="zh-CN" altLang="en-US" dirty="0">
                <a:latin typeface="华文楷体" panose="02010600040101010101" pitchFamily="2" charset="-122"/>
                <a:ea typeface="华文楷体" panose="02010600040101010101" pitchFamily="2" charset="-122"/>
                <a:cs typeface="Arial" panose="020B0604020202020204" pitchFamily="34" charset="0"/>
              </a:rPr>
              <a:t>，则共有</a:t>
            </a:r>
            <a:r>
              <a:rPr lang="en-US" altLang="zh-CN" dirty="0">
                <a:latin typeface="华文楷体" panose="02010600040101010101" pitchFamily="2" charset="-122"/>
                <a:ea typeface="华文楷体" panose="02010600040101010101" pitchFamily="2" charset="-122"/>
                <a:cs typeface="Arial" panose="020B0604020202020204" pitchFamily="34" charset="0"/>
              </a:rPr>
              <a:t>5</a:t>
            </a:r>
            <a:r>
              <a:rPr lang="zh-CN" altLang="en-US" dirty="0">
                <a:latin typeface="华文楷体" panose="02010600040101010101" pitchFamily="2" charset="-122"/>
                <a:ea typeface="华文楷体" panose="02010600040101010101" pitchFamily="2" charset="-122"/>
                <a:cs typeface="Arial" panose="020B0604020202020204" pitchFamily="34" charset="0"/>
              </a:rPr>
              <a:t>种不同的完全加括号方式：</a:t>
            </a:r>
            <a:endParaRPr lang="en-US" altLang="zh-CN" dirty="0">
              <a:latin typeface="华文楷体" panose="02010600040101010101" pitchFamily="2" charset="-122"/>
              <a:ea typeface="华文楷体" panose="02010600040101010101" pitchFamily="2" charset="-122"/>
              <a:cs typeface="Arial" panose="020B0604020202020204" pitchFamily="34" charset="0"/>
            </a:endParaRPr>
          </a:p>
          <a:p>
            <a:pPr marL="457200" lvl="1" indent="0">
              <a:lnSpc>
                <a:spcPts val="4000"/>
              </a:lnSpc>
              <a:buNone/>
            </a:pP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4</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4</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4</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4</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4</a:t>
            </a:r>
            <a:r>
              <a:rPr lang="en-US" altLang="zh-CN" dirty="0">
                <a:latin typeface="Arial" panose="020B0604020202020204" pitchFamily="34" charset="0"/>
                <a:cs typeface="Arial" panose="020B0604020202020204" pitchFamily="34" charset="0"/>
              </a:rPr>
              <a:t>)</a:t>
            </a:r>
          </a:p>
          <a:p>
            <a:pPr marL="457200" lvl="1" indent="0">
              <a:lnSpc>
                <a:spcPts val="4000"/>
              </a:lnSpc>
              <a:buNone/>
            </a:pPr>
            <a:endParaRPr lang="en-US" altLang="zh-CN" dirty="0">
              <a:latin typeface="Arial" panose="020B0604020202020204" pitchFamily="34" charset="0"/>
              <a:cs typeface="Arial" panose="020B0604020202020204" pitchFamily="34" charset="0"/>
            </a:endParaRPr>
          </a:p>
          <a:p>
            <a:pPr marL="457200" lvl="1" indent="0">
              <a:lnSpc>
                <a:spcPts val="4000"/>
              </a:lnSpc>
              <a:buNone/>
            </a:pPr>
            <a:endParaRPr lang="en-US" altLang="zh-CN" dirty="0">
              <a:latin typeface="Arial" panose="020B0604020202020204" pitchFamily="34" charset="0"/>
              <a:cs typeface="Arial" panose="020B0604020202020204" pitchFamily="34" charset="0"/>
            </a:endParaRPr>
          </a:p>
          <a:p>
            <a:pPr marL="457200" lvl="1" indent="0">
              <a:lnSpc>
                <a:spcPts val="4000"/>
              </a:lnSpc>
              <a:buNone/>
            </a:pPr>
            <a:endParaRPr lang="en-US" altLang="zh-CN" dirty="0">
              <a:latin typeface="Arial" panose="020B0604020202020204" pitchFamily="34" charset="0"/>
              <a:cs typeface="Arial" panose="020B0604020202020204" pitchFamily="34" charset="0"/>
            </a:endParaRPr>
          </a:p>
          <a:p>
            <a:pPr marL="457200" lvl="1" indent="0">
              <a:lnSpc>
                <a:spcPts val="4000"/>
              </a:lnSpc>
              <a:buNone/>
            </a:pPr>
            <a:endParaRPr lang="en-US" altLang="zh-CN" dirty="0">
              <a:latin typeface="Arial" panose="020B0604020202020204" pitchFamily="34" charset="0"/>
              <a:cs typeface="Arial" panose="020B0604020202020204" pitchFamily="34" charset="0"/>
            </a:endParaRPr>
          </a:p>
          <a:p>
            <a:pPr marL="457200" lvl="1" indent="0">
              <a:lnSpc>
                <a:spcPts val="4000"/>
              </a:lnSpc>
              <a:buNone/>
            </a:pPr>
            <a:endParaRPr lang="zh-CN" altLang="en-US" dirty="0">
              <a:latin typeface="Arial" panose="020B0604020202020204" pitchFamily="34" charset="0"/>
              <a:ea typeface="黑体" panose="02010609060101010101" pitchFamily="49" charset="-122"/>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3609023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矩阵链乘法问题</a:t>
            </a:r>
            <a:r>
              <a:rPr lang="zh-CN" altLang="en-US" sz="2000" dirty="0">
                <a:solidFill>
                  <a:srgbClr val="FF0000"/>
                </a:solidFill>
                <a:latin typeface="Arial" panose="020B0604020202020204" pitchFamily="34" charset="0"/>
                <a:cs typeface="Arial" panose="020B0604020202020204" pitchFamily="34" charset="0"/>
              </a:rPr>
              <a:t>（</a:t>
            </a:r>
            <a:r>
              <a:rPr lang="en-US" altLang="zh-CN" sz="2000" i="1" dirty="0">
                <a:solidFill>
                  <a:srgbClr val="FF0000"/>
                </a:solidFill>
                <a:latin typeface="Arial" panose="020B0604020202020204" pitchFamily="34" charset="0"/>
                <a:cs typeface="Arial" panose="020B0604020202020204" pitchFamily="34" charset="0"/>
              </a:rPr>
              <a:t>matrix-chain multiplication problem</a:t>
            </a:r>
            <a:r>
              <a:rPr lang="zh-CN" altLang="en-US" sz="2000" i="1" dirty="0">
                <a:solidFill>
                  <a:srgbClr val="FF0000"/>
                </a:solidFill>
                <a:latin typeface="Arial" panose="020B0604020202020204" pitchFamily="34" charset="0"/>
                <a:cs typeface="Arial" panose="020B0604020202020204" pitchFamily="34" charset="0"/>
              </a:rPr>
              <a:t>）</a:t>
            </a:r>
            <a:endParaRPr lang="en-US" altLang="zh-CN" sz="2000" dirty="0">
              <a:solidFill>
                <a:srgbClr val="FF0000"/>
              </a:solidFill>
              <a:latin typeface="Arial" panose="020B0604020202020204" pitchFamily="34" charset="0"/>
              <a:cs typeface="Arial" panose="020B0604020202020204" pitchFamily="34" charset="0"/>
            </a:endParaRPr>
          </a:p>
          <a:p>
            <a:pPr lvl="1"/>
            <a:r>
              <a:rPr lang="zh-CN" altLang="en-US" dirty="0">
                <a:latin typeface="Arial" panose="020B0604020202020204" pitchFamily="34" charset="0"/>
                <a:ea typeface="华文楷体" panose="02010600040101010101" pitchFamily="2" charset="-122"/>
                <a:cs typeface="Arial" panose="020B0604020202020204" pitchFamily="34" charset="0"/>
              </a:rPr>
              <a:t>给定</a:t>
            </a:r>
            <a:r>
              <a:rPr lang="en-US" altLang="zh-CN" dirty="0">
                <a:latin typeface="Arial" panose="020B0604020202020204" pitchFamily="34" charset="0"/>
                <a:ea typeface="华文楷体" panose="02010600040101010101" pitchFamily="2" charset="-122"/>
                <a:cs typeface="Arial" panose="020B0604020202020204" pitchFamily="34" charset="0"/>
              </a:rPr>
              <a:t>n</a:t>
            </a:r>
            <a:r>
              <a:rPr lang="zh-CN" altLang="en-US" dirty="0">
                <a:latin typeface="Arial" panose="020B0604020202020204" pitchFamily="34" charset="0"/>
                <a:ea typeface="华文楷体" panose="02010600040101010101" pitchFamily="2" charset="-122"/>
                <a:cs typeface="Arial" panose="020B0604020202020204" pitchFamily="34" charset="0"/>
              </a:rPr>
              <a:t>个矩阵的矩阵乘积链</a:t>
            </a:r>
            <a:r>
              <a:rPr lang="en-US" altLang="zh-CN" dirty="0">
                <a:latin typeface="Arial" panose="020B0604020202020204" pitchFamily="34" charset="0"/>
                <a:ea typeface="华文楷体" panose="02010600040101010101" pitchFamily="2" charset="-122"/>
                <a:cs typeface="Arial" panose="020B0604020202020204" pitchFamily="34" charset="0"/>
              </a:rPr>
              <a:t>&lt;A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1</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2</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n</a:t>
            </a:r>
            <a:r>
              <a:rPr lang="en-US" altLang="zh-CN" dirty="0">
                <a:latin typeface="Arial" panose="020B0604020202020204" pitchFamily="34" charset="0"/>
                <a:ea typeface="华文楷体" panose="02010600040101010101" pitchFamily="2" charset="-122"/>
                <a:cs typeface="Arial" panose="020B0604020202020204" pitchFamily="34" charset="0"/>
              </a:rPr>
              <a:t>&gt;</a:t>
            </a:r>
            <a:r>
              <a:rPr lang="zh-CN" altLang="en-US" dirty="0">
                <a:latin typeface="Arial" panose="020B0604020202020204" pitchFamily="34" charset="0"/>
                <a:ea typeface="华文楷体" panose="02010600040101010101" pitchFamily="2" charset="-122"/>
                <a:cs typeface="Arial" panose="020B0604020202020204" pitchFamily="34" charset="0"/>
              </a:rPr>
              <a:t>，矩阵</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 i</a:t>
            </a:r>
            <a:r>
              <a:rPr lang="zh-CN" altLang="en-US" dirty="0">
                <a:latin typeface="Arial" panose="020B0604020202020204" pitchFamily="34" charset="0"/>
                <a:ea typeface="华文楷体" panose="02010600040101010101" pitchFamily="2" charset="-122"/>
                <a:cs typeface="Arial" panose="020B0604020202020204" pitchFamily="34" charset="0"/>
              </a:rPr>
              <a:t>的规模为 </a:t>
            </a:r>
            <a:r>
              <a:rPr lang="en-US" altLang="zh-CN" dirty="0">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a:latin typeface="Arial" panose="020B0604020202020204" pitchFamily="34" charset="0"/>
                <a:ea typeface="华文楷体" panose="02010600040101010101" pitchFamily="2" charset="-122"/>
                <a:cs typeface="Arial" panose="020B0604020202020204" pitchFamily="34" charset="0"/>
              </a:rPr>
              <a:t>i-1</a:t>
            </a:r>
            <a:r>
              <a:rPr lang="en-US" altLang="zh-CN" dirty="0">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a:latin typeface="Arial" panose="020B0604020202020204" pitchFamily="34" charset="0"/>
                <a:ea typeface="华文楷体" panose="02010600040101010101" pitchFamily="2" charset="-122"/>
                <a:cs typeface="Arial" panose="020B0604020202020204" pitchFamily="34" charset="0"/>
              </a:rPr>
              <a:t>i</a:t>
            </a:r>
            <a:r>
              <a:rPr lang="en-US" altLang="zh-CN" dirty="0">
                <a:latin typeface="Arial" panose="020B0604020202020204" pitchFamily="34" charset="0"/>
                <a:ea typeface="华文楷体" panose="02010600040101010101" pitchFamily="2" charset="-122"/>
                <a:cs typeface="Arial" panose="020B0604020202020204" pitchFamily="34" charset="0"/>
              </a:rPr>
              <a:t>(1≤i≤n)</a:t>
            </a:r>
            <a:r>
              <a:rPr lang="zh-CN" altLang="en-US" dirty="0">
                <a:latin typeface="Arial" panose="020B0604020202020204" pitchFamily="34" charset="0"/>
                <a:ea typeface="华文楷体" panose="02010600040101010101" pitchFamily="2" charset="-122"/>
                <a:cs typeface="Arial" panose="020B0604020202020204" pitchFamily="34" charset="0"/>
              </a:rPr>
              <a:t>，</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i</a:t>
            </a:r>
            <a:r>
              <a:rPr lang="zh-CN" altLang="en-US" dirty="0">
                <a:latin typeface="Arial" panose="020B0604020202020204" pitchFamily="34" charset="0"/>
                <a:ea typeface="华文楷体" panose="02010600040101010101" pitchFamily="2" charset="-122"/>
                <a:cs typeface="Arial" panose="020B0604020202020204" pitchFamily="34" charset="0"/>
              </a:rPr>
              <a:t>与</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i+1</a:t>
            </a:r>
            <a:r>
              <a:rPr lang="zh-CN" altLang="en-US" dirty="0">
                <a:latin typeface="Arial" panose="020B0604020202020204" pitchFamily="34" charset="0"/>
                <a:ea typeface="华文楷体" panose="02010600040101010101" pitchFamily="2" charset="-122"/>
                <a:cs typeface="Arial" panose="020B0604020202020204" pitchFamily="34" charset="0"/>
              </a:rPr>
              <a:t>是相容可乘的，求</a:t>
            </a:r>
            <a:r>
              <a:rPr lang="zh-CN" altLang="en-US" dirty="0">
                <a:solidFill>
                  <a:srgbClr val="FF0000"/>
                </a:solidFill>
                <a:latin typeface="Arial" panose="020B0604020202020204" pitchFamily="34" charset="0"/>
                <a:ea typeface="华文楷体" panose="02010600040101010101" pitchFamily="2" charset="-122"/>
                <a:cs typeface="Arial" panose="020B0604020202020204" pitchFamily="34" charset="0"/>
              </a:rPr>
              <a:t>最优的完全加括号方案</a:t>
            </a:r>
            <a:r>
              <a:rPr lang="zh-CN" altLang="en-US" dirty="0">
                <a:latin typeface="Arial" panose="020B0604020202020204" pitchFamily="34" charset="0"/>
                <a:ea typeface="华文楷体" panose="02010600040101010101" pitchFamily="2" charset="-122"/>
                <a:cs typeface="Arial" panose="020B0604020202020204" pitchFamily="34" charset="0"/>
              </a:rPr>
              <a:t>，使得依此次序计算矩阵链乘积：  </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1</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2</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n</a:t>
            </a:r>
            <a:r>
              <a:rPr lang="zh-CN" altLang="en-US" dirty="0">
                <a:latin typeface="Arial" panose="020B0604020202020204" pitchFamily="34" charset="0"/>
                <a:ea typeface="华文楷体" panose="02010600040101010101" pitchFamily="2" charset="-122"/>
                <a:cs typeface="Arial" panose="020B0604020202020204" pitchFamily="34" charset="0"/>
              </a:rPr>
              <a:t>所需要的</a:t>
            </a:r>
            <a:r>
              <a:rPr lang="zh-CN" altLang="en-US" dirty="0">
                <a:solidFill>
                  <a:srgbClr val="FF0000"/>
                </a:solidFill>
                <a:latin typeface="Arial" panose="020B0604020202020204" pitchFamily="34" charset="0"/>
                <a:ea typeface="华文楷体" panose="02010600040101010101" pitchFamily="2" charset="-122"/>
                <a:cs typeface="Arial" panose="020B0604020202020204" pitchFamily="34" charset="0"/>
              </a:rPr>
              <a:t>乘法次数最少</a:t>
            </a:r>
            <a:r>
              <a:rPr lang="zh-CN" altLang="en-US" dirty="0">
                <a:latin typeface="Arial" panose="020B0604020202020204" pitchFamily="34" charset="0"/>
                <a:ea typeface="华文楷体" panose="02010600040101010101" pitchFamily="2" charset="-122"/>
                <a:cs typeface="Arial" panose="020B0604020202020204" pitchFamily="34" charset="0"/>
              </a:rPr>
              <a:t>。</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lvl="2"/>
            <a:r>
              <a:rPr lang="zh-CN" altLang="en-US" dirty="0">
                <a:latin typeface="Arial" panose="020B0604020202020204" pitchFamily="34" charset="0"/>
                <a:ea typeface="华文楷体" panose="02010600040101010101" pitchFamily="2" charset="-122"/>
                <a:cs typeface="Arial" panose="020B0604020202020204" pitchFamily="34" charset="0"/>
              </a:rPr>
              <a:t>穷举法：</a:t>
            </a:r>
            <a:r>
              <a:rPr lang="zh-CN" altLang="en-US" dirty="0">
                <a:latin typeface="Arial" panose="020B0604020202020204" pitchFamily="34" charset="0"/>
                <a:ea typeface="华文楷体" panose="02010600040101010101" pitchFamily="2" charset="-122"/>
                <a:sym typeface="Wingdings" panose="05000000000000000000" pitchFamily="2" charset="2"/>
              </a:rPr>
              <a:t>列举出所有可能的计算次序，并计算出每一种计算次序相应需要的乘法次数，从中找出一种乘法次数最少的计算次序。</a:t>
            </a: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3678229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891000" lvl="1" indent="-457200">
              <a:lnSpc>
                <a:spcPts val="4100"/>
              </a:lnSpc>
            </a:pPr>
            <a:r>
              <a:rPr lang="zh-CN" altLang="en-US" dirty="0"/>
              <a:t>穷举所有可能的括号化方案</a:t>
            </a:r>
            <a:endParaRPr lang="en-US" altLang="zh-CN" dirty="0"/>
          </a:p>
          <a:p>
            <a:pPr marL="1348200" lvl="2" indent="-457200">
              <a:lnSpc>
                <a:spcPts val="4100"/>
              </a:lnSpc>
            </a:pPr>
            <a:r>
              <a:rPr lang="en-US" altLang="zh-CN" sz="2400" dirty="0"/>
              <a:t>n</a:t>
            </a:r>
            <a:r>
              <a:rPr lang="zh-CN" altLang="en-US" sz="2400" dirty="0"/>
              <a:t>个矩阵的</a:t>
            </a:r>
            <a:r>
              <a:rPr lang="zh-CN" altLang="en-US" sz="2400" dirty="0">
                <a:latin typeface="宋体" panose="02010600030101010101" pitchFamily="2" charset="-122"/>
                <a:ea typeface="宋体" panose="02010600030101010101" pitchFamily="2" charset="-122"/>
                <a:cs typeface="Arial" panose="020B0604020202020204" pitchFamily="34" charset="0"/>
              </a:rPr>
              <a:t>乘积</a:t>
            </a:r>
            <a:r>
              <a:rPr lang="zh-CN" altLang="en-US" sz="2400" dirty="0"/>
              <a:t>链，设</a:t>
            </a:r>
            <a:r>
              <a:rPr lang="en-US" altLang="zh-CN" sz="2400" dirty="0"/>
              <a:t>P(n)</a:t>
            </a:r>
            <a:r>
              <a:rPr lang="zh-CN" altLang="en-US" sz="2400" dirty="0"/>
              <a:t>表示加括号的不同方案数量</a:t>
            </a:r>
            <a:endParaRPr lang="en-US" altLang="zh-CN" sz="2400" dirty="0"/>
          </a:p>
          <a:p>
            <a:pPr marL="1805400" lvl="3" indent="-457200">
              <a:lnSpc>
                <a:spcPts val="4100"/>
              </a:lnSpc>
            </a:pPr>
            <a:r>
              <a:rPr lang="zh-CN" altLang="en-US" dirty="0">
                <a:latin typeface="华文楷体" panose="02010600040101010101" pitchFamily="2" charset="-122"/>
                <a:ea typeface="华文楷体" panose="02010600040101010101" pitchFamily="2" charset="-122"/>
              </a:rPr>
              <a:t>由于每种加括号方式都可以分解为两个完全加括号的部分矩阵乘积链相乘的形式：</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err="1">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baseline="-25000" dirty="0" err="1">
                <a:latin typeface="Times New Roman" panose="02020603050405020304" pitchFamily="18" charset="0"/>
                <a:ea typeface="华文楷体" panose="02010600040101010101" pitchFamily="2" charset="-122"/>
                <a:cs typeface="Times New Roman" panose="02020603050405020304" pitchFamily="18" charset="0"/>
              </a:rPr>
              <a:t>k</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baseline="-25000" dirty="0">
                <a:latin typeface="Times New Roman" panose="02020603050405020304" pitchFamily="18" charset="0"/>
                <a:ea typeface="华文楷体" panose="02010600040101010101" pitchFamily="2" charset="-122"/>
                <a:cs typeface="Times New Roman" panose="02020603050405020304" pitchFamily="18" charset="0"/>
              </a:rPr>
              <a:t>k+1</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baseline="-25000"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i="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k=1,2,3,…,n-1</a:t>
            </a:r>
            <a:r>
              <a:rPr lang="zh-CN" altLang="en-US" dirty="0">
                <a:latin typeface="华文楷体" panose="02010600040101010101" pitchFamily="2" charset="-122"/>
                <a:ea typeface="华文楷体" panose="02010600040101010101" pitchFamily="2" charset="-122"/>
              </a:rPr>
              <a:t>，可以得到关于</a:t>
            </a:r>
            <a:r>
              <a:rPr lang="en-US" altLang="zh-CN" dirty="0">
                <a:latin typeface="华文楷体" panose="02010600040101010101" pitchFamily="2" charset="-122"/>
                <a:ea typeface="华文楷体" panose="02010600040101010101" pitchFamily="2" charset="-122"/>
              </a:rPr>
              <a:t>P(n)</a:t>
            </a:r>
            <a:r>
              <a:rPr lang="zh-CN" altLang="en-US" dirty="0">
                <a:latin typeface="华文楷体" panose="02010600040101010101" pitchFamily="2" charset="-122"/>
                <a:ea typeface="华文楷体" panose="02010600040101010101" pitchFamily="2" charset="-122"/>
              </a:rPr>
              <a:t>的递推式如下：</a:t>
            </a:r>
            <a:endParaRPr lang="en-US" altLang="zh-CN" dirty="0">
              <a:latin typeface="华文楷体" panose="02010600040101010101" pitchFamily="2" charset="-122"/>
              <a:ea typeface="华文楷体" panose="02010600040101010101" pitchFamily="2" charset="-122"/>
            </a:endParaRPr>
          </a:p>
          <a:p>
            <a:pPr marL="1348200" lvl="3" indent="0">
              <a:lnSpc>
                <a:spcPts val="4100"/>
              </a:lnSpc>
              <a:buNone/>
            </a:pPr>
            <a:endParaRPr lang="zh-CN" altLang="en-US" dirty="0">
              <a:latin typeface="华文楷体" panose="02010600040101010101" pitchFamily="2" charset="-122"/>
              <a:ea typeface="华文楷体" panose="02010600040101010101" pitchFamily="2" charset="-122"/>
            </a:endParaRPr>
          </a:p>
          <a:p>
            <a:pPr marL="1805400" lvl="3" indent="-457200">
              <a:lnSpc>
                <a:spcPts val="4100"/>
              </a:lnSpc>
            </a:pPr>
            <a:endParaRPr lang="en-US" altLang="zh-CN" dirty="0"/>
          </a:p>
          <a:p>
            <a:pPr marL="1805400" lvl="3" indent="-457200">
              <a:lnSpc>
                <a:spcPts val="4100"/>
              </a:lnSpc>
            </a:pPr>
            <a:endParaRPr lang="en-US" altLang="zh-CN" dirty="0"/>
          </a:p>
          <a:p>
            <a:pPr marL="433800" lvl="1" indent="0">
              <a:buNone/>
            </a:pPr>
            <a:endParaRPr lang="en-US" altLang="zh-CN"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
        <p:nvSpPr>
          <p:cNvPr id="5" name="矩形 4"/>
          <p:cNvSpPr/>
          <p:nvPr/>
        </p:nvSpPr>
        <p:spPr>
          <a:xfrm>
            <a:off x="121322" y="4636065"/>
            <a:ext cx="1931830" cy="540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000CC"/>
                </a:solidFill>
                <a:latin typeface="Arial" panose="020B0604020202020204" pitchFamily="34" charset="0"/>
                <a:cs typeface="Arial" panose="020B0604020202020204" pitchFamily="34" charset="0"/>
              </a:rPr>
              <a:t>Catalan</a:t>
            </a:r>
            <a:r>
              <a:rPr lang="zh-CN" altLang="en-US" sz="2800" b="1" dirty="0">
                <a:solidFill>
                  <a:srgbClr val="0000CC"/>
                </a:solidFill>
                <a:latin typeface="Arial" panose="020B0604020202020204" pitchFamily="34" charset="0"/>
                <a:cs typeface="Arial" panose="020B0604020202020204" pitchFamily="34" charset="0"/>
              </a:rPr>
              <a:t>数</a:t>
            </a:r>
          </a:p>
        </p:txBody>
      </p:sp>
      <mc:AlternateContent xmlns:mc="http://schemas.openxmlformats.org/markup-compatibility/2006" xmlns:a14="http://schemas.microsoft.com/office/drawing/2010/main">
        <mc:Choice Requires="a14">
          <p:sp>
            <p:nvSpPr>
              <p:cNvPr id="6" name="矩形 5"/>
              <p:cNvSpPr/>
              <p:nvPr/>
            </p:nvSpPr>
            <p:spPr>
              <a:xfrm>
                <a:off x="86741" y="5273329"/>
                <a:ext cx="3206840" cy="1004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800" b="1" i="1" smtClean="0">
                          <a:solidFill>
                            <a:srgbClr val="0000CC"/>
                          </a:solidFill>
                          <a:latin typeface="Cambria Math" panose="02040503050406030204" pitchFamily="18" charset="0"/>
                        </a:rPr>
                        <m:t>𝑪</m:t>
                      </m:r>
                      <m:d>
                        <m:dPr>
                          <m:ctrlPr>
                            <a:rPr lang="en-US" altLang="zh-CN" sz="2800" b="1" i="1" smtClean="0">
                              <a:solidFill>
                                <a:srgbClr val="0000CC"/>
                              </a:solidFill>
                              <a:latin typeface="Cambria Math" panose="02040503050406030204" pitchFamily="18" charset="0"/>
                            </a:rPr>
                          </m:ctrlPr>
                        </m:dPr>
                        <m:e>
                          <m:r>
                            <a:rPr lang="en-US" altLang="zh-CN" sz="2800" b="1" i="1" smtClean="0">
                              <a:solidFill>
                                <a:srgbClr val="0000CC"/>
                              </a:solidFill>
                              <a:latin typeface="Cambria Math" panose="02040503050406030204" pitchFamily="18" charset="0"/>
                            </a:rPr>
                            <m:t>𝒏</m:t>
                          </m:r>
                        </m:e>
                      </m:d>
                      <m:r>
                        <a:rPr lang="en-US" altLang="zh-CN" sz="2800" b="1" i="1" smtClean="0">
                          <a:solidFill>
                            <a:srgbClr val="0000CC"/>
                          </a:solidFill>
                          <a:latin typeface="Cambria Math" panose="02040503050406030204" pitchFamily="18" charset="0"/>
                        </a:rPr>
                        <m:t>=</m:t>
                      </m:r>
                      <m:f>
                        <m:fP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𝟏</m:t>
                          </m:r>
                        </m:num>
                        <m:den>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𝟏</m:t>
                          </m:r>
                        </m:den>
                      </m:f>
                      <m:d>
                        <m:dPr>
                          <m:ctrlPr>
                            <a:rPr lang="en-US" altLang="zh-CN" sz="2800" b="1" i="1" smtClean="0">
                              <a:solidFill>
                                <a:srgbClr val="0000CC"/>
                              </a:solidFill>
                              <a:latin typeface="Cambria Math" panose="02040503050406030204" pitchFamily="18" charset="0"/>
                            </a:rPr>
                          </m:ctrlPr>
                        </m:dPr>
                        <m:e>
                          <m:f>
                            <m:fPr>
                              <m:type m:val="noBa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𝟐</m:t>
                              </m:r>
                              <m:r>
                                <a:rPr lang="en-US" altLang="zh-CN" sz="2800" b="1" i="1" smtClean="0">
                                  <a:solidFill>
                                    <a:srgbClr val="0000CC"/>
                                  </a:solidFill>
                                  <a:latin typeface="Cambria Math" panose="02040503050406030204" pitchFamily="18" charset="0"/>
                                </a:rPr>
                                <m:t>𝒏</m:t>
                              </m:r>
                            </m:num>
                            <m:den>
                              <m:r>
                                <a:rPr lang="en-US" altLang="zh-CN" sz="2800" b="1" i="1" smtClean="0">
                                  <a:solidFill>
                                    <a:srgbClr val="0000CC"/>
                                  </a:solidFill>
                                  <a:latin typeface="Cambria Math" panose="02040503050406030204" pitchFamily="18" charset="0"/>
                                </a:rPr>
                                <m:t>𝒏</m:t>
                              </m:r>
                            </m:den>
                          </m:f>
                        </m:e>
                      </m:d>
                    </m:oMath>
                  </m:oMathPara>
                </a14:m>
                <a:endParaRPr lang="zh-CN" altLang="en-US" sz="2800" b="1" dirty="0">
                  <a:solidFill>
                    <a:srgbClr val="0000CC"/>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86741" y="5273329"/>
                <a:ext cx="3206840" cy="1004371"/>
              </a:xfrm>
              <a:prstGeom prst="rect">
                <a:avLst/>
              </a:prstGeom>
              <a:blipFill rotWithShape="0">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225411" y="5609438"/>
                <a:ext cx="3150377" cy="511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00CC"/>
                          </a:solidFill>
                          <a:latin typeface="Cambria Math" panose="02040503050406030204" pitchFamily="18" charset="0"/>
                          <a:cs typeface="Arial" panose="020B0604020202020204" pitchFamily="34" charset="0"/>
                        </a:rPr>
                        <m:t>𝑷</m:t>
                      </m:r>
                      <m:d>
                        <m:dPr>
                          <m:ctrlPr>
                            <a:rPr lang="en-US" altLang="zh-CN" sz="2800" b="1" i="1" smtClean="0">
                              <a:solidFill>
                                <a:srgbClr val="0000CC"/>
                              </a:solidFill>
                              <a:latin typeface="Cambria Math" panose="02040503050406030204" pitchFamily="18" charset="0"/>
                              <a:cs typeface="Arial" panose="020B0604020202020204" pitchFamily="34" charset="0"/>
                            </a:rPr>
                          </m:ctrlPr>
                        </m:dPr>
                        <m:e>
                          <m:r>
                            <a:rPr lang="en-US" altLang="zh-CN" sz="2800" b="1" i="1" smtClean="0">
                              <a:solidFill>
                                <a:srgbClr val="0000CC"/>
                              </a:solidFill>
                              <a:latin typeface="Cambria Math" panose="02040503050406030204" pitchFamily="18" charset="0"/>
                              <a:cs typeface="Arial" panose="020B0604020202020204" pitchFamily="34" charset="0"/>
                            </a:rPr>
                            <m:t>𝒏</m:t>
                          </m:r>
                        </m:e>
                      </m:d>
                      <m:r>
                        <a:rPr lang="en-US" altLang="zh-CN" sz="2800" b="1" i="1" smtClean="0">
                          <a:solidFill>
                            <a:srgbClr val="0000CC"/>
                          </a:solidFill>
                          <a:latin typeface="Cambria Math" panose="02040503050406030204" pitchFamily="18" charset="0"/>
                          <a:cs typeface="Arial" panose="020B0604020202020204" pitchFamily="34" charset="0"/>
                        </a:rPr>
                        <m:t>=</m:t>
                      </m:r>
                      <m:r>
                        <a:rPr lang="en-US" altLang="zh-CN" sz="2800" b="1" i="1" smtClean="0">
                          <a:solidFill>
                            <a:srgbClr val="0000CC"/>
                          </a:solidFill>
                          <a:latin typeface="Cambria Math" panose="02040503050406030204" pitchFamily="18" charset="0"/>
                          <a:cs typeface="Arial" panose="020B0604020202020204" pitchFamily="34" charset="0"/>
                        </a:rPr>
                        <m:t>𝑪</m:t>
                      </m:r>
                      <m:r>
                        <a:rPr lang="en-US" altLang="zh-CN" sz="2800" b="1" i="1" smtClean="0">
                          <a:solidFill>
                            <a:srgbClr val="0000CC"/>
                          </a:solidFill>
                          <a:latin typeface="Cambria Math" panose="02040503050406030204" pitchFamily="18" charset="0"/>
                          <a:cs typeface="Arial" panose="020B0604020202020204" pitchFamily="34" charset="0"/>
                        </a:rPr>
                        <m:t>(</m:t>
                      </m:r>
                      <m:r>
                        <a:rPr lang="en-US" altLang="zh-CN" sz="2800" b="1" i="1" smtClean="0">
                          <a:solidFill>
                            <a:srgbClr val="0000CC"/>
                          </a:solidFill>
                          <a:latin typeface="Cambria Math" panose="02040503050406030204" pitchFamily="18" charset="0"/>
                          <a:cs typeface="Arial" panose="020B0604020202020204" pitchFamily="34" charset="0"/>
                        </a:rPr>
                        <m:t>𝒏</m:t>
                      </m:r>
                      <m:r>
                        <a:rPr lang="en-US" altLang="zh-CN" sz="2800" b="1" i="1" smtClean="0">
                          <a:solidFill>
                            <a:srgbClr val="0000CC"/>
                          </a:solidFill>
                          <a:latin typeface="Cambria Math" panose="02040503050406030204" pitchFamily="18" charset="0"/>
                          <a:cs typeface="Arial" panose="020B0604020202020204" pitchFamily="34" charset="0"/>
                        </a:rPr>
                        <m:t>−</m:t>
                      </m:r>
                      <m:r>
                        <a:rPr lang="en-US" altLang="zh-CN" sz="2800" b="1" i="1" smtClean="0">
                          <a:solidFill>
                            <a:srgbClr val="0000CC"/>
                          </a:solidFill>
                          <a:latin typeface="Cambria Math" panose="02040503050406030204" pitchFamily="18" charset="0"/>
                          <a:cs typeface="Arial" panose="020B0604020202020204" pitchFamily="34" charset="0"/>
                        </a:rPr>
                        <m:t>𝟏</m:t>
                      </m:r>
                      <m:r>
                        <a:rPr lang="en-US" altLang="zh-CN" sz="2800" b="1" i="1" smtClean="0">
                          <a:solidFill>
                            <a:srgbClr val="0000CC"/>
                          </a:solidFill>
                          <a:latin typeface="Cambria Math" panose="02040503050406030204" pitchFamily="18" charset="0"/>
                          <a:cs typeface="Arial" panose="020B0604020202020204" pitchFamily="34" charset="0"/>
                        </a:rPr>
                        <m:t>)</m:t>
                      </m:r>
                    </m:oMath>
                  </m:oMathPara>
                </a14:m>
                <a:endParaRPr lang="zh-CN" altLang="en-US" sz="2800" b="1" dirty="0">
                  <a:solidFill>
                    <a:srgbClr val="0000CC"/>
                  </a:solidFill>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225411" y="5609438"/>
                <a:ext cx="3150377" cy="511546"/>
              </a:xfrm>
              <a:prstGeom prst="rect">
                <a:avLst/>
              </a:prstGeom>
              <a:blipFill rotWithShape="0">
                <a:blip r:embed="rId3"/>
                <a:stretch>
                  <a:fillRect/>
                </a:stretch>
              </a:blipFill>
              <a:ln>
                <a:noFill/>
              </a:ln>
            </p:spPr>
            <p:txBody>
              <a:bodyPr/>
              <a:lstStyle/>
              <a:p>
                <a:r>
                  <a:rPr lang="zh-CN" altLang="en-US">
                    <a:noFill/>
                  </a:rPr>
                  <a:t> </a:t>
                </a:r>
              </a:p>
            </p:txBody>
          </p:sp>
        </mc:Fallback>
      </mc:AlternateContent>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715" y="3816317"/>
            <a:ext cx="6194073" cy="1828959"/>
          </a:xfrm>
          <a:prstGeom prst="rect">
            <a:avLst/>
          </a:prstGeom>
        </p:spPr>
      </p:pic>
    </p:spTree>
    <p:extLst>
      <p:ext uri="{BB962C8B-B14F-4D97-AF65-F5344CB8AC3E}">
        <p14:creationId xmlns:p14="http://schemas.microsoft.com/office/powerpoint/2010/main" val="396741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68327" y="1283162"/>
                <a:ext cx="7391569" cy="1265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altLang="zh-CN" sz="2800" b="1" i="1" smtClean="0">
                          <a:solidFill>
                            <a:srgbClr val="0000CC"/>
                          </a:solidFill>
                          <a:latin typeface="Cambria Math" panose="02040503050406030204" pitchFamily="18" charset="0"/>
                        </a:rPr>
                        <m:t>𝑪</m:t>
                      </m:r>
                      <m:d>
                        <m:dPr>
                          <m:ctrlPr>
                            <a:rPr lang="en-US" altLang="zh-CN" sz="2800" b="1" i="1" smtClean="0">
                              <a:solidFill>
                                <a:srgbClr val="0000CC"/>
                              </a:solidFill>
                              <a:latin typeface="Cambria Math" panose="02040503050406030204" pitchFamily="18" charset="0"/>
                            </a:rPr>
                          </m:ctrlPr>
                        </m:dPr>
                        <m:e>
                          <m:r>
                            <a:rPr lang="en-US" altLang="zh-CN" sz="2800" b="1" i="1" smtClean="0">
                              <a:solidFill>
                                <a:srgbClr val="0000CC"/>
                              </a:solidFill>
                              <a:latin typeface="Cambria Math" panose="02040503050406030204" pitchFamily="18" charset="0"/>
                            </a:rPr>
                            <m:t>𝒏</m:t>
                          </m:r>
                        </m:e>
                      </m:d>
                      <m:r>
                        <a:rPr lang="en-US" altLang="zh-CN" sz="2800" b="1" i="1" smtClean="0">
                          <a:solidFill>
                            <a:srgbClr val="0000CC"/>
                          </a:solidFill>
                          <a:latin typeface="Cambria Math" panose="02040503050406030204" pitchFamily="18" charset="0"/>
                        </a:rPr>
                        <m:t>=</m:t>
                      </m:r>
                      <m:f>
                        <m:fP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𝟏</m:t>
                          </m:r>
                        </m:num>
                        <m:den>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𝟏</m:t>
                          </m:r>
                        </m:den>
                      </m:f>
                      <m:d>
                        <m:dPr>
                          <m:ctrlPr>
                            <a:rPr lang="en-US" altLang="zh-CN" sz="2800" b="1" i="1" smtClean="0">
                              <a:solidFill>
                                <a:srgbClr val="0000CC"/>
                              </a:solidFill>
                              <a:latin typeface="Cambria Math" panose="02040503050406030204" pitchFamily="18" charset="0"/>
                            </a:rPr>
                          </m:ctrlPr>
                        </m:dPr>
                        <m:e>
                          <m:f>
                            <m:fPr>
                              <m:type m:val="noBa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𝟐</m:t>
                              </m:r>
                              <m:r>
                                <a:rPr lang="en-US" altLang="zh-CN" sz="2800" b="1" i="1" smtClean="0">
                                  <a:solidFill>
                                    <a:srgbClr val="0000CC"/>
                                  </a:solidFill>
                                  <a:latin typeface="Cambria Math" panose="02040503050406030204" pitchFamily="18" charset="0"/>
                                </a:rPr>
                                <m:t>𝒏</m:t>
                              </m:r>
                            </m:num>
                            <m:den>
                              <m:r>
                                <a:rPr lang="en-US" altLang="zh-CN" sz="2800" b="1" i="1" smtClean="0">
                                  <a:solidFill>
                                    <a:srgbClr val="0000CC"/>
                                  </a:solidFill>
                                  <a:latin typeface="Cambria Math" panose="02040503050406030204" pitchFamily="18" charset="0"/>
                                </a:rPr>
                                <m:t>𝒏</m:t>
                              </m:r>
                            </m:den>
                          </m:f>
                        </m:e>
                      </m:d>
                      <m:r>
                        <a:rPr lang="en-US" altLang="zh-CN" sz="2800" b="1" i="1" smtClean="0">
                          <a:solidFill>
                            <a:srgbClr val="0000CC"/>
                          </a:solidFill>
                          <a:latin typeface="Cambria Math" panose="02040503050406030204" pitchFamily="18" charset="0"/>
                        </a:rPr>
                        <m:t>=</m:t>
                      </m:r>
                      <m:f>
                        <m:fP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𝟏</m:t>
                          </m:r>
                        </m:num>
                        <m:den>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𝟏</m:t>
                          </m:r>
                        </m:den>
                      </m:f>
                      <m:f>
                        <m:fPr>
                          <m:ctrlPr>
                            <a:rPr lang="en-US" altLang="zh-CN" sz="2800" b="1" i="1" smtClean="0">
                              <a:solidFill>
                                <a:srgbClr val="0000CC"/>
                              </a:solidFill>
                              <a:latin typeface="Cambria Math" panose="02040503050406030204" pitchFamily="18" charset="0"/>
                            </a:rPr>
                          </m:ctrlPr>
                        </m:fPr>
                        <m:num>
                          <m:r>
                            <a:rPr lang="en-US" altLang="zh-CN" sz="2800" b="1" i="1" smtClean="0">
                              <a:solidFill>
                                <a:srgbClr val="0000CC"/>
                              </a:solidFill>
                              <a:latin typeface="Cambria Math" panose="02040503050406030204" pitchFamily="18" charset="0"/>
                            </a:rPr>
                            <m:t>𝟐</m:t>
                          </m:r>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num>
                        <m:den>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r>
                            <a:rPr lang="en-US" altLang="zh-CN" sz="2800" b="1" i="1" smtClean="0">
                              <a:solidFill>
                                <a:srgbClr val="0000CC"/>
                              </a:solidFill>
                              <a:latin typeface="Cambria Math" panose="02040503050406030204" pitchFamily="18" charset="0"/>
                            </a:rPr>
                            <m:t>𝒏</m:t>
                          </m:r>
                          <m:r>
                            <a:rPr lang="en-US" altLang="zh-CN" sz="2800" b="1" i="1" smtClean="0">
                              <a:solidFill>
                                <a:srgbClr val="0000CC"/>
                              </a:solidFill>
                              <a:latin typeface="Cambria Math" panose="02040503050406030204" pitchFamily="18" charset="0"/>
                            </a:rPr>
                            <m:t>!</m:t>
                          </m:r>
                        </m:den>
                      </m:f>
                    </m:oMath>
                  </m:oMathPara>
                </a14:m>
                <a:endParaRPr lang="zh-CN" altLang="en-US" sz="2800" b="1" dirty="0">
                  <a:solidFill>
                    <a:srgbClr val="0000CC"/>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68327" y="1283162"/>
                <a:ext cx="7391569" cy="1265987"/>
              </a:xfrm>
              <a:prstGeom prst="rect">
                <a:avLst/>
              </a:prstGeom>
              <a:blipFill rotWithShape="0">
                <a:blip r:embed="rId2"/>
                <a:stretch>
                  <a:fillRect/>
                </a:stretch>
              </a:blipFill>
              <a:ln>
                <a:noFill/>
              </a:ln>
            </p:spPr>
            <p:txBody>
              <a:bodyPr/>
              <a:lstStyle/>
              <a:p>
                <a:r>
                  <a:rPr lang="zh-CN" altLang="en-US">
                    <a:noFill/>
                  </a:rPr>
                  <a:t> </a:t>
                </a:r>
              </a:p>
            </p:txBody>
          </p:sp>
        </mc:Fallback>
      </mc:AlternateContent>
      <p:sp>
        <p:nvSpPr>
          <p:cNvPr id="5" name="文本框 4"/>
          <p:cNvSpPr txBox="1"/>
          <p:nvPr/>
        </p:nvSpPr>
        <p:spPr>
          <a:xfrm>
            <a:off x="6181857" y="1776342"/>
            <a:ext cx="2756079" cy="461665"/>
          </a:xfrm>
          <a:prstGeom prst="rect">
            <a:avLst/>
          </a:prstGeom>
          <a:noFill/>
        </p:spPr>
        <p:txBody>
          <a:bodyPr wrap="square" rtlCol="0">
            <a:spAutoFit/>
          </a:bodyPr>
          <a:lstStyle/>
          <a:p>
            <a:r>
              <a:rPr lang="zh-CN" altLang="en-US" sz="2400" b="1" dirty="0">
                <a:latin typeface="Arial" panose="020B0604020202020204" pitchFamily="34" charset="0"/>
                <a:cs typeface="Arial" panose="020B0604020202020204" pitchFamily="34" charset="0"/>
              </a:rPr>
              <a:t>利用</a:t>
            </a:r>
            <a:r>
              <a:rPr lang="en-US" altLang="zh-CN" sz="2400" b="1" dirty="0" err="1">
                <a:latin typeface="Arial" panose="020B0604020202020204" pitchFamily="34" charset="0"/>
                <a:cs typeface="Arial" panose="020B0604020202020204" pitchFamily="34" charset="0"/>
              </a:rPr>
              <a:t>stirling</a:t>
            </a:r>
            <a:r>
              <a:rPr lang="zh-CN" altLang="en-US" sz="2400" b="1" dirty="0">
                <a:latin typeface="Arial" panose="020B0604020202020204" pitchFamily="34" charset="0"/>
                <a:cs typeface="Arial" panose="020B0604020202020204" pitchFamily="34" charset="0"/>
              </a:rPr>
              <a:t>公式</a:t>
            </a:r>
          </a:p>
        </p:txBody>
      </p:sp>
      <mc:AlternateContent xmlns:mc="http://schemas.openxmlformats.org/markup-compatibility/2006" xmlns:a14="http://schemas.microsoft.com/office/drawing/2010/main">
        <mc:Choice Requires="a14">
          <p:sp>
            <p:nvSpPr>
              <p:cNvPr id="7" name="矩形 6"/>
              <p:cNvSpPr/>
              <p:nvPr/>
            </p:nvSpPr>
            <p:spPr>
              <a:xfrm>
                <a:off x="153065" y="2668495"/>
                <a:ext cx="8926540" cy="1594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den>
                      </m:f>
                      <m:f>
                        <m:fPr>
                          <m:ctrlPr>
                            <a:rPr lang="en-US" altLang="zh-CN" sz="2400" b="1" i="1" smtClean="0">
                              <a:solidFill>
                                <a:schemeClr val="tx1"/>
                              </a:solidFill>
                              <a:latin typeface="Cambria Math" panose="02040503050406030204" pitchFamily="18" charset="0"/>
                            </a:rPr>
                          </m:ctrlPr>
                        </m:fPr>
                        <m:num>
                          <m:rad>
                            <m:radPr>
                              <m:degHide m:val="on"/>
                              <m:ctrlPr>
                                <a:rPr lang="en-US" altLang="zh-CN" sz="2400" b="1" i="1" smtClean="0">
                                  <a:solidFill>
                                    <a:schemeClr val="tx1"/>
                                  </a:solidFill>
                                  <a:latin typeface="Cambria Math" panose="02040503050406030204" pitchFamily="18" charset="0"/>
                                </a:rPr>
                              </m:ctrlPr>
                            </m:radPr>
                            <m:deg/>
                            <m:e>
                              <m:r>
                                <a:rPr lang="en-US" altLang="zh-CN" sz="2400" b="1" i="1" smtClean="0">
                                  <a:solidFill>
                                    <a:schemeClr val="tx1"/>
                                  </a:solidFill>
                                  <a:latin typeface="Cambria Math" panose="02040503050406030204" pitchFamily="18" charset="0"/>
                                </a:rPr>
                                <m:t>𝟐</m:t>
                              </m:r>
                              <m:r>
                                <a:rPr lang="zh-CN" altLang="en-US" sz="2400" b="1" i="1" smtClean="0">
                                  <a:solidFill>
                                    <a:schemeClr val="tx1"/>
                                  </a:solidFill>
                                  <a:latin typeface="Cambria Math" panose="02040503050406030204" pitchFamily="18" charset="0"/>
                                </a:rPr>
                                <m:t>𝝅</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𝟐</m:t>
                              </m:r>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e>
                          </m:rad>
                          <m:sSup>
                            <m:sSupPr>
                              <m:ctrlPr>
                                <a:rPr lang="en-US" altLang="zh-CN" sz="2400" b="1" i="1" smtClean="0">
                                  <a:solidFill>
                                    <a:schemeClr val="tx1"/>
                                  </a:solidFill>
                                  <a:latin typeface="Cambria Math" panose="02040503050406030204" pitchFamily="18" charset="0"/>
                                </a:rPr>
                              </m:ctrlPr>
                            </m:sSupPr>
                            <m:e>
                              <m:d>
                                <m:dPr>
                                  <m:ctrlPr>
                                    <a:rPr lang="en-US" altLang="zh-CN" sz="2400" b="1" i="1" smtClean="0">
                                      <a:solidFill>
                                        <a:schemeClr val="tx1"/>
                                      </a:solidFill>
                                      <a:latin typeface="Cambria Math" panose="02040503050406030204" pitchFamily="18" charset="0"/>
                                    </a:rPr>
                                  </m:ctrlPr>
                                </m:dPr>
                                <m:e>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𝟐</m:t>
                                      </m:r>
                                      <m:r>
                                        <a:rPr lang="en-US" altLang="zh-CN" sz="2400" b="1" i="1" smtClean="0">
                                          <a:solidFill>
                                            <a:schemeClr val="tx1"/>
                                          </a:solidFill>
                                          <a:latin typeface="Cambria Math" panose="02040503050406030204" pitchFamily="18" charset="0"/>
                                        </a:rPr>
                                        <m:t>𝒏</m:t>
                                      </m:r>
                                    </m:num>
                                    <m:den>
                                      <m:r>
                                        <a:rPr lang="en-US" altLang="zh-CN" sz="2400" b="1" i="1" smtClean="0">
                                          <a:solidFill>
                                            <a:schemeClr val="tx1"/>
                                          </a:solidFill>
                                          <a:latin typeface="Cambria Math" panose="02040503050406030204" pitchFamily="18" charset="0"/>
                                        </a:rPr>
                                        <m:t>𝒆</m:t>
                                      </m:r>
                                    </m:den>
                                  </m:f>
                                </m:e>
                              </m:d>
                            </m:e>
                            <m:sup>
                              <m:r>
                                <a:rPr lang="en-US" altLang="zh-CN" sz="2400" b="1" i="1" smtClean="0">
                                  <a:solidFill>
                                    <a:schemeClr val="tx1"/>
                                  </a:solidFill>
                                  <a:latin typeface="Cambria Math" panose="02040503050406030204" pitchFamily="18" charset="0"/>
                                </a:rPr>
                                <m:t>𝟐</m:t>
                              </m:r>
                              <m:r>
                                <a:rPr lang="en-US" altLang="zh-CN" sz="2400" b="1" i="1" smtClean="0">
                                  <a:solidFill>
                                    <a:schemeClr val="tx1"/>
                                  </a:solidFill>
                                  <a:latin typeface="Cambria Math" panose="02040503050406030204" pitchFamily="18" charset="0"/>
                                </a:rPr>
                                <m:t>𝒏</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r>
                            <a:rPr lang="en-US" altLang="zh-CN" sz="2400" b="1" i="1" dirty="0" smtClean="0">
                              <a:solidFill>
                                <a:schemeClr val="tx1"/>
                              </a:solidFill>
                              <a:latin typeface="Cambria Math" panose="02040503050406030204" pitchFamily="18" charset="0"/>
                              <a:cs typeface="Times New Roman" panose="02020603050405020304" pitchFamily="18" charset="0"/>
                            </a:rPr>
                            <m:t>(</m:t>
                          </m:r>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𝟐</m:t>
                              </m:r>
                              <m:r>
                                <a:rPr lang="en-US" altLang="zh-CN" sz="2400" b="1" i="1" dirty="0" smtClean="0">
                                  <a:solidFill>
                                    <a:schemeClr val="tx1"/>
                                  </a:solidFill>
                                  <a:latin typeface="Cambria Math" panose="02040503050406030204" pitchFamily="18" charset="0"/>
                                  <a:cs typeface="Times New Roman" panose="02020603050405020304" pitchFamily="18" charset="0"/>
                                </a:rPr>
                                <m:t>𝒏</m:t>
                              </m:r>
                            </m:den>
                          </m:f>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smtClean="0">
                              <a:solidFill>
                                <a:schemeClr val="tx1"/>
                              </a:solidFill>
                              <a:latin typeface="Cambria Math" panose="02040503050406030204" pitchFamily="18" charset="0"/>
                            </a:rPr>
                            <m:t>)</m:t>
                          </m:r>
                        </m:num>
                        <m:den>
                          <m:rad>
                            <m:radPr>
                              <m:degHide m:val="on"/>
                              <m:ctrlPr>
                                <a:rPr lang="en-US" altLang="zh-CN" sz="2400" b="1" i="1" smtClean="0">
                                  <a:solidFill>
                                    <a:schemeClr val="tx1"/>
                                  </a:solidFill>
                                  <a:latin typeface="Cambria Math" panose="02040503050406030204" pitchFamily="18" charset="0"/>
                                </a:rPr>
                              </m:ctrlPr>
                            </m:radPr>
                            <m:deg/>
                            <m:e>
                              <m:r>
                                <a:rPr lang="en-US" altLang="zh-CN" sz="2400" b="1" i="1" smtClean="0">
                                  <a:solidFill>
                                    <a:schemeClr val="tx1"/>
                                  </a:solidFill>
                                  <a:latin typeface="Cambria Math" panose="02040503050406030204" pitchFamily="18" charset="0"/>
                                </a:rPr>
                                <m:t>𝟐</m:t>
                              </m:r>
                              <m:r>
                                <a:rPr lang="zh-CN" altLang="en-US" sz="2400" b="1" i="1" smtClean="0">
                                  <a:solidFill>
                                    <a:schemeClr val="tx1"/>
                                  </a:solidFill>
                                  <a:latin typeface="Cambria Math" panose="02040503050406030204" pitchFamily="18" charset="0"/>
                                </a:rPr>
                                <m:t>𝝅</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𝒏</m:t>
                              </m:r>
                              <m:r>
                                <a:rPr lang="en-US" altLang="zh-CN" sz="2400" b="1" i="1" smtClean="0">
                                  <a:solidFill>
                                    <a:schemeClr val="tx1"/>
                                  </a:solidFill>
                                  <a:latin typeface="Cambria Math" panose="02040503050406030204" pitchFamily="18" charset="0"/>
                                </a:rPr>
                                <m:t>)</m:t>
                              </m:r>
                            </m:e>
                          </m:rad>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𝒏</m:t>
                                  </m:r>
                                </m:num>
                                <m:den>
                                  <m:r>
                                    <a:rPr lang="en-US" altLang="zh-CN" sz="2400" b="1" i="1" smtClean="0">
                                      <a:solidFill>
                                        <a:schemeClr val="tx1"/>
                                      </a:solidFill>
                                      <a:latin typeface="Cambria Math" panose="02040503050406030204" pitchFamily="18" charset="0"/>
                                    </a:rPr>
                                    <m:t>𝒆</m:t>
                                  </m:r>
                                </m:den>
                              </m:f>
                              <m:r>
                                <a:rPr lang="en-US" altLang="zh-CN" sz="2400" b="1" i="1" smtClean="0">
                                  <a:solidFill>
                                    <a:schemeClr val="tx1"/>
                                  </a:solidFill>
                                  <a:latin typeface="Cambria Math" panose="02040503050406030204" pitchFamily="18" charset="0"/>
                                </a:rPr>
                                <m:t>)</m:t>
                              </m:r>
                            </m:e>
                            <m:sup>
                              <m:r>
                                <a:rPr lang="en-US" altLang="zh-CN" sz="2400" b="1" i="1" smtClean="0">
                                  <a:solidFill>
                                    <a:schemeClr val="tx1"/>
                                  </a:solidFill>
                                  <a:latin typeface="Cambria Math" panose="02040503050406030204" pitchFamily="18" charset="0"/>
                                </a:rPr>
                                <m:t>𝒏</m:t>
                              </m:r>
                            </m:sup>
                          </m:s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𝒏</m:t>
                                  </m:r>
                                </m:den>
                              </m:f>
                            </m:e>
                          </m:d>
                          <m:r>
                            <a:rPr lang="en-US" altLang="zh-CN" sz="2400" b="1" i="1" dirty="0" smtClean="0">
                              <a:solidFill>
                                <a:schemeClr val="tx1"/>
                              </a:solidFill>
                              <a:latin typeface="Cambria Math" panose="02040503050406030204" pitchFamily="18" charset="0"/>
                              <a:cs typeface="Times New Roman" panose="02020603050405020304" pitchFamily="18" charset="0"/>
                            </a:rPr>
                            <m:t>)</m:t>
                          </m:r>
                          <m:rad>
                            <m:radPr>
                              <m:degHide m:val="on"/>
                              <m:ctrlPr>
                                <a:rPr lang="en-US" altLang="zh-CN" sz="2400" b="1" i="1" dirty="0" smtClean="0">
                                  <a:solidFill>
                                    <a:schemeClr val="tx1"/>
                                  </a:solidFill>
                                  <a:latin typeface="Cambria Math" panose="02040503050406030204" pitchFamily="18" charset="0"/>
                                  <a:cs typeface="Times New Roman" panose="02020603050405020304" pitchFamily="18" charset="0"/>
                                </a:rPr>
                              </m:ctrlPr>
                            </m:radPr>
                            <m:deg/>
                            <m:e>
                              <m:r>
                                <a:rPr lang="en-US" altLang="zh-CN" sz="2400" b="1" i="1" dirty="0" smtClean="0">
                                  <a:solidFill>
                                    <a:schemeClr val="tx1"/>
                                  </a:solidFill>
                                  <a:latin typeface="Cambria Math" panose="02040503050406030204" pitchFamily="18" charset="0"/>
                                  <a:cs typeface="Times New Roman" panose="02020603050405020304" pitchFamily="18" charset="0"/>
                                </a:rPr>
                                <m:t>𝟐</m:t>
                              </m:r>
                              <m:r>
                                <a:rPr lang="zh-CN" altLang="en-US" sz="2400" b="1" i="1" dirty="0" smtClean="0">
                                  <a:solidFill>
                                    <a:schemeClr val="tx1"/>
                                  </a:solidFill>
                                  <a:latin typeface="Cambria Math" panose="02040503050406030204" pitchFamily="18" charset="0"/>
                                  <a:cs typeface="Times New Roman" panose="02020603050405020304" pitchFamily="18" charset="0"/>
                                </a:rPr>
                                <m:t>𝝅</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r>
                                    <a:rPr lang="en-US" altLang="zh-CN" sz="2400" b="1" i="1" dirty="0" smtClean="0">
                                      <a:solidFill>
                                        <a:schemeClr val="tx1"/>
                                      </a:solidFill>
                                      <a:latin typeface="Cambria Math" panose="02040503050406030204" pitchFamily="18" charset="0"/>
                                      <a:cs typeface="Times New Roman" panose="02020603050405020304" pitchFamily="18" charset="0"/>
                                    </a:rPr>
                                    <m:t>𝒏</m:t>
                                  </m:r>
                                </m:e>
                              </m:d>
                            </m:e>
                          </m:rad>
                          <m:sSup>
                            <m:sSupPr>
                              <m:ctrlPr>
                                <a:rPr lang="en-US" altLang="zh-CN" sz="2400" b="1" i="1" dirty="0" smtClean="0">
                                  <a:solidFill>
                                    <a:schemeClr val="tx1"/>
                                  </a:solidFill>
                                  <a:latin typeface="Cambria Math" panose="02040503050406030204" pitchFamily="18" charset="0"/>
                                  <a:cs typeface="Times New Roman" panose="02020603050405020304" pitchFamily="18" charset="0"/>
                                </a:rPr>
                              </m:ctrlPr>
                            </m:sSupPr>
                            <m:e>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𝒆</m:t>
                                      </m:r>
                                    </m:den>
                                  </m:f>
                                </m:e>
                              </m:d>
                            </m:e>
                            <m:sup>
                              <m:r>
                                <a:rPr lang="en-US" altLang="zh-CN" sz="2400" b="1" i="1" dirty="0" smtClean="0">
                                  <a:solidFill>
                                    <a:schemeClr val="tx1"/>
                                  </a:solidFill>
                                  <a:latin typeface="Cambria Math" panose="02040503050406030204" pitchFamily="18" charset="0"/>
                                  <a:cs typeface="Times New Roman" panose="02020603050405020304" pitchFamily="18" charset="0"/>
                                </a:rPr>
                                <m:t>𝒏</m:t>
                              </m:r>
                            </m:sup>
                          </m:sSup>
                          <m:r>
                            <a:rPr lang="en-US" altLang="zh-CN" sz="2400" b="1" i="1" dirty="0" smtClean="0">
                              <a:solidFill>
                                <a:schemeClr val="tx1"/>
                              </a:solidFill>
                              <a:latin typeface="Cambria Math" panose="02040503050406030204" pitchFamily="18" charset="0"/>
                              <a:cs typeface="Times New Roman" panose="02020603050405020304" pitchFamily="18" charset="0"/>
                            </a:rPr>
                            <m:t>(</m:t>
                          </m:r>
                          <m:r>
                            <a:rPr lang="en-US" altLang="zh-CN" sz="2400" b="1" i="1" dirty="0" smtClean="0">
                              <a:solidFill>
                                <a:schemeClr val="tx1"/>
                              </a:solidFill>
                              <a:latin typeface="Cambria Math" panose="02040503050406030204" pitchFamily="18" charset="0"/>
                              <a:cs typeface="Times New Roman" panose="02020603050405020304" pitchFamily="18" charset="0"/>
                            </a:rPr>
                            <m:t>𝟏</m:t>
                          </m:r>
                          <m:r>
                            <a:rPr lang="en-US" altLang="zh-CN" sz="2400" b="1" i="1" dirty="0" smtClean="0">
                              <a:solidFill>
                                <a:schemeClr val="tx1"/>
                              </a:solidFill>
                              <a:latin typeface="Cambria Math" panose="02040503050406030204" pitchFamily="18" charset="0"/>
                              <a:cs typeface="Times New Roman" panose="02020603050405020304" pitchFamily="18" charset="0"/>
                            </a:rPr>
                            <m:t>+</m:t>
                          </m:r>
                          <m:r>
                            <m:rPr>
                              <m:nor/>
                            </m:rPr>
                            <a:rPr lang="en-US" altLang="zh-CN" sz="2400" b="1" dirty="0">
                              <a:solidFill>
                                <a:srgbClr val="FF0000"/>
                              </a:solidFill>
                              <a:latin typeface="Times New Roman" panose="02020603050405020304" pitchFamily="18" charset="0"/>
                              <a:cs typeface="Times New Roman" panose="02020603050405020304" pitchFamily="18" charset="0"/>
                            </a:rPr>
                            <m:t>Θ</m:t>
                          </m:r>
                          <m:d>
                            <m:dPr>
                              <m:ctrlPr>
                                <a:rPr lang="en-US" altLang="zh-CN" sz="2400" b="1" i="1" dirty="0" smtClean="0">
                                  <a:solidFill>
                                    <a:schemeClr val="tx1"/>
                                  </a:solidFill>
                                  <a:latin typeface="Cambria Math" panose="02040503050406030204" pitchFamily="18" charset="0"/>
                                  <a:cs typeface="Times New Roman" panose="02020603050405020304" pitchFamily="18" charset="0"/>
                                </a:rPr>
                              </m:ctrlPr>
                            </m:dPr>
                            <m:e>
                              <m:f>
                                <m:fPr>
                                  <m:ctrlPr>
                                    <a:rPr lang="en-US" altLang="zh-CN" sz="2400" b="1" i="1" dirty="0" smtClean="0">
                                      <a:solidFill>
                                        <a:schemeClr val="tx1"/>
                                      </a:solidFill>
                                      <a:latin typeface="Cambria Math" panose="02040503050406030204" pitchFamily="18" charset="0"/>
                                      <a:cs typeface="Times New Roman" panose="02020603050405020304" pitchFamily="18" charset="0"/>
                                    </a:rPr>
                                  </m:ctrlPr>
                                </m:fPr>
                                <m:num>
                                  <m:r>
                                    <a:rPr lang="en-US" altLang="zh-CN" sz="2400" b="1" i="1" dirty="0" smtClean="0">
                                      <a:solidFill>
                                        <a:schemeClr val="tx1"/>
                                      </a:solidFill>
                                      <a:latin typeface="Cambria Math" panose="02040503050406030204" pitchFamily="18" charset="0"/>
                                      <a:cs typeface="Times New Roman" panose="02020603050405020304" pitchFamily="18" charset="0"/>
                                    </a:rPr>
                                    <m:t>𝟏</m:t>
                                  </m:r>
                                </m:num>
                                <m:den>
                                  <m:r>
                                    <a:rPr lang="en-US" altLang="zh-CN" sz="2400" b="1" i="1" dirty="0" smtClean="0">
                                      <a:solidFill>
                                        <a:schemeClr val="tx1"/>
                                      </a:solidFill>
                                      <a:latin typeface="Cambria Math" panose="02040503050406030204" pitchFamily="18" charset="0"/>
                                      <a:cs typeface="Times New Roman" panose="02020603050405020304" pitchFamily="18" charset="0"/>
                                    </a:rPr>
                                    <m:t>𝒏</m:t>
                                  </m:r>
                                </m:den>
                              </m:f>
                            </m:e>
                          </m:d>
                          <m:r>
                            <a:rPr lang="en-US" altLang="zh-CN" sz="2400" b="1" i="1" dirty="0" smtClean="0">
                              <a:solidFill>
                                <a:schemeClr val="tx1"/>
                              </a:solidFill>
                              <a:latin typeface="Cambria Math" panose="02040503050406030204" pitchFamily="18" charset="0"/>
                              <a:cs typeface="Times New Roman" panose="02020603050405020304" pitchFamily="18" charset="0"/>
                            </a:rPr>
                            <m:t>)</m:t>
                          </m:r>
                        </m:den>
                      </m:f>
                    </m:oMath>
                  </m:oMathPara>
                </a14:m>
                <a:endParaRPr lang="zh-CN" altLang="en-US" sz="2400" b="1"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53065" y="2668495"/>
                <a:ext cx="8926540" cy="1594412"/>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8327" y="4331603"/>
                <a:ext cx="8926540" cy="1594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nor/>
                      </m:rPr>
                      <a:rPr lang="el-GR" altLang="zh-CN" sz="2800" b="1" i="1" dirty="0" smtClean="0">
                        <a:solidFill>
                          <a:srgbClr val="FF0000"/>
                        </a:solidFill>
                        <a:latin typeface="Cambria Math" panose="02040503050406030204" pitchFamily="18" charset="0"/>
                        <a:ea typeface="Cambria Math" panose="02040503050406030204" pitchFamily="18" charset="0"/>
                      </a:rPr>
                      <m:t>≈</m:t>
                    </m:r>
                    <m:r>
                      <m:rPr>
                        <m:nor/>
                      </m:rPr>
                      <a:rPr lang="en-US" altLang="zh-CN" sz="2800" b="1" i="1" dirty="0" smtClean="0">
                        <a:solidFill>
                          <a:srgbClr val="FF0000"/>
                        </a:solidFill>
                        <a:latin typeface="Cambria Math" panose="02040503050406030204" pitchFamily="18" charset="0"/>
                        <a:ea typeface="Cambria Math" panose="02040503050406030204" pitchFamily="18" charset="0"/>
                      </a:rPr>
                      <m:t> </m:t>
                    </m:r>
                    <m:r>
                      <m:rPr>
                        <m:nor/>
                      </m:rPr>
                      <a:rPr lang="en-US" altLang="zh-CN" sz="2800" b="1" i="1" dirty="0" smtClean="0">
                        <a:solidFill>
                          <a:srgbClr val="FF0000"/>
                        </a:solidFill>
                        <a:latin typeface="Times New Roman" panose="02020603050405020304" pitchFamily="18" charset="0"/>
                        <a:cs typeface="Times New Roman" panose="02020603050405020304" pitchFamily="18" charset="0"/>
                      </a:rPr>
                      <m:t>(</m:t>
                    </m:r>
                    <m:f>
                      <m:fPr>
                        <m:ctrlPr>
                          <a:rPr lang="en-US" altLang="zh-CN" sz="2800" b="1" i="1" smtClean="0">
                            <a:solidFill>
                              <a:schemeClr val="tx1"/>
                            </a:solidFill>
                            <a:latin typeface="Cambria Math" panose="02040503050406030204" pitchFamily="18" charset="0"/>
                          </a:rPr>
                        </m:ctrlPr>
                      </m:fPr>
                      <m:num>
                        <m:r>
                          <a:rPr lang="en-US" altLang="zh-CN" sz="2800" b="1" i="1" smtClean="0">
                            <a:solidFill>
                              <a:schemeClr val="tx1"/>
                            </a:solidFill>
                            <a:latin typeface="Cambria Math" panose="02040503050406030204" pitchFamily="18" charset="0"/>
                          </a:rPr>
                          <m:t>𝟏</m:t>
                        </m:r>
                      </m:num>
                      <m:den>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𝟏</m:t>
                        </m:r>
                        <m:r>
                          <a:rPr lang="en-US" altLang="zh-CN" sz="2800" b="1" i="1" smtClean="0">
                            <a:solidFill>
                              <a:schemeClr val="tx1"/>
                            </a:solidFill>
                            <a:latin typeface="Cambria Math" panose="02040503050406030204" pitchFamily="18" charset="0"/>
                          </a:rPr>
                          <m:t>)</m:t>
                        </m:r>
                      </m:den>
                    </m:f>
                    <m:f>
                      <m:fPr>
                        <m:ctrlPr>
                          <a:rPr lang="en-US" altLang="zh-CN" sz="2800" b="1" i="1" smtClean="0">
                            <a:solidFill>
                              <a:schemeClr val="tx1"/>
                            </a:solidFill>
                            <a:latin typeface="Cambria Math" panose="02040503050406030204" pitchFamily="18" charset="0"/>
                          </a:rPr>
                        </m:ctrlPr>
                      </m:fPr>
                      <m:num>
                        <m:rad>
                          <m:radPr>
                            <m:degHide m:val="on"/>
                            <m:ctrlPr>
                              <a:rPr lang="en-US" altLang="zh-CN" sz="2800" b="1" i="1" smtClean="0">
                                <a:solidFill>
                                  <a:schemeClr val="tx1"/>
                                </a:solidFill>
                                <a:latin typeface="Cambria Math" panose="02040503050406030204" pitchFamily="18" charset="0"/>
                              </a:rPr>
                            </m:ctrlPr>
                          </m:radPr>
                          <m:deg/>
                          <m:e>
                            <m:r>
                              <a:rPr lang="en-US" altLang="zh-CN" sz="2800" b="1" i="1" smtClean="0">
                                <a:solidFill>
                                  <a:schemeClr val="tx1"/>
                                </a:solidFill>
                                <a:latin typeface="Cambria Math" panose="02040503050406030204" pitchFamily="18" charset="0"/>
                              </a:rPr>
                              <m:t>𝟐</m:t>
                            </m:r>
                          </m:e>
                        </m:rad>
                        <m:sSup>
                          <m:sSupPr>
                            <m:ctrlPr>
                              <a:rPr lang="en-US" altLang="zh-CN" sz="2800" b="1" i="1" smtClean="0">
                                <a:solidFill>
                                  <a:schemeClr val="tx1"/>
                                </a:solidFill>
                                <a:latin typeface="Cambria Math" panose="02040503050406030204" pitchFamily="18" charset="0"/>
                              </a:rPr>
                            </m:ctrlPr>
                          </m:sSupPr>
                          <m:e>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𝟐</m:t>
                                </m:r>
                              </m:e>
                            </m:d>
                          </m:e>
                          <m:sup>
                            <m:r>
                              <a:rPr lang="en-US" altLang="zh-CN" sz="2800" b="1" i="1" smtClean="0">
                                <a:solidFill>
                                  <a:schemeClr val="tx1"/>
                                </a:solidFill>
                                <a:latin typeface="Cambria Math" panose="02040503050406030204" pitchFamily="18" charset="0"/>
                              </a:rPr>
                              <m:t>𝟐</m:t>
                            </m:r>
                            <m:r>
                              <a:rPr lang="en-US" altLang="zh-CN" sz="2800" b="1" i="1" smtClean="0">
                                <a:solidFill>
                                  <a:schemeClr val="tx1"/>
                                </a:solidFill>
                                <a:latin typeface="Cambria Math" panose="02040503050406030204" pitchFamily="18" charset="0"/>
                              </a:rPr>
                              <m:t>𝒏</m:t>
                            </m:r>
                          </m:sup>
                        </m:sSup>
                      </m:num>
                      <m:den>
                        <m:rad>
                          <m:radPr>
                            <m:degHide m:val="on"/>
                            <m:ctrlPr>
                              <a:rPr lang="en-US" altLang="zh-CN" sz="2800" b="1" i="1" smtClean="0">
                                <a:solidFill>
                                  <a:schemeClr val="tx1"/>
                                </a:solidFill>
                                <a:latin typeface="Cambria Math" panose="02040503050406030204" pitchFamily="18" charset="0"/>
                              </a:rPr>
                            </m:ctrlPr>
                          </m:radPr>
                          <m:deg/>
                          <m:e>
                            <m:r>
                              <a:rPr lang="en-US" altLang="zh-CN" sz="2800" b="1" i="1" smtClean="0">
                                <a:solidFill>
                                  <a:schemeClr val="tx1"/>
                                </a:solidFill>
                                <a:latin typeface="Cambria Math" panose="02040503050406030204" pitchFamily="18" charset="0"/>
                              </a:rPr>
                              <m:t>𝟐</m:t>
                            </m:r>
                            <m:r>
                              <a:rPr lang="zh-CN" altLang="en-US" sz="2800" b="1" i="1" smtClean="0">
                                <a:solidFill>
                                  <a:schemeClr val="tx1"/>
                                </a:solidFill>
                                <a:latin typeface="Cambria Math" panose="02040503050406030204" pitchFamily="18" charset="0"/>
                              </a:rPr>
                              <m:t>𝝅</m:t>
                            </m:r>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panose="02040503050406030204" pitchFamily="18" charset="0"/>
                              </a:rPr>
                              <m:t>)</m:t>
                            </m:r>
                          </m:e>
                        </m:rad>
                      </m:den>
                    </m:f>
                    <m:r>
                      <a:rPr lang="en-US" altLang="zh-CN" sz="2800" b="1" i="1" dirty="0" smtClean="0">
                        <a:solidFill>
                          <a:schemeClr val="tx1"/>
                        </a:solidFill>
                        <a:latin typeface="Cambria Math" panose="02040503050406030204" pitchFamily="18" charset="0"/>
                        <a:cs typeface="Times New Roman" panose="02020603050405020304" pitchFamily="18" charset="0"/>
                      </a:rPr>
                      <m:t>)</m:t>
                    </m:r>
                    <m:r>
                      <a:rPr lang="en-US" altLang="zh-CN" sz="2800" b="1"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800" b="1" i="1" dirty="0">
                        <a:solidFill>
                          <a:srgbClr val="FF0000"/>
                        </a:solidFill>
                        <a:latin typeface="Times New Roman" panose="02020603050405020304" pitchFamily="18" charset="0"/>
                        <a:cs typeface="Times New Roman" panose="02020603050405020304" pitchFamily="18" charset="0"/>
                      </a:rPr>
                      <m:t>(</m:t>
                    </m:r>
                    <m:f>
                      <m:fPr>
                        <m:ctrlPr>
                          <a:rPr lang="en-US" altLang="zh-CN" sz="2800" b="1" i="1" dirty="0" smtClean="0">
                            <a:solidFill>
                              <a:srgbClr val="FF0000"/>
                            </a:solidFill>
                            <a:latin typeface="Cambria Math" panose="02040503050406030204" pitchFamily="18" charset="0"/>
                            <a:cs typeface="Times New Roman" panose="02020603050405020304" pitchFamily="18" charset="0"/>
                          </a:rPr>
                        </m:ctrlPr>
                      </m:fPr>
                      <m:num>
                        <m:sSup>
                          <m:sSupPr>
                            <m:ctrlPr>
                              <a:rPr lang="en-US" altLang="zh-CN" sz="2800" b="1" i="1" dirty="0" smtClean="0">
                                <a:solidFill>
                                  <a:srgbClr val="FF0000"/>
                                </a:solidFill>
                                <a:latin typeface="Cambria Math" panose="02040503050406030204" pitchFamily="18" charset="0"/>
                                <a:cs typeface="Times New Roman" panose="02020603050405020304" pitchFamily="18" charset="0"/>
                              </a:rPr>
                            </m:ctrlPr>
                          </m:sSupPr>
                          <m:e>
                            <m:r>
                              <a:rPr lang="en-US" altLang="zh-CN" sz="2800" b="1" i="1" dirty="0" smtClean="0">
                                <a:solidFill>
                                  <a:srgbClr val="FF0000"/>
                                </a:solidFill>
                                <a:latin typeface="Cambria Math" panose="02040503050406030204" pitchFamily="18" charset="0"/>
                                <a:cs typeface="Times New Roman" panose="02020603050405020304" pitchFamily="18" charset="0"/>
                              </a:rPr>
                              <m:t>𝟐</m:t>
                            </m:r>
                          </m:e>
                          <m:sup>
                            <m:r>
                              <a:rPr lang="en-US" altLang="zh-CN" sz="2800" b="1" i="1" dirty="0" smtClean="0">
                                <a:solidFill>
                                  <a:srgbClr val="FF0000"/>
                                </a:solidFill>
                                <a:latin typeface="Cambria Math" panose="02040503050406030204" pitchFamily="18" charset="0"/>
                                <a:cs typeface="Times New Roman" panose="02020603050405020304" pitchFamily="18" charset="0"/>
                              </a:rPr>
                              <m:t>𝟐</m:t>
                            </m:r>
                            <m:r>
                              <a:rPr lang="en-US" altLang="zh-CN" sz="2800" b="1" i="1" dirty="0" smtClean="0">
                                <a:solidFill>
                                  <a:srgbClr val="FF0000"/>
                                </a:solidFill>
                                <a:latin typeface="Cambria Math" panose="02040503050406030204" pitchFamily="18" charset="0"/>
                                <a:cs typeface="Times New Roman" panose="02020603050405020304" pitchFamily="18" charset="0"/>
                              </a:rPr>
                              <m:t>𝒏</m:t>
                            </m:r>
                          </m:sup>
                        </m:sSup>
                      </m:num>
                      <m:den>
                        <m:rad>
                          <m:radPr>
                            <m:degHide m:val="on"/>
                            <m:ctrlPr>
                              <a:rPr lang="en-US" altLang="zh-CN" sz="2800" b="1" i="1" dirty="0" smtClean="0">
                                <a:solidFill>
                                  <a:srgbClr val="FF0000"/>
                                </a:solidFill>
                                <a:latin typeface="Cambria Math" panose="02040503050406030204" pitchFamily="18" charset="0"/>
                                <a:cs typeface="Times New Roman" panose="02020603050405020304" pitchFamily="18" charset="0"/>
                              </a:rPr>
                            </m:ctrlPr>
                          </m:radPr>
                          <m:deg/>
                          <m:e>
                            <m:r>
                              <a:rPr lang="zh-CN" altLang="en-US" sz="2800" b="1" i="1" dirty="0" smtClean="0">
                                <a:solidFill>
                                  <a:srgbClr val="FF0000"/>
                                </a:solidFill>
                                <a:latin typeface="Cambria Math" panose="02040503050406030204" pitchFamily="18" charset="0"/>
                                <a:cs typeface="Times New Roman" panose="02020603050405020304" pitchFamily="18" charset="0"/>
                              </a:rPr>
                              <m:t>𝝅</m:t>
                            </m:r>
                          </m:e>
                        </m:rad>
                        <m:sSup>
                          <m:sSupPr>
                            <m:ctrlPr>
                              <a:rPr lang="en-US" altLang="zh-CN" sz="2800" b="1" i="1" dirty="0" smtClean="0">
                                <a:solidFill>
                                  <a:srgbClr val="FF0000"/>
                                </a:solidFill>
                                <a:latin typeface="Cambria Math" panose="02040503050406030204" pitchFamily="18" charset="0"/>
                                <a:cs typeface="Times New Roman" panose="02020603050405020304" pitchFamily="18" charset="0"/>
                              </a:rPr>
                            </m:ctrlPr>
                          </m:sSupPr>
                          <m:e>
                            <m:r>
                              <a:rPr lang="en-US" altLang="zh-CN" sz="2800" b="1" i="1" dirty="0" smtClean="0">
                                <a:solidFill>
                                  <a:srgbClr val="FF0000"/>
                                </a:solidFill>
                                <a:latin typeface="Cambria Math" panose="02040503050406030204" pitchFamily="18" charset="0"/>
                                <a:cs typeface="Times New Roman" panose="02020603050405020304" pitchFamily="18" charset="0"/>
                              </a:rPr>
                              <m:t>𝒏</m:t>
                            </m:r>
                          </m:e>
                          <m:sup>
                            <m:r>
                              <a:rPr lang="en-US" altLang="zh-CN" sz="2800" b="1" i="1" dirty="0" smtClean="0">
                                <a:solidFill>
                                  <a:srgbClr val="FF0000"/>
                                </a:solidFill>
                                <a:latin typeface="Cambria Math" panose="02040503050406030204" pitchFamily="18" charset="0"/>
                                <a:cs typeface="Times New Roman" panose="02020603050405020304" pitchFamily="18" charset="0"/>
                              </a:rPr>
                              <m:t>𝟑</m:t>
                            </m:r>
                            <m:r>
                              <a:rPr lang="en-US" altLang="zh-CN" sz="2800" b="1" i="1" dirty="0" smtClean="0">
                                <a:solidFill>
                                  <a:srgbClr val="FF0000"/>
                                </a:solidFill>
                                <a:latin typeface="Cambria Math" panose="02040503050406030204" pitchFamily="18" charset="0"/>
                                <a:cs typeface="Times New Roman" panose="02020603050405020304" pitchFamily="18" charset="0"/>
                              </a:rPr>
                              <m:t>/</m:t>
                            </m:r>
                            <m:r>
                              <a:rPr lang="en-US" altLang="zh-CN" sz="2800" b="1" i="1" dirty="0" smtClean="0">
                                <a:solidFill>
                                  <a:srgbClr val="FF0000"/>
                                </a:solidFill>
                                <a:latin typeface="Cambria Math" panose="02040503050406030204" pitchFamily="18" charset="0"/>
                                <a:cs typeface="Times New Roman" panose="02020603050405020304" pitchFamily="18" charset="0"/>
                              </a:rPr>
                              <m:t>𝟐</m:t>
                            </m:r>
                          </m:sup>
                        </m:sSup>
                      </m:den>
                    </m:f>
                    <m:r>
                      <a:rPr lang="en-US" altLang="zh-CN" sz="2800" b="1" i="1" dirty="0" smtClean="0">
                        <a:solidFill>
                          <a:srgbClr val="FF0000"/>
                        </a:solidFill>
                        <a:latin typeface="Cambria Math" panose="02040503050406030204" pitchFamily="18" charset="0"/>
                        <a:cs typeface="Times New Roman" panose="02020603050405020304" pitchFamily="18" charset="0"/>
                      </a:rPr>
                      <m:t>) </m:t>
                    </m:r>
                  </m:oMath>
                </a14:m>
                <a:r>
                  <a:rPr lang="zh-CN" altLang="en-US" sz="2800" b="1" dirty="0">
                    <a:solidFill>
                      <a:schemeClr val="tx1"/>
                    </a:solidFill>
                  </a:rPr>
                  <a:t>     指数级</a:t>
                </a:r>
              </a:p>
            </p:txBody>
          </p:sp>
        </mc:Choice>
        <mc:Fallback xmlns="">
          <p:sp>
            <p:nvSpPr>
              <p:cNvPr id="8" name="矩形 7"/>
              <p:cNvSpPr>
                <a:spLocks noRot="1" noChangeAspect="1" noMove="1" noResize="1" noEditPoints="1" noAdjustHandles="1" noChangeArrowheads="1" noChangeShapeType="1" noTextEdit="1"/>
              </p:cNvSpPr>
              <p:nvPr/>
            </p:nvSpPr>
            <p:spPr>
              <a:xfrm>
                <a:off x="168327" y="4331603"/>
                <a:ext cx="8926540" cy="1594412"/>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1519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3535363" y="642938"/>
            <a:ext cx="1012825"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1</a:t>
            </a:r>
            <a:endParaRPr lang="zh-CN" altLang="en-US" sz="3200" dirty="0">
              <a:solidFill>
                <a:schemeClr val="tx1"/>
              </a:solidFill>
            </a:endParaRPr>
          </a:p>
        </p:txBody>
      </p:sp>
      <p:grpSp>
        <p:nvGrpSpPr>
          <p:cNvPr id="2" name="组合 1"/>
          <p:cNvGrpSpPr>
            <a:grpSpLocks/>
          </p:cNvGrpSpPr>
          <p:nvPr/>
        </p:nvGrpSpPr>
        <p:grpSpPr bwMode="auto">
          <a:xfrm>
            <a:off x="2454275" y="1249363"/>
            <a:ext cx="3375025" cy="1295400"/>
            <a:chOff x="2454275" y="1249363"/>
            <a:chExt cx="3375025" cy="1295400"/>
          </a:xfrm>
        </p:grpSpPr>
        <p:sp>
          <p:nvSpPr>
            <p:cNvPr id="4" name="矩形 3"/>
            <p:cNvSpPr/>
            <p:nvPr/>
          </p:nvSpPr>
          <p:spPr bwMode="auto">
            <a:xfrm>
              <a:off x="2454275" y="1938338"/>
              <a:ext cx="1317625"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3</a:t>
              </a:r>
              <a:endParaRPr lang="zh-CN" altLang="en-US" sz="3200" dirty="0">
                <a:solidFill>
                  <a:schemeClr val="tx1"/>
                </a:solidFill>
              </a:endParaRPr>
            </a:p>
          </p:txBody>
        </p:sp>
        <p:sp>
          <p:nvSpPr>
            <p:cNvPr id="5" name="矩形 4"/>
            <p:cNvSpPr/>
            <p:nvPr/>
          </p:nvSpPr>
          <p:spPr bwMode="auto">
            <a:xfrm>
              <a:off x="4511675" y="1920875"/>
              <a:ext cx="1317625"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2</a:t>
              </a:r>
              <a:endParaRPr lang="zh-CN" altLang="en-US" sz="3200" dirty="0">
                <a:solidFill>
                  <a:schemeClr val="tx1"/>
                </a:solidFill>
              </a:endParaRPr>
            </a:p>
          </p:txBody>
        </p:sp>
        <p:cxnSp>
          <p:nvCxnSpPr>
            <p:cNvPr id="13" name="直接连接符 12"/>
            <p:cNvCxnSpPr/>
            <p:nvPr/>
          </p:nvCxnSpPr>
          <p:spPr bwMode="auto">
            <a:xfrm flipH="1">
              <a:off x="2947988" y="1276350"/>
              <a:ext cx="954087" cy="65563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 idx="2"/>
            </p:cNvCxnSpPr>
            <p:nvPr/>
          </p:nvCxnSpPr>
          <p:spPr bwMode="auto">
            <a:xfrm>
              <a:off x="4041775" y="1249363"/>
              <a:ext cx="1184275" cy="646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a:grpSpLocks/>
          </p:cNvGrpSpPr>
          <p:nvPr/>
        </p:nvGrpSpPr>
        <p:grpSpPr bwMode="auto">
          <a:xfrm>
            <a:off x="1390650" y="2527300"/>
            <a:ext cx="5754688" cy="1149350"/>
            <a:chOff x="1390650" y="2527300"/>
            <a:chExt cx="5754687" cy="1149350"/>
          </a:xfrm>
        </p:grpSpPr>
        <p:sp>
          <p:nvSpPr>
            <p:cNvPr id="6" name="矩形 5"/>
            <p:cNvSpPr/>
            <p:nvPr/>
          </p:nvSpPr>
          <p:spPr bwMode="auto">
            <a:xfrm>
              <a:off x="3594100" y="2994025"/>
              <a:ext cx="1316038"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10</a:t>
              </a:r>
              <a:endParaRPr lang="zh-CN" altLang="en-US" sz="3200" dirty="0">
                <a:solidFill>
                  <a:schemeClr val="tx1"/>
                </a:solidFill>
              </a:endParaRPr>
            </a:p>
          </p:txBody>
        </p:sp>
        <p:sp>
          <p:nvSpPr>
            <p:cNvPr id="7" name="矩形 6"/>
            <p:cNvSpPr/>
            <p:nvPr/>
          </p:nvSpPr>
          <p:spPr bwMode="auto">
            <a:xfrm>
              <a:off x="5829299" y="3070225"/>
              <a:ext cx="1316038"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1</a:t>
              </a:r>
              <a:endParaRPr lang="zh-CN" altLang="en-US" sz="3200" dirty="0">
                <a:solidFill>
                  <a:schemeClr val="tx1"/>
                </a:solidFill>
              </a:endParaRPr>
            </a:p>
          </p:txBody>
        </p:sp>
        <p:sp>
          <p:nvSpPr>
            <p:cNvPr id="8" name="矩形 7"/>
            <p:cNvSpPr/>
            <p:nvPr/>
          </p:nvSpPr>
          <p:spPr bwMode="auto">
            <a:xfrm>
              <a:off x="1390650" y="2995613"/>
              <a:ext cx="1316038" cy="60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3200" dirty="0">
                  <a:solidFill>
                    <a:schemeClr val="tx1"/>
                  </a:solidFill>
                </a:rPr>
                <a:t>4</a:t>
              </a:r>
              <a:endParaRPr lang="zh-CN" altLang="en-US" sz="3200" dirty="0">
                <a:solidFill>
                  <a:schemeClr val="tx1"/>
                </a:solidFill>
              </a:endParaRPr>
            </a:p>
          </p:txBody>
        </p:sp>
        <p:cxnSp>
          <p:nvCxnSpPr>
            <p:cNvPr id="15" name="直接连接符 14"/>
            <p:cNvCxnSpPr/>
            <p:nvPr/>
          </p:nvCxnSpPr>
          <p:spPr bwMode="auto">
            <a:xfrm flipH="1">
              <a:off x="2206625" y="2538413"/>
              <a:ext cx="708025" cy="4572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2"/>
            </p:cNvCxnSpPr>
            <p:nvPr/>
          </p:nvCxnSpPr>
          <p:spPr bwMode="auto">
            <a:xfrm flipH="1">
              <a:off x="4100513" y="2527300"/>
              <a:ext cx="1069975" cy="4683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auto">
            <a:xfrm>
              <a:off x="2947988" y="2538413"/>
              <a:ext cx="1152525" cy="493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2"/>
            </p:cNvCxnSpPr>
            <p:nvPr/>
          </p:nvCxnSpPr>
          <p:spPr bwMode="auto">
            <a:xfrm>
              <a:off x="5170487" y="2527300"/>
              <a:ext cx="1068387" cy="5429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a:spLocks noChangeArrowheads="1"/>
          </p:cNvSpPr>
          <p:nvPr/>
        </p:nvSpPr>
        <p:spPr bwMode="auto">
          <a:xfrm>
            <a:off x="2339975" y="1484313"/>
            <a:ext cx="51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b="1" dirty="0">
                <a:solidFill>
                  <a:srgbClr val="FF0000"/>
                </a:solidFill>
              </a:rPr>
              <a:t>7</a:t>
            </a:r>
            <a:endParaRPr lang="zh-CN" altLang="en-US" sz="2800" b="1" dirty="0">
              <a:solidFill>
                <a:srgbClr val="FF0000"/>
              </a:solidFill>
            </a:endParaRPr>
          </a:p>
        </p:txBody>
      </p:sp>
      <p:sp>
        <p:nvSpPr>
          <p:cNvPr id="39" name="TextBox 38"/>
          <p:cNvSpPr txBox="1">
            <a:spLocks noChangeArrowheads="1"/>
          </p:cNvSpPr>
          <p:nvPr/>
        </p:nvSpPr>
        <p:spPr bwMode="auto">
          <a:xfrm>
            <a:off x="3348038" y="1484313"/>
            <a:ext cx="585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b="1">
                <a:solidFill>
                  <a:srgbClr val="FF0000"/>
                </a:solidFill>
              </a:rPr>
              <a:t>13</a:t>
            </a:r>
            <a:endParaRPr lang="zh-CN" altLang="en-US" sz="2800" b="1">
              <a:solidFill>
                <a:srgbClr val="FF0000"/>
              </a:solidFill>
            </a:endParaRPr>
          </a:p>
        </p:txBody>
      </p:sp>
      <p:sp>
        <p:nvSpPr>
          <p:cNvPr id="33" name="TextBox 32"/>
          <p:cNvSpPr txBox="1">
            <a:spLocks noChangeArrowheads="1"/>
          </p:cNvSpPr>
          <p:nvPr/>
        </p:nvSpPr>
        <p:spPr bwMode="auto">
          <a:xfrm>
            <a:off x="4298950" y="1493838"/>
            <a:ext cx="61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solidFill>
                  <a:srgbClr val="FF0000"/>
                </a:solidFill>
              </a:rPr>
              <a:t>12</a:t>
            </a:r>
            <a:endParaRPr lang="zh-CN" altLang="en-US" sz="2800" b="1">
              <a:solidFill>
                <a:srgbClr val="FF0000"/>
              </a:solidFill>
            </a:endParaRPr>
          </a:p>
        </p:txBody>
      </p:sp>
      <p:sp>
        <p:nvSpPr>
          <p:cNvPr id="43" name="TextBox 42"/>
          <p:cNvSpPr txBox="1">
            <a:spLocks noChangeArrowheads="1"/>
          </p:cNvSpPr>
          <p:nvPr/>
        </p:nvSpPr>
        <p:spPr bwMode="auto">
          <a:xfrm>
            <a:off x="5137150" y="1470025"/>
            <a:ext cx="60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solidFill>
                  <a:srgbClr val="FF0000"/>
                </a:solidFill>
              </a:rPr>
              <a:t>3</a:t>
            </a:r>
            <a:endParaRPr lang="zh-CN" altLang="en-US" sz="2800" b="1">
              <a:solidFill>
                <a:srgbClr val="FF0000"/>
              </a:solidFill>
            </a:endParaRPr>
          </a:p>
        </p:txBody>
      </p:sp>
      <p:sp>
        <p:nvSpPr>
          <p:cNvPr id="36" name="TextBox 35"/>
          <p:cNvSpPr txBox="1">
            <a:spLocks noChangeArrowheads="1"/>
          </p:cNvSpPr>
          <p:nvPr/>
        </p:nvSpPr>
        <p:spPr bwMode="auto">
          <a:xfrm>
            <a:off x="2947988" y="188913"/>
            <a:ext cx="6937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solidFill>
                  <a:srgbClr val="FF0000"/>
                </a:solidFill>
              </a:rPr>
              <a:t>14</a:t>
            </a:r>
            <a:endParaRPr lang="zh-CN" altLang="en-US" sz="2800" b="1">
              <a:solidFill>
                <a:srgbClr val="FF0000"/>
              </a:solidFill>
            </a:endParaRPr>
          </a:p>
        </p:txBody>
      </p:sp>
      <p:cxnSp>
        <p:nvCxnSpPr>
          <p:cNvPr id="38" name="直接箭头连接符 37"/>
          <p:cNvCxnSpPr/>
          <p:nvPr/>
        </p:nvCxnSpPr>
        <p:spPr>
          <a:xfrm>
            <a:off x="3441700" y="2544763"/>
            <a:ext cx="658813" cy="254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4605338" y="2671763"/>
            <a:ext cx="531812" cy="204787"/>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39" idx="1"/>
          </p:cNvCxnSpPr>
          <p:nvPr/>
        </p:nvCxnSpPr>
        <p:spPr>
          <a:xfrm flipH="1">
            <a:off x="3348038" y="1470025"/>
            <a:ext cx="554037" cy="2762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a:spLocks noChangeArrowheads="1"/>
          </p:cNvSpPr>
          <p:nvPr/>
        </p:nvSpPr>
        <p:spPr bwMode="auto">
          <a:xfrm>
            <a:off x="4649788" y="642938"/>
            <a:ext cx="1179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d[1,1])</a:t>
            </a:r>
            <a:endParaRPr lang="zh-CN" altLang="en-US" sz="2800" b="1"/>
          </a:p>
        </p:txBody>
      </p:sp>
      <p:sp>
        <p:nvSpPr>
          <p:cNvPr id="53" name="TextBox 52"/>
          <p:cNvSpPr txBox="1">
            <a:spLocks noChangeArrowheads="1"/>
          </p:cNvSpPr>
          <p:nvPr/>
        </p:nvSpPr>
        <p:spPr bwMode="auto">
          <a:xfrm>
            <a:off x="1160463" y="2003425"/>
            <a:ext cx="1179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d[2,1]</a:t>
            </a:r>
            <a:endParaRPr lang="zh-CN" altLang="en-US" sz="2800" b="1"/>
          </a:p>
        </p:txBody>
      </p:sp>
      <p:sp>
        <p:nvSpPr>
          <p:cNvPr id="54" name="TextBox 53"/>
          <p:cNvSpPr txBox="1">
            <a:spLocks noChangeArrowheads="1"/>
          </p:cNvSpPr>
          <p:nvPr/>
        </p:nvSpPr>
        <p:spPr bwMode="auto">
          <a:xfrm>
            <a:off x="5837238" y="1979613"/>
            <a:ext cx="1179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d[2,2]</a:t>
            </a:r>
            <a:endParaRPr lang="zh-CN" altLang="en-US" sz="2800" b="1"/>
          </a:p>
        </p:txBody>
      </p:sp>
      <p:sp>
        <p:nvSpPr>
          <p:cNvPr id="55" name="TextBox 54"/>
          <p:cNvSpPr txBox="1">
            <a:spLocks noChangeArrowheads="1"/>
          </p:cNvSpPr>
          <p:nvPr/>
        </p:nvSpPr>
        <p:spPr bwMode="auto">
          <a:xfrm>
            <a:off x="133350" y="3078163"/>
            <a:ext cx="1179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d[3,1]</a:t>
            </a:r>
            <a:endParaRPr lang="zh-CN" altLang="en-US" sz="2800" b="1"/>
          </a:p>
        </p:txBody>
      </p:sp>
      <p:sp>
        <p:nvSpPr>
          <p:cNvPr id="56" name="TextBox 55"/>
          <p:cNvSpPr txBox="1">
            <a:spLocks noChangeArrowheads="1"/>
          </p:cNvSpPr>
          <p:nvPr/>
        </p:nvSpPr>
        <p:spPr bwMode="auto">
          <a:xfrm>
            <a:off x="3594100" y="3648075"/>
            <a:ext cx="1179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d[3,2]</a:t>
            </a:r>
            <a:endParaRPr lang="zh-CN" altLang="en-US" sz="2800" b="1"/>
          </a:p>
        </p:txBody>
      </p:sp>
      <p:sp>
        <p:nvSpPr>
          <p:cNvPr id="57" name="TextBox 56"/>
          <p:cNvSpPr txBox="1">
            <a:spLocks noChangeArrowheads="1"/>
          </p:cNvSpPr>
          <p:nvPr/>
        </p:nvSpPr>
        <p:spPr bwMode="auto">
          <a:xfrm>
            <a:off x="7167563" y="3076575"/>
            <a:ext cx="1179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1"/>
              <a:t>d[3,3]</a:t>
            </a:r>
            <a:endParaRPr lang="zh-CN" altLang="en-US" sz="2800" b="1"/>
          </a:p>
        </p:txBody>
      </p:sp>
      <p:sp>
        <p:nvSpPr>
          <p:cNvPr id="52" name="矩形 51"/>
          <p:cNvSpPr>
            <a:spLocks noChangeArrowheads="1"/>
          </p:cNvSpPr>
          <p:nvPr/>
        </p:nvSpPr>
        <p:spPr bwMode="auto">
          <a:xfrm>
            <a:off x="295275" y="4171950"/>
            <a:ext cx="727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dirty="0"/>
              <a:t>假设以格子</a:t>
            </a:r>
            <a:r>
              <a:rPr lang="en-US" altLang="zh-CN" sz="2400" b="1" dirty="0"/>
              <a:t>(</a:t>
            </a:r>
            <a:r>
              <a:rPr lang="en-US" altLang="zh-CN" sz="2400" b="1" dirty="0" err="1"/>
              <a:t>i,j</a:t>
            </a:r>
            <a:r>
              <a:rPr lang="en-US" altLang="zh-CN" sz="2400" b="1" dirty="0"/>
              <a:t>)</a:t>
            </a:r>
            <a:r>
              <a:rPr lang="zh-CN" altLang="en-US" sz="2400" b="1" dirty="0"/>
              <a:t>为首的“子三角形”的最大和为</a:t>
            </a:r>
            <a:r>
              <a:rPr lang="en-US" altLang="zh-CN" sz="2400" b="1" dirty="0"/>
              <a:t>d[</a:t>
            </a:r>
            <a:r>
              <a:rPr lang="en-US" altLang="zh-CN" sz="2400" b="1" dirty="0" err="1"/>
              <a:t>i,j</a:t>
            </a:r>
            <a:r>
              <a:rPr lang="en-US" altLang="zh-CN" sz="2400" b="1" dirty="0"/>
              <a:t>]</a:t>
            </a:r>
            <a:r>
              <a:rPr lang="zh-CN" altLang="en-US" sz="2400" b="1" dirty="0"/>
              <a:t> </a:t>
            </a:r>
            <a:endParaRPr lang="zh-CN" altLang="en-US" sz="2400" dirty="0"/>
          </a:p>
        </p:txBody>
      </p:sp>
      <p:sp>
        <p:nvSpPr>
          <p:cNvPr id="61" name="任意多边形 60"/>
          <p:cNvSpPr/>
          <p:nvPr/>
        </p:nvSpPr>
        <p:spPr>
          <a:xfrm>
            <a:off x="939800" y="1644650"/>
            <a:ext cx="4270375" cy="2562225"/>
          </a:xfrm>
          <a:custGeom>
            <a:avLst/>
            <a:gdLst>
              <a:gd name="connsiteX0" fmla="*/ 446479 w 4269430"/>
              <a:gd name="connsiteY0" fmla="*/ 92338 h 2561421"/>
              <a:gd name="connsiteX1" fmla="*/ 522679 w 4269430"/>
              <a:gd name="connsiteY1" fmla="*/ 77098 h 2561421"/>
              <a:gd name="connsiteX2" fmla="*/ 568399 w 4269430"/>
              <a:gd name="connsiteY2" fmla="*/ 61858 h 2561421"/>
              <a:gd name="connsiteX3" fmla="*/ 1558999 w 4269430"/>
              <a:gd name="connsiteY3" fmla="*/ 31378 h 2561421"/>
              <a:gd name="connsiteX4" fmla="*/ 1665679 w 4269430"/>
              <a:gd name="connsiteY4" fmla="*/ 898 h 2561421"/>
              <a:gd name="connsiteX5" fmla="*/ 2061919 w 4269430"/>
              <a:gd name="connsiteY5" fmla="*/ 16138 h 2561421"/>
              <a:gd name="connsiteX6" fmla="*/ 2107639 w 4269430"/>
              <a:gd name="connsiteY6" fmla="*/ 31378 h 2561421"/>
              <a:gd name="connsiteX7" fmla="*/ 2168599 w 4269430"/>
              <a:gd name="connsiteY7" fmla="*/ 46618 h 2561421"/>
              <a:gd name="connsiteX8" fmla="*/ 2214319 w 4269430"/>
              <a:gd name="connsiteY8" fmla="*/ 77098 h 2561421"/>
              <a:gd name="connsiteX9" fmla="*/ 2305759 w 4269430"/>
              <a:gd name="connsiteY9" fmla="*/ 107578 h 2561421"/>
              <a:gd name="connsiteX10" fmla="*/ 2351479 w 4269430"/>
              <a:gd name="connsiteY10" fmla="*/ 122818 h 2561421"/>
              <a:gd name="connsiteX11" fmla="*/ 2412439 w 4269430"/>
              <a:gd name="connsiteY11" fmla="*/ 153298 h 2561421"/>
              <a:gd name="connsiteX12" fmla="*/ 2519119 w 4269430"/>
              <a:gd name="connsiteY12" fmla="*/ 214258 h 2561421"/>
              <a:gd name="connsiteX13" fmla="*/ 2564839 w 4269430"/>
              <a:gd name="connsiteY13" fmla="*/ 229498 h 2561421"/>
              <a:gd name="connsiteX14" fmla="*/ 2641039 w 4269430"/>
              <a:gd name="connsiteY14" fmla="*/ 275218 h 2561421"/>
              <a:gd name="connsiteX15" fmla="*/ 2732479 w 4269430"/>
              <a:gd name="connsiteY15" fmla="*/ 305698 h 2561421"/>
              <a:gd name="connsiteX16" fmla="*/ 2778199 w 4269430"/>
              <a:gd name="connsiteY16" fmla="*/ 336178 h 2561421"/>
              <a:gd name="connsiteX17" fmla="*/ 2884879 w 4269430"/>
              <a:gd name="connsiteY17" fmla="*/ 351418 h 2561421"/>
              <a:gd name="connsiteX18" fmla="*/ 3128719 w 4269430"/>
              <a:gd name="connsiteY18" fmla="*/ 381898 h 2561421"/>
              <a:gd name="connsiteX19" fmla="*/ 3174439 w 4269430"/>
              <a:gd name="connsiteY19" fmla="*/ 412378 h 2561421"/>
              <a:gd name="connsiteX20" fmla="*/ 3204919 w 4269430"/>
              <a:gd name="connsiteY20" fmla="*/ 458098 h 2561421"/>
              <a:gd name="connsiteX21" fmla="*/ 3250639 w 4269430"/>
              <a:gd name="connsiteY21" fmla="*/ 473338 h 2561421"/>
              <a:gd name="connsiteX22" fmla="*/ 3281119 w 4269430"/>
              <a:gd name="connsiteY22" fmla="*/ 519058 h 2561421"/>
              <a:gd name="connsiteX23" fmla="*/ 3326839 w 4269430"/>
              <a:gd name="connsiteY23" fmla="*/ 549538 h 2561421"/>
              <a:gd name="connsiteX24" fmla="*/ 3387799 w 4269430"/>
              <a:gd name="connsiteY24" fmla="*/ 686698 h 2561421"/>
              <a:gd name="connsiteX25" fmla="*/ 3433519 w 4269430"/>
              <a:gd name="connsiteY25" fmla="*/ 717178 h 2561421"/>
              <a:gd name="connsiteX26" fmla="*/ 3524959 w 4269430"/>
              <a:gd name="connsiteY26" fmla="*/ 808618 h 2561421"/>
              <a:gd name="connsiteX27" fmla="*/ 3540199 w 4269430"/>
              <a:gd name="connsiteY27" fmla="*/ 854338 h 2561421"/>
              <a:gd name="connsiteX28" fmla="*/ 3585919 w 4269430"/>
              <a:gd name="connsiteY28" fmla="*/ 930538 h 2561421"/>
              <a:gd name="connsiteX29" fmla="*/ 3631639 w 4269430"/>
              <a:gd name="connsiteY29" fmla="*/ 961018 h 2561421"/>
              <a:gd name="connsiteX30" fmla="*/ 3677359 w 4269430"/>
              <a:gd name="connsiteY30" fmla="*/ 1006738 h 2561421"/>
              <a:gd name="connsiteX31" fmla="*/ 3707839 w 4269430"/>
              <a:gd name="connsiteY31" fmla="*/ 1052458 h 2561421"/>
              <a:gd name="connsiteX32" fmla="*/ 3799279 w 4269430"/>
              <a:gd name="connsiteY32" fmla="*/ 1113418 h 2561421"/>
              <a:gd name="connsiteX33" fmla="*/ 3875479 w 4269430"/>
              <a:gd name="connsiteY33" fmla="*/ 1174378 h 2561421"/>
              <a:gd name="connsiteX34" fmla="*/ 3921199 w 4269430"/>
              <a:gd name="connsiteY34" fmla="*/ 1220098 h 2561421"/>
              <a:gd name="connsiteX35" fmla="*/ 3966919 w 4269430"/>
              <a:gd name="connsiteY35" fmla="*/ 1250578 h 2561421"/>
              <a:gd name="connsiteX36" fmla="*/ 4043119 w 4269430"/>
              <a:gd name="connsiteY36" fmla="*/ 1342018 h 2561421"/>
              <a:gd name="connsiteX37" fmla="*/ 4088839 w 4269430"/>
              <a:gd name="connsiteY37" fmla="*/ 1387738 h 2561421"/>
              <a:gd name="connsiteX38" fmla="*/ 4134559 w 4269430"/>
              <a:gd name="connsiteY38" fmla="*/ 1479178 h 2561421"/>
              <a:gd name="connsiteX39" fmla="*/ 4165039 w 4269430"/>
              <a:gd name="connsiteY39" fmla="*/ 1540138 h 2561421"/>
              <a:gd name="connsiteX40" fmla="*/ 4241239 w 4269430"/>
              <a:gd name="connsiteY40" fmla="*/ 1585858 h 2561421"/>
              <a:gd name="connsiteX41" fmla="*/ 4241239 w 4269430"/>
              <a:gd name="connsiteY41" fmla="*/ 1936378 h 2561421"/>
              <a:gd name="connsiteX42" fmla="*/ 4180279 w 4269430"/>
              <a:gd name="connsiteY42" fmla="*/ 2027818 h 2561421"/>
              <a:gd name="connsiteX43" fmla="*/ 4149799 w 4269430"/>
              <a:gd name="connsiteY43" fmla="*/ 2088778 h 2561421"/>
              <a:gd name="connsiteX44" fmla="*/ 4119319 w 4269430"/>
              <a:gd name="connsiteY44" fmla="*/ 2164978 h 2561421"/>
              <a:gd name="connsiteX45" fmla="*/ 4073599 w 4269430"/>
              <a:gd name="connsiteY45" fmla="*/ 2195458 h 2561421"/>
              <a:gd name="connsiteX46" fmla="*/ 3936439 w 4269430"/>
              <a:gd name="connsiteY46" fmla="*/ 2317378 h 2561421"/>
              <a:gd name="connsiteX47" fmla="*/ 3860239 w 4269430"/>
              <a:gd name="connsiteY47" fmla="*/ 2393578 h 2561421"/>
              <a:gd name="connsiteX48" fmla="*/ 3814519 w 4269430"/>
              <a:gd name="connsiteY48" fmla="*/ 2408818 h 2561421"/>
              <a:gd name="connsiteX49" fmla="*/ 3723079 w 4269430"/>
              <a:gd name="connsiteY49" fmla="*/ 2469778 h 2561421"/>
              <a:gd name="connsiteX50" fmla="*/ 3555439 w 4269430"/>
              <a:gd name="connsiteY50" fmla="*/ 2500258 h 2561421"/>
              <a:gd name="connsiteX51" fmla="*/ 3494479 w 4269430"/>
              <a:gd name="connsiteY51" fmla="*/ 2530738 h 2561421"/>
              <a:gd name="connsiteX52" fmla="*/ 3113479 w 4269430"/>
              <a:gd name="connsiteY52" fmla="*/ 2561218 h 2561421"/>
              <a:gd name="connsiteX53" fmla="*/ 2503879 w 4269430"/>
              <a:gd name="connsiteY53" fmla="*/ 2545978 h 2561421"/>
              <a:gd name="connsiteX54" fmla="*/ 2427679 w 4269430"/>
              <a:gd name="connsiteY54" fmla="*/ 2530738 h 2561421"/>
              <a:gd name="connsiteX55" fmla="*/ 2320999 w 4269430"/>
              <a:gd name="connsiteY55" fmla="*/ 2515498 h 2561421"/>
              <a:gd name="connsiteX56" fmla="*/ 2214319 w 4269430"/>
              <a:gd name="connsiteY56" fmla="*/ 2485018 h 2561421"/>
              <a:gd name="connsiteX57" fmla="*/ 2016199 w 4269430"/>
              <a:gd name="connsiteY57" fmla="*/ 2469778 h 2561421"/>
              <a:gd name="connsiteX58" fmla="*/ 1955239 w 4269430"/>
              <a:gd name="connsiteY58" fmla="*/ 2454538 h 2561421"/>
              <a:gd name="connsiteX59" fmla="*/ 1894279 w 4269430"/>
              <a:gd name="connsiteY59" fmla="*/ 2424058 h 2561421"/>
              <a:gd name="connsiteX60" fmla="*/ 1787599 w 4269430"/>
              <a:gd name="connsiteY60" fmla="*/ 2408818 h 2561421"/>
              <a:gd name="connsiteX61" fmla="*/ 1726639 w 4269430"/>
              <a:gd name="connsiteY61" fmla="*/ 2393578 h 2561421"/>
              <a:gd name="connsiteX62" fmla="*/ 1498039 w 4269430"/>
              <a:gd name="connsiteY62" fmla="*/ 2363098 h 2561421"/>
              <a:gd name="connsiteX63" fmla="*/ 1437079 w 4269430"/>
              <a:gd name="connsiteY63" fmla="*/ 2332618 h 2561421"/>
              <a:gd name="connsiteX64" fmla="*/ 1238959 w 4269430"/>
              <a:gd name="connsiteY64" fmla="*/ 2302138 h 2561421"/>
              <a:gd name="connsiteX65" fmla="*/ 1177999 w 4269430"/>
              <a:gd name="connsiteY65" fmla="*/ 2286898 h 2561421"/>
              <a:gd name="connsiteX66" fmla="*/ 1101799 w 4269430"/>
              <a:gd name="connsiteY66" fmla="*/ 2271658 h 2561421"/>
              <a:gd name="connsiteX67" fmla="*/ 949399 w 4269430"/>
              <a:gd name="connsiteY67" fmla="*/ 2241178 h 2561421"/>
              <a:gd name="connsiteX68" fmla="*/ 827479 w 4269430"/>
              <a:gd name="connsiteY68" fmla="*/ 2195458 h 2561421"/>
              <a:gd name="connsiteX69" fmla="*/ 766519 w 4269430"/>
              <a:gd name="connsiteY69" fmla="*/ 2149738 h 2561421"/>
              <a:gd name="connsiteX70" fmla="*/ 614119 w 4269430"/>
              <a:gd name="connsiteY70" fmla="*/ 2104018 h 2561421"/>
              <a:gd name="connsiteX71" fmla="*/ 507439 w 4269430"/>
              <a:gd name="connsiteY71" fmla="*/ 2058298 h 2561421"/>
              <a:gd name="connsiteX72" fmla="*/ 415999 w 4269430"/>
              <a:gd name="connsiteY72" fmla="*/ 2012578 h 2561421"/>
              <a:gd name="connsiteX73" fmla="*/ 324559 w 4269430"/>
              <a:gd name="connsiteY73" fmla="*/ 1982098 h 2561421"/>
              <a:gd name="connsiteX74" fmla="*/ 278839 w 4269430"/>
              <a:gd name="connsiteY74" fmla="*/ 1966858 h 2561421"/>
              <a:gd name="connsiteX75" fmla="*/ 233119 w 4269430"/>
              <a:gd name="connsiteY75" fmla="*/ 1951618 h 2561421"/>
              <a:gd name="connsiteX76" fmla="*/ 202639 w 4269430"/>
              <a:gd name="connsiteY76" fmla="*/ 1905898 h 2561421"/>
              <a:gd name="connsiteX77" fmla="*/ 156919 w 4269430"/>
              <a:gd name="connsiteY77" fmla="*/ 1890658 h 2561421"/>
              <a:gd name="connsiteX78" fmla="*/ 141679 w 4269430"/>
              <a:gd name="connsiteY78" fmla="*/ 1844938 h 2561421"/>
              <a:gd name="connsiteX79" fmla="*/ 80719 w 4269430"/>
              <a:gd name="connsiteY79" fmla="*/ 1753498 h 2561421"/>
              <a:gd name="connsiteX80" fmla="*/ 65479 w 4269430"/>
              <a:gd name="connsiteY80" fmla="*/ 1692538 h 2561421"/>
              <a:gd name="connsiteX81" fmla="*/ 34999 w 4269430"/>
              <a:gd name="connsiteY81" fmla="*/ 1540138 h 2561421"/>
              <a:gd name="connsiteX82" fmla="*/ 19759 w 4269430"/>
              <a:gd name="connsiteY82" fmla="*/ 823858 h 2561421"/>
              <a:gd name="connsiteX83" fmla="*/ 34999 w 4269430"/>
              <a:gd name="connsiteY83" fmla="*/ 762898 h 2561421"/>
              <a:gd name="connsiteX84" fmla="*/ 65479 w 4269430"/>
              <a:gd name="connsiteY84" fmla="*/ 671458 h 2561421"/>
              <a:gd name="connsiteX85" fmla="*/ 80719 w 4269430"/>
              <a:gd name="connsiteY85" fmla="*/ 625738 h 2561421"/>
              <a:gd name="connsiteX86" fmla="*/ 187399 w 4269430"/>
              <a:gd name="connsiteY86" fmla="*/ 488578 h 2561421"/>
              <a:gd name="connsiteX87" fmla="*/ 202639 w 4269430"/>
              <a:gd name="connsiteY87" fmla="*/ 442858 h 2561421"/>
              <a:gd name="connsiteX88" fmla="*/ 263599 w 4269430"/>
              <a:gd name="connsiteY88" fmla="*/ 351418 h 2561421"/>
              <a:gd name="connsiteX89" fmla="*/ 324559 w 4269430"/>
              <a:gd name="connsiteY89" fmla="*/ 259978 h 2561421"/>
              <a:gd name="connsiteX90" fmla="*/ 355039 w 4269430"/>
              <a:gd name="connsiteY90" fmla="*/ 214258 h 2561421"/>
              <a:gd name="connsiteX91" fmla="*/ 385519 w 4269430"/>
              <a:gd name="connsiteY91" fmla="*/ 168538 h 2561421"/>
              <a:gd name="connsiteX92" fmla="*/ 507439 w 4269430"/>
              <a:gd name="connsiteY92" fmla="*/ 107578 h 256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269430" h="2561421">
                <a:moveTo>
                  <a:pt x="446479" y="92338"/>
                </a:moveTo>
                <a:cubicBezTo>
                  <a:pt x="471879" y="87258"/>
                  <a:pt x="497549" y="83380"/>
                  <a:pt x="522679" y="77098"/>
                </a:cubicBezTo>
                <a:cubicBezTo>
                  <a:pt x="538264" y="73202"/>
                  <a:pt x="552401" y="63312"/>
                  <a:pt x="568399" y="61858"/>
                </a:cubicBezTo>
                <a:cubicBezTo>
                  <a:pt x="801967" y="40625"/>
                  <a:pt x="1461188" y="33504"/>
                  <a:pt x="1558999" y="31378"/>
                </a:cubicBezTo>
                <a:cubicBezTo>
                  <a:pt x="1594559" y="21218"/>
                  <a:pt x="1628713" y="2018"/>
                  <a:pt x="1665679" y="898"/>
                </a:cubicBezTo>
                <a:cubicBezTo>
                  <a:pt x="1797796" y="-3106"/>
                  <a:pt x="1930055" y="7044"/>
                  <a:pt x="2061919" y="16138"/>
                </a:cubicBezTo>
                <a:cubicBezTo>
                  <a:pt x="2077945" y="17243"/>
                  <a:pt x="2092193" y="26965"/>
                  <a:pt x="2107639" y="31378"/>
                </a:cubicBezTo>
                <a:cubicBezTo>
                  <a:pt x="2127778" y="37132"/>
                  <a:pt x="2148279" y="41538"/>
                  <a:pt x="2168599" y="46618"/>
                </a:cubicBezTo>
                <a:cubicBezTo>
                  <a:pt x="2183839" y="56778"/>
                  <a:pt x="2197581" y="69659"/>
                  <a:pt x="2214319" y="77098"/>
                </a:cubicBezTo>
                <a:cubicBezTo>
                  <a:pt x="2243679" y="90147"/>
                  <a:pt x="2275279" y="97418"/>
                  <a:pt x="2305759" y="107578"/>
                </a:cubicBezTo>
                <a:cubicBezTo>
                  <a:pt x="2320999" y="112658"/>
                  <a:pt x="2337111" y="115634"/>
                  <a:pt x="2351479" y="122818"/>
                </a:cubicBezTo>
                <a:cubicBezTo>
                  <a:pt x="2371799" y="132978"/>
                  <a:pt x="2392714" y="142026"/>
                  <a:pt x="2412439" y="153298"/>
                </a:cubicBezTo>
                <a:cubicBezTo>
                  <a:pt x="2488966" y="197028"/>
                  <a:pt x="2427011" y="174783"/>
                  <a:pt x="2519119" y="214258"/>
                </a:cubicBezTo>
                <a:cubicBezTo>
                  <a:pt x="2533884" y="220586"/>
                  <a:pt x="2550471" y="222314"/>
                  <a:pt x="2564839" y="229498"/>
                </a:cubicBezTo>
                <a:cubicBezTo>
                  <a:pt x="2591333" y="242745"/>
                  <a:pt x="2614073" y="262961"/>
                  <a:pt x="2641039" y="275218"/>
                </a:cubicBezTo>
                <a:cubicBezTo>
                  <a:pt x="2670288" y="288513"/>
                  <a:pt x="2705746" y="287876"/>
                  <a:pt x="2732479" y="305698"/>
                </a:cubicBezTo>
                <a:cubicBezTo>
                  <a:pt x="2747719" y="315858"/>
                  <a:pt x="2760655" y="330915"/>
                  <a:pt x="2778199" y="336178"/>
                </a:cubicBezTo>
                <a:cubicBezTo>
                  <a:pt x="2812605" y="346500"/>
                  <a:pt x="2849447" y="345513"/>
                  <a:pt x="2884879" y="351418"/>
                </a:cubicBezTo>
                <a:cubicBezTo>
                  <a:pt x="3073837" y="382911"/>
                  <a:pt x="2810214" y="352943"/>
                  <a:pt x="3128719" y="381898"/>
                </a:cubicBezTo>
                <a:cubicBezTo>
                  <a:pt x="3143959" y="392058"/>
                  <a:pt x="3161487" y="399426"/>
                  <a:pt x="3174439" y="412378"/>
                </a:cubicBezTo>
                <a:cubicBezTo>
                  <a:pt x="3187391" y="425330"/>
                  <a:pt x="3190616" y="446656"/>
                  <a:pt x="3204919" y="458098"/>
                </a:cubicBezTo>
                <a:cubicBezTo>
                  <a:pt x="3217463" y="468133"/>
                  <a:pt x="3235399" y="468258"/>
                  <a:pt x="3250639" y="473338"/>
                </a:cubicBezTo>
                <a:cubicBezTo>
                  <a:pt x="3260799" y="488578"/>
                  <a:pt x="3268167" y="506106"/>
                  <a:pt x="3281119" y="519058"/>
                </a:cubicBezTo>
                <a:cubicBezTo>
                  <a:pt x="3294071" y="532010"/>
                  <a:pt x="3317131" y="534006"/>
                  <a:pt x="3326839" y="549538"/>
                </a:cubicBezTo>
                <a:cubicBezTo>
                  <a:pt x="3377140" y="630020"/>
                  <a:pt x="3331499" y="630398"/>
                  <a:pt x="3387799" y="686698"/>
                </a:cubicBezTo>
                <a:cubicBezTo>
                  <a:pt x="3400751" y="699650"/>
                  <a:pt x="3418279" y="707018"/>
                  <a:pt x="3433519" y="717178"/>
                </a:cubicBezTo>
                <a:cubicBezTo>
                  <a:pt x="3514799" y="879738"/>
                  <a:pt x="3403039" y="686698"/>
                  <a:pt x="3524959" y="808618"/>
                </a:cubicBezTo>
                <a:cubicBezTo>
                  <a:pt x="3536318" y="819977"/>
                  <a:pt x="3533015" y="839970"/>
                  <a:pt x="3540199" y="854338"/>
                </a:cubicBezTo>
                <a:cubicBezTo>
                  <a:pt x="3553446" y="880832"/>
                  <a:pt x="3566642" y="908048"/>
                  <a:pt x="3585919" y="930538"/>
                </a:cubicBezTo>
                <a:cubicBezTo>
                  <a:pt x="3597839" y="944445"/>
                  <a:pt x="3617568" y="949292"/>
                  <a:pt x="3631639" y="961018"/>
                </a:cubicBezTo>
                <a:cubicBezTo>
                  <a:pt x="3648196" y="974816"/>
                  <a:pt x="3663561" y="990181"/>
                  <a:pt x="3677359" y="1006738"/>
                </a:cubicBezTo>
                <a:cubicBezTo>
                  <a:pt x="3689085" y="1020809"/>
                  <a:pt x="3694055" y="1040397"/>
                  <a:pt x="3707839" y="1052458"/>
                </a:cubicBezTo>
                <a:cubicBezTo>
                  <a:pt x="3735408" y="1076581"/>
                  <a:pt x="3799279" y="1113418"/>
                  <a:pt x="3799279" y="1113418"/>
                </a:cubicBezTo>
                <a:cubicBezTo>
                  <a:pt x="3867446" y="1215669"/>
                  <a:pt x="3787144" y="1115488"/>
                  <a:pt x="3875479" y="1174378"/>
                </a:cubicBezTo>
                <a:cubicBezTo>
                  <a:pt x="3893412" y="1186333"/>
                  <a:pt x="3904642" y="1206300"/>
                  <a:pt x="3921199" y="1220098"/>
                </a:cubicBezTo>
                <a:cubicBezTo>
                  <a:pt x="3935270" y="1231824"/>
                  <a:pt x="3952848" y="1238852"/>
                  <a:pt x="3966919" y="1250578"/>
                </a:cubicBezTo>
                <a:cubicBezTo>
                  <a:pt x="4039776" y="1311292"/>
                  <a:pt x="3988628" y="1276629"/>
                  <a:pt x="4043119" y="1342018"/>
                </a:cubicBezTo>
                <a:cubicBezTo>
                  <a:pt x="4056917" y="1358575"/>
                  <a:pt x="4073599" y="1372498"/>
                  <a:pt x="4088839" y="1387738"/>
                </a:cubicBezTo>
                <a:cubicBezTo>
                  <a:pt x="4116781" y="1471563"/>
                  <a:pt x="4087290" y="1396457"/>
                  <a:pt x="4134559" y="1479178"/>
                </a:cubicBezTo>
                <a:cubicBezTo>
                  <a:pt x="4145831" y="1498903"/>
                  <a:pt x="4148975" y="1524074"/>
                  <a:pt x="4165039" y="1540138"/>
                </a:cubicBezTo>
                <a:cubicBezTo>
                  <a:pt x="4185984" y="1561083"/>
                  <a:pt x="4215839" y="1570618"/>
                  <a:pt x="4241239" y="1585858"/>
                </a:cubicBezTo>
                <a:cubicBezTo>
                  <a:pt x="4274412" y="1718552"/>
                  <a:pt x="4282999" y="1727578"/>
                  <a:pt x="4241239" y="1936378"/>
                </a:cubicBezTo>
                <a:cubicBezTo>
                  <a:pt x="4234055" y="1972299"/>
                  <a:pt x="4196662" y="1995053"/>
                  <a:pt x="4180279" y="2027818"/>
                </a:cubicBezTo>
                <a:cubicBezTo>
                  <a:pt x="4170119" y="2048138"/>
                  <a:pt x="4159026" y="2068018"/>
                  <a:pt x="4149799" y="2088778"/>
                </a:cubicBezTo>
                <a:cubicBezTo>
                  <a:pt x="4138688" y="2113777"/>
                  <a:pt x="4135220" y="2142717"/>
                  <a:pt x="4119319" y="2164978"/>
                </a:cubicBezTo>
                <a:cubicBezTo>
                  <a:pt x="4108673" y="2179883"/>
                  <a:pt x="4087289" y="2183289"/>
                  <a:pt x="4073599" y="2195458"/>
                </a:cubicBezTo>
                <a:cubicBezTo>
                  <a:pt x="3917012" y="2334647"/>
                  <a:pt x="4040204" y="2248202"/>
                  <a:pt x="3936439" y="2317378"/>
                </a:cubicBezTo>
                <a:cubicBezTo>
                  <a:pt x="3905959" y="2363098"/>
                  <a:pt x="3911039" y="2368178"/>
                  <a:pt x="3860239" y="2393578"/>
                </a:cubicBezTo>
                <a:cubicBezTo>
                  <a:pt x="3845871" y="2400762"/>
                  <a:pt x="3828562" y="2401016"/>
                  <a:pt x="3814519" y="2408818"/>
                </a:cubicBezTo>
                <a:cubicBezTo>
                  <a:pt x="3782497" y="2426608"/>
                  <a:pt x="3758618" y="2460893"/>
                  <a:pt x="3723079" y="2469778"/>
                </a:cubicBezTo>
                <a:cubicBezTo>
                  <a:pt x="3627270" y="2493730"/>
                  <a:pt x="3682854" y="2482056"/>
                  <a:pt x="3555439" y="2500258"/>
                </a:cubicBezTo>
                <a:cubicBezTo>
                  <a:pt x="3535119" y="2510418"/>
                  <a:pt x="3515751" y="2522761"/>
                  <a:pt x="3494479" y="2530738"/>
                </a:cubicBezTo>
                <a:cubicBezTo>
                  <a:pt x="3392744" y="2568889"/>
                  <a:pt x="3134036" y="2560239"/>
                  <a:pt x="3113479" y="2561218"/>
                </a:cubicBezTo>
                <a:lnTo>
                  <a:pt x="2503879" y="2545978"/>
                </a:lnTo>
                <a:cubicBezTo>
                  <a:pt x="2478002" y="2544828"/>
                  <a:pt x="2453230" y="2534996"/>
                  <a:pt x="2427679" y="2530738"/>
                </a:cubicBezTo>
                <a:cubicBezTo>
                  <a:pt x="2392247" y="2524833"/>
                  <a:pt x="2356123" y="2523024"/>
                  <a:pt x="2320999" y="2515498"/>
                </a:cubicBezTo>
                <a:cubicBezTo>
                  <a:pt x="2284837" y="2507749"/>
                  <a:pt x="2250893" y="2490504"/>
                  <a:pt x="2214319" y="2485018"/>
                </a:cubicBezTo>
                <a:cubicBezTo>
                  <a:pt x="2148817" y="2475193"/>
                  <a:pt x="2082239" y="2474858"/>
                  <a:pt x="2016199" y="2469778"/>
                </a:cubicBezTo>
                <a:cubicBezTo>
                  <a:pt x="1995879" y="2464698"/>
                  <a:pt x="1974851" y="2461892"/>
                  <a:pt x="1955239" y="2454538"/>
                </a:cubicBezTo>
                <a:cubicBezTo>
                  <a:pt x="1933967" y="2446561"/>
                  <a:pt x="1916197" y="2430036"/>
                  <a:pt x="1894279" y="2424058"/>
                </a:cubicBezTo>
                <a:cubicBezTo>
                  <a:pt x="1859624" y="2414607"/>
                  <a:pt x="1822941" y="2415244"/>
                  <a:pt x="1787599" y="2408818"/>
                </a:cubicBezTo>
                <a:cubicBezTo>
                  <a:pt x="1766991" y="2405071"/>
                  <a:pt x="1747178" y="2397686"/>
                  <a:pt x="1726639" y="2393578"/>
                </a:cubicBezTo>
                <a:cubicBezTo>
                  <a:pt x="1641129" y="2376476"/>
                  <a:pt x="1589532" y="2373264"/>
                  <a:pt x="1498039" y="2363098"/>
                </a:cubicBezTo>
                <a:cubicBezTo>
                  <a:pt x="1477719" y="2352938"/>
                  <a:pt x="1458839" y="2339146"/>
                  <a:pt x="1437079" y="2332618"/>
                </a:cubicBezTo>
                <a:cubicBezTo>
                  <a:pt x="1414416" y="2325819"/>
                  <a:pt x="1255088" y="2305071"/>
                  <a:pt x="1238959" y="2302138"/>
                </a:cubicBezTo>
                <a:cubicBezTo>
                  <a:pt x="1218351" y="2298391"/>
                  <a:pt x="1198446" y="2291442"/>
                  <a:pt x="1177999" y="2286898"/>
                </a:cubicBezTo>
                <a:cubicBezTo>
                  <a:pt x="1152713" y="2281279"/>
                  <a:pt x="1127284" y="2276292"/>
                  <a:pt x="1101799" y="2271658"/>
                </a:cubicBezTo>
                <a:cubicBezTo>
                  <a:pt x="1067715" y="2265461"/>
                  <a:pt x="987454" y="2255449"/>
                  <a:pt x="949399" y="2241178"/>
                </a:cubicBezTo>
                <a:cubicBezTo>
                  <a:pt x="790011" y="2181407"/>
                  <a:pt x="983953" y="2234577"/>
                  <a:pt x="827479" y="2195458"/>
                </a:cubicBezTo>
                <a:cubicBezTo>
                  <a:pt x="807159" y="2180218"/>
                  <a:pt x="789237" y="2161097"/>
                  <a:pt x="766519" y="2149738"/>
                </a:cubicBezTo>
                <a:cubicBezTo>
                  <a:pt x="729415" y="2131186"/>
                  <a:pt x="657871" y="2114956"/>
                  <a:pt x="614119" y="2104018"/>
                </a:cubicBezTo>
                <a:cubicBezTo>
                  <a:pt x="512245" y="2036102"/>
                  <a:pt x="630454" y="2107504"/>
                  <a:pt x="507439" y="2058298"/>
                </a:cubicBezTo>
                <a:cubicBezTo>
                  <a:pt x="475799" y="2045642"/>
                  <a:pt x="447455" y="2025685"/>
                  <a:pt x="415999" y="2012578"/>
                </a:cubicBezTo>
                <a:cubicBezTo>
                  <a:pt x="386342" y="2000221"/>
                  <a:pt x="355039" y="1992258"/>
                  <a:pt x="324559" y="1982098"/>
                </a:cubicBezTo>
                <a:lnTo>
                  <a:pt x="278839" y="1966858"/>
                </a:lnTo>
                <a:lnTo>
                  <a:pt x="233119" y="1951618"/>
                </a:lnTo>
                <a:cubicBezTo>
                  <a:pt x="222959" y="1936378"/>
                  <a:pt x="216942" y="1917340"/>
                  <a:pt x="202639" y="1905898"/>
                </a:cubicBezTo>
                <a:cubicBezTo>
                  <a:pt x="190095" y="1895863"/>
                  <a:pt x="168278" y="1902017"/>
                  <a:pt x="156919" y="1890658"/>
                </a:cubicBezTo>
                <a:cubicBezTo>
                  <a:pt x="145560" y="1879299"/>
                  <a:pt x="149481" y="1858981"/>
                  <a:pt x="141679" y="1844938"/>
                </a:cubicBezTo>
                <a:cubicBezTo>
                  <a:pt x="123889" y="1812916"/>
                  <a:pt x="80719" y="1753498"/>
                  <a:pt x="80719" y="1753498"/>
                </a:cubicBezTo>
                <a:cubicBezTo>
                  <a:pt x="75639" y="1733178"/>
                  <a:pt x="69226" y="1713146"/>
                  <a:pt x="65479" y="1692538"/>
                </a:cubicBezTo>
                <a:cubicBezTo>
                  <a:pt x="37460" y="1538434"/>
                  <a:pt x="66297" y="1634032"/>
                  <a:pt x="34999" y="1540138"/>
                </a:cubicBezTo>
                <a:cubicBezTo>
                  <a:pt x="-10103" y="1179324"/>
                  <a:pt x="-7588" y="1302437"/>
                  <a:pt x="19759" y="823858"/>
                </a:cubicBezTo>
                <a:cubicBezTo>
                  <a:pt x="20954" y="802947"/>
                  <a:pt x="28980" y="782960"/>
                  <a:pt x="34999" y="762898"/>
                </a:cubicBezTo>
                <a:cubicBezTo>
                  <a:pt x="44231" y="732124"/>
                  <a:pt x="55319" y="701938"/>
                  <a:pt x="65479" y="671458"/>
                </a:cubicBezTo>
                <a:cubicBezTo>
                  <a:pt x="70559" y="656218"/>
                  <a:pt x="71808" y="639104"/>
                  <a:pt x="80719" y="625738"/>
                </a:cubicBezTo>
                <a:cubicBezTo>
                  <a:pt x="153634" y="516365"/>
                  <a:pt x="115776" y="560201"/>
                  <a:pt x="187399" y="488578"/>
                </a:cubicBezTo>
                <a:cubicBezTo>
                  <a:pt x="192479" y="473338"/>
                  <a:pt x="194837" y="456901"/>
                  <a:pt x="202639" y="442858"/>
                </a:cubicBezTo>
                <a:cubicBezTo>
                  <a:pt x="220429" y="410836"/>
                  <a:pt x="243279" y="381898"/>
                  <a:pt x="263599" y="351418"/>
                </a:cubicBezTo>
                <a:lnTo>
                  <a:pt x="324559" y="259978"/>
                </a:lnTo>
                <a:lnTo>
                  <a:pt x="355039" y="214258"/>
                </a:lnTo>
                <a:cubicBezTo>
                  <a:pt x="365199" y="199018"/>
                  <a:pt x="368143" y="174330"/>
                  <a:pt x="385519" y="168538"/>
                </a:cubicBezTo>
                <a:cubicBezTo>
                  <a:pt x="490590" y="133514"/>
                  <a:pt x="454241" y="160776"/>
                  <a:pt x="507439" y="107578"/>
                </a:cubicBezTo>
              </a:path>
            </a:pathLst>
          </a:cu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2" name="任意多边形 61"/>
          <p:cNvSpPr/>
          <p:nvPr/>
        </p:nvSpPr>
        <p:spPr>
          <a:xfrm>
            <a:off x="3230563" y="1524000"/>
            <a:ext cx="4376737" cy="2819400"/>
          </a:xfrm>
          <a:custGeom>
            <a:avLst/>
            <a:gdLst>
              <a:gd name="connsiteX0" fmla="*/ 792480 w 4376676"/>
              <a:gd name="connsiteY0" fmla="*/ 457200 h 2819400"/>
              <a:gd name="connsiteX1" fmla="*/ 868680 w 4376676"/>
              <a:gd name="connsiteY1" fmla="*/ 411480 h 2819400"/>
              <a:gd name="connsiteX2" fmla="*/ 914400 w 4376676"/>
              <a:gd name="connsiteY2" fmla="*/ 396240 h 2819400"/>
              <a:gd name="connsiteX3" fmla="*/ 1021080 w 4376676"/>
              <a:gd name="connsiteY3" fmla="*/ 365760 h 2819400"/>
              <a:gd name="connsiteX4" fmla="*/ 1082040 w 4376676"/>
              <a:gd name="connsiteY4" fmla="*/ 335280 h 2819400"/>
              <a:gd name="connsiteX5" fmla="*/ 1173480 w 4376676"/>
              <a:gd name="connsiteY5" fmla="*/ 304800 h 2819400"/>
              <a:gd name="connsiteX6" fmla="*/ 1219200 w 4376676"/>
              <a:gd name="connsiteY6" fmla="*/ 289560 h 2819400"/>
              <a:gd name="connsiteX7" fmla="*/ 1280160 w 4376676"/>
              <a:gd name="connsiteY7" fmla="*/ 259080 h 2819400"/>
              <a:gd name="connsiteX8" fmla="*/ 1325880 w 4376676"/>
              <a:gd name="connsiteY8" fmla="*/ 243840 h 2819400"/>
              <a:gd name="connsiteX9" fmla="*/ 1371600 w 4376676"/>
              <a:gd name="connsiteY9" fmla="*/ 213360 h 2819400"/>
              <a:gd name="connsiteX10" fmla="*/ 1493520 w 4376676"/>
              <a:gd name="connsiteY10" fmla="*/ 182880 h 2819400"/>
              <a:gd name="connsiteX11" fmla="*/ 1584960 w 4376676"/>
              <a:gd name="connsiteY11" fmla="*/ 121920 h 2819400"/>
              <a:gd name="connsiteX12" fmla="*/ 1661160 w 4376676"/>
              <a:gd name="connsiteY12" fmla="*/ 60960 h 2819400"/>
              <a:gd name="connsiteX13" fmla="*/ 1752600 w 4376676"/>
              <a:gd name="connsiteY13" fmla="*/ 0 h 2819400"/>
              <a:gd name="connsiteX14" fmla="*/ 2057400 w 4376676"/>
              <a:gd name="connsiteY14" fmla="*/ 15240 h 2819400"/>
              <a:gd name="connsiteX15" fmla="*/ 2103120 w 4376676"/>
              <a:gd name="connsiteY15" fmla="*/ 30480 h 2819400"/>
              <a:gd name="connsiteX16" fmla="*/ 2316480 w 4376676"/>
              <a:gd name="connsiteY16" fmla="*/ 60960 h 2819400"/>
              <a:gd name="connsiteX17" fmla="*/ 2377440 w 4376676"/>
              <a:gd name="connsiteY17" fmla="*/ 76200 h 2819400"/>
              <a:gd name="connsiteX18" fmla="*/ 2499360 w 4376676"/>
              <a:gd name="connsiteY18" fmla="*/ 106680 h 2819400"/>
              <a:gd name="connsiteX19" fmla="*/ 3230880 w 4376676"/>
              <a:gd name="connsiteY19" fmla="*/ 121920 h 2819400"/>
              <a:gd name="connsiteX20" fmla="*/ 3337560 w 4376676"/>
              <a:gd name="connsiteY20" fmla="*/ 137160 h 2819400"/>
              <a:gd name="connsiteX21" fmla="*/ 3352800 w 4376676"/>
              <a:gd name="connsiteY21" fmla="*/ 182880 h 2819400"/>
              <a:gd name="connsiteX22" fmla="*/ 3398520 w 4376676"/>
              <a:gd name="connsiteY22" fmla="*/ 213360 h 2819400"/>
              <a:gd name="connsiteX23" fmla="*/ 3474720 w 4376676"/>
              <a:gd name="connsiteY23" fmla="*/ 320040 h 2819400"/>
              <a:gd name="connsiteX24" fmla="*/ 3520440 w 4376676"/>
              <a:gd name="connsiteY24" fmla="*/ 350520 h 2819400"/>
              <a:gd name="connsiteX25" fmla="*/ 3627120 w 4376676"/>
              <a:gd name="connsiteY25" fmla="*/ 472440 h 2819400"/>
              <a:gd name="connsiteX26" fmla="*/ 3749040 w 4376676"/>
              <a:gd name="connsiteY26" fmla="*/ 579120 h 2819400"/>
              <a:gd name="connsiteX27" fmla="*/ 3840480 w 4376676"/>
              <a:gd name="connsiteY27" fmla="*/ 670560 h 2819400"/>
              <a:gd name="connsiteX28" fmla="*/ 3916680 w 4376676"/>
              <a:gd name="connsiteY28" fmla="*/ 762000 h 2819400"/>
              <a:gd name="connsiteX29" fmla="*/ 3962400 w 4376676"/>
              <a:gd name="connsiteY29" fmla="*/ 792480 h 2819400"/>
              <a:gd name="connsiteX30" fmla="*/ 4053840 w 4376676"/>
              <a:gd name="connsiteY30" fmla="*/ 914400 h 2819400"/>
              <a:gd name="connsiteX31" fmla="*/ 4084320 w 4376676"/>
              <a:gd name="connsiteY31" fmla="*/ 975360 h 2819400"/>
              <a:gd name="connsiteX32" fmla="*/ 4145280 w 4376676"/>
              <a:gd name="connsiteY32" fmla="*/ 1066800 h 2819400"/>
              <a:gd name="connsiteX33" fmla="*/ 4206240 w 4376676"/>
              <a:gd name="connsiteY33" fmla="*/ 1158240 h 2819400"/>
              <a:gd name="connsiteX34" fmla="*/ 4236720 w 4376676"/>
              <a:gd name="connsiteY34" fmla="*/ 1203960 h 2819400"/>
              <a:gd name="connsiteX35" fmla="*/ 4251960 w 4376676"/>
              <a:gd name="connsiteY35" fmla="*/ 1280160 h 2819400"/>
              <a:gd name="connsiteX36" fmla="*/ 4297680 w 4376676"/>
              <a:gd name="connsiteY36" fmla="*/ 1478280 h 2819400"/>
              <a:gd name="connsiteX37" fmla="*/ 4312920 w 4376676"/>
              <a:gd name="connsiteY37" fmla="*/ 1630680 h 2819400"/>
              <a:gd name="connsiteX38" fmla="*/ 4328160 w 4376676"/>
              <a:gd name="connsiteY38" fmla="*/ 1676400 h 2819400"/>
              <a:gd name="connsiteX39" fmla="*/ 4343400 w 4376676"/>
              <a:gd name="connsiteY39" fmla="*/ 1737360 h 2819400"/>
              <a:gd name="connsiteX40" fmla="*/ 4358640 w 4376676"/>
              <a:gd name="connsiteY40" fmla="*/ 2270760 h 2819400"/>
              <a:gd name="connsiteX41" fmla="*/ 4297680 w 4376676"/>
              <a:gd name="connsiteY41" fmla="*/ 2362200 h 2819400"/>
              <a:gd name="connsiteX42" fmla="*/ 4267200 w 4376676"/>
              <a:gd name="connsiteY42" fmla="*/ 2407920 h 2819400"/>
              <a:gd name="connsiteX43" fmla="*/ 4251960 w 4376676"/>
              <a:gd name="connsiteY43" fmla="*/ 2453640 h 2819400"/>
              <a:gd name="connsiteX44" fmla="*/ 4191000 w 4376676"/>
              <a:gd name="connsiteY44" fmla="*/ 2484120 h 2819400"/>
              <a:gd name="connsiteX45" fmla="*/ 4069080 w 4376676"/>
              <a:gd name="connsiteY45" fmla="*/ 2621280 h 2819400"/>
              <a:gd name="connsiteX46" fmla="*/ 4023360 w 4376676"/>
              <a:gd name="connsiteY46" fmla="*/ 2636520 h 2819400"/>
              <a:gd name="connsiteX47" fmla="*/ 4008120 w 4376676"/>
              <a:gd name="connsiteY47" fmla="*/ 2682240 h 2819400"/>
              <a:gd name="connsiteX48" fmla="*/ 3947160 w 4376676"/>
              <a:gd name="connsiteY48" fmla="*/ 2697480 h 2819400"/>
              <a:gd name="connsiteX49" fmla="*/ 3870960 w 4376676"/>
              <a:gd name="connsiteY49" fmla="*/ 2712720 h 2819400"/>
              <a:gd name="connsiteX50" fmla="*/ 3825240 w 4376676"/>
              <a:gd name="connsiteY50" fmla="*/ 2727960 h 2819400"/>
              <a:gd name="connsiteX51" fmla="*/ 3733800 w 4376676"/>
              <a:gd name="connsiteY51" fmla="*/ 2773680 h 2819400"/>
              <a:gd name="connsiteX52" fmla="*/ 3581400 w 4376676"/>
              <a:gd name="connsiteY52" fmla="*/ 2788920 h 2819400"/>
              <a:gd name="connsiteX53" fmla="*/ 3444240 w 4376676"/>
              <a:gd name="connsiteY53" fmla="*/ 2819400 h 2819400"/>
              <a:gd name="connsiteX54" fmla="*/ 2468880 w 4376676"/>
              <a:gd name="connsiteY54" fmla="*/ 2804160 h 2819400"/>
              <a:gd name="connsiteX55" fmla="*/ 2240280 w 4376676"/>
              <a:gd name="connsiteY55" fmla="*/ 2773680 h 2819400"/>
              <a:gd name="connsiteX56" fmla="*/ 1798320 w 4376676"/>
              <a:gd name="connsiteY56" fmla="*/ 2758440 h 2819400"/>
              <a:gd name="connsiteX57" fmla="*/ 1706880 w 4376676"/>
              <a:gd name="connsiteY57" fmla="*/ 2743200 h 2819400"/>
              <a:gd name="connsiteX58" fmla="*/ 1661160 w 4376676"/>
              <a:gd name="connsiteY58" fmla="*/ 2727960 h 2819400"/>
              <a:gd name="connsiteX59" fmla="*/ 1463040 w 4376676"/>
              <a:gd name="connsiteY59" fmla="*/ 2712720 h 2819400"/>
              <a:gd name="connsiteX60" fmla="*/ 1310640 w 4376676"/>
              <a:gd name="connsiteY60" fmla="*/ 2682240 h 2819400"/>
              <a:gd name="connsiteX61" fmla="*/ 1264920 w 4376676"/>
              <a:gd name="connsiteY61" fmla="*/ 2667000 h 2819400"/>
              <a:gd name="connsiteX62" fmla="*/ 1082040 w 4376676"/>
              <a:gd name="connsiteY62" fmla="*/ 2636520 h 2819400"/>
              <a:gd name="connsiteX63" fmla="*/ 1005840 w 4376676"/>
              <a:gd name="connsiteY63" fmla="*/ 2606040 h 2819400"/>
              <a:gd name="connsiteX64" fmla="*/ 914400 w 4376676"/>
              <a:gd name="connsiteY64" fmla="*/ 2590800 h 2819400"/>
              <a:gd name="connsiteX65" fmla="*/ 822960 w 4376676"/>
              <a:gd name="connsiteY65" fmla="*/ 2560320 h 2819400"/>
              <a:gd name="connsiteX66" fmla="*/ 731520 w 4376676"/>
              <a:gd name="connsiteY66" fmla="*/ 2529840 h 2819400"/>
              <a:gd name="connsiteX67" fmla="*/ 685800 w 4376676"/>
              <a:gd name="connsiteY67" fmla="*/ 2514600 h 2819400"/>
              <a:gd name="connsiteX68" fmla="*/ 640080 w 4376676"/>
              <a:gd name="connsiteY68" fmla="*/ 2499360 h 2819400"/>
              <a:gd name="connsiteX69" fmla="*/ 518160 w 4376676"/>
              <a:gd name="connsiteY69" fmla="*/ 2407920 h 2819400"/>
              <a:gd name="connsiteX70" fmla="*/ 426720 w 4376676"/>
              <a:gd name="connsiteY70" fmla="*/ 2346960 h 2819400"/>
              <a:gd name="connsiteX71" fmla="*/ 381000 w 4376676"/>
              <a:gd name="connsiteY71" fmla="*/ 2331720 h 2819400"/>
              <a:gd name="connsiteX72" fmla="*/ 335280 w 4376676"/>
              <a:gd name="connsiteY72" fmla="*/ 2301240 h 2819400"/>
              <a:gd name="connsiteX73" fmla="*/ 289560 w 4376676"/>
              <a:gd name="connsiteY73" fmla="*/ 2286000 h 2819400"/>
              <a:gd name="connsiteX74" fmla="*/ 243840 w 4376676"/>
              <a:gd name="connsiteY74" fmla="*/ 2255520 h 2819400"/>
              <a:gd name="connsiteX75" fmla="*/ 198120 w 4376676"/>
              <a:gd name="connsiteY75" fmla="*/ 2240280 h 2819400"/>
              <a:gd name="connsiteX76" fmla="*/ 91440 w 4376676"/>
              <a:gd name="connsiteY76" fmla="*/ 2179320 h 2819400"/>
              <a:gd name="connsiteX77" fmla="*/ 45720 w 4376676"/>
              <a:gd name="connsiteY77" fmla="*/ 2133600 h 2819400"/>
              <a:gd name="connsiteX78" fmla="*/ 0 w 4376676"/>
              <a:gd name="connsiteY78" fmla="*/ 1981200 h 2819400"/>
              <a:gd name="connsiteX79" fmla="*/ 30480 w 4376676"/>
              <a:gd name="connsiteY79" fmla="*/ 1752600 h 2819400"/>
              <a:gd name="connsiteX80" fmla="*/ 45720 w 4376676"/>
              <a:gd name="connsiteY80" fmla="*/ 1691640 h 2819400"/>
              <a:gd name="connsiteX81" fmla="*/ 152400 w 4376676"/>
              <a:gd name="connsiteY81" fmla="*/ 1554480 h 2819400"/>
              <a:gd name="connsiteX82" fmla="*/ 228600 w 4376676"/>
              <a:gd name="connsiteY82" fmla="*/ 1463040 h 2819400"/>
              <a:gd name="connsiteX83" fmla="*/ 289560 w 4376676"/>
              <a:gd name="connsiteY83" fmla="*/ 1432560 h 2819400"/>
              <a:gd name="connsiteX84" fmla="*/ 350520 w 4376676"/>
              <a:gd name="connsiteY84" fmla="*/ 1356360 h 2819400"/>
              <a:gd name="connsiteX85" fmla="*/ 426720 w 4376676"/>
              <a:gd name="connsiteY85" fmla="*/ 1295400 h 2819400"/>
              <a:gd name="connsiteX86" fmla="*/ 457200 w 4376676"/>
              <a:gd name="connsiteY86" fmla="*/ 1249680 h 2819400"/>
              <a:gd name="connsiteX87" fmla="*/ 548640 w 4376676"/>
              <a:gd name="connsiteY87" fmla="*/ 1219200 h 2819400"/>
              <a:gd name="connsiteX88" fmla="*/ 731520 w 4376676"/>
              <a:gd name="connsiteY88" fmla="*/ 1066800 h 2819400"/>
              <a:gd name="connsiteX89" fmla="*/ 777240 w 4376676"/>
              <a:gd name="connsiteY89" fmla="*/ 1036320 h 2819400"/>
              <a:gd name="connsiteX90" fmla="*/ 792480 w 4376676"/>
              <a:gd name="connsiteY90" fmla="*/ 990600 h 2819400"/>
              <a:gd name="connsiteX91" fmla="*/ 838200 w 4376676"/>
              <a:gd name="connsiteY91" fmla="*/ 975360 h 2819400"/>
              <a:gd name="connsiteX92" fmla="*/ 883920 w 4376676"/>
              <a:gd name="connsiteY92" fmla="*/ 929640 h 2819400"/>
              <a:gd name="connsiteX93" fmla="*/ 914400 w 4376676"/>
              <a:gd name="connsiteY93" fmla="*/ 883920 h 2819400"/>
              <a:gd name="connsiteX94" fmla="*/ 944880 w 4376676"/>
              <a:gd name="connsiteY94" fmla="*/ 792480 h 2819400"/>
              <a:gd name="connsiteX95" fmla="*/ 929640 w 4376676"/>
              <a:gd name="connsiteY95" fmla="*/ 670560 h 2819400"/>
              <a:gd name="connsiteX96" fmla="*/ 822960 w 4376676"/>
              <a:gd name="connsiteY96" fmla="*/ 563880 h 2819400"/>
              <a:gd name="connsiteX97" fmla="*/ 807720 w 4376676"/>
              <a:gd name="connsiteY97" fmla="*/ 518160 h 2819400"/>
              <a:gd name="connsiteX98" fmla="*/ 792480 w 4376676"/>
              <a:gd name="connsiteY98" fmla="*/ 45720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4376676" h="2819400">
                <a:moveTo>
                  <a:pt x="792480" y="457200"/>
                </a:moveTo>
                <a:cubicBezTo>
                  <a:pt x="802640" y="439420"/>
                  <a:pt x="842186" y="424727"/>
                  <a:pt x="868680" y="411480"/>
                </a:cubicBezTo>
                <a:cubicBezTo>
                  <a:pt x="883048" y="404296"/>
                  <a:pt x="898954" y="400653"/>
                  <a:pt x="914400" y="396240"/>
                </a:cubicBezTo>
                <a:cubicBezTo>
                  <a:pt x="953068" y="385192"/>
                  <a:pt x="984540" y="381420"/>
                  <a:pt x="1021080" y="365760"/>
                </a:cubicBezTo>
                <a:cubicBezTo>
                  <a:pt x="1041962" y="356811"/>
                  <a:pt x="1060946" y="343717"/>
                  <a:pt x="1082040" y="335280"/>
                </a:cubicBezTo>
                <a:cubicBezTo>
                  <a:pt x="1111871" y="323348"/>
                  <a:pt x="1143000" y="314960"/>
                  <a:pt x="1173480" y="304800"/>
                </a:cubicBezTo>
                <a:cubicBezTo>
                  <a:pt x="1188720" y="299720"/>
                  <a:pt x="1204832" y="296744"/>
                  <a:pt x="1219200" y="289560"/>
                </a:cubicBezTo>
                <a:cubicBezTo>
                  <a:pt x="1239520" y="279400"/>
                  <a:pt x="1259278" y="268029"/>
                  <a:pt x="1280160" y="259080"/>
                </a:cubicBezTo>
                <a:cubicBezTo>
                  <a:pt x="1294925" y="252752"/>
                  <a:pt x="1311512" y="251024"/>
                  <a:pt x="1325880" y="243840"/>
                </a:cubicBezTo>
                <a:cubicBezTo>
                  <a:pt x="1342263" y="235649"/>
                  <a:pt x="1354450" y="219791"/>
                  <a:pt x="1371600" y="213360"/>
                </a:cubicBezTo>
                <a:cubicBezTo>
                  <a:pt x="1413174" y="197770"/>
                  <a:pt x="1454470" y="204575"/>
                  <a:pt x="1493520" y="182880"/>
                </a:cubicBezTo>
                <a:cubicBezTo>
                  <a:pt x="1525542" y="165090"/>
                  <a:pt x="1584960" y="121920"/>
                  <a:pt x="1584960" y="121920"/>
                </a:cubicBezTo>
                <a:cubicBezTo>
                  <a:pt x="1641278" y="37443"/>
                  <a:pt x="1583218" y="104261"/>
                  <a:pt x="1661160" y="60960"/>
                </a:cubicBezTo>
                <a:cubicBezTo>
                  <a:pt x="1693182" y="43170"/>
                  <a:pt x="1752600" y="0"/>
                  <a:pt x="1752600" y="0"/>
                </a:cubicBezTo>
                <a:cubicBezTo>
                  <a:pt x="1854200" y="5080"/>
                  <a:pt x="1956056" y="6427"/>
                  <a:pt x="2057400" y="15240"/>
                </a:cubicBezTo>
                <a:cubicBezTo>
                  <a:pt x="2073404" y="16632"/>
                  <a:pt x="2087300" y="27688"/>
                  <a:pt x="2103120" y="30480"/>
                </a:cubicBezTo>
                <a:cubicBezTo>
                  <a:pt x="2173869" y="42965"/>
                  <a:pt x="2246783" y="43536"/>
                  <a:pt x="2316480" y="60960"/>
                </a:cubicBezTo>
                <a:cubicBezTo>
                  <a:pt x="2336800" y="66040"/>
                  <a:pt x="2357301" y="70446"/>
                  <a:pt x="2377440" y="76200"/>
                </a:cubicBezTo>
                <a:cubicBezTo>
                  <a:pt x="2423917" y="89479"/>
                  <a:pt x="2445811" y="104659"/>
                  <a:pt x="2499360" y="106680"/>
                </a:cubicBezTo>
                <a:cubicBezTo>
                  <a:pt x="2743079" y="115877"/>
                  <a:pt x="2987040" y="116840"/>
                  <a:pt x="3230880" y="121920"/>
                </a:cubicBezTo>
                <a:cubicBezTo>
                  <a:pt x="3266440" y="127000"/>
                  <a:pt x="3305431" y="121096"/>
                  <a:pt x="3337560" y="137160"/>
                </a:cubicBezTo>
                <a:cubicBezTo>
                  <a:pt x="3351928" y="144344"/>
                  <a:pt x="3342765" y="170336"/>
                  <a:pt x="3352800" y="182880"/>
                </a:cubicBezTo>
                <a:cubicBezTo>
                  <a:pt x="3364242" y="197183"/>
                  <a:pt x="3383280" y="203200"/>
                  <a:pt x="3398520" y="213360"/>
                </a:cubicBezTo>
                <a:cubicBezTo>
                  <a:pt x="3415827" y="239320"/>
                  <a:pt x="3455817" y="301137"/>
                  <a:pt x="3474720" y="320040"/>
                </a:cubicBezTo>
                <a:cubicBezTo>
                  <a:pt x="3487672" y="332992"/>
                  <a:pt x="3505200" y="340360"/>
                  <a:pt x="3520440" y="350520"/>
                </a:cubicBezTo>
                <a:cubicBezTo>
                  <a:pt x="3591560" y="457200"/>
                  <a:pt x="3550920" y="421640"/>
                  <a:pt x="3627120" y="472440"/>
                </a:cubicBezTo>
                <a:cubicBezTo>
                  <a:pt x="3713480" y="601980"/>
                  <a:pt x="3571240" y="401320"/>
                  <a:pt x="3749040" y="579120"/>
                </a:cubicBezTo>
                <a:cubicBezTo>
                  <a:pt x="3779520" y="609600"/>
                  <a:pt x="3816570" y="634694"/>
                  <a:pt x="3840480" y="670560"/>
                </a:cubicBezTo>
                <a:cubicBezTo>
                  <a:pt x="3870450" y="715515"/>
                  <a:pt x="3872676" y="725330"/>
                  <a:pt x="3916680" y="762000"/>
                </a:cubicBezTo>
                <a:cubicBezTo>
                  <a:pt x="3930751" y="773726"/>
                  <a:pt x="3947160" y="782320"/>
                  <a:pt x="3962400" y="792480"/>
                </a:cubicBezTo>
                <a:cubicBezTo>
                  <a:pt x="4036178" y="940036"/>
                  <a:pt x="3938303" y="760351"/>
                  <a:pt x="4053840" y="914400"/>
                </a:cubicBezTo>
                <a:cubicBezTo>
                  <a:pt x="4067471" y="932575"/>
                  <a:pt x="4072631" y="955879"/>
                  <a:pt x="4084320" y="975360"/>
                </a:cubicBezTo>
                <a:cubicBezTo>
                  <a:pt x="4103167" y="1006772"/>
                  <a:pt x="4124960" y="1036320"/>
                  <a:pt x="4145280" y="1066800"/>
                </a:cubicBezTo>
                <a:lnTo>
                  <a:pt x="4206240" y="1158240"/>
                </a:lnTo>
                <a:lnTo>
                  <a:pt x="4236720" y="1203960"/>
                </a:lnTo>
                <a:cubicBezTo>
                  <a:pt x="4241800" y="1229360"/>
                  <a:pt x="4246135" y="1254920"/>
                  <a:pt x="4251960" y="1280160"/>
                </a:cubicBezTo>
                <a:cubicBezTo>
                  <a:pt x="4262645" y="1326463"/>
                  <a:pt x="4290349" y="1423299"/>
                  <a:pt x="4297680" y="1478280"/>
                </a:cubicBezTo>
                <a:cubicBezTo>
                  <a:pt x="4304427" y="1528886"/>
                  <a:pt x="4305157" y="1580220"/>
                  <a:pt x="4312920" y="1630680"/>
                </a:cubicBezTo>
                <a:cubicBezTo>
                  <a:pt x="4315363" y="1646558"/>
                  <a:pt x="4323747" y="1660954"/>
                  <a:pt x="4328160" y="1676400"/>
                </a:cubicBezTo>
                <a:cubicBezTo>
                  <a:pt x="4333914" y="1696539"/>
                  <a:pt x="4338320" y="1717040"/>
                  <a:pt x="4343400" y="1737360"/>
                </a:cubicBezTo>
                <a:cubicBezTo>
                  <a:pt x="4363417" y="1917513"/>
                  <a:pt x="4398104" y="2089227"/>
                  <a:pt x="4358640" y="2270760"/>
                </a:cubicBezTo>
                <a:cubicBezTo>
                  <a:pt x="4350858" y="2306556"/>
                  <a:pt x="4318000" y="2331720"/>
                  <a:pt x="4297680" y="2362200"/>
                </a:cubicBezTo>
                <a:cubicBezTo>
                  <a:pt x="4287520" y="2377440"/>
                  <a:pt x="4272992" y="2390544"/>
                  <a:pt x="4267200" y="2407920"/>
                </a:cubicBezTo>
                <a:cubicBezTo>
                  <a:pt x="4262120" y="2423160"/>
                  <a:pt x="4263319" y="2442281"/>
                  <a:pt x="4251960" y="2453640"/>
                </a:cubicBezTo>
                <a:cubicBezTo>
                  <a:pt x="4235896" y="2469704"/>
                  <a:pt x="4211320" y="2473960"/>
                  <a:pt x="4191000" y="2484120"/>
                </a:cubicBezTo>
                <a:cubicBezTo>
                  <a:pt x="4140986" y="2559141"/>
                  <a:pt x="4141987" y="2579619"/>
                  <a:pt x="4069080" y="2621280"/>
                </a:cubicBezTo>
                <a:cubicBezTo>
                  <a:pt x="4055132" y="2629250"/>
                  <a:pt x="4038600" y="2631440"/>
                  <a:pt x="4023360" y="2636520"/>
                </a:cubicBezTo>
                <a:cubicBezTo>
                  <a:pt x="4018280" y="2651760"/>
                  <a:pt x="4020664" y="2672205"/>
                  <a:pt x="4008120" y="2682240"/>
                </a:cubicBezTo>
                <a:cubicBezTo>
                  <a:pt x="3991764" y="2695324"/>
                  <a:pt x="3967607" y="2692936"/>
                  <a:pt x="3947160" y="2697480"/>
                </a:cubicBezTo>
                <a:cubicBezTo>
                  <a:pt x="3921874" y="2703099"/>
                  <a:pt x="3896090" y="2706438"/>
                  <a:pt x="3870960" y="2712720"/>
                </a:cubicBezTo>
                <a:cubicBezTo>
                  <a:pt x="3855375" y="2716616"/>
                  <a:pt x="3839920" y="2721436"/>
                  <a:pt x="3825240" y="2727960"/>
                </a:cubicBezTo>
                <a:cubicBezTo>
                  <a:pt x="3794099" y="2741800"/>
                  <a:pt x="3766860" y="2765415"/>
                  <a:pt x="3733800" y="2773680"/>
                </a:cubicBezTo>
                <a:cubicBezTo>
                  <a:pt x="3684271" y="2786062"/>
                  <a:pt x="3632059" y="2782588"/>
                  <a:pt x="3581400" y="2788920"/>
                </a:cubicBezTo>
                <a:cubicBezTo>
                  <a:pt x="3495571" y="2799649"/>
                  <a:pt x="3508120" y="2798107"/>
                  <a:pt x="3444240" y="2819400"/>
                </a:cubicBezTo>
                <a:lnTo>
                  <a:pt x="2468880" y="2804160"/>
                </a:lnTo>
                <a:cubicBezTo>
                  <a:pt x="2335223" y="2800447"/>
                  <a:pt x="2366537" y="2780694"/>
                  <a:pt x="2240280" y="2773680"/>
                </a:cubicBezTo>
                <a:cubicBezTo>
                  <a:pt x="2093099" y="2765503"/>
                  <a:pt x="1945640" y="2763520"/>
                  <a:pt x="1798320" y="2758440"/>
                </a:cubicBezTo>
                <a:cubicBezTo>
                  <a:pt x="1767840" y="2753360"/>
                  <a:pt x="1737045" y="2749903"/>
                  <a:pt x="1706880" y="2743200"/>
                </a:cubicBezTo>
                <a:cubicBezTo>
                  <a:pt x="1691198" y="2739715"/>
                  <a:pt x="1677100" y="2729953"/>
                  <a:pt x="1661160" y="2727960"/>
                </a:cubicBezTo>
                <a:cubicBezTo>
                  <a:pt x="1595436" y="2719745"/>
                  <a:pt x="1529080" y="2717800"/>
                  <a:pt x="1463040" y="2712720"/>
                </a:cubicBezTo>
                <a:cubicBezTo>
                  <a:pt x="1391187" y="2700745"/>
                  <a:pt x="1374296" y="2700428"/>
                  <a:pt x="1310640" y="2682240"/>
                </a:cubicBezTo>
                <a:cubicBezTo>
                  <a:pt x="1295194" y="2677827"/>
                  <a:pt x="1280725" y="2669874"/>
                  <a:pt x="1264920" y="2667000"/>
                </a:cubicBezTo>
                <a:cubicBezTo>
                  <a:pt x="1176994" y="2651014"/>
                  <a:pt x="1154719" y="2660746"/>
                  <a:pt x="1082040" y="2636520"/>
                </a:cubicBezTo>
                <a:cubicBezTo>
                  <a:pt x="1056087" y="2627869"/>
                  <a:pt x="1032233" y="2613238"/>
                  <a:pt x="1005840" y="2606040"/>
                </a:cubicBezTo>
                <a:cubicBezTo>
                  <a:pt x="976028" y="2597910"/>
                  <a:pt x="944378" y="2598294"/>
                  <a:pt x="914400" y="2590800"/>
                </a:cubicBezTo>
                <a:cubicBezTo>
                  <a:pt x="883231" y="2583008"/>
                  <a:pt x="853440" y="2570480"/>
                  <a:pt x="822960" y="2560320"/>
                </a:cubicBezTo>
                <a:lnTo>
                  <a:pt x="731520" y="2529840"/>
                </a:lnTo>
                <a:lnTo>
                  <a:pt x="685800" y="2514600"/>
                </a:lnTo>
                <a:lnTo>
                  <a:pt x="640080" y="2499360"/>
                </a:lnTo>
                <a:cubicBezTo>
                  <a:pt x="575257" y="2369714"/>
                  <a:pt x="659401" y="2502081"/>
                  <a:pt x="518160" y="2407920"/>
                </a:cubicBezTo>
                <a:cubicBezTo>
                  <a:pt x="487680" y="2387600"/>
                  <a:pt x="461473" y="2358544"/>
                  <a:pt x="426720" y="2346960"/>
                </a:cubicBezTo>
                <a:cubicBezTo>
                  <a:pt x="411480" y="2341880"/>
                  <a:pt x="395368" y="2338904"/>
                  <a:pt x="381000" y="2331720"/>
                </a:cubicBezTo>
                <a:cubicBezTo>
                  <a:pt x="364617" y="2323529"/>
                  <a:pt x="351663" y="2309431"/>
                  <a:pt x="335280" y="2301240"/>
                </a:cubicBezTo>
                <a:cubicBezTo>
                  <a:pt x="320912" y="2294056"/>
                  <a:pt x="303928" y="2293184"/>
                  <a:pt x="289560" y="2286000"/>
                </a:cubicBezTo>
                <a:cubicBezTo>
                  <a:pt x="273177" y="2277809"/>
                  <a:pt x="260223" y="2263711"/>
                  <a:pt x="243840" y="2255520"/>
                </a:cubicBezTo>
                <a:cubicBezTo>
                  <a:pt x="229472" y="2248336"/>
                  <a:pt x="212885" y="2246608"/>
                  <a:pt x="198120" y="2240280"/>
                </a:cubicBezTo>
                <a:cubicBezTo>
                  <a:pt x="167431" y="2227128"/>
                  <a:pt x="118450" y="2201828"/>
                  <a:pt x="91440" y="2179320"/>
                </a:cubicBezTo>
                <a:cubicBezTo>
                  <a:pt x="74883" y="2165522"/>
                  <a:pt x="60960" y="2148840"/>
                  <a:pt x="45720" y="2133600"/>
                </a:cubicBezTo>
                <a:cubicBezTo>
                  <a:pt x="8616" y="2022289"/>
                  <a:pt x="23032" y="2073329"/>
                  <a:pt x="0" y="1981200"/>
                </a:cubicBezTo>
                <a:cubicBezTo>
                  <a:pt x="24321" y="1689352"/>
                  <a:pt x="-6138" y="1880764"/>
                  <a:pt x="30480" y="1752600"/>
                </a:cubicBezTo>
                <a:cubicBezTo>
                  <a:pt x="36234" y="1732461"/>
                  <a:pt x="36353" y="1710374"/>
                  <a:pt x="45720" y="1691640"/>
                </a:cubicBezTo>
                <a:cubicBezTo>
                  <a:pt x="103497" y="1576086"/>
                  <a:pt x="89683" y="1629740"/>
                  <a:pt x="152400" y="1554480"/>
                </a:cubicBezTo>
                <a:cubicBezTo>
                  <a:pt x="191715" y="1507302"/>
                  <a:pt x="173600" y="1502326"/>
                  <a:pt x="228600" y="1463040"/>
                </a:cubicBezTo>
                <a:cubicBezTo>
                  <a:pt x="247087" y="1449835"/>
                  <a:pt x="269240" y="1442720"/>
                  <a:pt x="289560" y="1432560"/>
                </a:cubicBezTo>
                <a:cubicBezTo>
                  <a:pt x="319229" y="1343553"/>
                  <a:pt x="281586" y="1425294"/>
                  <a:pt x="350520" y="1356360"/>
                </a:cubicBezTo>
                <a:cubicBezTo>
                  <a:pt x="419454" y="1287426"/>
                  <a:pt x="337713" y="1325069"/>
                  <a:pt x="426720" y="1295400"/>
                </a:cubicBezTo>
                <a:cubicBezTo>
                  <a:pt x="436880" y="1280160"/>
                  <a:pt x="441668" y="1259388"/>
                  <a:pt x="457200" y="1249680"/>
                </a:cubicBezTo>
                <a:cubicBezTo>
                  <a:pt x="484445" y="1232652"/>
                  <a:pt x="548640" y="1219200"/>
                  <a:pt x="548640" y="1219200"/>
                </a:cubicBezTo>
                <a:cubicBezTo>
                  <a:pt x="665983" y="1101857"/>
                  <a:pt x="604214" y="1151670"/>
                  <a:pt x="731520" y="1066800"/>
                </a:cubicBezTo>
                <a:lnTo>
                  <a:pt x="777240" y="1036320"/>
                </a:lnTo>
                <a:cubicBezTo>
                  <a:pt x="782320" y="1021080"/>
                  <a:pt x="781121" y="1001959"/>
                  <a:pt x="792480" y="990600"/>
                </a:cubicBezTo>
                <a:cubicBezTo>
                  <a:pt x="803839" y="979241"/>
                  <a:pt x="824834" y="984271"/>
                  <a:pt x="838200" y="975360"/>
                </a:cubicBezTo>
                <a:cubicBezTo>
                  <a:pt x="856133" y="963405"/>
                  <a:pt x="870122" y="946197"/>
                  <a:pt x="883920" y="929640"/>
                </a:cubicBezTo>
                <a:cubicBezTo>
                  <a:pt x="895646" y="915569"/>
                  <a:pt x="906961" y="900658"/>
                  <a:pt x="914400" y="883920"/>
                </a:cubicBezTo>
                <a:cubicBezTo>
                  <a:pt x="927449" y="854560"/>
                  <a:pt x="944880" y="792480"/>
                  <a:pt x="944880" y="792480"/>
                </a:cubicBezTo>
                <a:cubicBezTo>
                  <a:pt x="939800" y="751840"/>
                  <a:pt x="948914" y="706698"/>
                  <a:pt x="929640" y="670560"/>
                </a:cubicBezTo>
                <a:cubicBezTo>
                  <a:pt x="905974" y="626187"/>
                  <a:pt x="822960" y="563880"/>
                  <a:pt x="822960" y="563880"/>
                </a:cubicBezTo>
                <a:cubicBezTo>
                  <a:pt x="817880" y="548640"/>
                  <a:pt x="814904" y="532528"/>
                  <a:pt x="807720" y="518160"/>
                </a:cubicBezTo>
                <a:cubicBezTo>
                  <a:pt x="799529" y="501777"/>
                  <a:pt x="782320" y="474980"/>
                  <a:pt x="792480" y="457200"/>
                </a:cubicBezTo>
                <a:close/>
              </a:path>
            </a:pathLst>
          </a:custGeom>
          <a:noFill/>
          <a:ln w="412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任意多边形 62"/>
          <p:cNvSpPr/>
          <p:nvPr/>
        </p:nvSpPr>
        <p:spPr>
          <a:xfrm>
            <a:off x="1214438" y="265245"/>
            <a:ext cx="6359525" cy="1560513"/>
          </a:xfrm>
          <a:custGeom>
            <a:avLst/>
            <a:gdLst>
              <a:gd name="connsiteX0" fmla="*/ 201271 w 6359510"/>
              <a:gd name="connsiteY0" fmla="*/ 670560 h 2270760"/>
              <a:gd name="connsiteX1" fmla="*/ 277471 w 6359510"/>
              <a:gd name="connsiteY1" fmla="*/ 624840 h 2270760"/>
              <a:gd name="connsiteX2" fmla="*/ 368911 w 6359510"/>
              <a:gd name="connsiteY2" fmla="*/ 594360 h 2270760"/>
              <a:gd name="connsiteX3" fmla="*/ 475591 w 6359510"/>
              <a:gd name="connsiteY3" fmla="*/ 563880 h 2270760"/>
              <a:gd name="connsiteX4" fmla="*/ 704191 w 6359510"/>
              <a:gd name="connsiteY4" fmla="*/ 518160 h 2270760"/>
              <a:gd name="connsiteX5" fmla="*/ 932791 w 6359510"/>
              <a:gd name="connsiteY5" fmla="*/ 457200 h 2270760"/>
              <a:gd name="connsiteX6" fmla="*/ 1024231 w 6359510"/>
              <a:gd name="connsiteY6" fmla="*/ 441960 h 2270760"/>
              <a:gd name="connsiteX7" fmla="*/ 1115671 w 6359510"/>
              <a:gd name="connsiteY7" fmla="*/ 411480 h 2270760"/>
              <a:gd name="connsiteX8" fmla="*/ 1161391 w 6359510"/>
              <a:gd name="connsiteY8" fmla="*/ 396240 h 2270760"/>
              <a:gd name="connsiteX9" fmla="*/ 1313791 w 6359510"/>
              <a:gd name="connsiteY9" fmla="*/ 365760 h 2270760"/>
              <a:gd name="connsiteX10" fmla="*/ 1420471 w 6359510"/>
              <a:gd name="connsiteY10" fmla="*/ 335280 h 2270760"/>
              <a:gd name="connsiteX11" fmla="*/ 1679551 w 6359510"/>
              <a:gd name="connsiteY11" fmla="*/ 304800 h 2270760"/>
              <a:gd name="connsiteX12" fmla="*/ 1770991 w 6359510"/>
              <a:gd name="connsiteY12" fmla="*/ 289560 h 2270760"/>
              <a:gd name="connsiteX13" fmla="*/ 1999591 w 6359510"/>
              <a:gd name="connsiteY13" fmla="*/ 274320 h 2270760"/>
              <a:gd name="connsiteX14" fmla="*/ 2121511 w 6359510"/>
              <a:gd name="connsiteY14" fmla="*/ 259080 h 2270760"/>
              <a:gd name="connsiteX15" fmla="*/ 2228191 w 6359510"/>
              <a:gd name="connsiteY15" fmla="*/ 228600 h 2270760"/>
              <a:gd name="connsiteX16" fmla="*/ 2395831 w 6359510"/>
              <a:gd name="connsiteY16" fmla="*/ 213360 h 2270760"/>
              <a:gd name="connsiteX17" fmla="*/ 2532991 w 6359510"/>
              <a:gd name="connsiteY17" fmla="*/ 198120 h 2270760"/>
              <a:gd name="connsiteX18" fmla="*/ 2578711 w 6359510"/>
              <a:gd name="connsiteY18" fmla="*/ 167640 h 2270760"/>
              <a:gd name="connsiteX19" fmla="*/ 2822551 w 6359510"/>
              <a:gd name="connsiteY19" fmla="*/ 137160 h 2270760"/>
              <a:gd name="connsiteX20" fmla="*/ 2929231 w 6359510"/>
              <a:gd name="connsiteY20" fmla="*/ 106680 h 2270760"/>
              <a:gd name="connsiteX21" fmla="*/ 3020671 w 6359510"/>
              <a:gd name="connsiteY21" fmla="*/ 76200 h 2270760"/>
              <a:gd name="connsiteX22" fmla="*/ 3066391 w 6359510"/>
              <a:gd name="connsiteY22" fmla="*/ 60960 h 2270760"/>
              <a:gd name="connsiteX23" fmla="*/ 3112111 w 6359510"/>
              <a:gd name="connsiteY23" fmla="*/ 30480 h 2270760"/>
              <a:gd name="connsiteX24" fmla="*/ 3264511 w 6359510"/>
              <a:gd name="connsiteY24" fmla="*/ 0 h 2270760"/>
              <a:gd name="connsiteX25" fmla="*/ 3904591 w 6359510"/>
              <a:gd name="connsiteY25" fmla="*/ 15240 h 2270760"/>
              <a:gd name="connsiteX26" fmla="*/ 3950311 w 6359510"/>
              <a:gd name="connsiteY26" fmla="*/ 30480 h 2270760"/>
              <a:gd name="connsiteX27" fmla="*/ 4011271 w 6359510"/>
              <a:gd name="connsiteY27" fmla="*/ 45720 h 2270760"/>
              <a:gd name="connsiteX28" fmla="*/ 4072231 w 6359510"/>
              <a:gd name="connsiteY28" fmla="*/ 91440 h 2270760"/>
              <a:gd name="connsiteX29" fmla="*/ 4133191 w 6359510"/>
              <a:gd name="connsiteY29" fmla="*/ 106680 h 2270760"/>
              <a:gd name="connsiteX30" fmla="*/ 4239871 w 6359510"/>
              <a:gd name="connsiteY30" fmla="*/ 152400 h 2270760"/>
              <a:gd name="connsiteX31" fmla="*/ 4377031 w 6359510"/>
              <a:gd name="connsiteY31" fmla="*/ 182880 h 2270760"/>
              <a:gd name="connsiteX32" fmla="*/ 4498951 w 6359510"/>
              <a:gd name="connsiteY32" fmla="*/ 228600 h 2270760"/>
              <a:gd name="connsiteX33" fmla="*/ 4620871 w 6359510"/>
              <a:gd name="connsiteY33" fmla="*/ 243840 h 2270760"/>
              <a:gd name="connsiteX34" fmla="*/ 4681831 w 6359510"/>
              <a:gd name="connsiteY34" fmla="*/ 274320 h 2270760"/>
              <a:gd name="connsiteX35" fmla="*/ 4758031 w 6359510"/>
              <a:gd name="connsiteY35" fmla="*/ 289560 h 2270760"/>
              <a:gd name="connsiteX36" fmla="*/ 5047591 w 6359510"/>
              <a:gd name="connsiteY36" fmla="*/ 335280 h 2270760"/>
              <a:gd name="connsiteX37" fmla="*/ 5123791 w 6359510"/>
              <a:gd name="connsiteY37" fmla="*/ 365760 h 2270760"/>
              <a:gd name="connsiteX38" fmla="*/ 5260951 w 6359510"/>
              <a:gd name="connsiteY38" fmla="*/ 381000 h 2270760"/>
              <a:gd name="connsiteX39" fmla="*/ 5367631 w 6359510"/>
              <a:gd name="connsiteY39" fmla="*/ 411480 h 2270760"/>
              <a:gd name="connsiteX40" fmla="*/ 5428591 w 6359510"/>
              <a:gd name="connsiteY40" fmla="*/ 426720 h 2270760"/>
              <a:gd name="connsiteX41" fmla="*/ 5489551 w 6359510"/>
              <a:gd name="connsiteY41" fmla="*/ 457200 h 2270760"/>
              <a:gd name="connsiteX42" fmla="*/ 5580991 w 6359510"/>
              <a:gd name="connsiteY42" fmla="*/ 487680 h 2270760"/>
              <a:gd name="connsiteX43" fmla="*/ 5672431 w 6359510"/>
              <a:gd name="connsiteY43" fmla="*/ 533400 h 2270760"/>
              <a:gd name="connsiteX44" fmla="*/ 5779111 w 6359510"/>
              <a:gd name="connsiteY44" fmla="*/ 579120 h 2270760"/>
              <a:gd name="connsiteX45" fmla="*/ 5885791 w 6359510"/>
              <a:gd name="connsiteY45" fmla="*/ 640080 h 2270760"/>
              <a:gd name="connsiteX46" fmla="*/ 5992471 w 6359510"/>
              <a:gd name="connsiteY46" fmla="*/ 670560 h 2270760"/>
              <a:gd name="connsiteX47" fmla="*/ 6083911 w 6359510"/>
              <a:gd name="connsiteY47" fmla="*/ 731520 h 2270760"/>
              <a:gd name="connsiteX48" fmla="*/ 6129631 w 6359510"/>
              <a:gd name="connsiteY48" fmla="*/ 762000 h 2270760"/>
              <a:gd name="connsiteX49" fmla="*/ 6221071 w 6359510"/>
              <a:gd name="connsiteY49" fmla="*/ 792480 h 2270760"/>
              <a:gd name="connsiteX50" fmla="*/ 6312511 w 6359510"/>
              <a:gd name="connsiteY50" fmla="*/ 822960 h 2270760"/>
              <a:gd name="connsiteX51" fmla="*/ 6342991 w 6359510"/>
              <a:gd name="connsiteY51" fmla="*/ 868680 h 2270760"/>
              <a:gd name="connsiteX52" fmla="*/ 6342991 w 6359510"/>
              <a:gd name="connsiteY52" fmla="*/ 1234440 h 2270760"/>
              <a:gd name="connsiteX53" fmla="*/ 6205831 w 6359510"/>
              <a:gd name="connsiteY53" fmla="*/ 1371600 h 2270760"/>
              <a:gd name="connsiteX54" fmla="*/ 6068671 w 6359510"/>
              <a:gd name="connsiteY54" fmla="*/ 1478280 h 2270760"/>
              <a:gd name="connsiteX55" fmla="*/ 6022951 w 6359510"/>
              <a:gd name="connsiteY55" fmla="*/ 1508760 h 2270760"/>
              <a:gd name="connsiteX56" fmla="*/ 5977231 w 6359510"/>
              <a:gd name="connsiteY56" fmla="*/ 1539240 h 2270760"/>
              <a:gd name="connsiteX57" fmla="*/ 5885791 w 6359510"/>
              <a:gd name="connsiteY57" fmla="*/ 1569720 h 2270760"/>
              <a:gd name="connsiteX58" fmla="*/ 5824831 w 6359510"/>
              <a:gd name="connsiteY58" fmla="*/ 1600200 h 2270760"/>
              <a:gd name="connsiteX59" fmla="*/ 5779111 w 6359510"/>
              <a:gd name="connsiteY59" fmla="*/ 1630680 h 2270760"/>
              <a:gd name="connsiteX60" fmla="*/ 5733391 w 6359510"/>
              <a:gd name="connsiteY60" fmla="*/ 1645920 h 2270760"/>
              <a:gd name="connsiteX61" fmla="*/ 5641951 w 6359510"/>
              <a:gd name="connsiteY61" fmla="*/ 1706880 h 2270760"/>
              <a:gd name="connsiteX62" fmla="*/ 5504791 w 6359510"/>
              <a:gd name="connsiteY62" fmla="*/ 1737360 h 2270760"/>
              <a:gd name="connsiteX63" fmla="*/ 5459071 w 6359510"/>
              <a:gd name="connsiteY63" fmla="*/ 1783080 h 2270760"/>
              <a:gd name="connsiteX64" fmla="*/ 5306671 w 6359510"/>
              <a:gd name="connsiteY64" fmla="*/ 1828800 h 2270760"/>
              <a:gd name="connsiteX65" fmla="*/ 5215231 w 6359510"/>
              <a:gd name="connsiteY65" fmla="*/ 1859280 h 2270760"/>
              <a:gd name="connsiteX66" fmla="*/ 5169511 w 6359510"/>
              <a:gd name="connsiteY66" fmla="*/ 1889760 h 2270760"/>
              <a:gd name="connsiteX67" fmla="*/ 5108551 w 6359510"/>
              <a:gd name="connsiteY67" fmla="*/ 1905000 h 2270760"/>
              <a:gd name="connsiteX68" fmla="*/ 5017111 w 6359510"/>
              <a:gd name="connsiteY68" fmla="*/ 1935480 h 2270760"/>
              <a:gd name="connsiteX69" fmla="*/ 4971391 w 6359510"/>
              <a:gd name="connsiteY69" fmla="*/ 1950720 h 2270760"/>
              <a:gd name="connsiteX70" fmla="*/ 4910431 w 6359510"/>
              <a:gd name="connsiteY70" fmla="*/ 1965960 h 2270760"/>
              <a:gd name="connsiteX71" fmla="*/ 4849471 w 6359510"/>
              <a:gd name="connsiteY71" fmla="*/ 1996440 h 2270760"/>
              <a:gd name="connsiteX72" fmla="*/ 4773271 w 6359510"/>
              <a:gd name="connsiteY72" fmla="*/ 2026920 h 2270760"/>
              <a:gd name="connsiteX73" fmla="*/ 4620871 w 6359510"/>
              <a:gd name="connsiteY73" fmla="*/ 2072640 h 2270760"/>
              <a:gd name="connsiteX74" fmla="*/ 4559911 w 6359510"/>
              <a:gd name="connsiteY74" fmla="*/ 2103120 h 2270760"/>
              <a:gd name="connsiteX75" fmla="*/ 4514191 w 6359510"/>
              <a:gd name="connsiteY75" fmla="*/ 2133600 h 2270760"/>
              <a:gd name="connsiteX76" fmla="*/ 4468471 w 6359510"/>
              <a:gd name="connsiteY76" fmla="*/ 2148840 h 2270760"/>
              <a:gd name="connsiteX77" fmla="*/ 4377031 w 6359510"/>
              <a:gd name="connsiteY77" fmla="*/ 2209800 h 2270760"/>
              <a:gd name="connsiteX78" fmla="*/ 4331311 w 6359510"/>
              <a:gd name="connsiteY78" fmla="*/ 2225040 h 2270760"/>
              <a:gd name="connsiteX79" fmla="*/ 4285591 w 6359510"/>
              <a:gd name="connsiteY79" fmla="*/ 2255520 h 2270760"/>
              <a:gd name="connsiteX80" fmla="*/ 4224631 w 6359510"/>
              <a:gd name="connsiteY80" fmla="*/ 2270760 h 2270760"/>
              <a:gd name="connsiteX81" fmla="*/ 1374751 w 6359510"/>
              <a:gd name="connsiteY81" fmla="*/ 2255520 h 2270760"/>
              <a:gd name="connsiteX82" fmla="*/ 1313791 w 6359510"/>
              <a:gd name="connsiteY82" fmla="*/ 2240280 h 2270760"/>
              <a:gd name="connsiteX83" fmla="*/ 1039471 w 6359510"/>
              <a:gd name="connsiteY83" fmla="*/ 2225040 h 2270760"/>
              <a:gd name="connsiteX84" fmla="*/ 795631 w 6359510"/>
              <a:gd name="connsiteY84" fmla="*/ 2179320 h 2270760"/>
              <a:gd name="connsiteX85" fmla="*/ 749911 w 6359510"/>
              <a:gd name="connsiteY85" fmla="*/ 2164080 h 2270760"/>
              <a:gd name="connsiteX86" fmla="*/ 658471 w 6359510"/>
              <a:gd name="connsiteY86" fmla="*/ 2148840 h 2270760"/>
              <a:gd name="connsiteX87" fmla="*/ 597511 w 6359510"/>
              <a:gd name="connsiteY87" fmla="*/ 2133600 h 2270760"/>
              <a:gd name="connsiteX88" fmla="*/ 521311 w 6359510"/>
              <a:gd name="connsiteY88" fmla="*/ 2072640 h 2270760"/>
              <a:gd name="connsiteX89" fmla="*/ 490831 w 6359510"/>
              <a:gd name="connsiteY89" fmla="*/ 2026920 h 2270760"/>
              <a:gd name="connsiteX90" fmla="*/ 445111 w 6359510"/>
              <a:gd name="connsiteY90" fmla="*/ 1996440 h 2270760"/>
              <a:gd name="connsiteX91" fmla="*/ 384151 w 6359510"/>
              <a:gd name="connsiteY91" fmla="*/ 1950720 h 2270760"/>
              <a:gd name="connsiteX92" fmla="*/ 338431 w 6359510"/>
              <a:gd name="connsiteY92" fmla="*/ 1920240 h 2270760"/>
              <a:gd name="connsiteX93" fmla="*/ 231751 w 6359510"/>
              <a:gd name="connsiteY93" fmla="*/ 1844040 h 2270760"/>
              <a:gd name="connsiteX94" fmla="*/ 201271 w 6359510"/>
              <a:gd name="connsiteY94" fmla="*/ 1798320 h 2270760"/>
              <a:gd name="connsiteX95" fmla="*/ 140311 w 6359510"/>
              <a:gd name="connsiteY95" fmla="*/ 1737360 h 2270760"/>
              <a:gd name="connsiteX96" fmla="*/ 125071 w 6359510"/>
              <a:gd name="connsiteY96" fmla="*/ 1691640 h 2270760"/>
              <a:gd name="connsiteX97" fmla="*/ 64111 w 6359510"/>
              <a:gd name="connsiteY97" fmla="*/ 1600200 h 2270760"/>
              <a:gd name="connsiteX98" fmla="*/ 48871 w 6359510"/>
              <a:gd name="connsiteY98" fmla="*/ 1478280 h 2270760"/>
              <a:gd name="connsiteX99" fmla="*/ 3151 w 6359510"/>
              <a:gd name="connsiteY99" fmla="*/ 1417320 h 2270760"/>
              <a:gd name="connsiteX100" fmla="*/ 18391 w 6359510"/>
              <a:gd name="connsiteY100" fmla="*/ 975360 h 2270760"/>
              <a:gd name="connsiteX101" fmla="*/ 48871 w 6359510"/>
              <a:gd name="connsiteY101" fmla="*/ 883920 h 2270760"/>
              <a:gd name="connsiteX102" fmla="*/ 94591 w 6359510"/>
              <a:gd name="connsiteY102" fmla="*/ 853440 h 2270760"/>
              <a:gd name="connsiteX103" fmla="*/ 125071 w 6359510"/>
              <a:gd name="connsiteY103" fmla="*/ 792480 h 2270760"/>
              <a:gd name="connsiteX104" fmla="*/ 140311 w 6359510"/>
              <a:gd name="connsiteY104" fmla="*/ 731520 h 2270760"/>
              <a:gd name="connsiteX105" fmla="*/ 186031 w 6359510"/>
              <a:gd name="connsiteY105" fmla="*/ 701040 h 2270760"/>
              <a:gd name="connsiteX106" fmla="*/ 201271 w 6359510"/>
              <a:gd name="connsiteY106" fmla="*/ 670560 h 227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359510" h="2270760">
                <a:moveTo>
                  <a:pt x="201271" y="670560"/>
                </a:moveTo>
                <a:cubicBezTo>
                  <a:pt x="216511" y="657860"/>
                  <a:pt x="250505" y="637097"/>
                  <a:pt x="277471" y="624840"/>
                </a:cubicBezTo>
                <a:cubicBezTo>
                  <a:pt x="306720" y="611545"/>
                  <a:pt x="338431" y="604520"/>
                  <a:pt x="368911" y="594360"/>
                </a:cubicBezTo>
                <a:cubicBezTo>
                  <a:pt x="408083" y="581303"/>
                  <a:pt x="433491" y="571534"/>
                  <a:pt x="475591" y="563880"/>
                </a:cubicBezTo>
                <a:cubicBezTo>
                  <a:pt x="587901" y="543460"/>
                  <a:pt x="589218" y="556484"/>
                  <a:pt x="704191" y="518160"/>
                </a:cubicBezTo>
                <a:cubicBezTo>
                  <a:pt x="784153" y="491506"/>
                  <a:pt x="833559" y="473739"/>
                  <a:pt x="932791" y="457200"/>
                </a:cubicBezTo>
                <a:cubicBezTo>
                  <a:pt x="963271" y="452120"/>
                  <a:pt x="994253" y="449454"/>
                  <a:pt x="1024231" y="441960"/>
                </a:cubicBezTo>
                <a:cubicBezTo>
                  <a:pt x="1055400" y="434168"/>
                  <a:pt x="1085191" y="421640"/>
                  <a:pt x="1115671" y="411480"/>
                </a:cubicBezTo>
                <a:cubicBezTo>
                  <a:pt x="1130911" y="406400"/>
                  <a:pt x="1145639" y="399390"/>
                  <a:pt x="1161391" y="396240"/>
                </a:cubicBezTo>
                <a:cubicBezTo>
                  <a:pt x="1212191" y="386080"/>
                  <a:pt x="1263362" y="377626"/>
                  <a:pt x="1313791" y="365760"/>
                </a:cubicBezTo>
                <a:cubicBezTo>
                  <a:pt x="1349791" y="357289"/>
                  <a:pt x="1384206" y="342533"/>
                  <a:pt x="1420471" y="335280"/>
                </a:cubicBezTo>
                <a:cubicBezTo>
                  <a:pt x="1452311" y="328912"/>
                  <a:pt x="1654130" y="308189"/>
                  <a:pt x="1679551" y="304800"/>
                </a:cubicBezTo>
                <a:cubicBezTo>
                  <a:pt x="1710180" y="300716"/>
                  <a:pt x="1740230" y="292490"/>
                  <a:pt x="1770991" y="289560"/>
                </a:cubicBezTo>
                <a:cubicBezTo>
                  <a:pt x="1847016" y="282320"/>
                  <a:pt x="1923509" y="280936"/>
                  <a:pt x="1999591" y="274320"/>
                </a:cubicBezTo>
                <a:cubicBezTo>
                  <a:pt x="2040393" y="270772"/>
                  <a:pt x="2080871" y="264160"/>
                  <a:pt x="2121511" y="259080"/>
                </a:cubicBezTo>
                <a:cubicBezTo>
                  <a:pt x="2152856" y="248632"/>
                  <a:pt x="2196297" y="232852"/>
                  <a:pt x="2228191" y="228600"/>
                </a:cubicBezTo>
                <a:cubicBezTo>
                  <a:pt x="2283809" y="221184"/>
                  <a:pt x="2339999" y="218943"/>
                  <a:pt x="2395831" y="213360"/>
                </a:cubicBezTo>
                <a:cubicBezTo>
                  <a:pt x="2441604" y="208783"/>
                  <a:pt x="2487271" y="203200"/>
                  <a:pt x="2532991" y="198120"/>
                </a:cubicBezTo>
                <a:cubicBezTo>
                  <a:pt x="2548231" y="187960"/>
                  <a:pt x="2561335" y="173432"/>
                  <a:pt x="2578711" y="167640"/>
                </a:cubicBezTo>
                <a:cubicBezTo>
                  <a:pt x="2619225" y="154135"/>
                  <a:pt x="2806746" y="138741"/>
                  <a:pt x="2822551" y="137160"/>
                </a:cubicBezTo>
                <a:cubicBezTo>
                  <a:pt x="2976202" y="85943"/>
                  <a:pt x="2737869" y="164089"/>
                  <a:pt x="2929231" y="106680"/>
                </a:cubicBezTo>
                <a:cubicBezTo>
                  <a:pt x="2960005" y="97448"/>
                  <a:pt x="2990191" y="86360"/>
                  <a:pt x="3020671" y="76200"/>
                </a:cubicBezTo>
                <a:cubicBezTo>
                  <a:pt x="3035911" y="71120"/>
                  <a:pt x="3053025" y="69871"/>
                  <a:pt x="3066391" y="60960"/>
                </a:cubicBezTo>
                <a:cubicBezTo>
                  <a:pt x="3081631" y="50800"/>
                  <a:pt x="3095728" y="38671"/>
                  <a:pt x="3112111" y="30480"/>
                </a:cubicBezTo>
                <a:cubicBezTo>
                  <a:pt x="3154670" y="9201"/>
                  <a:pt x="3225197" y="5616"/>
                  <a:pt x="3264511" y="0"/>
                </a:cubicBezTo>
                <a:cubicBezTo>
                  <a:pt x="3477871" y="5080"/>
                  <a:pt x="3691381" y="5764"/>
                  <a:pt x="3904591" y="15240"/>
                </a:cubicBezTo>
                <a:cubicBezTo>
                  <a:pt x="3920640" y="15953"/>
                  <a:pt x="3934865" y="26067"/>
                  <a:pt x="3950311" y="30480"/>
                </a:cubicBezTo>
                <a:cubicBezTo>
                  <a:pt x="3970450" y="36234"/>
                  <a:pt x="3990951" y="40640"/>
                  <a:pt x="4011271" y="45720"/>
                </a:cubicBezTo>
                <a:cubicBezTo>
                  <a:pt x="4031591" y="60960"/>
                  <a:pt x="4049513" y="80081"/>
                  <a:pt x="4072231" y="91440"/>
                </a:cubicBezTo>
                <a:cubicBezTo>
                  <a:pt x="4090965" y="100807"/>
                  <a:pt x="4113579" y="99326"/>
                  <a:pt x="4133191" y="106680"/>
                </a:cubicBezTo>
                <a:cubicBezTo>
                  <a:pt x="4220423" y="139392"/>
                  <a:pt x="4164182" y="133478"/>
                  <a:pt x="4239871" y="152400"/>
                </a:cubicBezTo>
                <a:cubicBezTo>
                  <a:pt x="4285308" y="163759"/>
                  <a:pt x="4331998" y="170013"/>
                  <a:pt x="4377031" y="182880"/>
                </a:cubicBezTo>
                <a:cubicBezTo>
                  <a:pt x="4390377" y="186693"/>
                  <a:pt x="4472946" y="223872"/>
                  <a:pt x="4498951" y="228600"/>
                </a:cubicBezTo>
                <a:cubicBezTo>
                  <a:pt x="4539247" y="235926"/>
                  <a:pt x="4580231" y="238760"/>
                  <a:pt x="4620871" y="243840"/>
                </a:cubicBezTo>
                <a:cubicBezTo>
                  <a:pt x="4641191" y="254000"/>
                  <a:pt x="4660278" y="267136"/>
                  <a:pt x="4681831" y="274320"/>
                </a:cubicBezTo>
                <a:cubicBezTo>
                  <a:pt x="4706405" y="282511"/>
                  <a:pt x="4732522" y="285058"/>
                  <a:pt x="4758031" y="289560"/>
                </a:cubicBezTo>
                <a:cubicBezTo>
                  <a:pt x="4912669" y="316849"/>
                  <a:pt x="4916741" y="316587"/>
                  <a:pt x="5047591" y="335280"/>
                </a:cubicBezTo>
                <a:cubicBezTo>
                  <a:pt x="5072991" y="345440"/>
                  <a:pt x="5097042" y="360028"/>
                  <a:pt x="5123791" y="365760"/>
                </a:cubicBezTo>
                <a:cubicBezTo>
                  <a:pt x="5168771" y="375399"/>
                  <a:pt x="5215485" y="374005"/>
                  <a:pt x="5260951" y="381000"/>
                </a:cubicBezTo>
                <a:cubicBezTo>
                  <a:pt x="5312564" y="388940"/>
                  <a:pt x="5321162" y="398203"/>
                  <a:pt x="5367631" y="411480"/>
                </a:cubicBezTo>
                <a:cubicBezTo>
                  <a:pt x="5387770" y="417234"/>
                  <a:pt x="5408979" y="419366"/>
                  <a:pt x="5428591" y="426720"/>
                </a:cubicBezTo>
                <a:cubicBezTo>
                  <a:pt x="5449863" y="434697"/>
                  <a:pt x="5468457" y="448763"/>
                  <a:pt x="5489551" y="457200"/>
                </a:cubicBezTo>
                <a:cubicBezTo>
                  <a:pt x="5519382" y="469132"/>
                  <a:pt x="5554258" y="469858"/>
                  <a:pt x="5580991" y="487680"/>
                </a:cubicBezTo>
                <a:cubicBezTo>
                  <a:pt x="5712018" y="575031"/>
                  <a:pt x="5546238" y="470304"/>
                  <a:pt x="5672431" y="533400"/>
                </a:cubicBezTo>
                <a:cubicBezTo>
                  <a:pt x="5777677" y="586023"/>
                  <a:pt x="5652240" y="547402"/>
                  <a:pt x="5779111" y="579120"/>
                </a:cubicBezTo>
                <a:cubicBezTo>
                  <a:pt x="5817010" y="604386"/>
                  <a:pt x="5841595" y="623507"/>
                  <a:pt x="5885791" y="640080"/>
                </a:cubicBezTo>
                <a:cubicBezTo>
                  <a:pt x="5910073" y="649186"/>
                  <a:pt x="5966964" y="656389"/>
                  <a:pt x="5992471" y="670560"/>
                </a:cubicBezTo>
                <a:cubicBezTo>
                  <a:pt x="6024493" y="688350"/>
                  <a:pt x="6053431" y="711200"/>
                  <a:pt x="6083911" y="731520"/>
                </a:cubicBezTo>
                <a:cubicBezTo>
                  <a:pt x="6099151" y="741680"/>
                  <a:pt x="6112255" y="756208"/>
                  <a:pt x="6129631" y="762000"/>
                </a:cubicBezTo>
                <a:lnTo>
                  <a:pt x="6221071" y="792480"/>
                </a:lnTo>
                <a:lnTo>
                  <a:pt x="6312511" y="822960"/>
                </a:lnTo>
                <a:cubicBezTo>
                  <a:pt x="6322671" y="838200"/>
                  <a:pt x="6338172" y="851009"/>
                  <a:pt x="6342991" y="868680"/>
                </a:cubicBezTo>
                <a:cubicBezTo>
                  <a:pt x="6367561" y="958771"/>
                  <a:pt x="6362318" y="1173696"/>
                  <a:pt x="6342991" y="1234440"/>
                </a:cubicBezTo>
                <a:lnTo>
                  <a:pt x="6205831" y="1371600"/>
                </a:lnTo>
                <a:cubicBezTo>
                  <a:pt x="6134208" y="1443223"/>
                  <a:pt x="6178044" y="1405365"/>
                  <a:pt x="6068671" y="1478280"/>
                </a:cubicBezTo>
                <a:lnTo>
                  <a:pt x="6022951" y="1508760"/>
                </a:lnTo>
                <a:cubicBezTo>
                  <a:pt x="6007711" y="1518920"/>
                  <a:pt x="5994607" y="1533448"/>
                  <a:pt x="5977231" y="1539240"/>
                </a:cubicBezTo>
                <a:cubicBezTo>
                  <a:pt x="5946751" y="1549400"/>
                  <a:pt x="5914528" y="1555352"/>
                  <a:pt x="5885791" y="1569720"/>
                </a:cubicBezTo>
                <a:cubicBezTo>
                  <a:pt x="5865471" y="1579880"/>
                  <a:pt x="5844556" y="1588928"/>
                  <a:pt x="5824831" y="1600200"/>
                </a:cubicBezTo>
                <a:cubicBezTo>
                  <a:pt x="5808928" y="1609287"/>
                  <a:pt x="5795494" y="1622489"/>
                  <a:pt x="5779111" y="1630680"/>
                </a:cubicBezTo>
                <a:cubicBezTo>
                  <a:pt x="5764743" y="1637864"/>
                  <a:pt x="5747434" y="1638118"/>
                  <a:pt x="5733391" y="1645920"/>
                </a:cubicBezTo>
                <a:cubicBezTo>
                  <a:pt x="5701369" y="1663710"/>
                  <a:pt x="5677872" y="1699696"/>
                  <a:pt x="5641951" y="1706880"/>
                </a:cubicBezTo>
                <a:cubicBezTo>
                  <a:pt x="5545212" y="1726228"/>
                  <a:pt x="5590881" y="1715838"/>
                  <a:pt x="5504791" y="1737360"/>
                </a:cubicBezTo>
                <a:cubicBezTo>
                  <a:pt x="5489551" y="1752600"/>
                  <a:pt x="5477911" y="1772613"/>
                  <a:pt x="5459071" y="1783080"/>
                </a:cubicBezTo>
                <a:cubicBezTo>
                  <a:pt x="5416903" y="1806507"/>
                  <a:pt x="5353725" y="1814684"/>
                  <a:pt x="5306671" y="1828800"/>
                </a:cubicBezTo>
                <a:cubicBezTo>
                  <a:pt x="5275897" y="1838032"/>
                  <a:pt x="5241964" y="1841458"/>
                  <a:pt x="5215231" y="1859280"/>
                </a:cubicBezTo>
                <a:cubicBezTo>
                  <a:pt x="5199991" y="1869440"/>
                  <a:pt x="5186346" y="1882545"/>
                  <a:pt x="5169511" y="1889760"/>
                </a:cubicBezTo>
                <a:cubicBezTo>
                  <a:pt x="5150259" y="1898011"/>
                  <a:pt x="5128613" y="1898981"/>
                  <a:pt x="5108551" y="1905000"/>
                </a:cubicBezTo>
                <a:cubicBezTo>
                  <a:pt x="5077777" y="1914232"/>
                  <a:pt x="5047591" y="1925320"/>
                  <a:pt x="5017111" y="1935480"/>
                </a:cubicBezTo>
                <a:cubicBezTo>
                  <a:pt x="5001871" y="1940560"/>
                  <a:pt x="4986976" y="1946824"/>
                  <a:pt x="4971391" y="1950720"/>
                </a:cubicBezTo>
                <a:cubicBezTo>
                  <a:pt x="4951071" y="1955800"/>
                  <a:pt x="4930043" y="1958606"/>
                  <a:pt x="4910431" y="1965960"/>
                </a:cubicBezTo>
                <a:cubicBezTo>
                  <a:pt x="4889159" y="1973937"/>
                  <a:pt x="4870231" y="1987213"/>
                  <a:pt x="4849471" y="1996440"/>
                </a:cubicBezTo>
                <a:cubicBezTo>
                  <a:pt x="4824472" y="2007551"/>
                  <a:pt x="4799224" y="2018269"/>
                  <a:pt x="4773271" y="2026920"/>
                </a:cubicBezTo>
                <a:cubicBezTo>
                  <a:pt x="4707642" y="2048796"/>
                  <a:pt x="4691531" y="2037310"/>
                  <a:pt x="4620871" y="2072640"/>
                </a:cubicBezTo>
                <a:cubicBezTo>
                  <a:pt x="4600551" y="2082800"/>
                  <a:pt x="4579636" y="2091848"/>
                  <a:pt x="4559911" y="2103120"/>
                </a:cubicBezTo>
                <a:cubicBezTo>
                  <a:pt x="4544008" y="2112207"/>
                  <a:pt x="4530574" y="2125409"/>
                  <a:pt x="4514191" y="2133600"/>
                </a:cubicBezTo>
                <a:cubicBezTo>
                  <a:pt x="4499823" y="2140784"/>
                  <a:pt x="4482514" y="2141038"/>
                  <a:pt x="4468471" y="2148840"/>
                </a:cubicBezTo>
                <a:cubicBezTo>
                  <a:pt x="4436449" y="2166630"/>
                  <a:pt x="4411784" y="2198216"/>
                  <a:pt x="4377031" y="2209800"/>
                </a:cubicBezTo>
                <a:cubicBezTo>
                  <a:pt x="4361791" y="2214880"/>
                  <a:pt x="4345679" y="2217856"/>
                  <a:pt x="4331311" y="2225040"/>
                </a:cubicBezTo>
                <a:cubicBezTo>
                  <a:pt x="4314928" y="2233231"/>
                  <a:pt x="4302426" y="2248305"/>
                  <a:pt x="4285591" y="2255520"/>
                </a:cubicBezTo>
                <a:cubicBezTo>
                  <a:pt x="4266339" y="2263771"/>
                  <a:pt x="4244951" y="2265680"/>
                  <a:pt x="4224631" y="2270760"/>
                </a:cubicBezTo>
                <a:lnTo>
                  <a:pt x="1374751" y="2255520"/>
                </a:lnTo>
                <a:cubicBezTo>
                  <a:pt x="1353807" y="2255301"/>
                  <a:pt x="1334650" y="2242176"/>
                  <a:pt x="1313791" y="2240280"/>
                </a:cubicBezTo>
                <a:cubicBezTo>
                  <a:pt x="1222586" y="2231989"/>
                  <a:pt x="1130911" y="2230120"/>
                  <a:pt x="1039471" y="2225040"/>
                </a:cubicBezTo>
                <a:cubicBezTo>
                  <a:pt x="918490" y="2184713"/>
                  <a:pt x="1059013" y="2228704"/>
                  <a:pt x="795631" y="2179320"/>
                </a:cubicBezTo>
                <a:cubicBezTo>
                  <a:pt x="779842" y="2176360"/>
                  <a:pt x="765593" y="2167565"/>
                  <a:pt x="749911" y="2164080"/>
                </a:cubicBezTo>
                <a:cubicBezTo>
                  <a:pt x="719746" y="2157377"/>
                  <a:pt x="688771" y="2154900"/>
                  <a:pt x="658471" y="2148840"/>
                </a:cubicBezTo>
                <a:cubicBezTo>
                  <a:pt x="637932" y="2144732"/>
                  <a:pt x="617831" y="2138680"/>
                  <a:pt x="597511" y="2133600"/>
                </a:cubicBezTo>
                <a:cubicBezTo>
                  <a:pt x="510160" y="2002573"/>
                  <a:pt x="626471" y="2156768"/>
                  <a:pt x="521311" y="2072640"/>
                </a:cubicBezTo>
                <a:cubicBezTo>
                  <a:pt x="507008" y="2061198"/>
                  <a:pt x="503783" y="2039872"/>
                  <a:pt x="490831" y="2026920"/>
                </a:cubicBezTo>
                <a:cubicBezTo>
                  <a:pt x="477879" y="2013968"/>
                  <a:pt x="460016" y="2007086"/>
                  <a:pt x="445111" y="1996440"/>
                </a:cubicBezTo>
                <a:cubicBezTo>
                  <a:pt x="424442" y="1981677"/>
                  <a:pt x="404820" y="1965483"/>
                  <a:pt x="384151" y="1950720"/>
                </a:cubicBezTo>
                <a:cubicBezTo>
                  <a:pt x="369246" y="1940074"/>
                  <a:pt x="353336" y="1930886"/>
                  <a:pt x="338431" y="1920240"/>
                </a:cubicBezTo>
                <a:cubicBezTo>
                  <a:pt x="206108" y="1825724"/>
                  <a:pt x="339499" y="1915872"/>
                  <a:pt x="231751" y="1844040"/>
                </a:cubicBezTo>
                <a:cubicBezTo>
                  <a:pt x="221591" y="1828800"/>
                  <a:pt x="213191" y="1812227"/>
                  <a:pt x="201271" y="1798320"/>
                </a:cubicBezTo>
                <a:cubicBezTo>
                  <a:pt x="182569" y="1776501"/>
                  <a:pt x="157014" y="1760744"/>
                  <a:pt x="140311" y="1737360"/>
                </a:cubicBezTo>
                <a:cubicBezTo>
                  <a:pt x="130974" y="1724288"/>
                  <a:pt x="132873" y="1705683"/>
                  <a:pt x="125071" y="1691640"/>
                </a:cubicBezTo>
                <a:cubicBezTo>
                  <a:pt x="107281" y="1659618"/>
                  <a:pt x="64111" y="1600200"/>
                  <a:pt x="64111" y="1600200"/>
                </a:cubicBezTo>
                <a:cubicBezTo>
                  <a:pt x="59031" y="1559560"/>
                  <a:pt x="61823" y="1517135"/>
                  <a:pt x="48871" y="1478280"/>
                </a:cubicBezTo>
                <a:cubicBezTo>
                  <a:pt x="40839" y="1454183"/>
                  <a:pt x="4688" y="1442673"/>
                  <a:pt x="3151" y="1417320"/>
                </a:cubicBezTo>
                <a:cubicBezTo>
                  <a:pt x="-5766" y="1270182"/>
                  <a:pt x="5802" y="1122229"/>
                  <a:pt x="18391" y="975360"/>
                </a:cubicBezTo>
                <a:cubicBezTo>
                  <a:pt x="21135" y="943349"/>
                  <a:pt x="22138" y="901742"/>
                  <a:pt x="48871" y="883920"/>
                </a:cubicBezTo>
                <a:lnTo>
                  <a:pt x="94591" y="853440"/>
                </a:lnTo>
                <a:cubicBezTo>
                  <a:pt x="104751" y="833120"/>
                  <a:pt x="117094" y="813752"/>
                  <a:pt x="125071" y="792480"/>
                </a:cubicBezTo>
                <a:cubicBezTo>
                  <a:pt x="132425" y="772868"/>
                  <a:pt x="128693" y="748948"/>
                  <a:pt x="140311" y="731520"/>
                </a:cubicBezTo>
                <a:cubicBezTo>
                  <a:pt x="150471" y="716280"/>
                  <a:pt x="171378" y="712030"/>
                  <a:pt x="186031" y="701040"/>
                </a:cubicBezTo>
                <a:cubicBezTo>
                  <a:pt x="191778" y="696729"/>
                  <a:pt x="186031" y="683260"/>
                  <a:pt x="201271" y="670560"/>
                </a:cubicBezTo>
                <a:close/>
              </a:path>
            </a:pathLst>
          </a:custGeom>
          <a:noFill/>
          <a:ln w="41275">
            <a:solidFill>
              <a:srgbClr val="00B05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8193" name="对象 8192"/>
          <p:cNvGraphicFramePr>
            <a:graphicFrameLocks noChangeAspect="1"/>
          </p:cNvGraphicFramePr>
          <p:nvPr/>
        </p:nvGraphicFramePr>
        <p:xfrm>
          <a:off x="531813" y="6165850"/>
          <a:ext cx="5227637" cy="438150"/>
        </p:xfrm>
        <a:graphic>
          <a:graphicData uri="http://schemas.openxmlformats.org/presentationml/2006/ole">
            <mc:AlternateContent xmlns:mc="http://schemas.openxmlformats.org/markup-compatibility/2006">
              <mc:Choice xmlns:v="urn:schemas-microsoft-com:vml" Requires="v">
                <p:oleObj spid="_x0000_s1431" name="公式" r:id="rId3" imgW="2451100" imgH="203200" progId="Equation.3">
                  <p:embed/>
                </p:oleObj>
              </mc:Choice>
              <mc:Fallback>
                <p:oleObj name="公式" r:id="rId3" imgW="24511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6165850"/>
                        <a:ext cx="5227637" cy="438150"/>
                      </a:xfrm>
                      <a:prstGeom prst="rect">
                        <a:avLst/>
                      </a:prstGeom>
                      <a:noFill/>
                      <a:ln w="38100" cmpd="dbl">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对象 8194"/>
          <p:cNvGraphicFramePr>
            <a:graphicFrameLocks noChangeAspect="1"/>
          </p:cNvGraphicFramePr>
          <p:nvPr/>
        </p:nvGraphicFramePr>
        <p:xfrm>
          <a:off x="552450" y="4797425"/>
          <a:ext cx="5153025" cy="436563"/>
        </p:xfrm>
        <a:graphic>
          <a:graphicData uri="http://schemas.openxmlformats.org/presentationml/2006/ole">
            <mc:AlternateContent xmlns:mc="http://schemas.openxmlformats.org/markup-compatibility/2006">
              <mc:Choice xmlns:v="urn:schemas-microsoft-com:vml" Requires="v">
                <p:oleObj spid="_x0000_s1432" name="公式" r:id="rId5" imgW="2463800" imgH="203200" progId="Equation.3">
                  <p:embed/>
                </p:oleObj>
              </mc:Choice>
              <mc:Fallback>
                <p:oleObj name="公式" r:id="rId5" imgW="24638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4797425"/>
                        <a:ext cx="5153025" cy="436563"/>
                      </a:xfrm>
                      <a:prstGeom prst="rect">
                        <a:avLst/>
                      </a:prstGeom>
                      <a:noFill/>
                      <a:ln w="381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对象 8195"/>
          <p:cNvGraphicFramePr>
            <a:graphicFrameLocks noChangeAspect="1"/>
          </p:cNvGraphicFramePr>
          <p:nvPr/>
        </p:nvGraphicFramePr>
        <p:xfrm>
          <a:off x="512763" y="5516563"/>
          <a:ext cx="5233987" cy="438150"/>
        </p:xfrm>
        <a:graphic>
          <a:graphicData uri="http://schemas.openxmlformats.org/presentationml/2006/ole">
            <mc:AlternateContent xmlns:mc="http://schemas.openxmlformats.org/markup-compatibility/2006">
              <mc:Choice xmlns:v="urn:schemas-microsoft-com:vml" Requires="v">
                <p:oleObj spid="_x0000_s1433" name="公式" r:id="rId7" imgW="2501900" imgH="203200" progId="Equation.3">
                  <p:embed/>
                </p:oleObj>
              </mc:Choice>
              <mc:Fallback>
                <p:oleObj name="公式" r:id="rId7" imgW="25019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763" y="5516563"/>
                        <a:ext cx="5233987" cy="438150"/>
                      </a:xfrm>
                      <a:prstGeom prst="rect">
                        <a:avLst/>
                      </a:prstGeom>
                      <a:noFill/>
                      <a:ln w="381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Box 31"/>
          <p:cNvSpPr txBox="1">
            <a:spLocks noChangeArrowheads="1"/>
          </p:cNvSpPr>
          <p:nvPr/>
        </p:nvSpPr>
        <p:spPr bwMode="auto">
          <a:xfrm>
            <a:off x="1397000" y="2512218"/>
            <a:ext cx="51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b="1" dirty="0">
                <a:solidFill>
                  <a:srgbClr val="FF0000"/>
                </a:solidFill>
              </a:rPr>
              <a:t>4</a:t>
            </a:r>
            <a:endParaRPr lang="zh-CN" altLang="en-US" sz="2800" b="1" dirty="0">
              <a:solidFill>
                <a:srgbClr val="FF0000"/>
              </a:solidFill>
            </a:endParaRPr>
          </a:p>
        </p:txBody>
      </p:sp>
      <p:sp>
        <p:nvSpPr>
          <p:cNvPr id="41" name="TextBox 31"/>
          <p:cNvSpPr txBox="1">
            <a:spLocks noChangeArrowheads="1"/>
          </p:cNvSpPr>
          <p:nvPr/>
        </p:nvSpPr>
        <p:spPr bwMode="auto">
          <a:xfrm>
            <a:off x="3840163" y="2546038"/>
            <a:ext cx="6238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b="1" dirty="0">
                <a:solidFill>
                  <a:srgbClr val="FF0000"/>
                </a:solidFill>
              </a:rPr>
              <a:t>10</a:t>
            </a:r>
            <a:endParaRPr lang="zh-CN" altLang="en-US" sz="2800" b="1" dirty="0">
              <a:solidFill>
                <a:srgbClr val="FF0000"/>
              </a:solidFill>
            </a:endParaRPr>
          </a:p>
        </p:txBody>
      </p:sp>
      <p:cxnSp>
        <p:nvCxnSpPr>
          <p:cNvPr id="42" name="直接连接符 41"/>
          <p:cNvCxnSpPr/>
          <p:nvPr/>
        </p:nvCxnSpPr>
        <p:spPr>
          <a:xfrm>
            <a:off x="1233313" y="2647950"/>
            <a:ext cx="5837586" cy="6025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23950" y="1422434"/>
            <a:ext cx="5837586" cy="6025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413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6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3"/>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62"/>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nodeType="clickEffect">
                                  <p:stCondLst>
                                    <p:cond delay="0"/>
                                  </p:stCondLst>
                                  <p:childTnLst>
                                    <p:set>
                                      <p:cBhvr>
                                        <p:cTn id="86" dur="1" fill="hold">
                                          <p:stCondLst>
                                            <p:cond delay="0"/>
                                          </p:stCondLst>
                                        </p:cTn>
                                        <p:tgtEl>
                                          <p:spTgt spid="62"/>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819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819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8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9" grpId="0"/>
      <p:bldP spid="33" grpId="0"/>
      <p:bldP spid="43" grpId="0"/>
      <p:bldP spid="43" grpId="1"/>
      <p:bldP spid="36" grpId="0"/>
      <p:bldP spid="51" grpId="0"/>
      <p:bldP spid="53" grpId="0"/>
      <p:bldP spid="54" grpId="0"/>
      <p:bldP spid="55" grpId="0"/>
      <p:bldP spid="56" grpId="0"/>
      <p:bldP spid="57" grpId="0"/>
      <p:bldP spid="52"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latin typeface="Arial" panose="020B0604020202020204" pitchFamily="34" charset="0"/>
                <a:cs typeface="Arial" panose="020B0604020202020204" pitchFamily="34" charset="0"/>
              </a:rPr>
              <a:t>动态规划解决矩阵链乘法问题</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第一步：寻找最优子结构，这样就可以利用这子结构从子问题的最优解构造出原问题的最优解。</a:t>
            </a:r>
            <a:endParaRPr lang="en-US" altLang="zh-CN" dirty="0">
              <a:latin typeface="Arial" panose="020B0604020202020204" pitchFamily="34" charset="0"/>
              <a:cs typeface="Arial" panose="020B0604020202020204" pitchFamily="34" charset="0"/>
            </a:endParaRPr>
          </a:p>
          <a:p>
            <a:pPr lvl="2"/>
            <a:r>
              <a:rPr lang="zh-CN" altLang="en-US" sz="2600" dirty="0">
                <a:latin typeface="Arial" panose="020B0604020202020204" pitchFamily="34" charset="0"/>
                <a:cs typeface="Arial" panose="020B0604020202020204" pitchFamily="34" charset="0"/>
              </a:rPr>
              <a:t>用符号</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i,j</a:t>
            </a:r>
            <a:r>
              <a:rPr lang="zh-CN" altLang="en-US" sz="2600" dirty="0">
                <a:latin typeface="Arial" panose="020B0604020202020204" pitchFamily="34" charset="0"/>
                <a:cs typeface="Arial" panose="020B0604020202020204" pitchFamily="34" charset="0"/>
              </a:rPr>
              <a:t>表示</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i+1</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j</a:t>
            </a:r>
            <a:r>
              <a:rPr lang="zh-CN" altLang="en-US" sz="2600" dirty="0">
                <a:latin typeface="Arial" panose="020B0604020202020204" pitchFamily="34" charset="0"/>
                <a:cs typeface="Arial" panose="020B0604020202020204" pitchFamily="34" charset="0"/>
              </a:rPr>
              <a:t>乘积的结果矩阵</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i≤j</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a:t>
            </a:r>
            <a:endParaRPr lang="en-US" altLang="zh-CN" sz="2600" dirty="0">
              <a:latin typeface="Arial" panose="020B0604020202020204" pitchFamily="34" charset="0"/>
              <a:cs typeface="Arial" panose="020B0604020202020204" pitchFamily="34" charset="0"/>
            </a:endParaRPr>
          </a:p>
          <a:p>
            <a:pPr lvl="2"/>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i+1</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j</a:t>
            </a:r>
            <a:r>
              <a:rPr lang="zh-CN" altLang="en-US" sz="2600" dirty="0">
                <a:latin typeface="Arial" panose="020B0604020202020204" pitchFamily="34" charset="0"/>
                <a:cs typeface="Arial" panose="020B0604020202020204" pitchFamily="34" charset="0"/>
              </a:rPr>
              <a:t>完全括号化，必定在某个</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k</a:t>
            </a:r>
            <a:r>
              <a:rPr lang="zh-CN" altLang="en-US" sz="2600" dirty="0">
                <a:latin typeface="Arial" panose="020B0604020202020204" pitchFamily="34" charset="0"/>
                <a:cs typeface="Arial" panose="020B0604020202020204" pitchFamily="34" charset="0"/>
              </a:rPr>
              <a:t>和</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k+1</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i≤k</a:t>
            </a:r>
            <a:r>
              <a:rPr lang="en-US" altLang="zh-CN" sz="2600" dirty="0">
                <a:latin typeface="Arial" panose="020B0604020202020204" pitchFamily="34" charset="0"/>
                <a:cs typeface="Arial" panose="020B0604020202020204" pitchFamily="34" charset="0"/>
              </a:rPr>
              <a:t>&lt;j)</a:t>
            </a:r>
            <a:r>
              <a:rPr lang="zh-CN" altLang="en-US" sz="2600" dirty="0">
                <a:latin typeface="Arial" panose="020B0604020202020204" pitchFamily="34" charset="0"/>
                <a:cs typeface="Arial" panose="020B0604020202020204" pitchFamily="34" charset="0"/>
              </a:rPr>
              <a:t>之间将矩阵链划分开：</a:t>
            </a:r>
            <a:r>
              <a:rPr lang="en-US" altLang="zh-CN" sz="2600" dirty="0">
                <a:latin typeface="Arial" panose="020B0604020202020204" pitchFamily="34" charset="0"/>
                <a:cs typeface="Arial" panose="020B0604020202020204" pitchFamily="34" charset="0"/>
              </a:rPr>
              <a:t> ((A</a:t>
            </a:r>
            <a:r>
              <a:rPr lang="en-US" altLang="zh-CN" sz="2600" baseline="-25000" dirty="0">
                <a:latin typeface="Arial" panose="020B0604020202020204" pitchFamily="34" charset="0"/>
                <a:cs typeface="Arial" panose="020B0604020202020204" pitchFamily="34" charset="0"/>
              </a:rPr>
              <a:t> i</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i+1</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k</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k+1</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k+2</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j</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a:t>
            </a:r>
            <a:endParaRPr lang="en-US" altLang="zh-CN" sz="2600" dirty="0">
              <a:latin typeface="Arial" panose="020B0604020202020204" pitchFamily="34" charset="0"/>
              <a:cs typeface="Arial" panose="020B0604020202020204" pitchFamily="34" charset="0"/>
            </a:endParaRPr>
          </a:p>
          <a:p>
            <a:pPr lvl="2"/>
            <a:r>
              <a:rPr lang="zh-CN" altLang="en-US" sz="2600" dirty="0">
                <a:latin typeface="Arial" panose="020B0604020202020204" pitchFamily="34" charset="0"/>
                <a:cs typeface="Arial" panose="020B0604020202020204" pitchFamily="34" charset="0"/>
              </a:rPr>
              <a:t>计算代价为下面三个计算代价之和：</a:t>
            </a:r>
            <a:r>
              <a:rPr lang="en-US" altLang="zh-CN" sz="2600" dirty="0">
                <a:latin typeface="Arial" panose="020B0604020202020204" pitchFamily="34" charset="0"/>
                <a:cs typeface="Arial" panose="020B0604020202020204" pitchFamily="34" charset="0"/>
              </a:rPr>
              <a:t> </a:t>
            </a:r>
          </a:p>
          <a:p>
            <a:pPr lvl="3"/>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i,k</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即：</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 i</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i+1</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k</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的计算代价</a:t>
            </a:r>
            <a:endParaRPr lang="en-US" altLang="zh-CN" sz="2600" dirty="0">
              <a:latin typeface="Arial" panose="020B0604020202020204" pitchFamily="34" charset="0"/>
              <a:cs typeface="Arial" panose="020B0604020202020204" pitchFamily="34" charset="0"/>
            </a:endParaRPr>
          </a:p>
          <a:p>
            <a:pPr lvl="3"/>
            <a:r>
              <a:rPr lang="en-US" altLang="zh-CN" sz="2600" dirty="0">
                <a:latin typeface="Arial" panose="020B0604020202020204" pitchFamily="34" charset="0"/>
                <a:cs typeface="Arial" panose="020B0604020202020204" pitchFamily="34" charset="0"/>
              </a:rPr>
              <a:t> A</a:t>
            </a:r>
            <a:r>
              <a:rPr lang="en-US" altLang="zh-CN" sz="2600" baseline="-25000" dirty="0">
                <a:latin typeface="Arial" panose="020B0604020202020204" pitchFamily="34" charset="0"/>
                <a:cs typeface="Arial" panose="020B0604020202020204" pitchFamily="34" charset="0"/>
              </a:rPr>
              <a:t>k+1,j</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即：</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 k+1</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k+2</a:t>
            </a:r>
            <a:r>
              <a:rPr lang="en-US" altLang="zh-CN" sz="2600" dirty="0">
                <a:latin typeface="Arial" panose="020B0604020202020204" pitchFamily="34" charset="0"/>
                <a:cs typeface="Arial" panose="020B0604020202020204" pitchFamily="34" charset="0"/>
              </a:rPr>
              <a:t>…</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j</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的计算代价</a:t>
            </a:r>
            <a:endParaRPr lang="en-US" altLang="zh-CN" sz="2600" dirty="0">
              <a:latin typeface="Arial" panose="020B0604020202020204" pitchFamily="34" charset="0"/>
              <a:cs typeface="Arial" panose="020B0604020202020204" pitchFamily="34" charset="0"/>
            </a:endParaRPr>
          </a:p>
          <a:p>
            <a:pPr lvl="3"/>
            <a:r>
              <a:rPr lang="zh-CN" altLang="en-US" sz="2600" dirty="0">
                <a:latin typeface="Arial" panose="020B0604020202020204" pitchFamily="34" charset="0"/>
                <a:cs typeface="Arial" panose="020B0604020202020204" pitchFamily="34" charset="0"/>
              </a:rPr>
              <a:t>矩阵</a:t>
            </a:r>
            <a:r>
              <a:rPr lang="en-US" altLang="zh-CN" sz="2600" dirty="0" err="1">
                <a:latin typeface="Arial" panose="020B0604020202020204" pitchFamily="34" charset="0"/>
                <a:cs typeface="Arial" panose="020B0604020202020204" pitchFamily="34" charset="0"/>
              </a:rPr>
              <a:t>A</a:t>
            </a:r>
            <a:r>
              <a:rPr lang="en-US" altLang="zh-CN" sz="2600" baseline="-25000" dirty="0" err="1">
                <a:latin typeface="Arial" panose="020B0604020202020204" pitchFamily="34" charset="0"/>
                <a:cs typeface="Arial" panose="020B0604020202020204" pitchFamily="34" charset="0"/>
              </a:rPr>
              <a:t>i,k</a:t>
            </a:r>
            <a:r>
              <a:rPr lang="en-US" altLang="zh-CN" sz="2600" dirty="0">
                <a:latin typeface="Arial" panose="020B0604020202020204" pitchFamily="34" charset="0"/>
                <a:cs typeface="Arial" panose="020B0604020202020204" pitchFamily="34" charset="0"/>
              </a:rPr>
              <a:t> </a:t>
            </a:r>
            <a:r>
              <a:rPr lang="zh-CN" altLang="en-US" sz="2600" dirty="0">
                <a:latin typeface="Arial" panose="020B0604020202020204" pitchFamily="34" charset="0"/>
                <a:cs typeface="Arial" panose="020B0604020202020204" pitchFamily="34" charset="0"/>
              </a:rPr>
              <a:t>和</a:t>
            </a:r>
            <a:r>
              <a:rPr lang="en-US" altLang="zh-CN" sz="2600" dirty="0">
                <a:latin typeface="Arial" panose="020B0604020202020204" pitchFamily="34" charset="0"/>
                <a:cs typeface="Arial" panose="020B0604020202020204" pitchFamily="34" charset="0"/>
              </a:rPr>
              <a:t>A</a:t>
            </a:r>
            <a:r>
              <a:rPr lang="en-US" altLang="zh-CN" sz="2600" baseline="-25000" dirty="0">
                <a:latin typeface="Arial" panose="020B0604020202020204" pitchFamily="34" charset="0"/>
                <a:cs typeface="Arial" panose="020B0604020202020204" pitchFamily="34" charset="0"/>
              </a:rPr>
              <a:t>k+1,j</a:t>
            </a:r>
            <a:r>
              <a:rPr lang="zh-CN" altLang="en-US" sz="2600" dirty="0">
                <a:latin typeface="Arial" panose="020B0604020202020204" pitchFamily="34" charset="0"/>
                <a:cs typeface="Arial" panose="020B0604020202020204" pitchFamily="34" charset="0"/>
              </a:rPr>
              <a:t>相乘的计算代价</a:t>
            </a:r>
            <a:endParaRPr lang="en-US" altLang="zh-CN" sz="2600" dirty="0">
              <a:latin typeface="Arial" panose="020B0604020202020204" pitchFamily="34" charset="0"/>
              <a:cs typeface="Arial" panose="020B0604020202020204" pitchFamily="34" charset="0"/>
            </a:endParaRPr>
          </a:p>
          <a:p>
            <a:pPr marL="914400" lvl="2" indent="0">
              <a:buNone/>
            </a:pPr>
            <a:endParaRPr lang="en-US" altLang="zh-CN" dirty="0">
              <a:latin typeface="Arial" panose="020B0604020202020204" pitchFamily="34" charset="0"/>
              <a:cs typeface="Arial" panose="020B0604020202020204" pitchFamily="34" charset="0"/>
            </a:endParaRPr>
          </a:p>
          <a:p>
            <a:pPr lvl="2"/>
            <a:endParaRPr lang="en-US" altLang="zh-CN" dirty="0">
              <a:latin typeface="Arial" panose="020B0604020202020204" pitchFamily="34" charset="0"/>
              <a:cs typeface="Arial" panose="020B0604020202020204" pitchFamily="34" charset="0"/>
            </a:endParaRPr>
          </a:p>
          <a:p>
            <a:pPr lvl="2"/>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2023260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47779"/>
            <a:ext cx="9027042" cy="5265719"/>
          </a:xfrm>
        </p:spPr>
        <p:txBody>
          <a:bodyPr>
            <a:normAutofit/>
          </a:bodyPr>
          <a:lstStyle/>
          <a:p>
            <a:pPr lvl="2"/>
            <a:r>
              <a:rPr lang="zh-CN" altLang="en-US" sz="2400" dirty="0"/>
              <a:t>假设</a:t>
            </a:r>
            <a:r>
              <a:rPr lang="en-US" altLang="zh-CN" sz="2400" dirty="0">
                <a:latin typeface="Arial" panose="020B0604020202020204" pitchFamily="34" charset="0"/>
                <a:ea typeface="华文楷体" panose="02010600040101010101" pitchFamily="2" charset="-122"/>
                <a:cs typeface="Arial" panose="020B0604020202020204" pitchFamily="34" charset="0"/>
              </a:rPr>
              <a:t>A</a:t>
            </a:r>
            <a:r>
              <a:rPr lang="en-US" altLang="zh-CN" sz="2400" baseline="-25000" dirty="0">
                <a:latin typeface="Arial" panose="020B0604020202020204" pitchFamily="34" charset="0"/>
                <a:ea typeface="华文楷体" panose="02010600040101010101" pitchFamily="2" charset="-122"/>
                <a:cs typeface="Arial" panose="020B0604020202020204" pitchFamily="34" charset="0"/>
              </a:rPr>
              <a:t> i</a:t>
            </a:r>
            <a:r>
              <a:rPr lang="en-US" altLang="zh-CN" sz="2400" dirty="0">
                <a:latin typeface="Arial" panose="020B0604020202020204" pitchFamily="34" charset="0"/>
                <a:ea typeface="华文楷体" panose="02010600040101010101" pitchFamily="2" charset="-122"/>
                <a:cs typeface="Arial" panose="020B0604020202020204" pitchFamily="34" charset="0"/>
              </a:rPr>
              <a:t>A</a:t>
            </a:r>
            <a:r>
              <a:rPr lang="en-US" altLang="zh-CN" sz="2400" baseline="-25000" dirty="0">
                <a:latin typeface="Arial" panose="020B0604020202020204" pitchFamily="34" charset="0"/>
                <a:ea typeface="华文楷体" panose="02010600040101010101" pitchFamily="2" charset="-122"/>
                <a:cs typeface="Arial" panose="020B0604020202020204" pitchFamily="34" charset="0"/>
              </a:rPr>
              <a:t>i+1</a:t>
            </a:r>
            <a:r>
              <a:rPr lang="en-US" altLang="zh-CN" sz="2400" dirty="0">
                <a:latin typeface="Arial" panose="020B0604020202020204" pitchFamily="34" charset="0"/>
                <a:ea typeface="华文楷体" panose="02010600040101010101" pitchFamily="2" charset="-122"/>
                <a:cs typeface="Arial" panose="020B0604020202020204" pitchFamily="34" charset="0"/>
              </a:rPr>
              <a:t>…</a:t>
            </a:r>
            <a:r>
              <a:rPr lang="en-US" altLang="zh-CN" sz="2400" dirty="0" err="1">
                <a:latin typeface="Arial" panose="020B0604020202020204" pitchFamily="34" charset="0"/>
                <a:ea typeface="华文楷体" panose="02010600040101010101" pitchFamily="2" charset="-122"/>
                <a:cs typeface="Arial" panose="020B0604020202020204" pitchFamily="34" charset="0"/>
              </a:rPr>
              <a:t>A</a:t>
            </a:r>
            <a:r>
              <a:rPr lang="en-US" altLang="zh-CN" sz="2400" baseline="-25000" dirty="0" err="1">
                <a:latin typeface="Arial" panose="020B0604020202020204" pitchFamily="34" charset="0"/>
                <a:ea typeface="华文楷体" panose="02010600040101010101" pitchFamily="2" charset="-122"/>
                <a:cs typeface="Arial" panose="020B0604020202020204" pitchFamily="34" charset="0"/>
              </a:rPr>
              <a:t>j</a:t>
            </a:r>
            <a:r>
              <a:rPr lang="zh-CN" altLang="en-US" sz="2400" dirty="0">
                <a:latin typeface="Arial" panose="020B0604020202020204" pitchFamily="34" charset="0"/>
                <a:ea typeface="华文楷体" panose="02010600040101010101" pitchFamily="2" charset="-122"/>
                <a:cs typeface="Arial" panose="020B0604020202020204" pitchFamily="34" charset="0"/>
              </a:rPr>
              <a:t>的</a:t>
            </a:r>
            <a:r>
              <a:rPr lang="zh-CN" altLang="en-US" sz="2400" dirty="0">
                <a:solidFill>
                  <a:srgbClr val="FF0000"/>
                </a:solidFill>
                <a:latin typeface="Arial" panose="020B0604020202020204" pitchFamily="34" charset="0"/>
                <a:ea typeface="华文楷体" panose="02010600040101010101" pitchFamily="2" charset="-122"/>
                <a:cs typeface="Arial" panose="020B0604020202020204" pitchFamily="34" charset="0"/>
              </a:rPr>
              <a:t>最优完全加括号方案</a:t>
            </a:r>
            <a:r>
              <a:rPr lang="zh-CN" altLang="en-US" sz="2400" dirty="0">
                <a:latin typeface="Arial" panose="020B0604020202020204" pitchFamily="34" charset="0"/>
                <a:ea typeface="华文楷体" panose="02010600040101010101" pitchFamily="2" charset="-122"/>
                <a:cs typeface="Arial" panose="020B0604020202020204" pitchFamily="34" charset="0"/>
              </a:rPr>
              <a:t>的分割点</a:t>
            </a:r>
            <a:r>
              <a:rPr lang="zh-CN" altLang="en-US" sz="2400" dirty="0">
                <a:latin typeface="Arial" panose="020B0604020202020204" pitchFamily="34" charset="0"/>
                <a:cs typeface="Arial" panose="020B0604020202020204" pitchFamily="34" charset="0"/>
              </a:rPr>
              <a:t>在</a:t>
            </a:r>
            <a:r>
              <a:rPr lang="en-US" altLang="zh-CN" sz="2400" dirty="0" err="1">
                <a:latin typeface="Arial" panose="020B0604020202020204" pitchFamily="34" charset="0"/>
                <a:cs typeface="Arial" panose="020B0604020202020204" pitchFamily="34" charset="0"/>
              </a:rPr>
              <a:t>A</a:t>
            </a:r>
            <a:r>
              <a:rPr lang="en-US" altLang="zh-CN" sz="2400" baseline="-25000" dirty="0" err="1">
                <a:latin typeface="Arial" panose="020B0604020202020204" pitchFamily="34" charset="0"/>
                <a:cs typeface="Arial" panose="020B0604020202020204" pitchFamily="34" charset="0"/>
              </a:rPr>
              <a:t>k</a:t>
            </a:r>
            <a:r>
              <a:rPr lang="zh-CN" altLang="en-US" sz="2400" dirty="0">
                <a:latin typeface="Arial" panose="020B0604020202020204" pitchFamily="34" charset="0"/>
                <a:cs typeface="Arial" panose="020B0604020202020204" pitchFamily="34" charset="0"/>
              </a:rPr>
              <a:t>和</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k+1</a:t>
            </a:r>
            <a:r>
              <a:rPr lang="zh-CN" altLang="en-US" sz="2400" dirty="0">
                <a:latin typeface="Arial" panose="020B0604020202020204" pitchFamily="34" charset="0"/>
                <a:cs typeface="Arial" panose="020B0604020202020204" pitchFamily="34" charset="0"/>
              </a:rPr>
              <a:t>之间，则：</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在这个最优完全括号化方案中对子链</a:t>
            </a:r>
            <a:endParaRPr lang="en-US" altLang="zh-CN" sz="2400" dirty="0">
              <a:latin typeface="Arial" panose="020B0604020202020204" pitchFamily="34" charset="0"/>
              <a:cs typeface="Arial" panose="020B0604020202020204" pitchFamily="34" charset="0"/>
            </a:endParaRPr>
          </a:p>
          <a:p>
            <a:pPr marL="914400" lvl="2" indent="0">
              <a:buNone/>
            </a:pP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 i</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i+1</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k</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和</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k+1</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k+2</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A</a:t>
            </a:r>
            <a:r>
              <a:rPr lang="en-US" altLang="zh-CN" sz="2400" baseline="-25000" dirty="0" err="1">
                <a:latin typeface="Arial" panose="020B0604020202020204" pitchFamily="34" charset="0"/>
                <a:cs typeface="Arial" panose="020B0604020202020204" pitchFamily="34" charset="0"/>
              </a:rPr>
              <a:t>j</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的完全加括号方案必须是一个最优完全加括号方案。</a:t>
            </a:r>
            <a:endParaRPr lang="en-US" altLang="zh-CN" sz="2400" dirty="0">
              <a:latin typeface="Arial" panose="020B0604020202020204" pitchFamily="34" charset="0"/>
              <a:cs typeface="Arial" panose="020B0604020202020204" pitchFamily="34" charset="0"/>
            </a:endParaRPr>
          </a:p>
          <a:p>
            <a:pPr lvl="3">
              <a:lnSpc>
                <a:spcPts val="3800"/>
              </a:lnSpc>
            </a:pPr>
            <a:r>
              <a:rPr lang="zh-CN" altLang="en-US" dirty="0">
                <a:latin typeface="Arial" panose="020B0604020202020204" pitchFamily="34" charset="0"/>
                <a:cs typeface="Arial" panose="020B0604020202020204" pitchFamily="34" charset="0"/>
              </a:rPr>
              <a:t>如果对</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i</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有一个计算代价更小的加括号方案，那么用该方案替换到</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 i</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i+1</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dirty="0" err="1">
                <a:solidFill>
                  <a:srgbClr val="FF0000"/>
                </a:solidFill>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err="1">
                <a:solidFill>
                  <a:srgbClr val="FF0000"/>
                </a:solidFill>
                <a:latin typeface="Arial" panose="020B0604020202020204" pitchFamily="34" charset="0"/>
                <a:ea typeface="华文楷体" panose="02010600040101010101" pitchFamily="2" charset="-122"/>
                <a:cs typeface="Arial" panose="020B0604020202020204" pitchFamily="34" charset="0"/>
              </a:rPr>
              <a:t>j</a:t>
            </a:r>
            <a:r>
              <a:rPr lang="zh-CN" altLang="en-US" dirty="0">
                <a:solidFill>
                  <a:srgbClr val="FF0000"/>
                </a:solidFill>
                <a:latin typeface="Arial" panose="020B0604020202020204" pitchFamily="34" charset="0"/>
                <a:ea typeface="华文楷体" panose="02010600040101010101" pitchFamily="2" charset="-122"/>
                <a:cs typeface="Arial" panose="020B0604020202020204" pitchFamily="34" charset="0"/>
              </a:rPr>
              <a:t>的最优完全加括号方案</a:t>
            </a:r>
            <a:r>
              <a:rPr lang="zh-CN" altLang="en-US" dirty="0">
                <a:latin typeface="Arial" panose="020B0604020202020204" pitchFamily="34" charset="0"/>
                <a:ea typeface="华文楷体" panose="02010600040101010101" pitchFamily="2" charset="-122"/>
                <a:cs typeface="Arial" panose="020B0604020202020204" pitchFamily="34" charset="0"/>
              </a:rPr>
              <a:t>中则会产生一个计算代价比最优代价更小的加括号方案，这是与假设矛盾。</a:t>
            </a:r>
            <a:endParaRPr lang="en-US" altLang="zh-CN" dirty="0">
              <a:latin typeface="Arial" panose="020B0604020202020204" pitchFamily="34" charset="0"/>
              <a:ea typeface="华文楷体" panose="02010600040101010101" pitchFamily="2" charset="-122"/>
              <a:cs typeface="Arial" panose="020B0604020202020204" pitchFamily="34" charset="0"/>
            </a:endParaRPr>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
        <p:nvSpPr>
          <p:cNvPr id="4" name="矩形 3"/>
          <p:cNvSpPr/>
          <p:nvPr/>
        </p:nvSpPr>
        <p:spPr>
          <a:xfrm>
            <a:off x="1101595" y="5344732"/>
            <a:ext cx="7578764" cy="836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00CC"/>
                </a:solidFill>
                <a:latin typeface="华文楷体" panose="02010600040101010101" pitchFamily="2" charset="-122"/>
                <a:ea typeface="华文楷体" panose="02010600040101010101" pitchFamily="2" charset="-122"/>
                <a:cs typeface="Arial" panose="020B0604020202020204" pitchFamily="34" charset="0"/>
              </a:rPr>
              <a:t>原问题的最优解包含子问题的最优解，矩阵链乘法问题具有最优子结构性质。</a:t>
            </a:r>
          </a:p>
        </p:txBody>
      </p:sp>
    </p:spTree>
    <p:extLst>
      <p:ext uri="{BB962C8B-B14F-4D97-AF65-F5344CB8AC3E}">
        <p14:creationId xmlns:p14="http://schemas.microsoft.com/office/powerpoint/2010/main" val="45879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32000" lvl="1" indent="0"/>
            <a:r>
              <a:rPr lang="zh-CN" altLang="en-US" dirty="0"/>
              <a:t>第二步：递归定义求解最优解的值</a:t>
            </a:r>
            <a:endParaRPr lang="en-US" altLang="zh-CN" dirty="0"/>
          </a:p>
          <a:p>
            <a:pPr lvl="2"/>
            <a:r>
              <a:rPr lang="zh-CN" altLang="en-US" dirty="0"/>
              <a:t>把原问题分割为两个子问题，求解两个子问题的最优解，即：分别求解</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i</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k+1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k+2</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的最优完全加括号方案，然后合并这些子问题的最优解，来构造矩阵链乘法问题的一个最优解。</a:t>
            </a:r>
            <a:endParaRPr lang="en-US" altLang="zh-CN" dirty="0">
              <a:latin typeface="Arial" panose="020B0604020202020204" pitchFamily="34" charset="0"/>
              <a:cs typeface="Arial" panose="020B0604020202020204" pitchFamily="34" charset="0"/>
            </a:endParaRPr>
          </a:p>
          <a:p>
            <a:pPr marL="914400" lvl="2" indent="0">
              <a:buNone/>
            </a:pPr>
            <a:endParaRPr lang="en-US" altLang="zh-CN" dirty="0"/>
          </a:p>
          <a:p>
            <a:pPr lvl="2"/>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2018933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432000" lvl="1" indent="0"/>
            <a:r>
              <a:rPr lang="zh-CN" altLang="en-US" dirty="0"/>
              <a:t>第二步：递归定义求解最优解的值</a:t>
            </a:r>
            <a:endParaRPr lang="en-US" altLang="zh-CN" dirty="0"/>
          </a:p>
          <a:p>
            <a:pPr marL="891000" lvl="2" indent="-1800"/>
            <a:r>
              <a:rPr lang="zh-CN" altLang="en-US" sz="2400" dirty="0">
                <a:latin typeface="Arial" panose="020B0604020202020204" pitchFamily="34" charset="0"/>
                <a:cs typeface="Arial" panose="020B0604020202020204" pitchFamily="34" charset="0"/>
              </a:rPr>
              <a:t>假设</a:t>
            </a:r>
            <a:r>
              <a:rPr lang="en-US" altLang="zh-CN" sz="2400" dirty="0">
                <a:latin typeface="Arial" panose="020B0604020202020204" pitchFamily="34" charset="0"/>
                <a:cs typeface="Arial" panose="020B0604020202020204" pitchFamily="34" charset="0"/>
              </a:rPr>
              <a:t>m[</a:t>
            </a:r>
            <a:r>
              <a:rPr lang="en-US" altLang="zh-CN" sz="2400" dirty="0" err="1">
                <a:latin typeface="Arial" panose="020B0604020202020204" pitchFamily="34" charset="0"/>
                <a:cs typeface="Arial" panose="020B0604020202020204" pitchFamily="34" charset="0"/>
              </a:rPr>
              <a:t>i,j</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为计算矩阵</a:t>
            </a:r>
            <a:r>
              <a:rPr lang="en-US" altLang="zh-CN" sz="2400" dirty="0" err="1">
                <a:latin typeface="Arial" panose="020B0604020202020204" pitchFamily="34" charset="0"/>
                <a:cs typeface="Arial" panose="020B0604020202020204" pitchFamily="34" charset="0"/>
              </a:rPr>
              <a:t>A</a:t>
            </a:r>
            <a:r>
              <a:rPr lang="en-US" altLang="zh-CN" sz="2400" baseline="-25000" dirty="0" err="1">
                <a:latin typeface="Arial" panose="020B0604020202020204" pitchFamily="34" charset="0"/>
                <a:cs typeface="Arial" panose="020B0604020202020204" pitchFamily="34" charset="0"/>
              </a:rPr>
              <a:t>i,j</a:t>
            </a:r>
            <a:r>
              <a:rPr lang="en-US" altLang="zh-CN" sz="2400" baseline="-250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i</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i+1</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A</a:t>
            </a:r>
            <a:r>
              <a:rPr lang="en-US" altLang="zh-CN" sz="2400" baseline="-25000" dirty="0" err="1">
                <a:latin typeface="Arial" panose="020B0604020202020204" pitchFamily="34" charset="0"/>
                <a:cs typeface="Arial" panose="020B0604020202020204" pitchFamily="34" charset="0"/>
              </a:rPr>
              <a:t>j</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所需要的最少乘法运算次数。原问题的最优解为计算</a:t>
            </a:r>
            <a:r>
              <a:rPr lang="en-US" altLang="zh-CN" sz="2400" dirty="0">
                <a:latin typeface="Arial" panose="020B0604020202020204" pitchFamily="34" charset="0"/>
                <a:cs typeface="Arial" panose="020B0604020202020204" pitchFamily="34" charset="0"/>
              </a:rPr>
              <a:t>A</a:t>
            </a:r>
            <a:r>
              <a:rPr lang="en-US" altLang="zh-CN" sz="2400" baseline="-25000" dirty="0">
                <a:latin typeface="Arial" panose="020B0604020202020204" pitchFamily="34" charset="0"/>
                <a:cs typeface="Arial" panose="020B0604020202020204" pitchFamily="34" charset="0"/>
              </a:rPr>
              <a:t>1,n</a:t>
            </a:r>
            <a:r>
              <a:rPr lang="zh-CN" altLang="en-US" sz="2400" dirty="0">
                <a:latin typeface="Arial" panose="020B0604020202020204" pitchFamily="34" charset="0"/>
                <a:cs typeface="Arial" panose="020B0604020202020204" pitchFamily="34" charset="0"/>
              </a:rPr>
              <a:t>所需的最少乘法次数</a:t>
            </a:r>
            <a:r>
              <a:rPr lang="en-US" altLang="zh-CN" sz="2400" dirty="0">
                <a:latin typeface="Arial" panose="020B0604020202020204" pitchFamily="34" charset="0"/>
                <a:cs typeface="Arial" panose="020B0604020202020204" pitchFamily="34" charset="0"/>
              </a:rPr>
              <a:t>m[1,n]</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marL="1689300" lvl="3" indent="-342900"/>
            <a:r>
              <a:rPr lang="zh-CN" altLang="en-US" dirty="0">
                <a:latin typeface="Arial" panose="020B0604020202020204" pitchFamily="34" charset="0"/>
                <a:cs typeface="Arial" panose="020B0604020202020204" pitchFamily="34" charset="0"/>
              </a:rPr>
              <a:t>当</a:t>
            </a:r>
            <a:r>
              <a:rPr lang="en-US" altLang="zh-CN" dirty="0">
                <a:latin typeface="Arial" panose="020B0604020202020204" pitchFamily="34" charset="0"/>
                <a:cs typeface="Arial" panose="020B0604020202020204" pitchFamily="34" charset="0"/>
              </a:rPr>
              <a:t>i=j</a:t>
            </a:r>
            <a:r>
              <a:rPr lang="zh-CN" altLang="en-US" dirty="0">
                <a:latin typeface="Arial" panose="020B0604020202020204" pitchFamily="34" charset="0"/>
                <a:cs typeface="Arial" panose="020B0604020202020204" pitchFamily="34" charset="0"/>
              </a:rPr>
              <a:t>时，矩阵链只有一个矩阵，</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a:t>
            </a:r>
            <a:r>
              <a:rPr lang="zh-CN" altLang="en-US" baseline="-25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则</a:t>
            </a:r>
            <a:r>
              <a:rPr lang="en-US" altLang="zh-CN" dirty="0">
                <a:latin typeface="Arial" panose="020B0604020202020204" pitchFamily="34" charset="0"/>
                <a:cs typeface="Arial" panose="020B0604020202020204" pitchFamily="34" charset="0"/>
              </a:rPr>
              <a:t>m[</a:t>
            </a:r>
            <a:r>
              <a:rPr lang="en-US" altLang="zh-CN" dirty="0" err="1">
                <a:latin typeface="Arial" panose="020B0604020202020204" pitchFamily="34" charset="0"/>
                <a:cs typeface="Arial" panose="020B0604020202020204" pitchFamily="34" charset="0"/>
              </a:rPr>
              <a:t>i,i</a:t>
            </a:r>
            <a:r>
              <a:rPr lang="en-US" altLang="zh-CN" dirty="0">
                <a:latin typeface="Arial" panose="020B0604020202020204" pitchFamily="34" charset="0"/>
                <a:cs typeface="Arial" panose="020B0604020202020204" pitchFamily="34" charset="0"/>
              </a:rPr>
              <a:t>]=0;</a:t>
            </a:r>
          </a:p>
          <a:p>
            <a:pPr marL="1689300" lvl="3" indent="-342900"/>
            <a:r>
              <a:rPr lang="zh-CN" altLang="en-US" dirty="0">
                <a:latin typeface="Arial" panose="020B0604020202020204" pitchFamily="34" charset="0"/>
                <a:cs typeface="Arial" panose="020B0604020202020204" pitchFamily="34" charset="0"/>
              </a:rPr>
              <a:t>当</a:t>
            </a:r>
            <a:r>
              <a:rPr lang="en-US" altLang="zh-CN" dirty="0">
                <a:latin typeface="Arial" panose="020B0604020202020204" pitchFamily="34" charset="0"/>
                <a:cs typeface="Arial" panose="020B0604020202020204" pitchFamily="34" charset="0"/>
              </a:rPr>
              <a:t>i&lt;j</a:t>
            </a:r>
            <a:r>
              <a:rPr lang="zh-CN" altLang="en-US" dirty="0">
                <a:latin typeface="Arial" panose="020B0604020202020204" pitchFamily="34" charset="0"/>
                <a:cs typeface="Arial" panose="020B0604020202020204" pitchFamily="34" charset="0"/>
              </a:rPr>
              <a:t>时，</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i</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最优完全加括号方案</a:t>
            </a:r>
            <a:r>
              <a:rPr lang="zh-CN" altLang="en-US" dirty="0">
                <a:latin typeface="Arial" panose="020B0604020202020204" pitchFamily="34" charset="0"/>
                <a:cs typeface="Arial" panose="020B0604020202020204" pitchFamily="34" charset="0"/>
              </a:rPr>
              <a:t>的分割点在</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k+1</a:t>
            </a:r>
            <a:r>
              <a:rPr lang="zh-CN" altLang="en-US" dirty="0">
                <a:latin typeface="Arial" panose="020B0604020202020204" pitchFamily="34" charset="0"/>
                <a:cs typeface="Arial" panose="020B0604020202020204" pitchFamily="34" charset="0"/>
              </a:rPr>
              <a:t>之间</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即：</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 i</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k</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k+1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k+2</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en-US" altLang="zh-CN" dirty="0">
                <a:latin typeface="Arial" panose="020B0604020202020204" pitchFamily="34" charset="0"/>
                <a:cs typeface="Arial" panose="020B0604020202020204" pitchFamily="34" charset="0"/>
              </a:rPr>
              <a:t>)</a:t>
            </a:r>
          </a:p>
          <a:p>
            <a:pPr marL="1346400" lvl="3" indent="0">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a:t>
            </a:r>
            <a:r>
              <a:rPr lang="en-US" altLang="zh-CN" sz="2800" dirty="0">
                <a:solidFill>
                  <a:srgbClr val="FF0000"/>
                </a:solidFill>
                <a:latin typeface="Arial" panose="020B0604020202020204" pitchFamily="34" charset="0"/>
                <a:cs typeface="Arial" panose="020B0604020202020204" pitchFamily="34" charset="0"/>
              </a:rPr>
              <a:t>   m[</a:t>
            </a:r>
            <a:r>
              <a:rPr lang="en-US" altLang="zh-CN" sz="2800" dirty="0" err="1">
                <a:solidFill>
                  <a:srgbClr val="FF0000"/>
                </a:solidFill>
                <a:latin typeface="Arial" panose="020B0604020202020204" pitchFamily="34" charset="0"/>
                <a:cs typeface="Arial" panose="020B0604020202020204" pitchFamily="34" charset="0"/>
              </a:rPr>
              <a:t>i,k</a:t>
            </a:r>
            <a:r>
              <a:rPr lang="en-US" altLang="zh-CN" sz="2800" dirty="0">
                <a:solidFill>
                  <a:srgbClr val="FF0000"/>
                </a:solidFill>
                <a:latin typeface="Arial" panose="020B0604020202020204" pitchFamily="34" charset="0"/>
                <a:cs typeface="Arial" panose="020B0604020202020204" pitchFamily="34" charset="0"/>
              </a:rPr>
              <a:t>]+m[k+1,j]+p</a:t>
            </a:r>
            <a:r>
              <a:rPr lang="en-US" altLang="zh-CN" sz="2800" baseline="-25000" dirty="0">
                <a:solidFill>
                  <a:srgbClr val="FF0000"/>
                </a:solidFill>
                <a:latin typeface="Arial" panose="020B0604020202020204" pitchFamily="34" charset="0"/>
                <a:cs typeface="Arial" panose="020B0604020202020204" pitchFamily="34" charset="0"/>
              </a:rPr>
              <a:t>i-1</a:t>
            </a:r>
            <a:r>
              <a:rPr lang="en-US" altLang="zh-CN" sz="2800" dirty="0">
                <a:solidFill>
                  <a:srgbClr val="FF0000"/>
                </a:solidFill>
                <a:latin typeface="Arial" panose="020B0604020202020204" pitchFamily="34" charset="0"/>
                <a:cs typeface="Arial" panose="020B0604020202020204" pitchFamily="34" charset="0"/>
              </a:rPr>
              <a:t>*</a:t>
            </a:r>
            <a:r>
              <a:rPr lang="en-US" altLang="zh-CN" sz="2800" dirty="0" err="1">
                <a:solidFill>
                  <a:srgbClr val="FF0000"/>
                </a:solidFill>
                <a:latin typeface="Arial" panose="020B0604020202020204" pitchFamily="34" charset="0"/>
                <a:cs typeface="Arial" panose="020B0604020202020204" pitchFamily="34" charset="0"/>
              </a:rPr>
              <a:t>p</a:t>
            </a:r>
            <a:r>
              <a:rPr lang="en-US" altLang="zh-CN" sz="2800" baseline="-25000" dirty="0" err="1">
                <a:solidFill>
                  <a:srgbClr val="FF0000"/>
                </a:solidFill>
                <a:latin typeface="Arial" panose="020B0604020202020204" pitchFamily="34" charset="0"/>
                <a:cs typeface="Arial" panose="020B0604020202020204" pitchFamily="34" charset="0"/>
              </a:rPr>
              <a:t>k</a:t>
            </a:r>
            <a:r>
              <a:rPr lang="en-US" altLang="zh-CN" sz="2800" dirty="0">
                <a:solidFill>
                  <a:srgbClr val="FF0000"/>
                </a:solidFill>
                <a:latin typeface="Arial" panose="020B0604020202020204" pitchFamily="34" charset="0"/>
                <a:cs typeface="Arial" panose="020B0604020202020204" pitchFamily="34" charset="0"/>
              </a:rPr>
              <a:t>*</a:t>
            </a:r>
            <a:r>
              <a:rPr lang="en-US" altLang="zh-CN" sz="2800" dirty="0" err="1">
                <a:solidFill>
                  <a:srgbClr val="FF0000"/>
                </a:solidFill>
                <a:latin typeface="Arial" panose="020B0604020202020204" pitchFamily="34" charset="0"/>
                <a:cs typeface="Arial" panose="020B0604020202020204" pitchFamily="34" charset="0"/>
              </a:rPr>
              <a:t>p</a:t>
            </a:r>
            <a:r>
              <a:rPr lang="en-US" altLang="zh-CN" sz="2800" baseline="-25000" dirty="0" err="1">
                <a:solidFill>
                  <a:srgbClr val="FF0000"/>
                </a:solidFill>
                <a:latin typeface="Arial" panose="020B0604020202020204" pitchFamily="34" charset="0"/>
                <a:cs typeface="Arial" panose="020B0604020202020204" pitchFamily="34" charset="0"/>
              </a:rPr>
              <a:t>j</a:t>
            </a:r>
            <a:endParaRPr lang="en-US" altLang="zh-CN" sz="2800" baseline="-25000" dirty="0">
              <a:solidFill>
                <a:srgbClr val="FF0000"/>
              </a:solidFill>
              <a:latin typeface="Arial" panose="020B0604020202020204" pitchFamily="34" charset="0"/>
              <a:cs typeface="Arial" panose="020B0604020202020204" pitchFamily="34" charset="0"/>
            </a:endParaRPr>
          </a:p>
          <a:p>
            <a:pPr marL="1803600" lvl="3" indent="-457200"/>
            <a:r>
              <a:rPr lang="zh-CN" altLang="en-US" sz="2800" dirty="0">
                <a:latin typeface="Arial" panose="020B0604020202020204" pitchFamily="34" charset="0"/>
                <a:cs typeface="Arial" panose="020B0604020202020204" pitchFamily="34" charset="0"/>
              </a:rPr>
              <a:t>枚举</a:t>
            </a:r>
            <a:r>
              <a:rPr lang="en-US" altLang="zh-CN" sz="2800" dirty="0">
                <a:latin typeface="Arial" panose="020B0604020202020204" pitchFamily="34" charset="0"/>
                <a:cs typeface="Arial" panose="020B0604020202020204" pitchFamily="34" charset="0"/>
              </a:rPr>
              <a:t>k</a:t>
            </a:r>
            <a:r>
              <a:rPr lang="zh-CN" altLang="en-US" sz="2800" dirty="0">
                <a:latin typeface="Arial" panose="020B0604020202020204" pitchFamily="34" charset="0"/>
                <a:cs typeface="Arial" panose="020B0604020202020204" pitchFamily="34" charset="0"/>
              </a:rPr>
              <a:t>每一个可能取值：</a:t>
            </a:r>
            <a:r>
              <a:rPr lang="en-US" altLang="zh-CN" sz="2800" dirty="0">
                <a:latin typeface="Arial" panose="020B0604020202020204" pitchFamily="34" charset="0"/>
                <a:cs typeface="Arial" panose="020B0604020202020204" pitchFamily="34" charset="0"/>
              </a:rPr>
              <a:t>k=i,i+1,i+2,…,j-1</a:t>
            </a:r>
          </a:p>
          <a:p>
            <a:pPr marL="1346400" lvl="3" indent="0">
              <a:buNone/>
            </a:pPr>
            <a:endParaRPr lang="en-US" altLang="zh-CN" sz="2800" dirty="0">
              <a:latin typeface="Arial" panose="020B0604020202020204" pitchFamily="34" charset="0"/>
              <a:cs typeface="Arial" panose="020B0604020202020204" pitchFamily="34" charset="0"/>
            </a:endParaRPr>
          </a:p>
          <a:p>
            <a:pPr marL="1346400" lvl="3" indent="0">
              <a:buNone/>
            </a:pPr>
            <a:r>
              <a:rPr lang="en-US" altLang="zh-CN"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                                                  </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      </a:t>
            </a:r>
            <a:endParaRPr lang="en-US" altLang="zh-CN" baseline="-25000" dirty="0">
              <a:solidFill>
                <a:srgbClr val="FF0000"/>
              </a:solidFill>
              <a:latin typeface="Arial" panose="020B0604020202020204" pitchFamily="34" charset="0"/>
              <a:cs typeface="Arial" panose="020B0604020202020204" pitchFamily="34" charset="0"/>
            </a:endParaRPr>
          </a:p>
          <a:p>
            <a:pPr marL="891000" lvl="2" indent="-1800"/>
            <a:endParaRPr lang="en-US" altLang="zh-CN"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4" y="5102744"/>
            <a:ext cx="8961897" cy="1310754"/>
          </a:xfrm>
          <a:prstGeom prst="rect">
            <a:avLst/>
          </a:prstGeom>
        </p:spPr>
      </p:pic>
    </p:spTree>
    <p:extLst>
      <p:ext uri="{BB962C8B-B14F-4D97-AF65-F5344CB8AC3E}">
        <p14:creationId xmlns:p14="http://schemas.microsoft.com/office/powerpoint/2010/main" val="2794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lnSpcReduction="10000"/>
              </a:bodyPr>
              <a:lstStyle/>
              <a:p>
                <a:pPr marL="0" indent="-1800">
                  <a:lnSpc>
                    <a:spcPct val="120000"/>
                  </a:lnSpc>
                  <a:spcBef>
                    <a:spcPts val="0"/>
                  </a:spcBef>
                  <a:spcAft>
                    <a:spcPts val="1200"/>
                  </a:spcAft>
                  <a:buNone/>
                </a:pPr>
                <a:r>
                  <a:rPr lang="zh-CN" altLang="en-US" dirty="0"/>
                  <a:t>递归算法：</a:t>
                </a:r>
                <a:r>
                  <a:rPr lang="zh-CN" altLang="en-US" dirty="0">
                    <a:latin typeface="Arial" panose="020B0604020202020204" pitchFamily="34" charset="0"/>
                    <a:ea typeface="华文楷体" panose="02010600040101010101" pitchFamily="2" charset="-122"/>
                    <a:cs typeface="Arial" panose="020B0604020202020204" pitchFamily="34" charset="0"/>
                  </a:rPr>
                  <a:t>矩阵</a:t>
                </a:r>
                <a:r>
                  <a:rPr lang="en-US" altLang="zh-CN" dirty="0">
                    <a:latin typeface="Arial" panose="020B0604020202020204" pitchFamily="34" charset="0"/>
                    <a:ea typeface="华文楷体" panose="02010600040101010101" pitchFamily="2" charset="-122"/>
                    <a:cs typeface="Arial" panose="020B0604020202020204" pitchFamily="34" charset="0"/>
                  </a:rPr>
                  <a:t>A</a:t>
                </a:r>
                <a:r>
                  <a:rPr lang="en-US" altLang="zh-CN" baseline="-25000" dirty="0">
                    <a:latin typeface="Arial" panose="020B0604020202020204" pitchFamily="34" charset="0"/>
                    <a:ea typeface="华文楷体" panose="02010600040101010101" pitchFamily="2" charset="-122"/>
                    <a:cs typeface="Arial" panose="020B0604020202020204" pitchFamily="34" charset="0"/>
                  </a:rPr>
                  <a:t> i</a:t>
                </a:r>
                <a:r>
                  <a:rPr lang="zh-CN" altLang="en-US" dirty="0">
                    <a:latin typeface="Arial" panose="020B0604020202020204" pitchFamily="34" charset="0"/>
                    <a:ea typeface="华文楷体" panose="02010600040101010101" pitchFamily="2" charset="-122"/>
                    <a:cs typeface="Arial" panose="020B0604020202020204" pitchFamily="34" charset="0"/>
                  </a:rPr>
                  <a:t>的规模为 </a:t>
                </a:r>
                <a:r>
                  <a:rPr lang="en-US" altLang="zh-CN" dirty="0">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a:latin typeface="Arial" panose="020B0604020202020204" pitchFamily="34" charset="0"/>
                    <a:ea typeface="华文楷体" panose="02010600040101010101" pitchFamily="2" charset="-122"/>
                    <a:cs typeface="Arial" panose="020B0604020202020204" pitchFamily="34" charset="0"/>
                  </a:rPr>
                  <a:t>i-1</a:t>
                </a:r>
                <a:r>
                  <a:rPr lang="en-US" altLang="zh-CN" dirty="0">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a:latin typeface="Arial" panose="020B0604020202020204" pitchFamily="34" charset="0"/>
                    <a:ea typeface="华文楷体" panose="02010600040101010101" pitchFamily="2" charset="-122"/>
                    <a:cs typeface="Arial" panose="020B0604020202020204" pitchFamily="34" charset="0"/>
                  </a:rPr>
                  <a:t>i</a:t>
                </a:r>
                <a:r>
                  <a:rPr lang="en-US" altLang="zh-CN" dirty="0">
                    <a:latin typeface="Arial" panose="020B0604020202020204" pitchFamily="34" charset="0"/>
                    <a:ea typeface="华文楷体" panose="02010600040101010101" pitchFamily="2" charset="-122"/>
                    <a:cs typeface="Arial" panose="020B0604020202020204" pitchFamily="34" charset="0"/>
                  </a:rPr>
                  <a:t>(1≤i≤n)</a:t>
                </a:r>
                <a:endParaRPr lang="en-US" altLang="zh-CN" dirty="0"/>
              </a:p>
              <a:p>
                <a:pPr marL="0" indent="-1800">
                  <a:lnSpc>
                    <a:spcPct val="110000"/>
                  </a:lnSpc>
                  <a:spcBef>
                    <a:spcPts val="0"/>
                  </a:spcBef>
                  <a:spcAft>
                    <a:spcPts val="0"/>
                  </a:spcAft>
                  <a:buNone/>
                </a:pPr>
                <a:r>
                  <a:rPr lang="en-US" altLang="zh-CN" sz="2400" dirty="0">
                    <a:latin typeface="Arial" panose="020B0604020202020204" pitchFamily="34" charset="0"/>
                    <a:cs typeface="Arial" panose="020B0604020202020204" pitchFamily="34" charset="0"/>
                  </a:rPr>
                  <a:t>Recursive-Matrix-Chain(</a:t>
                </a:r>
                <a:r>
                  <a:rPr lang="en-US" altLang="zh-CN" sz="2400" dirty="0" err="1">
                    <a:latin typeface="Arial" panose="020B0604020202020204" pitchFamily="34" charset="0"/>
                    <a:cs typeface="Arial" panose="020B0604020202020204" pitchFamily="34" charset="0"/>
                  </a:rPr>
                  <a:t>p,i,j</a:t>
                </a:r>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a:t>
                </a:r>
                <a:r>
                  <a:rPr lang="zh-CN" altLang="en-US" sz="2400" dirty="0">
                    <a:solidFill>
                      <a:srgbClr val="FF0000"/>
                    </a:solidFill>
                    <a:latin typeface="Arial" panose="020B0604020202020204" pitchFamily="34" charset="0"/>
                    <a:cs typeface="Arial" panose="020B0604020202020204" pitchFamily="34" charset="0"/>
                  </a:rPr>
                  <a:t>输入序列</a:t>
                </a:r>
                <a:r>
                  <a:rPr lang="en-US" altLang="zh-CN" sz="2400" dirty="0">
                    <a:solidFill>
                      <a:srgbClr val="FF0000"/>
                    </a:solidFill>
                    <a:latin typeface="Arial" panose="020B0604020202020204" pitchFamily="34" charset="0"/>
                    <a:cs typeface="Arial" panose="020B0604020202020204" pitchFamily="34" charset="0"/>
                  </a:rPr>
                  <a:t>p=(</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sz="2400"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0,</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 p</a:t>
                </a:r>
                <a:r>
                  <a:rPr lang="en-US" altLang="zh-CN" sz="2400"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1,…,</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 </a:t>
                </a:r>
                <a:r>
                  <a:rPr lang="en-US" altLang="zh-CN" sz="2400" dirty="0" err="1">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sz="2400" baseline="-25000" dirty="0" err="1">
                    <a:solidFill>
                      <a:srgbClr val="FF0000"/>
                    </a:solidFill>
                    <a:latin typeface="Arial" panose="020B0604020202020204" pitchFamily="34" charset="0"/>
                    <a:ea typeface="华文楷体" panose="02010600040101010101" pitchFamily="2" charset="-122"/>
                    <a:cs typeface="Arial" panose="020B0604020202020204" pitchFamily="34" charset="0"/>
                  </a:rPr>
                  <a:t>n</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 if(i==j)   m[</a:t>
                </a:r>
                <a:r>
                  <a:rPr lang="en-US" altLang="zh-CN" sz="2400" dirty="0" err="1">
                    <a:solidFill>
                      <a:srgbClr val="FF0000"/>
                    </a:solidFill>
                    <a:latin typeface="Arial" panose="020B0604020202020204" pitchFamily="34" charset="0"/>
                    <a:ea typeface="华文楷体" panose="02010600040101010101" pitchFamily="2" charset="-122"/>
                    <a:cs typeface="Arial" panose="020B0604020202020204" pitchFamily="34" charset="0"/>
                  </a:rPr>
                  <a:t>i,j</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sym typeface="Wingdings" panose="05000000000000000000" pitchFamily="2" charset="2"/>
                  </a:rPr>
                  <a:t></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0;</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  else</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  {    m[</a:t>
                </a:r>
                <a:r>
                  <a:rPr lang="en-US" altLang="zh-CN" sz="2400" dirty="0" err="1">
                    <a:solidFill>
                      <a:srgbClr val="FF0000"/>
                    </a:solidFill>
                    <a:latin typeface="Arial" panose="020B0604020202020204" pitchFamily="34" charset="0"/>
                    <a:ea typeface="华文楷体" panose="02010600040101010101" pitchFamily="2" charset="-122"/>
                    <a:cs typeface="Arial" panose="020B0604020202020204" pitchFamily="34" charset="0"/>
                  </a:rPr>
                  <a:t>i,j</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sz="2400" dirty="0">
                    <a:solidFill>
                      <a:srgbClr val="FF0000"/>
                    </a:solidFill>
                    <a:latin typeface="Arial" panose="020B0604020202020204" pitchFamily="34" charset="0"/>
                    <a:ea typeface="华文楷体" panose="02010600040101010101" pitchFamily="2" charset="-122"/>
                    <a:cs typeface="Arial" panose="020B0604020202020204" pitchFamily="34" charset="0"/>
                    <a:sym typeface="Wingdings" panose="05000000000000000000" pitchFamily="2" charset="2"/>
                  </a:rPr>
                  <a:t></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sz="2400" dirty="0">
                    <a:solidFill>
                      <a:srgbClr val="FF0000"/>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for(</a:t>
                </a:r>
                <a:r>
                  <a:rPr lang="en-US" altLang="zh-CN" sz="2400" dirty="0" err="1">
                    <a:latin typeface="Arial" panose="020B0604020202020204" pitchFamily="34" charset="0"/>
                    <a:cs typeface="Arial" panose="020B0604020202020204" pitchFamily="34" charset="0"/>
                  </a:rPr>
                  <a:t>k</a:t>
                </a:r>
                <a:r>
                  <a:rPr lang="en-US" altLang="zh-CN" sz="2400" dirty="0" err="1">
                    <a:latin typeface="Arial" panose="020B0604020202020204" pitchFamily="34" charset="0"/>
                    <a:cs typeface="Arial" panose="020B0604020202020204" pitchFamily="34" charset="0"/>
                    <a:sym typeface="Wingdings" panose="05000000000000000000" pitchFamily="2" charset="2"/>
                  </a:rPr>
                  <a:t>i</a:t>
                </a:r>
                <a:r>
                  <a:rPr lang="en-US" altLang="zh-CN" sz="2400" dirty="0">
                    <a:latin typeface="Arial" panose="020B0604020202020204" pitchFamily="34" charset="0"/>
                    <a:cs typeface="Arial" panose="020B0604020202020204" pitchFamily="34" charset="0"/>
                    <a:sym typeface="Wingdings" panose="05000000000000000000" pitchFamily="2" charset="2"/>
                  </a:rPr>
                  <a:t> to j-1</a:t>
                </a:r>
                <a:r>
                  <a:rPr lang="en-US" altLang="zh-CN"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marL="0" indent="-1800">
                  <a:lnSpc>
                    <a:spcPct val="110000"/>
                  </a:lnSpc>
                  <a:spcBef>
                    <a:spcPts val="0"/>
                  </a:spcBef>
                  <a:spcAft>
                    <a:spcPts val="0"/>
                  </a:spcAft>
                  <a:buNone/>
                </a:pPr>
                <a:r>
                  <a:rPr lang="en-US" altLang="zh-CN" sz="2400" dirty="0">
                    <a:solidFill>
                      <a:srgbClr val="0000CC"/>
                    </a:solidFill>
                    <a:latin typeface="Arial" panose="020B0604020202020204" pitchFamily="34" charset="0"/>
                    <a:cs typeface="Arial" panose="020B0604020202020204" pitchFamily="34" charset="0"/>
                    <a:sym typeface="Wingdings" panose="05000000000000000000" pitchFamily="2" charset="2"/>
                  </a:rPr>
                  <a:t>        </a:t>
                </a:r>
                <a:r>
                  <a:rPr lang="en-US" altLang="zh-CN" sz="2400" dirty="0">
                    <a:latin typeface="Arial" panose="020B0604020202020204" pitchFamily="34" charset="0"/>
                    <a:cs typeface="Arial" panose="020B0604020202020204" pitchFamily="34" charset="0"/>
                    <a:sym typeface="Wingdings" panose="05000000000000000000" pitchFamily="2" charset="2"/>
                  </a:rPr>
                  <a:t>{ </a:t>
                </a:r>
                <a:r>
                  <a:rPr lang="en-US" altLang="zh-CN" sz="2400" dirty="0">
                    <a:solidFill>
                      <a:srgbClr val="0000CC"/>
                    </a:solidFill>
                    <a:latin typeface="Arial" panose="020B0604020202020204" pitchFamily="34" charset="0"/>
                    <a:cs typeface="Arial" panose="020B0604020202020204" pitchFamily="34" charset="0"/>
                    <a:sym typeface="Wingdings" panose="05000000000000000000" pitchFamily="2" charset="2"/>
                  </a:rPr>
                  <a:t> q  </a:t>
                </a:r>
                <a:r>
                  <a:rPr lang="en-US" altLang="zh-CN" sz="2400" dirty="0">
                    <a:solidFill>
                      <a:srgbClr val="0000CC"/>
                    </a:solidFill>
                    <a:latin typeface="Arial" panose="020B0604020202020204" pitchFamily="34" charset="0"/>
                    <a:cs typeface="Arial" panose="020B0604020202020204" pitchFamily="34" charset="0"/>
                  </a:rPr>
                  <a:t>Recursive-Matrix-Chain(</a:t>
                </a:r>
                <a:r>
                  <a:rPr lang="en-US" altLang="zh-CN" sz="2400" dirty="0" err="1">
                    <a:solidFill>
                      <a:srgbClr val="0000CC"/>
                    </a:solidFill>
                    <a:latin typeface="Arial" panose="020B0604020202020204" pitchFamily="34" charset="0"/>
                    <a:cs typeface="Arial" panose="020B0604020202020204" pitchFamily="34" charset="0"/>
                  </a:rPr>
                  <a:t>p,i,k</a:t>
                </a:r>
                <a:r>
                  <a:rPr lang="en-US" altLang="zh-CN" sz="2400" dirty="0">
                    <a:solidFill>
                      <a:srgbClr val="0000CC"/>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400" dirty="0">
                    <a:solidFill>
                      <a:srgbClr val="0000CC"/>
                    </a:solidFill>
                    <a:latin typeface="Arial" panose="020B0604020202020204" pitchFamily="34" charset="0"/>
                    <a:cs typeface="Arial" panose="020B0604020202020204" pitchFamily="34" charset="0"/>
                  </a:rPr>
                  <a:t>                   + Recursive-Matrix-Chain(p,k+1,j) + </a:t>
                </a:r>
                <a14:m>
                  <m:oMath xmlns:m="http://schemas.openxmlformats.org/officeDocument/2006/math">
                    <m:sSub>
                      <m:sSubPr>
                        <m:ctrlPr>
                          <a:rPr lang="en-US" altLang="zh-CN" sz="2400" i="1" dirty="0">
                            <a:solidFill>
                              <a:srgbClr val="0000CC"/>
                            </a:solidFill>
                            <a:latin typeface="Cambria Math" panose="02040503050406030204" pitchFamily="18" charset="0"/>
                          </a:rPr>
                        </m:ctrlPr>
                      </m:sSubPr>
                      <m:e>
                        <m:r>
                          <a:rPr lang="en-US" altLang="zh-CN" sz="2400" i="1" dirty="0">
                            <a:solidFill>
                              <a:srgbClr val="0000CC"/>
                            </a:solidFill>
                            <a:latin typeface="Cambria Math" panose="02040503050406030204" pitchFamily="18" charset="0"/>
                          </a:rPr>
                          <m:t>𝒑</m:t>
                        </m:r>
                      </m:e>
                      <m:sub>
                        <m:r>
                          <a:rPr lang="en-US" altLang="zh-CN" sz="2400" i="1" dirty="0">
                            <a:solidFill>
                              <a:srgbClr val="0000CC"/>
                            </a:solidFill>
                            <a:latin typeface="Cambria Math" panose="02040503050406030204" pitchFamily="18" charset="0"/>
                          </a:rPr>
                          <m:t>𝒊</m:t>
                        </m:r>
                        <m:r>
                          <a:rPr lang="en-US" altLang="zh-CN" sz="2400" i="1" dirty="0">
                            <a:solidFill>
                              <a:srgbClr val="0000CC"/>
                            </a:solidFill>
                            <a:latin typeface="Cambria Math" panose="02040503050406030204" pitchFamily="18" charset="0"/>
                          </a:rPr>
                          <m:t>−</m:t>
                        </m:r>
                        <m:r>
                          <a:rPr lang="en-US" altLang="zh-CN" sz="2400" i="1" dirty="0">
                            <a:solidFill>
                              <a:srgbClr val="0000CC"/>
                            </a:solidFill>
                            <a:latin typeface="Cambria Math" panose="02040503050406030204" pitchFamily="18" charset="0"/>
                          </a:rPr>
                          <m:t>𝟏</m:t>
                        </m:r>
                      </m:sub>
                    </m:sSub>
                    <m:sSub>
                      <m:sSubPr>
                        <m:ctrlPr>
                          <a:rPr lang="en-US" altLang="zh-CN" sz="2400" i="1" dirty="0">
                            <a:solidFill>
                              <a:srgbClr val="0000CC"/>
                            </a:solidFill>
                            <a:latin typeface="Cambria Math" panose="02040503050406030204" pitchFamily="18" charset="0"/>
                          </a:rPr>
                        </m:ctrlPr>
                      </m:sSubPr>
                      <m:e>
                        <m:r>
                          <a:rPr lang="en-US" altLang="zh-CN" sz="2400" i="1" dirty="0">
                            <a:solidFill>
                              <a:srgbClr val="0000CC"/>
                            </a:solidFill>
                            <a:latin typeface="Cambria Math" panose="02040503050406030204" pitchFamily="18" charset="0"/>
                          </a:rPr>
                          <m:t>𝒑</m:t>
                        </m:r>
                      </m:e>
                      <m:sub>
                        <m:r>
                          <a:rPr lang="en-US" altLang="zh-CN" sz="2400" i="1" dirty="0">
                            <a:solidFill>
                              <a:srgbClr val="0000CC"/>
                            </a:solidFill>
                            <a:latin typeface="Cambria Math" panose="02040503050406030204" pitchFamily="18" charset="0"/>
                          </a:rPr>
                          <m:t>𝒌</m:t>
                        </m:r>
                      </m:sub>
                    </m:sSub>
                    <m:sSub>
                      <m:sSubPr>
                        <m:ctrlPr>
                          <a:rPr lang="en-US" altLang="zh-CN" sz="2400" i="1" dirty="0">
                            <a:solidFill>
                              <a:srgbClr val="0000CC"/>
                            </a:solidFill>
                            <a:latin typeface="Cambria Math" panose="02040503050406030204" pitchFamily="18" charset="0"/>
                          </a:rPr>
                        </m:ctrlPr>
                      </m:sSubPr>
                      <m:e>
                        <m:r>
                          <a:rPr lang="en-US" altLang="zh-CN" sz="2400" i="1" dirty="0">
                            <a:solidFill>
                              <a:srgbClr val="0000CC"/>
                            </a:solidFill>
                            <a:latin typeface="Cambria Math" panose="02040503050406030204" pitchFamily="18" charset="0"/>
                          </a:rPr>
                          <m:t>𝒑</m:t>
                        </m:r>
                      </m:e>
                      <m:sub>
                        <m:r>
                          <a:rPr lang="en-US" altLang="zh-CN" sz="2400" i="1" dirty="0">
                            <a:solidFill>
                              <a:srgbClr val="0000CC"/>
                            </a:solidFill>
                            <a:latin typeface="Cambria Math" panose="02040503050406030204" pitchFamily="18" charset="0"/>
                          </a:rPr>
                          <m:t>𝒋</m:t>
                        </m:r>
                      </m:sub>
                    </m:sSub>
                  </m:oMath>
                </a14:m>
                <a:r>
                  <a:rPr lang="en-US" altLang="zh-CN" sz="2400" dirty="0">
                    <a:solidFill>
                      <a:srgbClr val="0000CC"/>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if(</a:t>
                </a:r>
                <a:r>
                  <a:rPr lang="en-US" altLang="zh-CN" sz="2400" dirty="0">
                    <a:latin typeface="Arial" panose="020B0604020202020204" pitchFamily="34" charset="0"/>
                    <a:cs typeface="Arial" panose="020B0604020202020204" pitchFamily="34" charset="0"/>
                  </a:rPr>
                  <a:t>q&lt;m[</a:t>
                </a:r>
                <a:r>
                  <a:rPr lang="en-US" altLang="zh-CN" sz="2400" dirty="0" err="1">
                    <a:latin typeface="Arial" panose="020B0604020202020204" pitchFamily="34" charset="0"/>
                    <a:cs typeface="Arial" panose="020B0604020202020204" pitchFamily="34" charset="0"/>
                  </a:rPr>
                  <a:t>i,j</a:t>
                </a:r>
                <a:r>
                  <a:rPr lang="en-US" altLang="zh-CN" sz="2400" dirty="0">
                    <a:latin typeface="Arial" panose="020B0604020202020204" pitchFamily="34" charset="0"/>
                    <a:cs typeface="Arial" panose="020B0604020202020204" pitchFamily="34" charset="0"/>
                  </a:rPr>
                  <a:t>]</a:t>
                </a:r>
                <a:r>
                  <a:rPr lang="en-US" altLang="zh-CN" sz="2400" dirty="0">
                    <a:solidFill>
                      <a:srgbClr val="FF0000"/>
                    </a:solidFill>
                    <a:latin typeface="Arial" panose="020B0604020202020204" pitchFamily="34" charset="0"/>
                    <a:cs typeface="Arial" panose="020B0604020202020204" pitchFamily="34" charset="0"/>
                  </a:rPr>
                  <a:t>)    m[</a:t>
                </a:r>
                <a:r>
                  <a:rPr lang="en-US" altLang="zh-CN" sz="2400" dirty="0" err="1">
                    <a:solidFill>
                      <a:srgbClr val="FF0000"/>
                    </a:solidFill>
                    <a:latin typeface="Arial" panose="020B0604020202020204" pitchFamily="34" charset="0"/>
                    <a:cs typeface="Arial" panose="020B0604020202020204" pitchFamily="34" charset="0"/>
                  </a:rPr>
                  <a:t>i,j</a:t>
                </a:r>
                <a:r>
                  <a:rPr lang="en-US" altLang="zh-CN" sz="2400" dirty="0">
                    <a:solidFill>
                      <a:srgbClr val="FF0000"/>
                    </a:solidFill>
                    <a:latin typeface="Arial" panose="020B0604020202020204" pitchFamily="34" charset="0"/>
                    <a:cs typeface="Arial" panose="020B0604020202020204" pitchFamily="34" charset="0"/>
                  </a:rPr>
                  <a:t>]=q;</a:t>
                </a:r>
              </a:p>
              <a:p>
                <a:pPr marL="0" indent="-1800">
                  <a:lnSpc>
                    <a:spcPct val="110000"/>
                  </a:lnSpc>
                  <a:spcBef>
                    <a:spcPts val="0"/>
                  </a:spcBef>
                  <a:spcAft>
                    <a:spcPts val="0"/>
                  </a:spcAft>
                  <a:buNone/>
                </a:pPr>
                <a:r>
                  <a:rPr lang="en-US" altLang="zh-CN" sz="2400" dirty="0">
                    <a:latin typeface="Arial" panose="020B0604020202020204" pitchFamily="34" charset="0"/>
                    <a:cs typeface="Arial" panose="020B0604020202020204" pitchFamily="34" charset="0"/>
                  </a:rPr>
                  <a:t>         }</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return m[</a:t>
                </a:r>
                <a:r>
                  <a:rPr lang="en-US" altLang="zh-CN" sz="2400" dirty="0" err="1">
                    <a:solidFill>
                      <a:srgbClr val="FF0000"/>
                    </a:solidFill>
                    <a:latin typeface="Arial" panose="020B0604020202020204" pitchFamily="34" charset="0"/>
                    <a:cs typeface="Arial" panose="020B0604020202020204" pitchFamily="34" charset="0"/>
                  </a:rPr>
                  <a:t>i,j</a:t>
                </a:r>
                <a:r>
                  <a:rPr lang="en-US" altLang="zh-CN" sz="2400" dirty="0">
                    <a:solidFill>
                      <a:srgbClr val="FF0000"/>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1389" b="-23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957121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lnSpcReduction="10000"/>
              </a:bodyPr>
              <a:lstStyle/>
              <a:p>
                <a:pPr marL="0" indent="-1800">
                  <a:lnSpc>
                    <a:spcPct val="110000"/>
                  </a:lnSpc>
                  <a:spcBef>
                    <a:spcPts val="0"/>
                  </a:spcBef>
                  <a:spcAft>
                    <a:spcPts val="1200"/>
                  </a:spcAft>
                  <a:buNone/>
                </a:pPr>
                <a:r>
                  <a:rPr lang="en-US" altLang="zh-CN" dirty="0">
                    <a:latin typeface="Arial" panose="020B0604020202020204" pitchFamily="34" charset="0"/>
                    <a:cs typeface="Arial" panose="020B0604020202020204" pitchFamily="34" charset="0"/>
                  </a:rPr>
                  <a:t>Recursive-Matrix-Chain(p,1,n)</a:t>
                </a:r>
                <a:r>
                  <a:rPr lang="zh-CN" altLang="en-US" dirty="0">
                    <a:latin typeface="Arial" panose="020B0604020202020204" pitchFamily="34" charset="0"/>
                    <a:cs typeface="Arial" panose="020B0604020202020204" pitchFamily="34" charset="0"/>
                  </a:rPr>
                  <a:t>算法运行时间</a:t>
                </a:r>
                <a:r>
                  <a:rPr lang="en-US" altLang="zh-CN" dirty="0">
                    <a:latin typeface="Arial" panose="020B0604020202020204" pitchFamily="34" charset="0"/>
                    <a:cs typeface="Arial" panose="020B0604020202020204" pitchFamily="34" charset="0"/>
                  </a:rPr>
                  <a:t>T(n)</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r>
                  <a:rPr lang="en-US" altLang="zh-CN" sz="2200" dirty="0">
                    <a:latin typeface="Arial" panose="020B0604020202020204" pitchFamily="34" charset="0"/>
                    <a:cs typeface="Arial" panose="020B0604020202020204" pitchFamily="34" charset="0"/>
                  </a:rPr>
                  <a:t>Recursive-Matrix-Chain(</a:t>
                </a:r>
                <a:r>
                  <a:rPr lang="en-US" altLang="zh-CN" sz="2200" dirty="0" err="1">
                    <a:latin typeface="Arial" panose="020B0604020202020204" pitchFamily="34" charset="0"/>
                    <a:cs typeface="Arial" panose="020B0604020202020204" pitchFamily="34" charset="0"/>
                  </a:rPr>
                  <a:t>p,i,j</a:t>
                </a:r>
                <a:r>
                  <a:rPr lang="en-US" altLang="zh-CN" sz="2200" dirty="0">
                    <a:latin typeface="Arial" panose="020B0604020202020204" pitchFamily="34" charset="0"/>
                    <a:cs typeface="Arial" panose="020B0604020202020204" pitchFamily="34" charset="0"/>
                  </a:rPr>
                  <a:t>)          </a:t>
                </a:r>
                <a:r>
                  <a:rPr lang="en-US" altLang="zh-CN" sz="2200" dirty="0">
                    <a:solidFill>
                      <a:srgbClr val="FF0000"/>
                    </a:solidFill>
                    <a:latin typeface="Arial" panose="020B0604020202020204" pitchFamily="34" charset="0"/>
                    <a:cs typeface="Arial" panose="020B0604020202020204" pitchFamily="34" charset="0"/>
                  </a:rPr>
                  <a:t>//</a:t>
                </a:r>
                <a:r>
                  <a:rPr lang="zh-CN" altLang="en-US" sz="2200" dirty="0">
                    <a:solidFill>
                      <a:srgbClr val="FF0000"/>
                    </a:solidFill>
                    <a:latin typeface="Arial" panose="020B0604020202020204" pitchFamily="34" charset="0"/>
                    <a:cs typeface="Arial" panose="020B0604020202020204" pitchFamily="34" charset="0"/>
                  </a:rPr>
                  <a:t>输入序列</a:t>
                </a:r>
                <a:r>
                  <a:rPr lang="en-US" altLang="zh-CN" sz="2200" dirty="0">
                    <a:solidFill>
                      <a:srgbClr val="FF0000"/>
                    </a:solidFill>
                    <a:latin typeface="Arial" panose="020B0604020202020204" pitchFamily="34" charset="0"/>
                    <a:cs typeface="Arial" panose="020B0604020202020204" pitchFamily="34" charset="0"/>
                  </a:rPr>
                  <a:t>p=(</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sz="2200"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0,</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 p</a:t>
                </a:r>
                <a:r>
                  <a:rPr lang="en-US" altLang="zh-CN" sz="2200"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1,…,</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 </a:t>
                </a:r>
                <a:r>
                  <a:rPr lang="en-US" altLang="zh-CN" sz="2200" dirty="0" err="1">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sz="2200" baseline="-25000" dirty="0" err="1">
                    <a:solidFill>
                      <a:srgbClr val="FF0000"/>
                    </a:solidFill>
                    <a:latin typeface="Arial" panose="020B0604020202020204" pitchFamily="34" charset="0"/>
                    <a:ea typeface="华文楷体" panose="02010600040101010101" pitchFamily="2" charset="-122"/>
                    <a:cs typeface="Arial" panose="020B0604020202020204" pitchFamily="34" charset="0"/>
                  </a:rPr>
                  <a:t>n</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 if(i==j)   m[</a:t>
                </a:r>
                <a:r>
                  <a:rPr lang="en-US" altLang="zh-CN" sz="2200" dirty="0" err="1">
                    <a:solidFill>
                      <a:srgbClr val="FF0000"/>
                    </a:solidFill>
                    <a:latin typeface="Arial" panose="020B0604020202020204" pitchFamily="34" charset="0"/>
                    <a:ea typeface="华文楷体" panose="02010600040101010101" pitchFamily="2" charset="-122"/>
                    <a:cs typeface="Arial" panose="020B0604020202020204" pitchFamily="34" charset="0"/>
                  </a:rPr>
                  <a:t>i,j</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sym typeface="Wingdings" panose="05000000000000000000" pitchFamily="2" charset="2"/>
                  </a:rPr>
                  <a:t></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0;</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  else</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  {    m[</a:t>
                </a:r>
                <a:r>
                  <a:rPr lang="en-US" altLang="zh-CN" sz="2200" dirty="0" err="1">
                    <a:solidFill>
                      <a:srgbClr val="FF0000"/>
                    </a:solidFill>
                    <a:latin typeface="Arial" panose="020B0604020202020204" pitchFamily="34" charset="0"/>
                    <a:ea typeface="华文楷体" panose="02010600040101010101" pitchFamily="2" charset="-122"/>
                    <a:cs typeface="Arial" panose="020B0604020202020204" pitchFamily="34" charset="0"/>
                  </a:rPr>
                  <a:t>i,j</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sz="2200" dirty="0">
                    <a:solidFill>
                      <a:srgbClr val="FF0000"/>
                    </a:solidFill>
                    <a:latin typeface="Arial" panose="020B0604020202020204" pitchFamily="34" charset="0"/>
                    <a:ea typeface="华文楷体" panose="02010600040101010101" pitchFamily="2" charset="-122"/>
                    <a:cs typeface="Arial" panose="020B0604020202020204" pitchFamily="34" charset="0"/>
                    <a:sym typeface="Wingdings" panose="05000000000000000000" pitchFamily="2" charset="2"/>
                  </a:rPr>
                  <a:t></a:t>
                </a:r>
                <a14:m>
                  <m:oMath xmlns:m="http://schemas.openxmlformats.org/officeDocument/2006/math">
                    <m:r>
                      <a:rPr lang="en-US" altLang="zh-CN" sz="22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sz="2200" dirty="0">
                    <a:solidFill>
                      <a:srgbClr val="FF0000"/>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cs typeface="Arial" panose="020B0604020202020204" pitchFamily="34" charset="0"/>
                  </a:rPr>
                  <a:t>       for(</a:t>
                </a:r>
                <a:r>
                  <a:rPr lang="en-US" altLang="zh-CN" sz="2200" dirty="0" err="1">
                    <a:latin typeface="Arial" panose="020B0604020202020204" pitchFamily="34" charset="0"/>
                    <a:cs typeface="Arial" panose="020B0604020202020204" pitchFamily="34" charset="0"/>
                  </a:rPr>
                  <a:t>k</a:t>
                </a:r>
                <a:r>
                  <a:rPr lang="en-US" altLang="zh-CN" sz="2200" dirty="0" err="1">
                    <a:latin typeface="Arial" panose="020B0604020202020204" pitchFamily="34" charset="0"/>
                    <a:cs typeface="Arial" panose="020B0604020202020204" pitchFamily="34" charset="0"/>
                    <a:sym typeface="Wingdings" panose="05000000000000000000" pitchFamily="2" charset="2"/>
                  </a:rPr>
                  <a:t>i</a:t>
                </a:r>
                <a:r>
                  <a:rPr lang="en-US" altLang="zh-CN" sz="2200" dirty="0">
                    <a:latin typeface="Arial" panose="020B0604020202020204" pitchFamily="34" charset="0"/>
                    <a:cs typeface="Arial" panose="020B0604020202020204" pitchFamily="34" charset="0"/>
                    <a:sym typeface="Wingdings" panose="05000000000000000000" pitchFamily="2" charset="2"/>
                  </a:rPr>
                  <a:t> to j-1</a:t>
                </a:r>
                <a:r>
                  <a:rPr lang="en-US" altLang="zh-CN" sz="22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marL="0" indent="-1800">
                  <a:lnSpc>
                    <a:spcPct val="110000"/>
                  </a:lnSpc>
                  <a:spcBef>
                    <a:spcPts val="0"/>
                  </a:spcBef>
                  <a:spcAft>
                    <a:spcPts val="0"/>
                  </a:spcAft>
                  <a:buNone/>
                </a:pPr>
                <a:r>
                  <a:rPr lang="en-US" altLang="zh-CN" sz="2200" dirty="0">
                    <a:solidFill>
                      <a:srgbClr val="0000CC"/>
                    </a:solidFill>
                    <a:latin typeface="Arial" panose="020B0604020202020204" pitchFamily="34" charset="0"/>
                    <a:cs typeface="Arial" panose="020B0604020202020204" pitchFamily="34" charset="0"/>
                    <a:sym typeface="Wingdings" panose="05000000000000000000" pitchFamily="2" charset="2"/>
                  </a:rPr>
                  <a:t>        </a:t>
                </a:r>
                <a:r>
                  <a:rPr lang="en-US" altLang="zh-CN" sz="2200" dirty="0">
                    <a:latin typeface="Arial" panose="020B0604020202020204" pitchFamily="34" charset="0"/>
                    <a:cs typeface="Arial" panose="020B0604020202020204" pitchFamily="34" charset="0"/>
                    <a:sym typeface="Wingdings" panose="05000000000000000000" pitchFamily="2" charset="2"/>
                  </a:rPr>
                  <a:t>{ </a:t>
                </a:r>
                <a:r>
                  <a:rPr lang="en-US" altLang="zh-CN" sz="2200" dirty="0">
                    <a:solidFill>
                      <a:srgbClr val="0000CC"/>
                    </a:solidFill>
                    <a:latin typeface="Arial" panose="020B0604020202020204" pitchFamily="34" charset="0"/>
                    <a:cs typeface="Arial" panose="020B0604020202020204" pitchFamily="34" charset="0"/>
                    <a:sym typeface="Wingdings" panose="05000000000000000000" pitchFamily="2" charset="2"/>
                  </a:rPr>
                  <a:t> q  </a:t>
                </a:r>
                <a:r>
                  <a:rPr lang="en-US" altLang="zh-CN" sz="2200" dirty="0">
                    <a:solidFill>
                      <a:srgbClr val="0000CC"/>
                    </a:solidFill>
                    <a:latin typeface="Arial" panose="020B0604020202020204" pitchFamily="34" charset="0"/>
                    <a:cs typeface="Arial" panose="020B0604020202020204" pitchFamily="34" charset="0"/>
                  </a:rPr>
                  <a:t>Recursive-Matrix-Chain(</a:t>
                </a:r>
                <a:r>
                  <a:rPr lang="en-US" altLang="zh-CN" sz="2200" dirty="0" err="1">
                    <a:solidFill>
                      <a:srgbClr val="0000CC"/>
                    </a:solidFill>
                    <a:latin typeface="Arial" panose="020B0604020202020204" pitchFamily="34" charset="0"/>
                    <a:cs typeface="Arial" panose="020B0604020202020204" pitchFamily="34" charset="0"/>
                  </a:rPr>
                  <a:t>p,i,k</a:t>
                </a:r>
                <a:r>
                  <a:rPr lang="en-US" altLang="zh-CN" sz="2200" dirty="0">
                    <a:solidFill>
                      <a:srgbClr val="0000CC"/>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200" dirty="0">
                    <a:solidFill>
                      <a:srgbClr val="0000CC"/>
                    </a:solidFill>
                    <a:latin typeface="Arial" panose="020B0604020202020204" pitchFamily="34" charset="0"/>
                    <a:cs typeface="Arial" panose="020B0604020202020204" pitchFamily="34" charset="0"/>
                  </a:rPr>
                  <a:t>                   + Recursive-Matrix-Chain(p,k+1,j)</a:t>
                </a:r>
              </a:p>
              <a:p>
                <a:pPr marL="0" indent="-1800">
                  <a:lnSpc>
                    <a:spcPct val="110000"/>
                  </a:lnSpc>
                  <a:spcBef>
                    <a:spcPts val="0"/>
                  </a:spcBef>
                  <a:spcAft>
                    <a:spcPts val="0"/>
                  </a:spcAft>
                  <a:buNone/>
                </a:pPr>
                <a:r>
                  <a:rPr lang="en-US" altLang="zh-CN" sz="2200" dirty="0">
                    <a:solidFill>
                      <a:srgbClr val="0000CC"/>
                    </a:solidFill>
                    <a:latin typeface="Arial" panose="020B0604020202020204" pitchFamily="34" charset="0"/>
                    <a:cs typeface="Arial" panose="020B0604020202020204" pitchFamily="34" charset="0"/>
                  </a:rPr>
                  <a:t>                   + </a:t>
                </a:r>
                <a14:m>
                  <m:oMath xmlns:m="http://schemas.openxmlformats.org/officeDocument/2006/math">
                    <m:sSub>
                      <m:sSubPr>
                        <m:ctrlPr>
                          <a:rPr lang="en-US" altLang="zh-CN" sz="2200" i="1" dirty="0">
                            <a:solidFill>
                              <a:srgbClr val="0000CC"/>
                            </a:solidFill>
                            <a:latin typeface="Cambria Math" panose="02040503050406030204" pitchFamily="18" charset="0"/>
                          </a:rPr>
                        </m:ctrlPr>
                      </m:sSubPr>
                      <m:e>
                        <m:r>
                          <a:rPr lang="en-US" altLang="zh-CN" sz="2200" i="1" dirty="0">
                            <a:solidFill>
                              <a:srgbClr val="0000CC"/>
                            </a:solidFill>
                            <a:latin typeface="Cambria Math" panose="02040503050406030204" pitchFamily="18" charset="0"/>
                          </a:rPr>
                          <m:t>𝒑</m:t>
                        </m:r>
                      </m:e>
                      <m:sub>
                        <m:r>
                          <a:rPr lang="en-US" altLang="zh-CN" sz="2200" i="1" dirty="0">
                            <a:solidFill>
                              <a:srgbClr val="0000CC"/>
                            </a:solidFill>
                            <a:latin typeface="Cambria Math" panose="02040503050406030204" pitchFamily="18" charset="0"/>
                          </a:rPr>
                          <m:t>𝒊</m:t>
                        </m:r>
                        <m:r>
                          <a:rPr lang="en-US" altLang="zh-CN" sz="2200" i="1" dirty="0">
                            <a:solidFill>
                              <a:srgbClr val="0000CC"/>
                            </a:solidFill>
                            <a:latin typeface="Cambria Math" panose="02040503050406030204" pitchFamily="18" charset="0"/>
                          </a:rPr>
                          <m:t>−</m:t>
                        </m:r>
                        <m:r>
                          <a:rPr lang="en-US" altLang="zh-CN" sz="2200" i="1" dirty="0">
                            <a:solidFill>
                              <a:srgbClr val="0000CC"/>
                            </a:solidFill>
                            <a:latin typeface="Cambria Math" panose="02040503050406030204" pitchFamily="18" charset="0"/>
                          </a:rPr>
                          <m:t>𝟏</m:t>
                        </m:r>
                      </m:sub>
                    </m:sSub>
                    <m:sSub>
                      <m:sSubPr>
                        <m:ctrlPr>
                          <a:rPr lang="en-US" altLang="zh-CN" sz="2200" i="1" dirty="0">
                            <a:solidFill>
                              <a:srgbClr val="0000CC"/>
                            </a:solidFill>
                            <a:latin typeface="Cambria Math" panose="02040503050406030204" pitchFamily="18" charset="0"/>
                          </a:rPr>
                        </m:ctrlPr>
                      </m:sSubPr>
                      <m:e>
                        <m:r>
                          <a:rPr lang="en-US" altLang="zh-CN" sz="2200" i="1" dirty="0">
                            <a:solidFill>
                              <a:srgbClr val="0000CC"/>
                            </a:solidFill>
                            <a:latin typeface="Cambria Math" panose="02040503050406030204" pitchFamily="18" charset="0"/>
                          </a:rPr>
                          <m:t>𝒑</m:t>
                        </m:r>
                      </m:e>
                      <m:sub>
                        <m:r>
                          <a:rPr lang="en-US" altLang="zh-CN" sz="2200" i="1" dirty="0">
                            <a:solidFill>
                              <a:srgbClr val="0000CC"/>
                            </a:solidFill>
                            <a:latin typeface="Cambria Math" panose="02040503050406030204" pitchFamily="18" charset="0"/>
                          </a:rPr>
                          <m:t>𝒌</m:t>
                        </m:r>
                      </m:sub>
                    </m:sSub>
                    <m:sSub>
                      <m:sSubPr>
                        <m:ctrlPr>
                          <a:rPr lang="en-US" altLang="zh-CN" sz="2200" i="1" dirty="0">
                            <a:solidFill>
                              <a:srgbClr val="0000CC"/>
                            </a:solidFill>
                            <a:latin typeface="Cambria Math" panose="02040503050406030204" pitchFamily="18" charset="0"/>
                          </a:rPr>
                        </m:ctrlPr>
                      </m:sSubPr>
                      <m:e>
                        <m:r>
                          <a:rPr lang="en-US" altLang="zh-CN" sz="2200" i="1" dirty="0">
                            <a:solidFill>
                              <a:srgbClr val="0000CC"/>
                            </a:solidFill>
                            <a:latin typeface="Cambria Math" panose="02040503050406030204" pitchFamily="18" charset="0"/>
                          </a:rPr>
                          <m:t>𝒑</m:t>
                        </m:r>
                      </m:e>
                      <m:sub>
                        <m:r>
                          <a:rPr lang="en-US" altLang="zh-CN" sz="2200" i="1" dirty="0">
                            <a:solidFill>
                              <a:srgbClr val="0000CC"/>
                            </a:solidFill>
                            <a:latin typeface="Cambria Math" panose="02040503050406030204" pitchFamily="18" charset="0"/>
                          </a:rPr>
                          <m:t>𝒋</m:t>
                        </m:r>
                      </m:sub>
                    </m:sSub>
                  </m:oMath>
                </a14:m>
                <a:r>
                  <a:rPr lang="en-US" altLang="zh-CN" sz="2200" dirty="0">
                    <a:solidFill>
                      <a:srgbClr val="0000CC"/>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cs typeface="Arial" panose="020B0604020202020204" pitchFamily="34" charset="0"/>
                  </a:rPr>
                  <a:t>           if(</a:t>
                </a:r>
                <a:r>
                  <a:rPr lang="en-US" altLang="zh-CN" sz="2200" dirty="0">
                    <a:latin typeface="Arial" panose="020B0604020202020204" pitchFamily="34" charset="0"/>
                    <a:cs typeface="Arial" panose="020B0604020202020204" pitchFamily="34" charset="0"/>
                  </a:rPr>
                  <a:t>q&lt;m[</a:t>
                </a:r>
                <a:r>
                  <a:rPr lang="en-US" altLang="zh-CN" sz="2200" dirty="0" err="1">
                    <a:latin typeface="Arial" panose="020B0604020202020204" pitchFamily="34" charset="0"/>
                    <a:cs typeface="Arial" panose="020B0604020202020204" pitchFamily="34" charset="0"/>
                  </a:rPr>
                  <a:t>i,j</a:t>
                </a:r>
                <a:r>
                  <a:rPr lang="en-US" altLang="zh-CN" sz="2200" dirty="0">
                    <a:latin typeface="Arial" panose="020B0604020202020204" pitchFamily="34" charset="0"/>
                    <a:cs typeface="Arial" panose="020B0604020202020204" pitchFamily="34" charset="0"/>
                  </a:rPr>
                  <a:t>]</a:t>
                </a:r>
                <a:r>
                  <a:rPr lang="en-US" altLang="zh-CN" sz="2200" dirty="0">
                    <a:solidFill>
                      <a:srgbClr val="FF0000"/>
                    </a:solidFill>
                    <a:latin typeface="Arial" panose="020B0604020202020204" pitchFamily="34" charset="0"/>
                    <a:cs typeface="Arial" panose="020B0604020202020204" pitchFamily="34" charset="0"/>
                  </a:rPr>
                  <a:t>)    m[</a:t>
                </a:r>
                <a:r>
                  <a:rPr lang="en-US" altLang="zh-CN" sz="2200" dirty="0" err="1">
                    <a:solidFill>
                      <a:srgbClr val="FF0000"/>
                    </a:solidFill>
                    <a:latin typeface="Arial" panose="020B0604020202020204" pitchFamily="34" charset="0"/>
                    <a:cs typeface="Arial" panose="020B0604020202020204" pitchFamily="34" charset="0"/>
                  </a:rPr>
                  <a:t>i,j</a:t>
                </a:r>
                <a:r>
                  <a:rPr lang="en-US" altLang="zh-CN" sz="2200" dirty="0">
                    <a:solidFill>
                      <a:srgbClr val="FF0000"/>
                    </a:solidFill>
                    <a:latin typeface="Arial" panose="020B0604020202020204" pitchFamily="34" charset="0"/>
                    <a:cs typeface="Arial" panose="020B0604020202020204" pitchFamily="34" charset="0"/>
                  </a:rPr>
                  <a:t>]=q;</a:t>
                </a:r>
              </a:p>
              <a:p>
                <a:pPr marL="0" indent="-1800">
                  <a:lnSpc>
                    <a:spcPct val="110000"/>
                  </a:lnSpc>
                  <a:spcBef>
                    <a:spcPts val="0"/>
                  </a:spcBef>
                  <a:spcAft>
                    <a:spcPts val="0"/>
                  </a:spcAft>
                  <a:buNone/>
                </a:pPr>
                <a:r>
                  <a:rPr lang="en-US" altLang="zh-CN" sz="2200" dirty="0">
                    <a:latin typeface="Arial" panose="020B0604020202020204" pitchFamily="34" charset="0"/>
                    <a:cs typeface="Arial" panose="020B0604020202020204" pitchFamily="34" charset="0"/>
                  </a:rPr>
                  <a:t>         }</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cs typeface="Arial" panose="020B0604020202020204" pitchFamily="34" charset="0"/>
                  </a:rPr>
                  <a:t>   }</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cs typeface="Arial" panose="020B0604020202020204" pitchFamily="34" charset="0"/>
                  </a:rPr>
                  <a:t>   return m[</a:t>
                </a:r>
                <a:r>
                  <a:rPr lang="en-US" altLang="zh-CN" sz="2200" dirty="0" err="1">
                    <a:solidFill>
                      <a:srgbClr val="FF0000"/>
                    </a:solidFill>
                    <a:latin typeface="Arial" panose="020B0604020202020204" pitchFamily="34" charset="0"/>
                    <a:cs typeface="Arial" panose="020B0604020202020204" pitchFamily="34" charset="0"/>
                  </a:rPr>
                  <a:t>i,j</a:t>
                </a:r>
                <a:r>
                  <a:rPr lang="en-US" altLang="zh-CN" sz="2200" dirty="0">
                    <a:solidFill>
                      <a:srgbClr val="FF0000"/>
                    </a:solidFill>
                    <a:latin typeface="Arial" panose="020B0604020202020204" pitchFamily="34" charset="0"/>
                    <a:cs typeface="Arial" panose="020B0604020202020204" pitchFamily="34" charset="0"/>
                  </a:rPr>
                  <a:t>];</a:t>
                </a:r>
              </a:p>
              <a:p>
                <a:pPr marL="0" indent="-1800">
                  <a:lnSpc>
                    <a:spcPct val="110000"/>
                  </a:lnSpc>
                  <a:spcBef>
                    <a:spcPts val="0"/>
                  </a:spcBef>
                  <a:spcAft>
                    <a:spcPts val="0"/>
                  </a:spcAft>
                  <a:buNone/>
                </a:pPr>
                <a:r>
                  <a:rPr lang="en-US" altLang="zh-CN" sz="2200" dirty="0">
                    <a:solidFill>
                      <a:srgbClr val="FF0000"/>
                    </a:solidFill>
                    <a:latin typeface="Arial" panose="020B0604020202020204" pitchFamily="34" charset="0"/>
                    <a:cs typeface="Arial" panose="020B0604020202020204" pitchFamily="34" charset="0"/>
                  </a:rPr>
                  <a:t>} </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150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3863661" y="4481848"/>
                <a:ext cx="1094704" cy="386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FF00FF"/>
                          </a:solidFill>
                          <a:latin typeface="Cambria Math" panose="02040503050406030204" pitchFamily="18" charset="0"/>
                        </a:rPr>
                        <m:t>Θ</m:t>
                      </m:r>
                      <m:r>
                        <a:rPr lang="en-US" altLang="zh-CN" sz="2800" b="0" i="1" smtClean="0">
                          <a:solidFill>
                            <a:srgbClr val="FF00FF"/>
                          </a:solidFill>
                          <a:latin typeface="Cambria Math" panose="02040503050406030204" pitchFamily="18" charset="0"/>
                        </a:rPr>
                        <m:t>(1)</m:t>
                      </m:r>
                    </m:oMath>
                  </m:oMathPara>
                </a14:m>
                <a:endParaRPr lang="zh-CN" altLang="en-US" sz="2800" dirty="0">
                  <a:solidFill>
                    <a:srgbClr val="FF00FF"/>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3863661" y="4481848"/>
                <a:ext cx="1094704" cy="386366"/>
              </a:xfrm>
              <a:prstGeom prst="rect">
                <a:avLst/>
              </a:prstGeom>
              <a:blipFill rotWithShape="0">
                <a:blip r:embed="rId3"/>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801607" y="2102484"/>
                <a:ext cx="1062054" cy="3670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FF00FF"/>
                          </a:solidFill>
                          <a:latin typeface="Cambria Math" panose="02040503050406030204" pitchFamily="18" charset="0"/>
                        </a:rPr>
                        <m:t>Θ</m:t>
                      </m:r>
                      <m:r>
                        <a:rPr lang="en-US" altLang="zh-CN" sz="2800" b="0" i="1" smtClean="0">
                          <a:solidFill>
                            <a:srgbClr val="FF00FF"/>
                          </a:solidFill>
                          <a:latin typeface="Cambria Math" panose="02040503050406030204" pitchFamily="18" charset="0"/>
                        </a:rPr>
                        <m:t>(1)</m:t>
                      </m:r>
                    </m:oMath>
                  </m:oMathPara>
                </a14:m>
                <a:endParaRPr lang="zh-CN" altLang="en-US" sz="2800" dirty="0">
                  <a:solidFill>
                    <a:srgbClr val="FF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2801607" y="2102484"/>
                <a:ext cx="1062054" cy="367063"/>
              </a:xfrm>
              <a:prstGeom prst="rect">
                <a:avLst/>
              </a:prstGeom>
              <a:blipFill rotWithShape="0">
                <a:blip r:embed="rId4"/>
                <a:stretch>
                  <a:fillRect b="-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589262" y="3346483"/>
                <a:ext cx="1109729" cy="435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i="1" smtClean="0">
                          <a:solidFill>
                            <a:srgbClr val="FF00FF"/>
                          </a:solidFill>
                          <a:latin typeface="Cambria Math" panose="02040503050406030204" pitchFamily="18" charset="0"/>
                        </a:rPr>
                        <m:t>𝑇</m:t>
                      </m:r>
                      <m:r>
                        <a:rPr lang="en-US" altLang="zh-CN" sz="2800" b="0" i="1" smtClean="0">
                          <a:solidFill>
                            <a:srgbClr val="FF00FF"/>
                          </a:solidFill>
                          <a:latin typeface="Cambria Math" panose="02040503050406030204" pitchFamily="18" charset="0"/>
                        </a:rPr>
                        <m:t>(</m:t>
                      </m:r>
                      <m:r>
                        <a:rPr lang="en-US" altLang="zh-CN" sz="2800" b="0" i="1" smtClean="0">
                          <a:solidFill>
                            <a:srgbClr val="FF00FF"/>
                          </a:solidFill>
                          <a:latin typeface="Cambria Math" panose="02040503050406030204" pitchFamily="18" charset="0"/>
                        </a:rPr>
                        <m:t>𝑘</m:t>
                      </m:r>
                      <m:r>
                        <a:rPr lang="en-US" altLang="zh-CN" sz="2800" b="0" i="1" smtClean="0">
                          <a:solidFill>
                            <a:srgbClr val="FF00FF"/>
                          </a:solidFill>
                          <a:latin typeface="Cambria Math" panose="02040503050406030204" pitchFamily="18" charset="0"/>
                        </a:rPr>
                        <m:t>)</m:t>
                      </m:r>
                    </m:oMath>
                  </m:oMathPara>
                </a14:m>
                <a:endParaRPr lang="zh-CN" altLang="en-US" sz="2800" dirty="0">
                  <a:solidFill>
                    <a:srgbClr val="FF00FF"/>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5589262" y="3346483"/>
                <a:ext cx="1109729" cy="435734"/>
              </a:xfrm>
              <a:prstGeom prst="rect">
                <a:avLst/>
              </a:prstGeom>
              <a:blipFill rotWithShape="0">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156101" y="3751782"/>
                <a:ext cx="1790164" cy="4209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i="1" smtClean="0">
                          <a:solidFill>
                            <a:srgbClr val="FF00FF"/>
                          </a:solidFill>
                          <a:latin typeface="Cambria Math" panose="02040503050406030204" pitchFamily="18" charset="0"/>
                        </a:rPr>
                        <m:t>𝑇</m:t>
                      </m:r>
                      <m:r>
                        <a:rPr lang="en-US" altLang="zh-CN" sz="2800" b="0" i="1" smtClean="0">
                          <a:solidFill>
                            <a:srgbClr val="FF00FF"/>
                          </a:solidFill>
                          <a:latin typeface="Cambria Math" panose="02040503050406030204" pitchFamily="18" charset="0"/>
                        </a:rPr>
                        <m:t>(</m:t>
                      </m:r>
                      <m:r>
                        <a:rPr lang="en-US" altLang="zh-CN" sz="2800" b="0" i="1" smtClean="0">
                          <a:solidFill>
                            <a:srgbClr val="FF00FF"/>
                          </a:solidFill>
                          <a:latin typeface="Cambria Math" panose="02040503050406030204" pitchFamily="18" charset="0"/>
                        </a:rPr>
                        <m:t>𝑛</m:t>
                      </m:r>
                      <m:r>
                        <a:rPr lang="en-US" altLang="zh-CN" sz="2800" b="0" i="1" smtClean="0">
                          <a:solidFill>
                            <a:srgbClr val="FF00FF"/>
                          </a:solidFill>
                          <a:latin typeface="Cambria Math" panose="02040503050406030204" pitchFamily="18" charset="0"/>
                        </a:rPr>
                        <m:t>−</m:t>
                      </m:r>
                      <m:r>
                        <a:rPr lang="en-US" altLang="zh-CN" sz="2800" b="0" i="1" smtClean="0">
                          <a:solidFill>
                            <a:srgbClr val="FF00FF"/>
                          </a:solidFill>
                          <a:latin typeface="Cambria Math" panose="02040503050406030204" pitchFamily="18" charset="0"/>
                        </a:rPr>
                        <m:t>𝑘</m:t>
                      </m:r>
                      <m:r>
                        <a:rPr lang="en-US" altLang="zh-CN" sz="2800" b="0" i="1" smtClean="0">
                          <a:solidFill>
                            <a:srgbClr val="FF00FF"/>
                          </a:solidFill>
                          <a:latin typeface="Cambria Math" panose="02040503050406030204" pitchFamily="18" charset="0"/>
                        </a:rPr>
                        <m:t>)</m:t>
                      </m:r>
                    </m:oMath>
                  </m:oMathPara>
                </a14:m>
                <a:endParaRPr lang="zh-CN" altLang="en-US" sz="2800" dirty="0">
                  <a:solidFill>
                    <a:srgbClr val="FF00FF"/>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6156101" y="3751782"/>
                <a:ext cx="1790164" cy="420973"/>
              </a:xfrm>
              <a:prstGeom prst="rect">
                <a:avLst/>
              </a:prstGeom>
              <a:blipFill rotWithShape="0">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166055" y="4163906"/>
                <a:ext cx="1094704" cy="386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l-GR" altLang="zh-CN" sz="2800" i="1" smtClean="0">
                          <a:solidFill>
                            <a:srgbClr val="FF00FF"/>
                          </a:solidFill>
                          <a:latin typeface="Cambria Math" panose="02040503050406030204" pitchFamily="18" charset="0"/>
                        </a:rPr>
                        <m:t>Θ</m:t>
                      </m:r>
                      <m:r>
                        <a:rPr lang="en-US" altLang="zh-CN" sz="2800" b="0" i="1" smtClean="0">
                          <a:solidFill>
                            <a:srgbClr val="FF00FF"/>
                          </a:solidFill>
                          <a:latin typeface="Cambria Math" panose="02040503050406030204" pitchFamily="18" charset="0"/>
                        </a:rPr>
                        <m:t>(1)</m:t>
                      </m:r>
                    </m:oMath>
                  </m:oMathPara>
                </a14:m>
                <a:endParaRPr lang="zh-CN" altLang="en-US" sz="2800" dirty="0">
                  <a:solidFill>
                    <a:srgbClr val="FF00FF"/>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3166055" y="4163906"/>
                <a:ext cx="1094704" cy="386366"/>
              </a:xfrm>
              <a:prstGeom prst="rect">
                <a:avLst/>
              </a:prstGeom>
              <a:blipFill rotWithShape="0">
                <a:blip r:embed="rId7"/>
                <a:stretch>
                  <a:fillRect b="-317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1001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1800">
              <a:lnSpc>
                <a:spcPct val="110000"/>
              </a:lnSpc>
              <a:spcBef>
                <a:spcPts val="0"/>
              </a:spcBef>
              <a:spcAft>
                <a:spcPts val="0"/>
              </a:spcAft>
              <a:buNone/>
            </a:pPr>
            <a:r>
              <a:rPr lang="en-US" altLang="zh-CN" dirty="0">
                <a:latin typeface="Arial" panose="020B0604020202020204" pitchFamily="34" charset="0"/>
                <a:cs typeface="Arial" panose="020B0604020202020204" pitchFamily="34" charset="0"/>
              </a:rPr>
              <a:t>Recursive-Matrix-Chain(p,1,n)</a:t>
            </a:r>
            <a:r>
              <a:rPr lang="zh-CN" altLang="en-US" dirty="0">
                <a:latin typeface="Arial" panose="020B0604020202020204" pitchFamily="34" charset="0"/>
                <a:cs typeface="Arial" panose="020B0604020202020204" pitchFamily="34" charset="0"/>
              </a:rPr>
              <a:t>算法运行时间</a:t>
            </a:r>
            <a:r>
              <a:rPr lang="en-US" altLang="zh-CN" dirty="0">
                <a:latin typeface="Arial" panose="020B0604020202020204" pitchFamily="34" charset="0"/>
                <a:cs typeface="Arial" panose="020B0604020202020204" pitchFamily="34" charset="0"/>
              </a:rPr>
              <a:t>T(n)</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endParaRPr lang="en-US" altLang="zh-CN" sz="2400"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endParaRPr lang="en-US" altLang="zh-CN" sz="2400"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endParaRPr lang="en-US" altLang="zh-CN" sz="2400"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endParaRPr lang="en-US" altLang="zh-CN" sz="2400" dirty="0">
              <a:latin typeface="Arial" panose="020B0604020202020204" pitchFamily="34" charset="0"/>
              <a:cs typeface="Arial" panose="020B0604020202020204" pitchFamily="34" charset="0"/>
            </a:endParaRPr>
          </a:p>
          <a:p>
            <a:pPr marL="0" indent="-1800">
              <a:lnSpc>
                <a:spcPct val="110000"/>
              </a:lnSpc>
              <a:spcBef>
                <a:spcPts val="0"/>
              </a:spcBef>
              <a:spcAft>
                <a:spcPts val="0"/>
              </a:spcAft>
              <a:buNone/>
            </a:pPr>
            <a:endParaRPr lang="en-US" altLang="zh-CN" sz="2400"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180304" y="1712890"/>
                <a:ext cx="8590209" cy="2264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altLang="zh-CN" sz="2800" b="1" i="1" smtClean="0">
                          <a:solidFill>
                            <a:srgbClr val="FF0000"/>
                          </a:solidFill>
                          <a:latin typeface="Cambria Math" panose="02040503050406030204" pitchFamily="18" charset="0"/>
                        </a:rPr>
                        <m:t>𝑻</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r>
                        <a:rPr lang="en-US" altLang="zh-CN" sz="2800" b="1" i="1" smtClean="0">
                          <a:solidFill>
                            <a:srgbClr val="FF0000"/>
                          </a:solidFill>
                          <a:latin typeface="Cambria Math" panose="02040503050406030204" pitchFamily="18" charset="0"/>
                        </a:rPr>
                        <m:t>)=</m:t>
                      </m:r>
                      <m:r>
                        <a:rPr lang="el-GR" altLang="zh-CN" sz="2800" b="1" i="1" smtClean="0">
                          <a:solidFill>
                            <a:srgbClr val="FF0000"/>
                          </a:solidFill>
                          <a:latin typeface="Cambria Math" panose="02040503050406030204" pitchFamily="18" charset="0"/>
                        </a:rPr>
                        <m:t>𝜣</m:t>
                      </m:r>
                      <m:r>
                        <a:rPr lang="en-US" altLang="zh-CN" sz="2800" b="1" i="1" smtClean="0">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𝟏</m:t>
                      </m:r>
                      <m:r>
                        <a:rPr lang="en-US" altLang="zh-CN" sz="2800" b="1" i="1" smtClean="0">
                          <a:solidFill>
                            <a:srgbClr val="FF0000"/>
                          </a:solidFill>
                          <a:latin typeface="Cambria Math" panose="02040503050406030204" pitchFamily="18" charset="0"/>
                          <a:ea typeface="Cambria Math" panose="02040503050406030204" pitchFamily="18" charset="0"/>
                        </a:rPr>
                        <m:t>)</m:t>
                      </m:r>
                    </m:oMath>
                  </m:oMathPara>
                </a14:m>
                <a:endParaRPr lang="en-US" altLang="zh-CN" sz="2800" b="1" dirty="0">
                  <a:solidFill>
                    <a:srgbClr val="FF0000"/>
                  </a:solidFill>
                </a:endParaRPr>
              </a:p>
              <a:p>
                <a:endParaRPr lang="en-US" altLang="zh-CN" sz="2800" b="1" dirty="0">
                  <a:solidFill>
                    <a:srgbClr val="FF0000"/>
                  </a:solidFill>
                </a:endParaRPr>
              </a:p>
              <a:p>
                <a:pPr/>
                <a14:m>
                  <m:oMathPara xmlns:m="http://schemas.openxmlformats.org/officeDocument/2006/math">
                    <m:oMathParaPr>
                      <m:jc m:val="left"/>
                    </m:oMathParaPr>
                    <m:oMath xmlns:m="http://schemas.openxmlformats.org/officeDocument/2006/math">
                      <m:r>
                        <a:rPr lang="en-US" altLang="zh-CN" sz="2800" b="1" i="1" smtClean="0">
                          <a:solidFill>
                            <a:srgbClr val="FF0000"/>
                          </a:solidFill>
                          <a:latin typeface="Cambria Math" panose="02040503050406030204" pitchFamily="18" charset="0"/>
                        </a:rPr>
                        <m:t>𝑻</m:t>
                      </m:r>
                      <m:d>
                        <m:dPr>
                          <m:ctrlPr>
                            <a:rPr lang="en-US" altLang="zh-CN" sz="2800" b="1" i="1" smtClean="0">
                              <a:solidFill>
                                <a:srgbClr val="FF0000"/>
                              </a:solidFill>
                              <a:latin typeface="Cambria Math" panose="02040503050406030204" pitchFamily="18" charset="0"/>
                            </a:rPr>
                          </m:ctrlPr>
                        </m:dPr>
                        <m:e>
                          <m:r>
                            <a:rPr lang="en-US" altLang="zh-CN" sz="2800" b="1" i="1" smtClean="0">
                              <a:solidFill>
                                <a:srgbClr val="FF0000"/>
                              </a:solidFill>
                              <a:latin typeface="Cambria Math" panose="02040503050406030204" pitchFamily="18" charset="0"/>
                            </a:rPr>
                            <m:t>𝒏</m:t>
                          </m:r>
                        </m:e>
                      </m:d>
                      <m:r>
                        <a:rPr lang="en-US" altLang="zh-CN" sz="2800" b="1" i="1">
                          <a:solidFill>
                            <a:srgbClr val="FF0000"/>
                          </a:solidFill>
                          <a:latin typeface="Cambria Math" panose="02040503050406030204" pitchFamily="18" charset="0"/>
                        </a:rPr>
                        <m:t>=</m:t>
                      </m:r>
                      <m:r>
                        <a:rPr lang="el-GR" altLang="zh-CN" sz="2800" b="1" i="1">
                          <a:solidFill>
                            <a:srgbClr val="FF0000"/>
                          </a:solidFill>
                          <a:latin typeface="Cambria Math" panose="02040503050406030204" pitchFamily="18" charset="0"/>
                        </a:rPr>
                        <m:t>𝜣</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𝟏</m:t>
                      </m:r>
                      <m:r>
                        <a:rPr lang="en-US" altLang="zh-CN" sz="2800" b="1" i="1">
                          <a:solidFill>
                            <a:srgbClr val="FF0000"/>
                          </a:solidFill>
                          <a:latin typeface="Cambria Math" panose="02040503050406030204" pitchFamily="18" charset="0"/>
                          <a:ea typeface="Cambria Math" panose="02040503050406030204" pitchFamily="18" charset="0"/>
                        </a:rPr>
                        <m:t>)</m:t>
                      </m:r>
                      <m:r>
                        <a:rPr lang="en-US" altLang="zh-CN" sz="2800" b="1" i="0" smtClean="0">
                          <a:solidFill>
                            <a:srgbClr val="FF0000"/>
                          </a:solidFill>
                          <a:latin typeface="Cambria Math" panose="02040503050406030204" pitchFamily="18" charset="0"/>
                          <a:ea typeface="Cambria Math" panose="02040503050406030204" pitchFamily="18" charset="0"/>
                        </a:rPr>
                        <m:t>+</m:t>
                      </m:r>
                      <m:nary>
                        <m:naryPr>
                          <m:chr m:val="∑"/>
                          <m:ctrlPr>
                            <a:rPr lang="en-US" altLang="zh-CN" sz="2800" b="1" i="1" smtClean="0">
                              <a:solidFill>
                                <a:srgbClr val="FF0000"/>
                              </a:solidFill>
                              <a:latin typeface="Cambria Math" panose="02040503050406030204" pitchFamily="18" charset="0"/>
                              <a:ea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ea typeface="Cambria Math" panose="02040503050406030204" pitchFamily="18" charset="0"/>
                            </a:rPr>
                            <m:t>𝒌</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sub>
                        <m:sup>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sup>
                        <m:e>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𝑻</m:t>
                          </m:r>
                          <m:d>
                            <m:dPr>
                              <m:ctrlPr>
                                <a:rPr lang="en-US" altLang="zh-CN" sz="2800" b="1" i="1" smtClean="0">
                                  <a:solidFill>
                                    <a:srgbClr val="FF0000"/>
                                  </a:solidFill>
                                  <a:latin typeface="Cambria Math" panose="02040503050406030204" pitchFamily="18" charset="0"/>
                                  <a:ea typeface="Cambria Math" panose="02040503050406030204" pitchFamily="18" charset="0"/>
                                </a:rPr>
                              </m:ctrlPr>
                            </m:dPr>
                            <m:e>
                              <m:r>
                                <a:rPr lang="en-US" altLang="zh-CN" sz="2800" b="1" i="1" smtClean="0">
                                  <a:solidFill>
                                    <a:srgbClr val="FF0000"/>
                                  </a:solidFill>
                                  <a:latin typeface="Cambria Math" panose="02040503050406030204" pitchFamily="18" charset="0"/>
                                  <a:ea typeface="Cambria Math" panose="02040503050406030204" pitchFamily="18" charset="0"/>
                                </a:rPr>
                                <m:t>𝒌</m:t>
                              </m:r>
                            </m:e>
                          </m:d>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𝑻</m:t>
                          </m:r>
                          <m:d>
                            <m:dPr>
                              <m:ctrlPr>
                                <a:rPr lang="en-US" altLang="zh-CN" sz="2800" b="1" i="1" smtClean="0">
                                  <a:solidFill>
                                    <a:srgbClr val="FF0000"/>
                                  </a:solidFill>
                                  <a:latin typeface="Cambria Math" panose="02040503050406030204" pitchFamily="18" charset="0"/>
                                  <a:ea typeface="Cambria Math" panose="02040503050406030204" pitchFamily="18" charset="0"/>
                                </a:rPr>
                              </m:ctrlPr>
                            </m:dPr>
                            <m:e>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𝒌</m:t>
                              </m:r>
                            </m:e>
                          </m:d>
                          <m:r>
                            <a:rPr lang="en-US" altLang="zh-CN" sz="2800" b="1" i="1" smtClean="0">
                              <a:solidFill>
                                <a:srgbClr val="FF0000"/>
                              </a:solidFill>
                              <a:latin typeface="Cambria Math" panose="02040503050406030204" pitchFamily="18" charset="0"/>
                              <a:ea typeface="Cambria Math" panose="02040503050406030204" pitchFamily="18" charset="0"/>
                            </a:rPr>
                            <m:t>+</m:t>
                          </m:r>
                          <m:r>
                            <m:rPr>
                              <m:sty m:val="p"/>
                            </m:rPr>
                            <a:rPr lang="el-GR" altLang="zh-CN" sz="2800" i="1">
                              <a:solidFill>
                                <a:srgbClr val="FF0000"/>
                              </a:solidFill>
                              <a:latin typeface="Cambria Math" panose="02040503050406030204" pitchFamily="18" charset="0"/>
                            </a:rPr>
                            <m:t>Θ</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𝟏</m:t>
                          </m:r>
                          <m:r>
                            <a:rPr lang="en-US" altLang="zh-CN" sz="2800" b="1" i="1">
                              <a:solidFill>
                                <a:srgbClr val="FF0000"/>
                              </a:solidFill>
                              <a:latin typeface="Cambria Math" panose="02040503050406030204" pitchFamily="18" charset="0"/>
                              <a:ea typeface="Cambria Math" panose="02040503050406030204" pitchFamily="18" charset="0"/>
                            </a:rPr>
                            <m:t>)</m:t>
                          </m:r>
                          <m:r>
                            <m:rPr>
                              <m:nor/>
                            </m:rPr>
                            <a:rPr lang="en-US" altLang="zh-CN" sz="2800" b="1" dirty="0">
                              <a:solidFill>
                                <a:srgbClr val="FF0000"/>
                              </a:solidFill>
                            </a:rPr>
                            <m:t> </m:t>
                          </m:r>
                        </m:e>
                      </m:nary>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&gt;</m:t>
                      </m:r>
                      <m:r>
                        <a:rPr lang="en-US" altLang="zh-CN" sz="2800" b="1" i="1" smtClean="0">
                          <a:solidFill>
                            <a:srgbClr val="FF0000"/>
                          </a:solidFill>
                          <a:latin typeface="Cambria Math" panose="02040503050406030204" pitchFamily="18" charset="0"/>
                          <a:ea typeface="Cambria Math" panose="02040503050406030204" pitchFamily="18" charset="0"/>
                        </a:rPr>
                        <m:t>𝟏</m:t>
                      </m:r>
                    </m:oMath>
                  </m:oMathPara>
                </a14:m>
                <a:endParaRPr lang="zh-CN" altLang="en-US" sz="2800"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80304" y="1712890"/>
                <a:ext cx="8590209" cy="226442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80304" y="4144563"/>
                <a:ext cx="8590209" cy="1277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altLang="zh-CN" sz="2800" b="1" i="1" smtClean="0">
                          <a:solidFill>
                            <a:srgbClr val="FF0000"/>
                          </a:solidFill>
                          <a:latin typeface="Cambria Math" panose="02040503050406030204" pitchFamily="18" charset="0"/>
                          <a:ea typeface="Cambria Math" panose="02040503050406030204" pitchFamily="18" charset="0"/>
                        </a:rPr>
                        <m:t>𝑻</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nary>
                        <m:naryPr>
                          <m:chr m:val="∑"/>
                          <m:ctrlPr>
                            <a:rPr lang="en-US" altLang="zh-CN" sz="2800" b="1" i="1" smtClean="0">
                              <a:solidFill>
                                <a:srgbClr val="FF0000"/>
                              </a:solidFill>
                              <a:latin typeface="Cambria Math" panose="02040503050406030204" pitchFamily="18" charset="0"/>
                              <a:ea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ea typeface="Cambria Math" panose="02040503050406030204" pitchFamily="18" charset="0"/>
                            </a:rPr>
                            <m:t>𝒌</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sub>
                        <m:sup>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sup>
                        <m:e>
                          <m:r>
                            <a:rPr lang="en-US" altLang="zh-CN" sz="2800" b="1" i="1" smtClean="0">
                              <a:solidFill>
                                <a:srgbClr val="FF0000"/>
                              </a:solidFill>
                              <a:latin typeface="Cambria Math" panose="02040503050406030204" pitchFamily="18" charset="0"/>
                              <a:ea typeface="Cambria Math" panose="02040503050406030204" pitchFamily="18" charset="0"/>
                            </a:rPr>
                            <m:t>𝟐</m:t>
                          </m:r>
                          <m:r>
                            <a:rPr lang="en-US" altLang="zh-CN" sz="2800" b="1" i="1" smtClean="0">
                              <a:solidFill>
                                <a:srgbClr val="FF0000"/>
                              </a:solidFill>
                              <a:latin typeface="Cambria Math" panose="02040503050406030204" pitchFamily="18" charset="0"/>
                              <a:ea typeface="Cambria Math" panose="02040503050406030204" pitchFamily="18" charset="0"/>
                            </a:rPr>
                            <m:t>𝑻</m:t>
                          </m:r>
                          <m:d>
                            <m:dPr>
                              <m:ctrlPr>
                                <a:rPr lang="en-US" altLang="zh-CN" sz="2800" b="1" i="1" smtClean="0">
                                  <a:solidFill>
                                    <a:srgbClr val="FF0000"/>
                                  </a:solidFill>
                                  <a:latin typeface="Cambria Math" panose="02040503050406030204" pitchFamily="18" charset="0"/>
                                  <a:ea typeface="Cambria Math" panose="02040503050406030204" pitchFamily="18" charset="0"/>
                                </a:rPr>
                              </m:ctrlPr>
                            </m:dPr>
                            <m:e>
                              <m:r>
                                <a:rPr lang="en-US" altLang="zh-CN" sz="2800" b="1" i="1" smtClean="0">
                                  <a:solidFill>
                                    <a:srgbClr val="FF0000"/>
                                  </a:solidFill>
                                  <a:latin typeface="Cambria Math" panose="02040503050406030204" pitchFamily="18" charset="0"/>
                                  <a:ea typeface="Cambria Math" panose="02040503050406030204" pitchFamily="18" charset="0"/>
                                </a:rPr>
                                <m:t>𝒌</m:t>
                              </m:r>
                            </m:e>
                          </m:d>
                          <m:r>
                            <a:rPr lang="en-US" altLang="zh-CN" sz="2800" b="1" i="1" smtClean="0">
                              <a:solidFill>
                                <a:srgbClr val="FF0000"/>
                              </a:solidFill>
                              <a:latin typeface="Cambria Math" panose="02040503050406030204" pitchFamily="18" charset="0"/>
                              <a:ea typeface="Cambria Math" panose="02040503050406030204" pitchFamily="18" charset="0"/>
                            </a:rPr>
                            <m:t>+</m:t>
                          </m:r>
                          <m:r>
                            <a:rPr lang="el-GR" altLang="zh-CN" sz="2800" b="1" i="1">
                              <a:solidFill>
                                <a:srgbClr val="FF0000"/>
                              </a:solidFill>
                              <a:latin typeface="Cambria Math" panose="02040503050406030204" pitchFamily="18" charset="0"/>
                            </a:rPr>
                            <m:t>𝜣</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e>
                      </m:nary>
                      <m:r>
                        <a:rPr lang="en-US" altLang="zh-CN" sz="2800" b="1" i="1" smtClean="0">
                          <a:solidFill>
                            <a:srgbClr val="FF0000"/>
                          </a:solidFill>
                          <a:latin typeface="Cambria Math" panose="02040503050406030204" pitchFamily="18" charset="0"/>
                          <a:ea typeface="Cambria Math" panose="02040503050406030204" pitchFamily="18" charset="0"/>
                        </a:rPr>
                        <m:t>,   </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&gt;</m:t>
                      </m:r>
                      <m:r>
                        <a:rPr lang="en-US" altLang="zh-CN" sz="2800" b="1" i="1" smtClean="0">
                          <a:solidFill>
                            <a:srgbClr val="FF0000"/>
                          </a:solidFill>
                          <a:latin typeface="Cambria Math" panose="02040503050406030204" pitchFamily="18" charset="0"/>
                          <a:ea typeface="Cambria Math" panose="02040503050406030204" pitchFamily="18" charset="0"/>
                        </a:rPr>
                        <m:t>𝟏</m:t>
                      </m:r>
                    </m:oMath>
                  </m:oMathPara>
                </a14:m>
                <a:endParaRPr lang="zh-CN" altLang="en-US" sz="2800"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80304" y="4144563"/>
                <a:ext cx="8590209" cy="127762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82581" y="5589430"/>
                <a:ext cx="5743978" cy="656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ea typeface="Cambria Math" panose="02040503050406030204" pitchFamily="18" charset="0"/>
                  </a:rPr>
                  <a:t>数学归纳法证明</a:t>
                </a:r>
                <a14:m>
                  <m:oMath xmlns:m="http://schemas.openxmlformats.org/officeDocument/2006/math">
                    <m:r>
                      <a:rPr lang="zh-CN" altLang="en-US" sz="2800" b="1" i="1" dirty="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𝑻</m:t>
                    </m:r>
                    <m:d>
                      <m:dPr>
                        <m:ctrlPr>
                          <a:rPr lang="en-US" altLang="zh-CN" sz="2800" b="1" i="1" smtClean="0">
                            <a:solidFill>
                              <a:srgbClr val="FF0000"/>
                            </a:solidFill>
                            <a:latin typeface="Cambria Math" panose="02040503050406030204" pitchFamily="18" charset="0"/>
                            <a:ea typeface="Cambria Math" panose="02040503050406030204" pitchFamily="18" charset="0"/>
                          </a:rPr>
                        </m:ctrlPr>
                      </m:dPr>
                      <m:e>
                        <m:r>
                          <a:rPr lang="en-US" altLang="zh-CN" sz="2800" b="1" i="1" smtClean="0">
                            <a:solidFill>
                              <a:srgbClr val="FF0000"/>
                            </a:solidFill>
                            <a:latin typeface="Cambria Math" panose="02040503050406030204" pitchFamily="18" charset="0"/>
                            <a:ea typeface="Cambria Math" panose="02040503050406030204" pitchFamily="18" charset="0"/>
                          </a:rPr>
                          <m:t>𝒏</m:t>
                        </m:r>
                      </m:e>
                    </m:d>
                    <m:r>
                      <a:rPr lang="en-US" altLang="zh-CN" sz="2800" b="1" i="1" smtClean="0">
                        <a:solidFill>
                          <a:srgbClr val="FF0000"/>
                        </a:solidFill>
                        <a:latin typeface="Cambria Math" panose="02040503050406030204" pitchFamily="18" charset="0"/>
                        <a:ea typeface="Cambria Math" panose="02040503050406030204" pitchFamily="18" charset="0"/>
                      </a:rPr>
                      <m:t>≥</m:t>
                    </m:r>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smtClean="0">
                            <a:solidFill>
                              <a:srgbClr val="FF0000"/>
                            </a:solidFill>
                            <a:latin typeface="Cambria Math" panose="02040503050406030204" pitchFamily="18" charset="0"/>
                            <a:ea typeface="Cambria Math" panose="02040503050406030204" pitchFamily="18" charset="0"/>
                          </a:rPr>
                          <m:t>𝟐</m:t>
                        </m:r>
                      </m:e>
                      <m:sup>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sup>
                    </m:sSup>
                  </m:oMath>
                </a14:m>
                <a:endParaRPr lang="zh-CN" altLang="en-US" sz="2800" b="1" baseline="30000"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682581" y="5589430"/>
                <a:ext cx="5743978" cy="656823"/>
              </a:xfrm>
              <a:prstGeom prst="rect">
                <a:avLst/>
              </a:prstGeom>
              <a:blipFill rotWithShape="0">
                <a:blip r:embed="rId4"/>
                <a:stretch>
                  <a:fillRect l="-2229" t="-926" b="-12963"/>
                </a:stretch>
              </a:blipFill>
              <a:ln>
                <a:noFill/>
              </a:ln>
            </p:spPr>
            <p:txBody>
              <a:bodyPr/>
              <a:lstStyle/>
              <a:p>
                <a:r>
                  <a:rPr lang="zh-CN" altLang="en-US">
                    <a:noFill/>
                  </a:rPr>
                  <a:t> </a:t>
                </a:r>
              </a:p>
            </p:txBody>
          </p:sp>
        </mc:Fallback>
      </mc:AlternateContent>
      <p:sp>
        <p:nvSpPr>
          <p:cNvPr id="7" name="二十四角星 6"/>
          <p:cNvSpPr/>
          <p:nvPr/>
        </p:nvSpPr>
        <p:spPr>
          <a:xfrm>
            <a:off x="6668296" y="5486580"/>
            <a:ext cx="2205248" cy="926918"/>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仍然是指数级</a:t>
            </a:r>
          </a:p>
        </p:txBody>
      </p:sp>
    </p:spTree>
    <p:extLst>
      <p:ext uri="{BB962C8B-B14F-4D97-AF65-F5344CB8AC3E}">
        <p14:creationId xmlns:p14="http://schemas.microsoft.com/office/powerpoint/2010/main" val="3286036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latin typeface="Arial" panose="020B0604020202020204" pitchFamily="34" charset="0"/>
                <a:cs typeface="Arial" panose="020B0604020202020204" pitchFamily="34" charset="0"/>
              </a:rPr>
              <a:t>Recursive-Matrix-Chain(p,1,4)</a:t>
            </a:r>
            <a:r>
              <a:rPr lang="zh-CN" altLang="en-US" dirty="0">
                <a:latin typeface="Arial" panose="020B0604020202020204" pitchFamily="34" charset="0"/>
                <a:cs typeface="Arial" panose="020B0604020202020204" pitchFamily="34" charset="0"/>
              </a:rPr>
              <a:t>的递归调用树：</a:t>
            </a: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pic>
        <p:nvPicPr>
          <p:cNvPr id="4" name="图片 3"/>
          <p:cNvPicPr>
            <a:picLocks noChangeAspect="1"/>
          </p:cNvPicPr>
          <p:nvPr/>
        </p:nvPicPr>
        <p:blipFill>
          <a:blip r:embed="rId2"/>
          <a:stretch>
            <a:fillRect/>
          </a:stretch>
        </p:blipFill>
        <p:spPr>
          <a:xfrm>
            <a:off x="153518" y="1942966"/>
            <a:ext cx="8824989" cy="399917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任意多边形 4"/>
          <p:cNvSpPr/>
          <p:nvPr/>
        </p:nvSpPr>
        <p:spPr>
          <a:xfrm>
            <a:off x="1712528" y="3048340"/>
            <a:ext cx="7148137" cy="2875942"/>
          </a:xfrm>
          <a:custGeom>
            <a:avLst/>
            <a:gdLst>
              <a:gd name="connsiteX0" fmla="*/ 38999 w 7148137"/>
              <a:gd name="connsiteY0" fmla="*/ 2386545 h 2875942"/>
              <a:gd name="connsiteX1" fmla="*/ 13241 w 7148137"/>
              <a:gd name="connsiteY1" fmla="*/ 2309271 h 2875942"/>
              <a:gd name="connsiteX2" fmla="*/ 38999 w 7148137"/>
              <a:gd name="connsiteY2" fmla="*/ 2270635 h 2875942"/>
              <a:gd name="connsiteX3" fmla="*/ 90514 w 7148137"/>
              <a:gd name="connsiteY3" fmla="*/ 2141846 h 2875942"/>
              <a:gd name="connsiteX4" fmla="*/ 142030 w 7148137"/>
              <a:gd name="connsiteY4" fmla="*/ 2064573 h 2875942"/>
              <a:gd name="connsiteX5" fmla="*/ 219303 w 7148137"/>
              <a:gd name="connsiteY5" fmla="*/ 1961542 h 2875942"/>
              <a:gd name="connsiteX6" fmla="*/ 270818 w 7148137"/>
              <a:gd name="connsiteY6" fmla="*/ 1871390 h 2875942"/>
              <a:gd name="connsiteX7" fmla="*/ 296576 w 7148137"/>
              <a:gd name="connsiteY7" fmla="*/ 1832753 h 2875942"/>
              <a:gd name="connsiteX8" fmla="*/ 322334 w 7148137"/>
              <a:gd name="connsiteY8" fmla="*/ 1716843 h 2875942"/>
              <a:gd name="connsiteX9" fmla="*/ 335213 w 7148137"/>
              <a:gd name="connsiteY9" fmla="*/ 1678206 h 2875942"/>
              <a:gd name="connsiteX10" fmla="*/ 360971 w 7148137"/>
              <a:gd name="connsiteY10" fmla="*/ 1626691 h 2875942"/>
              <a:gd name="connsiteX11" fmla="*/ 386728 w 7148137"/>
              <a:gd name="connsiteY11" fmla="*/ 1588054 h 2875942"/>
              <a:gd name="connsiteX12" fmla="*/ 464002 w 7148137"/>
              <a:gd name="connsiteY12" fmla="*/ 1536539 h 2875942"/>
              <a:gd name="connsiteX13" fmla="*/ 515517 w 7148137"/>
              <a:gd name="connsiteY13" fmla="*/ 1497902 h 2875942"/>
              <a:gd name="connsiteX14" fmla="*/ 605669 w 7148137"/>
              <a:gd name="connsiteY14" fmla="*/ 1472145 h 2875942"/>
              <a:gd name="connsiteX15" fmla="*/ 682942 w 7148137"/>
              <a:gd name="connsiteY15" fmla="*/ 1446387 h 2875942"/>
              <a:gd name="connsiteX16" fmla="*/ 721579 w 7148137"/>
              <a:gd name="connsiteY16" fmla="*/ 1433508 h 2875942"/>
              <a:gd name="connsiteX17" fmla="*/ 760216 w 7148137"/>
              <a:gd name="connsiteY17" fmla="*/ 1420629 h 2875942"/>
              <a:gd name="connsiteX18" fmla="*/ 811731 w 7148137"/>
              <a:gd name="connsiteY18" fmla="*/ 1381992 h 2875942"/>
              <a:gd name="connsiteX19" fmla="*/ 889004 w 7148137"/>
              <a:gd name="connsiteY19" fmla="*/ 1304719 h 2875942"/>
              <a:gd name="connsiteX20" fmla="*/ 940520 w 7148137"/>
              <a:gd name="connsiteY20" fmla="*/ 1253204 h 2875942"/>
              <a:gd name="connsiteX21" fmla="*/ 966278 w 7148137"/>
              <a:gd name="connsiteY21" fmla="*/ 1214567 h 2875942"/>
              <a:gd name="connsiteX22" fmla="*/ 1043551 w 7148137"/>
              <a:gd name="connsiteY22" fmla="*/ 1175930 h 2875942"/>
              <a:gd name="connsiteX23" fmla="*/ 1095066 w 7148137"/>
              <a:gd name="connsiteY23" fmla="*/ 1137294 h 2875942"/>
              <a:gd name="connsiteX24" fmla="*/ 1210976 w 7148137"/>
              <a:gd name="connsiteY24" fmla="*/ 1098657 h 2875942"/>
              <a:gd name="connsiteX25" fmla="*/ 1249613 w 7148137"/>
              <a:gd name="connsiteY25" fmla="*/ 1085778 h 2875942"/>
              <a:gd name="connsiteX26" fmla="*/ 1301128 w 7148137"/>
              <a:gd name="connsiteY26" fmla="*/ 1072899 h 2875942"/>
              <a:gd name="connsiteX27" fmla="*/ 1339765 w 7148137"/>
              <a:gd name="connsiteY27" fmla="*/ 1060021 h 2875942"/>
              <a:gd name="connsiteX28" fmla="*/ 1442796 w 7148137"/>
              <a:gd name="connsiteY28" fmla="*/ 1047142 h 2875942"/>
              <a:gd name="connsiteX29" fmla="*/ 1674616 w 7148137"/>
              <a:gd name="connsiteY29" fmla="*/ 1021384 h 2875942"/>
              <a:gd name="connsiteX30" fmla="*/ 1726131 w 7148137"/>
              <a:gd name="connsiteY30" fmla="*/ 1008505 h 2875942"/>
              <a:gd name="connsiteX31" fmla="*/ 1764768 w 7148137"/>
              <a:gd name="connsiteY31" fmla="*/ 995626 h 2875942"/>
              <a:gd name="connsiteX32" fmla="*/ 1880678 w 7148137"/>
              <a:gd name="connsiteY32" fmla="*/ 982747 h 2875942"/>
              <a:gd name="connsiteX33" fmla="*/ 1983709 w 7148137"/>
              <a:gd name="connsiteY33" fmla="*/ 931232 h 2875942"/>
              <a:gd name="connsiteX34" fmla="*/ 2073861 w 7148137"/>
              <a:gd name="connsiteY34" fmla="*/ 918353 h 2875942"/>
              <a:gd name="connsiteX35" fmla="*/ 2151134 w 7148137"/>
              <a:gd name="connsiteY35" fmla="*/ 892595 h 2875942"/>
              <a:gd name="connsiteX36" fmla="*/ 2189771 w 7148137"/>
              <a:gd name="connsiteY36" fmla="*/ 866837 h 2875942"/>
              <a:gd name="connsiteX37" fmla="*/ 2292802 w 7148137"/>
              <a:gd name="connsiteY37" fmla="*/ 841080 h 2875942"/>
              <a:gd name="connsiteX38" fmla="*/ 2344317 w 7148137"/>
              <a:gd name="connsiteY38" fmla="*/ 828201 h 2875942"/>
              <a:gd name="connsiteX39" fmla="*/ 2395833 w 7148137"/>
              <a:gd name="connsiteY39" fmla="*/ 789564 h 2875942"/>
              <a:gd name="connsiteX40" fmla="*/ 2473106 w 7148137"/>
              <a:gd name="connsiteY40" fmla="*/ 763806 h 2875942"/>
              <a:gd name="connsiteX41" fmla="*/ 2524621 w 7148137"/>
              <a:gd name="connsiteY41" fmla="*/ 725170 h 2875942"/>
              <a:gd name="connsiteX42" fmla="*/ 2601895 w 7148137"/>
              <a:gd name="connsiteY42" fmla="*/ 699412 h 2875942"/>
              <a:gd name="connsiteX43" fmla="*/ 2640531 w 7148137"/>
              <a:gd name="connsiteY43" fmla="*/ 673654 h 2875942"/>
              <a:gd name="connsiteX44" fmla="*/ 2679168 w 7148137"/>
              <a:gd name="connsiteY44" fmla="*/ 660775 h 2875942"/>
              <a:gd name="connsiteX45" fmla="*/ 2756441 w 7148137"/>
              <a:gd name="connsiteY45" fmla="*/ 609260 h 2875942"/>
              <a:gd name="connsiteX46" fmla="*/ 2782199 w 7148137"/>
              <a:gd name="connsiteY46" fmla="*/ 570623 h 2875942"/>
              <a:gd name="connsiteX47" fmla="*/ 2820835 w 7148137"/>
              <a:gd name="connsiteY47" fmla="*/ 557745 h 2875942"/>
              <a:gd name="connsiteX48" fmla="*/ 2833714 w 7148137"/>
              <a:gd name="connsiteY48" fmla="*/ 519108 h 2875942"/>
              <a:gd name="connsiteX49" fmla="*/ 2872351 w 7148137"/>
              <a:gd name="connsiteY49" fmla="*/ 493350 h 2875942"/>
              <a:gd name="connsiteX50" fmla="*/ 2910987 w 7148137"/>
              <a:gd name="connsiteY50" fmla="*/ 454714 h 2875942"/>
              <a:gd name="connsiteX51" fmla="*/ 2988261 w 7148137"/>
              <a:gd name="connsiteY51" fmla="*/ 403198 h 2875942"/>
              <a:gd name="connsiteX52" fmla="*/ 3065534 w 7148137"/>
              <a:gd name="connsiteY52" fmla="*/ 351683 h 2875942"/>
              <a:gd name="connsiteX53" fmla="*/ 3104171 w 7148137"/>
              <a:gd name="connsiteY53" fmla="*/ 325925 h 2875942"/>
              <a:gd name="connsiteX54" fmla="*/ 3284475 w 7148137"/>
              <a:gd name="connsiteY54" fmla="*/ 287288 h 2875942"/>
              <a:gd name="connsiteX55" fmla="*/ 3361748 w 7148137"/>
              <a:gd name="connsiteY55" fmla="*/ 261530 h 2875942"/>
              <a:gd name="connsiteX56" fmla="*/ 3451900 w 7148137"/>
              <a:gd name="connsiteY56" fmla="*/ 235773 h 2875942"/>
              <a:gd name="connsiteX57" fmla="*/ 3490537 w 7148137"/>
              <a:gd name="connsiteY57" fmla="*/ 210015 h 2875942"/>
              <a:gd name="connsiteX58" fmla="*/ 3529173 w 7148137"/>
              <a:gd name="connsiteY58" fmla="*/ 197136 h 2875942"/>
              <a:gd name="connsiteX59" fmla="*/ 3567810 w 7148137"/>
              <a:gd name="connsiteY59" fmla="*/ 171378 h 2875942"/>
              <a:gd name="connsiteX60" fmla="*/ 3683720 w 7148137"/>
              <a:gd name="connsiteY60" fmla="*/ 132742 h 2875942"/>
              <a:gd name="connsiteX61" fmla="*/ 4095844 w 7148137"/>
              <a:gd name="connsiteY61" fmla="*/ 145621 h 2875942"/>
              <a:gd name="connsiteX62" fmla="*/ 4185996 w 7148137"/>
              <a:gd name="connsiteY62" fmla="*/ 197136 h 2875942"/>
              <a:gd name="connsiteX63" fmla="*/ 4263269 w 7148137"/>
              <a:gd name="connsiteY63" fmla="*/ 248652 h 2875942"/>
              <a:gd name="connsiteX64" fmla="*/ 4314785 w 7148137"/>
              <a:gd name="connsiteY64" fmla="*/ 325925 h 2875942"/>
              <a:gd name="connsiteX65" fmla="*/ 4366300 w 7148137"/>
              <a:gd name="connsiteY65" fmla="*/ 403198 h 2875942"/>
              <a:gd name="connsiteX66" fmla="*/ 4404937 w 7148137"/>
              <a:gd name="connsiteY66" fmla="*/ 441835 h 2875942"/>
              <a:gd name="connsiteX67" fmla="*/ 4495089 w 7148137"/>
              <a:gd name="connsiteY67" fmla="*/ 557745 h 2875942"/>
              <a:gd name="connsiteX68" fmla="*/ 4546604 w 7148137"/>
              <a:gd name="connsiteY68" fmla="*/ 570623 h 2875942"/>
              <a:gd name="connsiteX69" fmla="*/ 4585241 w 7148137"/>
              <a:gd name="connsiteY69" fmla="*/ 596381 h 2875942"/>
              <a:gd name="connsiteX70" fmla="*/ 4623878 w 7148137"/>
              <a:gd name="connsiteY70" fmla="*/ 635018 h 2875942"/>
              <a:gd name="connsiteX71" fmla="*/ 4662514 w 7148137"/>
              <a:gd name="connsiteY71" fmla="*/ 647897 h 2875942"/>
              <a:gd name="connsiteX72" fmla="*/ 4701151 w 7148137"/>
              <a:gd name="connsiteY72" fmla="*/ 673654 h 2875942"/>
              <a:gd name="connsiteX73" fmla="*/ 4752666 w 7148137"/>
              <a:gd name="connsiteY73" fmla="*/ 686533 h 2875942"/>
              <a:gd name="connsiteX74" fmla="*/ 4868576 w 7148137"/>
              <a:gd name="connsiteY74" fmla="*/ 725170 h 2875942"/>
              <a:gd name="connsiteX75" fmla="*/ 4971607 w 7148137"/>
              <a:gd name="connsiteY75" fmla="*/ 738049 h 2875942"/>
              <a:gd name="connsiteX76" fmla="*/ 5293579 w 7148137"/>
              <a:gd name="connsiteY76" fmla="*/ 789564 h 2875942"/>
              <a:gd name="connsiteX77" fmla="*/ 5383731 w 7148137"/>
              <a:gd name="connsiteY77" fmla="*/ 815322 h 2875942"/>
              <a:gd name="connsiteX78" fmla="*/ 5564035 w 7148137"/>
              <a:gd name="connsiteY78" fmla="*/ 841080 h 2875942"/>
              <a:gd name="connsiteX79" fmla="*/ 6027675 w 7148137"/>
              <a:gd name="connsiteY79" fmla="*/ 815322 h 2875942"/>
              <a:gd name="connsiteX80" fmla="*/ 6079190 w 7148137"/>
              <a:gd name="connsiteY80" fmla="*/ 789564 h 2875942"/>
              <a:gd name="connsiteX81" fmla="*/ 6104948 w 7148137"/>
              <a:gd name="connsiteY81" fmla="*/ 750928 h 2875942"/>
              <a:gd name="connsiteX82" fmla="*/ 6233737 w 7148137"/>
              <a:gd name="connsiteY82" fmla="*/ 635018 h 2875942"/>
              <a:gd name="connsiteX83" fmla="*/ 6259495 w 7148137"/>
              <a:gd name="connsiteY83" fmla="*/ 583502 h 2875942"/>
              <a:gd name="connsiteX84" fmla="*/ 6298131 w 7148137"/>
              <a:gd name="connsiteY84" fmla="*/ 544866 h 2875942"/>
              <a:gd name="connsiteX85" fmla="*/ 6323889 w 7148137"/>
              <a:gd name="connsiteY85" fmla="*/ 506229 h 2875942"/>
              <a:gd name="connsiteX86" fmla="*/ 6336768 w 7148137"/>
              <a:gd name="connsiteY86" fmla="*/ 454714 h 2875942"/>
              <a:gd name="connsiteX87" fmla="*/ 6362526 w 7148137"/>
              <a:gd name="connsiteY87" fmla="*/ 416077 h 2875942"/>
              <a:gd name="connsiteX88" fmla="*/ 6388283 w 7148137"/>
              <a:gd name="connsiteY88" fmla="*/ 364561 h 2875942"/>
              <a:gd name="connsiteX89" fmla="*/ 6401162 w 7148137"/>
              <a:gd name="connsiteY89" fmla="*/ 313046 h 2875942"/>
              <a:gd name="connsiteX90" fmla="*/ 6452678 w 7148137"/>
              <a:gd name="connsiteY90" fmla="*/ 222894 h 2875942"/>
              <a:gd name="connsiteX91" fmla="*/ 6542830 w 7148137"/>
              <a:gd name="connsiteY91" fmla="*/ 132742 h 2875942"/>
              <a:gd name="connsiteX92" fmla="*/ 6620103 w 7148137"/>
              <a:gd name="connsiteY92" fmla="*/ 55468 h 2875942"/>
              <a:gd name="connsiteX93" fmla="*/ 6658740 w 7148137"/>
              <a:gd name="connsiteY93" fmla="*/ 42590 h 2875942"/>
              <a:gd name="connsiteX94" fmla="*/ 6916317 w 7148137"/>
              <a:gd name="connsiteY94" fmla="*/ 42590 h 2875942"/>
              <a:gd name="connsiteX95" fmla="*/ 6942075 w 7148137"/>
              <a:gd name="connsiteY95" fmla="*/ 81226 h 2875942"/>
              <a:gd name="connsiteX96" fmla="*/ 6980711 w 7148137"/>
              <a:gd name="connsiteY96" fmla="*/ 119863 h 2875942"/>
              <a:gd name="connsiteX97" fmla="*/ 7057985 w 7148137"/>
              <a:gd name="connsiteY97" fmla="*/ 158499 h 2875942"/>
              <a:gd name="connsiteX98" fmla="*/ 7122379 w 7148137"/>
              <a:gd name="connsiteY98" fmla="*/ 235773 h 2875942"/>
              <a:gd name="connsiteX99" fmla="*/ 7148137 w 7148137"/>
              <a:gd name="connsiteY99" fmla="*/ 313046 h 2875942"/>
              <a:gd name="connsiteX100" fmla="*/ 7135258 w 7148137"/>
              <a:gd name="connsiteY100" fmla="*/ 531987 h 2875942"/>
              <a:gd name="connsiteX101" fmla="*/ 7109500 w 7148137"/>
              <a:gd name="connsiteY101" fmla="*/ 609260 h 2875942"/>
              <a:gd name="connsiteX102" fmla="*/ 7070864 w 7148137"/>
              <a:gd name="connsiteY102" fmla="*/ 776685 h 2875942"/>
              <a:gd name="connsiteX103" fmla="*/ 7057985 w 7148137"/>
              <a:gd name="connsiteY103" fmla="*/ 1369114 h 2875942"/>
              <a:gd name="connsiteX104" fmla="*/ 7045106 w 7148137"/>
              <a:gd name="connsiteY104" fmla="*/ 1472145 h 2875942"/>
              <a:gd name="connsiteX105" fmla="*/ 7019348 w 7148137"/>
              <a:gd name="connsiteY105" fmla="*/ 1678206 h 2875942"/>
              <a:gd name="connsiteX106" fmla="*/ 7006469 w 7148137"/>
              <a:gd name="connsiteY106" fmla="*/ 1755480 h 2875942"/>
              <a:gd name="connsiteX107" fmla="*/ 6967833 w 7148137"/>
              <a:gd name="connsiteY107" fmla="*/ 1858511 h 2875942"/>
              <a:gd name="connsiteX108" fmla="*/ 6942075 w 7148137"/>
              <a:gd name="connsiteY108" fmla="*/ 1974421 h 2875942"/>
              <a:gd name="connsiteX109" fmla="*/ 6916317 w 7148137"/>
              <a:gd name="connsiteY109" fmla="*/ 2051694 h 2875942"/>
              <a:gd name="connsiteX110" fmla="*/ 6890559 w 7148137"/>
              <a:gd name="connsiteY110" fmla="*/ 2154725 h 2875942"/>
              <a:gd name="connsiteX111" fmla="*/ 6864802 w 7148137"/>
              <a:gd name="connsiteY111" fmla="*/ 2335029 h 2875942"/>
              <a:gd name="connsiteX112" fmla="*/ 6851923 w 7148137"/>
              <a:gd name="connsiteY112" fmla="*/ 2399423 h 2875942"/>
              <a:gd name="connsiteX113" fmla="*/ 6839044 w 7148137"/>
              <a:gd name="connsiteY113" fmla="*/ 2515333 h 2875942"/>
              <a:gd name="connsiteX114" fmla="*/ 6787528 w 7148137"/>
              <a:gd name="connsiteY114" fmla="*/ 2631243 h 2875942"/>
              <a:gd name="connsiteX115" fmla="*/ 6710255 w 7148137"/>
              <a:gd name="connsiteY115" fmla="*/ 2695637 h 2875942"/>
              <a:gd name="connsiteX116" fmla="*/ 6671618 w 7148137"/>
              <a:gd name="connsiteY116" fmla="*/ 2734274 h 2875942"/>
              <a:gd name="connsiteX117" fmla="*/ 6607224 w 7148137"/>
              <a:gd name="connsiteY117" fmla="*/ 2747153 h 2875942"/>
              <a:gd name="connsiteX118" fmla="*/ 6555709 w 7148137"/>
              <a:gd name="connsiteY118" fmla="*/ 2760032 h 2875942"/>
              <a:gd name="connsiteX119" fmla="*/ 6336768 w 7148137"/>
              <a:gd name="connsiteY119" fmla="*/ 2798668 h 2875942"/>
              <a:gd name="connsiteX120" fmla="*/ 6220858 w 7148137"/>
              <a:gd name="connsiteY120" fmla="*/ 2811547 h 2875942"/>
              <a:gd name="connsiteX121" fmla="*/ 6156464 w 7148137"/>
              <a:gd name="connsiteY121" fmla="*/ 2824426 h 2875942"/>
              <a:gd name="connsiteX122" fmla="*/ 6117827 w 7148137"/>
              <a:gd name="connsiteY122" fmla="*/ 2837305 h 2875942"/>
              <a:gd name="connsiteX123" fmla="*/ 5821613 w 7148137"/>
              <a:gd name="connsiteY123" fmla="*/ 2863063 h 2875942"/>
              <a:gd name="connsiteX124" fmla="*/ 5435247 w 7148137"/>
              <a:gd name="connsiteY124" fmla="*/ 2875942 h 2875942"/>
              <a:gd name="connsiteX125" fmla="*/ 4469331 w 7148137"/>
              <a:gd name="connsiteY125" fmla="*/ 2863063 h 2875942"/>
              <a:gd name="connsiteX126" fmla="*/ 4005692 w 7148137"/>
              <a:gd name="connsiteY126" fmla="*/ 2837305 h 2875942"/>
              <a:gd name="connsiteX127" fmla="*/ 3876903 w 7148137"/>
              <a:gd name="connsiteY127" fmla="*/ 2811547 h 2875942"/>
              <a:gd name="connsiteX128" fmla="*/ 3683720 w 7148137"/>
              <a:gd name="connsiteY128" fmla="*/ 2747153 h 2875942"/>
              <a:gd name="connsiteX129" fmla="*/ 3645083 w 7148137"/>
              <a:gd name="connsiteY129" fmla="*/ 2734274 h 2875942"/>
              <a:gd name="connsiteX130" fmla="*/ 3606447 w 7148137"/>
              <a:gd name="connsiteY130" fmla="*/ 2721395 h 2875942"/>
              <a:gd name="connsiteX131" fmla="*/ 3554931 w 7148137"/>
              <a:gd name="connsiteY131" fmla="*/ 2708516 h 2875942"/>
              <a:gd name="connsiteX132" fmla="*/ 3464779 w 7148137"/>
              <a:gd name="connsiteY132" fmla="*/ 2682759 h 2875942"/>
              <a:gd name="connsiteX133" fmla="*/ 3348869 w 7148137"/>
              <a:gd name="connsiteY133" fmla="*/ 2669880 h 2875942"/>
              <a:gd name="connsiteX134" fmla="*/ 3091292 w 7148137"/>
              <a:gd name="connsiteY134" fmla="*/ 2682759 h 2875942"/>
              <a:gd name="connsiteX135" fmla="*/ 3026897 w 7148137"/>
              <a:gd name="connsiteY135" fmla="*/ 2708516 h 2875942"/>
              <a:gd name="connsiteX136" fmla="*/ 2975382 w 7148137"/>
              <a:gd name="connsiteY136" fmla="*/ 2721395 h 2875942"/>
              <a:gd name="connsiteX137" fmla="*/ 2859472 w 7148137"/>
              <a:gd name="connsiteY137" fmla="*/ 2747153 h 2875942"/>
              <a:gd name="connsiteX138" fmla="*/ 2769320 w 7148137"/>
              <a:gd name="connsiteY138" fmla="*/ 2785790 h 2875942"/>
              <a:gd name="connsiteX139" fmla="*/ 2563258 w 7148137"/>
              <a:gd name="connsiteY139" fmla="*/ 2811547 h 2875942"/>
              <a:gd name="connsiteX140" fmla="*/ 1726131 w 7148137"/>
              <a:gd name="connsiteY140" fmla="*/ 2798668 h 2875942"/>
              <a:gd name="connsiteX141" fmla="*/ 1687495 w 7148137"/>
              <a:gd name="connsiteY141" fmla="*/ 2785790 h 2875942"/>
              <a:gd name="connsiteX142" fmla="*/ 1520069 w 7148137"/>
              <a:gd name="connsiteY142" fmla="*/ 2747153 h 2875942"/>
              <a:gd name="connsiteX143" fmla="*/ 1365523 w 7148137"/>
              <a:gd name="connsiteY143" fmla="*/ 2708516 h 2875942"/>
              <a:gd name="connsiteX144" fmla="*/ 1326886 w 7148137"/>
              <a:gd name="connsiteY144" fmla="*/ 2695637 h 2875942"/>
              <a:gd name="connsiteX145" fmla="*/ 1275371 w 7148137"/>
              <a:gd name="connsiteY145" fmla="*/ 2682759 h 2875942"/>
              <a:gd name="connsiteX146" fmla="*/ 798852 w 7148137"/>
              <a:gd name="connsiteY146" fmla="*/ 2695637 h 2875942"/>
              <a:gd name="connsiteX147" fmla="*/ 760216 w 7148137"/>
              <a:gd name="connsiteY147" fmla="*/ 2721395 h 2875942"/>
              <a:gd name="connsiteX148" fmla="*/ 502638 w 7148137"/>
              <a:gd name="connsiteY148" fmla="*/ 2734274 h 2875942"/>
              <a:gd name="connsiteX149" fmla="*/ 257940 w 7148137"/>
              <a:gd name="connsiteY149" fmla="*/ 2708516 h 2875942"/>
              <a:gd name="connsiteX150" fmla="*/ 219303 w 7148137"/>
              <a:gd name="connsiteY150" fmla="*/ 2682759 h 2875942"/>
              <a:gd name="connsiteX151" fmla="*/ 167787 w 7148137"/>
              <a:gd name="connsiteY151" fmla="*/ 2605485 h 2875942"/>
              <a:gd name="connsiteX152" fmla="*/ 142030 w 7148137"/>
              <a:gd name="connsiteY152" fmla="*/ 2566849 h 2875942"/>
              <a:gd name="connsiteX153" fmla="*/ 90514 w 7148137"/>
              <a:gd name="connsiteY153" fmla="*/ 2450939 h 2875942"/>
              <a:gd name="connsiteX154" fmla="*/ 77635 w 7148137"/>
              <a:gd name="connsiteY154" fmla="*/ 2412302 h 2875942"/>
              <a:gd name="connsiteX155" fmla="*/ 26120 w 7148137"/>
              <a:gd name="connsiteY155" fmla="*/ 2335029 h 2875942"/>
              <a:gd name="connsiteX156" fmla="*/ 362 w 7148137"/>
              <a:gd name="connsiteY156" fmla="*/ 2206240 h 287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7148137" h="2875942">
                <a:moveTo>
                  <a:pt x="38999" y="2386545"/>
                </a:moveTo>
                <a:cubicBezTo>
                  <a:pt x="30413" y="2360787"/>
                  <a:pt x="13241" y="2336422"/>
                  <a:pt x="13241" y="2309271"/>
                </a:cubicBezTo>
                <a:cubicBezTo>
                  <a:pt x="13241" y="2293793"/>
                  <a:pt x="32713" y="2284779"/>
                  <a:pt x="38999" y="2270635"/>
                </a:cubicBezTo>
                <a:cubicBezTo>
                  <a:pt x="81121" y="2175862"/>
                  <a:pt x="45337" y="2217141"/>
                  <a:pt x="90514" y="2141846"/>
                </a:cubicBezTo>
                <a:cubicBezTo>
                  <a:pt x="106441" y="2115301"/>
                  <a:pt x="128186" y="2092262"/>
                  <a:pt x="142030" y="2064573"/>
                </a:cubicBezTo>
                <a:cubicBezTo>
                  <a:pt x="187588" y="1973455"/>
                  <a:pt x="156704" y="2003273"/>
                  <a:pt x="219303" y="1961542"/>
                </a:cubicBezTo>
                <a:cubicBezTo>
                  <a:pt x="282059" y="1867408"/>
                  <a:pt x="205458" y="1985770"/>
                  <a:pt x="270818" y="1871390"/>
                </a:cubicBezTo>
                <a:cubicBezTo>
                  <a:pt x="278498" y="1857951"/>
                  <a:pt x="287990" y="1845632"/>
                  <a:pt x="296576" y="1832753"/>
                </a:cubicBezTo>
                <a:cubicBezTo>
                  <a:pt x="305428" y="1788491"/>
                  <a:pt x="310209" y="1759281"/>
                  <a:pt x="322334" y="1716843"/>
                </a:cubicBezTo>
                <a:cubicBezTo>
                  <a:pt x="326064" y="1703790"/>
                  <a:pt x="329865" y="1690684"/>
                  <a:pt x="335213" y="1678206"/>
                </a:cubicBezTo>
                <a:cubicBezTo>
                  <a:pt x="342776" y="1660560"/>
                  <a:pt x="351446" y="1643360"/>
                  <a:pt x="360971" y="1626691"/>
                </a:cubicBezTo>
                <a:cubicBezTo>
                  <a:pt x="368650" y="1613252"/>
                  <a:pt x="375079" y="1598247"/>
                  <a:pt x="386728" y="1588054"/>
                </a:cubicBezTo>
                <a:cubicBezTo>
                  <a:pt x="410026" y="1567669"/>
                  <a:pt x="439237" y="1555113"/>
                  <a:pt x="464002" y="1536539"/>
                </a:cubicBezTo>
                <a:cubicBezTo>
                  <a:pt x="481174" y="1523660"/>
                  <a:pt x="496880" y="1508552"/>
                  <a:pt x="515517" y="1497902"/>
                </a:cubicBezTo>
                <a:cubicBezTo>
                  <a:pt x="531465" y="1488789"/>
                  <a:pt x="592459" y="1476108"/>
                  <a:pt x="605669" y="1472145"/>
                </a:cubicBezTo>
                <a:cubicBezTo>
                  <a:pt x="631675" y="1464343"/>
                  <a:pt x="657184" y="1454973"/>
                  <a:pt x="682942" y="1446387"/>
                </a:cubicBezTo>
                <a:lnTo>
                  <a:pt x="721579" y="1433508"/>
                </a:lnTo>
                <a:lnTo>
                  <a:pt x="760216" y="1420629"/>
                </a:lnTo>
                <a:cubicBezTo>
                  <a:pt x="777388" y="1407750"/>
                  <a:pt x="795776" y="1396351"/>
                  <a:pt x="811731" y="1381992"/>
                </a:cubicBezTo>
                <a:cubicBezTo>
                  <a:pt x="838807" y="1357624"/>
                  <a:pt x="889004" y="1304719"/>
                  <a:pt x="889004" y="1304719"/>
                </a:cubicBezTo>
                <a:cubicBezTo>
                  <a:pt x="917104" y="1220422"/>
                  <a:pt x="878076" y="1303159"/>
                  <a:pt x="940520" y="1253204"/>
                </a:cubicBezTo>
                <a:cubicBezTo>
                  <a:pt x="952607" y="1243535"/>
                  <a:pt x="955333" y="1225512"/>
                  <a:pt x="966278" y="1214567"/>
                </a:cubicBezTo>
                <a:cubicBezTo>
                  <a:pt x="991244" y="1189600"/>
                  <a:pt x="1012126" y="1186405"/>
                  <a:pt x="1043551" y="1175930"/>
                </a:cubicBezTo>
                <a:cubicBezTo>
                  <a:pt x="1060723" y="1163051"/>
                  <a:pt x="1076303" y="1147718"/>
                  <a:pt x="1095066" y="1137294"/>
                </a:cubicBezTo>
                <a:cubicBezTo>
                  <a:pt x="1142082" y="1111174"/>
                  <a:pt x="1162921" y="1112387"/>
                  <a:pt x="1210976" y="1098657"/>
                </a:cubicBezTo>
                <a:cubicBezTo>
                  <a:pt x="1224029" y="1094927"/>
                  <a:pt x="1236560" y="1089508"/>
                  <a:pt x="1249613" y="1085778"/>
                </a:cubicBezTo>
                <a:cubicBezTo>
                  <a:pt x="1266632" y="1080915"/>
                  <a:pt x="1284109" y="1077761"/>
                  <a:pt x="1301128" y="1072899"/>
                </a:cubicBezTo>
                <a:cubicBezTo>
                  <a:pt x="1314181" y="1069170"/>
                  <a:pt x="1326408" y="1062449"/>
                  <a:pt x="1339765" y="1060021"/>
                </a:cubicBezTo>
                <a:cubicBezTo>
                  <a:pt x="1373818" y="1053830"/>
                  <a:pt x="1408397" y="1050964"/>
                  <a:pt x="1442796" y="1047142"/>
                </a:cubicBezTo>
                <a:cubicBezTo>
                  <a:pt x="1736606" y="1014496"/>
                  <a:pt x="1424018" y="1052709"/>
                  <a:pt x="1674616" y="1021384"/>
                </a:cubicBezTo>
                <a:cubicBezTo>
                  <a:pt x="1691788" y="1017091"/>
                  <a:pt x="1709112" y="1013368"/>
                  <a:pt x="1726131" y="1008505"/>
                </a:cubicBezTo>
                <a:cubicBezTo>
                  <a:pt x="1739184" y="1004775"/>
                  <a:pt x="1751377" y="997858"/>
                  <a:pt x="1764768" y="995626"/>
                </a:cubicBezTo>
                <a:cubicBezTo>
                  <a:pt x="1803114" y="989235"/>
                  <a:pt x="1842041" y="987040"/>
                  <a:pt x="1880678" y="982747"/>
                </a:cubicBezTo>
                <a:cubicBezTo>
                  <a:pt x="1919565" y="956823"/>
                  <a:pt x="1933299" y="943835"/>
                  <a:pt x="1983709" y="931232"/>
                </a:cubicBezTo>
                <a:cubicBezTo>
                  <a:pt x="2013158" y="923870"/>
                  <a:pt x="2043810" y="922646"/>
                  <a:pt x="2073861" y="918353"/>
                </a:cubicBezTo>
                <a:cubicBezTo>
                  <a:pt x="2099619" y="909767"/>
                  <a:pt x="2128543" y="907656"/>
                  <a:pt x="2151134" y="892595"/>
                </a:cubicBezTo>
                <a:cubicBezTo>
                  <a:pt x="2164013" y="884009"/>
                  <a:pt x="2175224" y="872127"/>
                  <a:pt x="2189771" y="866837"/>
                </a:cubicBezTo>
                <a:cubicBezTo>
                  <a:pt x="2223040" y="854739"/>
                  <a:pt x="2258458" y="849666"/>
                  <a:pt x="2292802" y="841080"/>
                </a:cubicBezTo>
                <a:lnTo>
                  <a:pt x="2344317" y="828201"/>
                </a:lnTo>
                <a:cubicBezTo>
                  <a:pt x="2361489" y="815322"/>
                  <a:pt x="2376634" y="799163"/>
                  <a:pt x="2395833" y="789564"/>
                </a:cubicBezTo>
                <a:cubicBezTo>
                  <a:pt x="2420118" y="777422"/>
                  <a:pt x="2473106" y="763806"/>
                  <a:pt x="2473106" y="763806"/>
                </a:cubicBezTo>
                <a:cubicBezTo>
                  <a:pt x="2490278" y="750927"/>
                  <a:pt x="2505423" y="734769"/>
                  <a:pt x="2524621" y="725170"/>
                </a:cubicBezTo>
                <a:cubicBezTo>
                  <a:pt x="2548906" y="713028"/>
                  <a:pt x="2601895" y="699412"/>
                  <a:pt x="2601895" y="699412"/>
                </a:cubicBezTo>
                <a:cubicBezTo>
                  <a:pt x="2614774" y="690826"/>
                  <a:pt x="2626687" y="680576"/>
                  <a:pt x="2640531" y="673654"/>
                </a:cubicBezTo>
                <a:cubicBezTo>
                  <a:pt x="2652673" y="667583"/>
                  <a:pt x="2668567" y="669256"/>
                  <a:pt x="2679168" y="660775"/>
                </a:cubicBezTo>
                <a:cubicBezTo>
                  <a:pt x="2760024" y="596092"/>
                  <a:pt x="2638131" y="638838"/>
                  <a:pt x="2756441" y="609260"/>
                </a:cubicBezTo>
                <a:cubicBezTo>
                  <a:pt x="2765027" y="596381"/>
                  <a:pt x="2770112" y="580292"/>
                  <a:pt x="2782199" y="570623"/>
                </a:cubicBezTo>
                <a:cubicBezTo>
                  <a:pt x="2792799" y="562143"/>
                  <a:pt x="2811236" y="567344"/>
                  <a:pt x="2820835" y="557745"/>
                </a:cubicBezTo>
                <a:cubicBezTo>
                  <a:pt x="2830434" y="548146"/>
                  <a:pt x="2825233" y="529709"/>
                  <a:pt x="2833714" y="519108"/>
                </a:cubicBezTo>
                <a:cubicBezTo>
                  <a:pt x="2843383" y="507021"/>
                  <a:pt x="2860460" y="503259"/>
                  <a:pt x="2872351" y="493350"/>
                </a:cubicBezTo>
                <a:cubicBezTo>
                  <a:pt x="2886343" y="481690"/>
                  <a:pt x="2896610" y="465896"/>
                  <a:pt x="2910987" y="454714"/>
                </a:cubicBezTo>
                <a:cubicBezTo>
                  <a:pt x="2935423" y="435708"/>
                  <a:pt x="2966371" y="425088"/>
                  <a:pt x="2988261" y="403198"/>
                </a:cubicBezTo>
                <a:cubicBezTo>
                  <a:pt x="3036496" y="354962"/>
                  <a:pt x="3009618" y="370320"/>
                  <a:pt x="3065534" y="351683"/>
                </a:cubicBezTo>
                <a:cubicBezTo>
                  <a:pt x="3078413" y="343097"/>
                  <a:pt x="3090026" y="332212"/>
                  <a:pt x="3104171" y="325925"/>
                </a:cubicBezTo>
                <a:cubicBezTo>
                  <a:pt x="3175981" y="294009"/>
                  <a:pt x="3203323" y="297432"/>
                  <a:pt x="3284475" y="287288"/>
                </a:cubicBezTo>
                <a:cubicBezTo>
                  <a:pt x="3310233" y="278702"/>
                  <a:pt x="3335408" y="268115"/>
                  <a:pt x="3361748" y="261530"/>
                </a:cubicBezTo>
                <a:cubicBezTo>
                  <a:pt x="3378259" y="257403"/>
                  <a:pt x="3433420" y="245013"/>
                  <a:pt x="3451900" y="235773"/>
                </a:cubicBezTo>
                <a:cubicBezTo>
                  <a:pt x="3465744" y="228851"/>
                  <a:pt x="3476693" y="216937"/>
                  <a:pt x="3490537" y="210015"/>
                </a:cubicBezTo>
                <a:cubicBezTo>
                  <a:pt x="3502679" y="203944"/>
                  <a:pt x="3517031" y="203207"/>
                  <a:pt x="3529173" y="197136"/>
                </a:cubicBezTo>
                <a:cubicBezTo>
                  <a:pt x="3543017" y="190214"/>
                  <a:pt x="3553522" y="177331"/>
                  <a:pt x="3567810" y="171378"/>
                </a:cubicBezTo>
                <a:cubicBezTo>
                  <a:pt x="3605404" y="155714"/>
                  <a:pt x="3683720" y="132742"/>
                  <a:pt x="3683720" y="132742"/>
                </a:cubicBezTo>
                <a:cubicBezTo>
                  <a:pt x="3821095" y="137035"/>
                  <a:pt x="3958614" y="137997"/>
                  <a:pt x="4095844" y="145621"/>
                </a:cubicBezTo>
                <a:cubicBezTo>
                  <a:pt x="4161699" y="149279"/>
                  <a:pt x="4138270" y="160016"/>
                  <a:pt x="4185996" y="197136"/>
                </a:cubicBezTo>
                <a:cubicBezTo>
                  <a:pt x="4210432" y="216142"/>
                  <a:pt x="4263269" y="248652"/>
                  <a:pt x="4263269" y="248652"/>
                </a:cubicBezTo>
                <a:cubicBezTo>
                  <a:pt x="4287900" y="322544"/>
                  <a:pt x="4258509" y="253570"/>
                  <a:pt x="4314785" y="325925"/>
                </a:cubicBezTo>
                <a:cubicBezTo>
                  <a:pt x="4333791" y="350361"/>
                  <a:pt x="4344410" y="381308"/>
                  <a:pt x="4366300" y="403198"/>
                </a:cubicBezTo>
                <a:cubicBezTo>
                  <a:pt x="4379179" y="416077"/>
                  <a:pt x="4393755" y="427458"/>
                  <a:pt x="4404937" y="441835"/>
                </a:cubicBezTo>
                <a:cubicBezTo>
                  <a:pt x="4423316" y="465466"/>
                  <a:pt x="4460002" y="537695"/>
                  <a:pt x="4495089" y="557745"/>
                </a:cubicBezTo>
                <a:cubicBezTo>
                  <a:pt x="4510457" y="566527"/>
                  <a:pt x="4529432" y="566330"/>
                  <a:pt x="4546604" y="570623"/>
                </a:cubicBezTo>
                <a:cubicBezTo>
                  <a:pt x="4559483" y="579209"/>
                  <a:pt x="4573350" y="586472"/>
                  <a:pt x="4585241" y="596381"/>
                </a:cubicBezTo>
                <a:cubicBezTo>
                  <a:pt x="4599233" y="608041"/>
                  <a:pt x="4608723" y="624915"/>
                  <a:pt x="4623878" y="635018"/>
                </a:cubicBezTo>
                <a:cubicBezTo>
                  <a:pt x="4635173" y="642548"/>
                  <a:pt x="4650372" y="641826"/>
                  <a:pt x="4662514" y="647897"/>
                </a:cubicBezTo>
                <a:cubicBezTo>
                  <a:pt x="4676358" y="654819"/>
                  <a:pt x="4686924" y="667557"/>
                  <a:pt x="4701151" y="673654"/>
                </a:cubicBezTo>
                <a:cubicBezTo>
                  <a:pt x="4717420" y="680626"/>
                  <a:pt x="4735874" y="680936"/>
                  <a:pt x="4752666" y="686533"/>
                </a:cubicBezTo>
                <a:cubicBezTo>
                  <a:pt x="4817535" y="708156"/>
                  <a:pt x="4806853" y="714883"/>
                  <a:pt x="4868576" y="725170"/>
                </a:cubicBezTo>
                <a:cubicBezTo>
                  <a:pt x="4902716" y="730860"/>
                  <a:pt x="4937554" y="731858"/>
                  <a:pt x="4971607" y="738049"/>
                </a:cubicBezTo>
                <a:cubicBezTo>
                  <a:pt x="5279227" y="793979"/>
                  <a:pt x="5028248" y="765443"/>
                  <a:pt x="5293579" y="789564"/>
                </a:cubicBezTo>
                <a:cubicBezTo>
                  <a:pt x="5322429" y="799181"/>
                  <a:pt x="5353700" y="810702"/>
                  <a:pt x="5383731" y="815322"/>
                </a:cubicBezTo>
                <a:cubicBezTo>
                  <a:pt x="5648864" y="856112"/>
                  <a:pt x="5389746" y="806222"/>
                  <a:pt x="5564035" y="841080"/>
                </a:cubicBezTo>
                <a:cubicBezTo>
                  <a:pt x="5570443" y="840886"/>
                  <a:pt x="5895973" y="871766"/>
                  <a:pt x="6027675" y="815322"/>
                </a:cubicBezTo>
                <a:cubicBezTo>
                  <a:pt x="6045321" y="807759"/>
                  <a:pt x="6062018" y="798150"/>
                  <a:pt x="6079190" y="789564"/>
                </a:cubicBezTo>
                <a:cubicBezTo>
                  <a:pt x="6087776" y="776685"/>
                  <a:pt x="6094003" y="761873"/>
                  <a:pt x="6104948" y="750928"/>
                </a:cubicBezTo>
                <a:cubicBezTo>
                  <a:pt x="6211779" y="644099"/>
                  <a:pt x="6096869" y="806103"/>
                  <a:pt x="6233737" y="635018"/>
                </a:cubicBezTo>
                <a:cubicBezTo>
                  <a:pt x="6245730" y="620026"/>
                  <a:pt x="6248336" y="599125"/>
                  <a:pt x="6259495" y="583502"/>
                </a:cubicBezTo>
                <a:cubicBezTo>
                  <a:pt x="6270081" y="568681"/>
                  <a:pt x="6286471" y="558858"/>
                  <a:pt x="6298131" y="544866"/>
                </a:cubicBezTo>
                <a:cubicBezTo>
                  <a:pt x="6308040" y="532975"/>
                  <a:pt x="6315303" y="519108"/>
                  <a:pt x="6323889" y="506229"/>
                </a:cubicBezTo>
                <a:cubicBezTo>
                  <a:pt x="6328182" y="489057"/>
                  <a:pt x="6329795" y="470983"/>
                  <a:pt x="6336768" y="454714"/>
                </a:cubicBezTo>
                <a:cubicBezTo>
                  <a:pt x="6342865" y="440487"/>
                  <a:pt x="6354847" y="429516"/>
                  <a:pt x="6362526" y="416077"/>
                </a:cubicBezTo>
                <a:cubicBezTo>
                  <a:pt x="6372051" y="399408"/>
                  <a:pt x="6381542" y="382537"/>
                  <a:pt x="6388283" y="364561"/>
                </a:cubicBezTo>
                <a:cubicBezTo>
                  <a:pt x="6394498" y="347988"/>
                  <a:pt x="6394947" y="329619"/>
                  <a:pt x="6401162" y="313046"/>
                </a:cubicBezTo>
                <a:cubicBezTo>
                  <a:pt x="6408548" y="293351"/>
                  <a:pt x="6436663" y="240689"/>
                  <a:pt x="6452678" y="222894"/>
                </a:cubicBezTo>
                <a:cubicBezTo>
                  <a:pt x="6481108" y="191306"/>
                  <a:pt x="6512779" y="162793"/>
                  <a:pt x="6542830" y="132742"/>
                </a:cubicBezTo>
                <a:lnTo>
                  <a:pt x="6620103" y="55468"/>
                </a:lnTo>
                <a:lnTo>
                  <a:pt x="6658740" y="42590"/>
                </a:lnTo>
                <a:cubicBezTo>
                  <a:pt x="6750794" y="-18781"/>
                  <a:pt x="6718671" y="-9422"/>
                  <a:pt x="6916317" y="42590"/>
                </a:cubicBezTo>
                <a:cubicBezTo>
                  <a:pt x="6931286" y="46529"/>
                  <a:pt x="6932166" y="69335"/>
                  <a:pt x="6942075" y="81226"/>
                </a:cubicBezTo>
                <a:cubicBezTo>
                  <a:pt x="6953735" y="95218"/>
                  <a:pt x="6965557" y="109760"/>
                  <a:pt x="6980711" y="119863"/>
                </a:cubicBezTo>
                <a:cubicBezTo>
                  <a:pt x="7096881" y="197310"/>
                  <a:pt x="6936395" y="57174"/>
                  <a:pt x="7057985" y="158499"/>
                </a:cubicBezTo>
                <a:cubicBezTo>
                  <a:pt x="7079393" y="176339"/>
                  <a:pt x="7110461" y="208958"/>
                  <a:pt x="7122379" y="235773"/>
                </a:cubicBezTo>
                <a:cubicBezTo>
                  <a:pt x="7133406" y="260584"/>
                  <a:pt x="7148137" y="313046"/>
                  <a:pt x="7148137" y="313046"/>
                </a:cubicBezTo>
                <a:cubicBezTo>
                  <a:pt x="7143844" y="386026"/>
                  <a:pt x="7144714" y="459495"/>
                  <a:pt x="7135258" y="531987"/>
                </a:cubicBezTo>
                <a:cubicBezTo>
                  <a:pt x="7131746" y="558910"/>
                  <a:pt x="7114825" y="582636"/>
                  <a:pt x="7109500" y="609260"/>
                </a:cubicBezTo>
                <a:cubicBezTo>
                  <a:pt x="7081080" y="751361"/>
                  <a:pt x="7097586" y="696516"/>
                  <a:pt x="7070864" y="776685"/>
                </a:cubicBezTo>
                <a:cubicBezTo>
                  <a:pt x="7066571" y="974161"/>
                  <a:pt x="7065296" y="1171726"/>
                  <a:pt x="7057985" y="1369114"/>
                </a:cubicBezTo>
                <a:cubicBezTo>
                  <a:pt x="7056704" y="1403701"/>
                  <a:pt x="7048387" y="1437690"/>
                  <a:pt x="7045106" y="1472145"/>
                </a:cubicBezTo>
                <a:cubicBezTo>
                  <a:pt x="7026546" y="1667025"/>
                  <a:pt x="7051053" y="1583093"/>
                  <a:pt x="7019348" y="1678206"/>
                </a:cubicBezTo>
                <a:cubicBezTo>
                  <a:pt x="7015055" y="1703964"/>
                  <a:pt x="7012134" y="1729989"/>
                  <a:pt x="7006469" y="1755480"/>
                </a:cubicBezTo>
                <a:cubicBezTo>
                  <a:pt x="7000443" y="1782599"/>
                  <a:pt x="6974512" y="1838474"/>
                  <a:pt x="6967833" y="1858511"/>
                </a:cubicBezTo>
                <a:cubicBezTo>
                  <a:pt x="6950482" y="1910566"/>
                  <a:pt x="6957390" y="1918266"/>
                  <a:pt x="6942075" y="1974421"/>
                </a:cubicBezTo>
                <a:cubicBezTo>
                  <a:pt x="6934931" y="2000615"/>
                  <a:pt x="6923461" y="2025500"/>
                  <a:pt x="6916317" y="2051694"/>
                </a:cubicBezTo>
                <a:cubicBezTo>
                  <a:pt x="6869691" y="2222654"/>
                  <a:pt x="6929638" y="2037487"/>
                  <a:pt x="6890559" y="2154725"/>
                </a:cubicBezTo>
                <a:cubicBezTo>
                  <a:pt x="6881973" y="2214826"/>
                  <a:pt x="6874271" y="2275060"/>
                  <a:pt x="6864802" y="2335029"/>
                </a:cubicBezTo>
                <a:cubicBezTo>
                  <a:pt x="6861388" y="2356651"/>
                  <a:pt x="6855019" y="2377753"/>
                  <a:pt x="6851923" y="2399423"/>
                </a:cubicBezTo>
                <a:cubicBezTo>
                  <a:pt x="6846425" y="2437907"/>
                  <a:pt x="6846668" y="2477213"/>
                  <a:pt x="6839044" y="2515333"/>
                </a:cubicBezTo>
                <a:cubicBezTo>
                  <a:pt x="6830177" y="2559669"/>
                  <a:pt x="6815927" y="2597164"/>
                  <a:pt x="6787528" y="2631243"/>
                </a:cubicBezTo>
                <a:cubicBezTo>
                  <a:pt x="6736217" y="2692817"/>
                  <a:pt x="6765517" y="2649586"/>
                  <a:pt x="6710255" y="2695637"/>
                </a:cubicBezTo>
                <a:cubicBezTo>
                  <a:pt x="6696263" y="2707297"/>
                  <a:pt x="6687909" y="2726129"/>
                  <a:pt x="6671618" y="2734274"/>
                </a:cubicBezTo>
                <a:cubicBezTo>
                  <a:pt x="6652039" y="2744063"/>
                  <a:pt x="6628592" y="2742404"/>
                  <a:pt x="6607224" y="2747153"/>
                </a:cubicBezTo>
                <a:cubicBezTo>
                  <a:pt x="6589945" y="2750993"/>
                  <a:pt x="6573016" y="2756323"/>
                  <a:pt x="6555709" y="2760032"/>
                </a:cubicBezTo>
                <a:cubicBezTo>
                  <a:pt x="6461012" y="2780324"/>
                  <a:pt x="6425982" y="2787517"/>
                  <a:pt x="6336768" y="2798668"/>
                </a:cubicBezTo>
                <a:cubicBezTo>
                  <a:pt x="6298194" y="2803490"/>
                  <a:pt x="6259342" y="2806049"/>
                  <a:pt x="6220858" y="2811547"/>
                </a:cubicBezTo>
                <a:cubicBezTo>
                  <a:pt x="6199188" y="2814643"/>
                  <a:pt x="6177700" y="2819117"/>
                  <a:pt x="6156464" y="2824426"/>
                </a:cubicBezTo>
                <a:cubicBezTo>
                  <a:pt x="6143294" y="2827719"/>
                  <a:pt x="6131184" y="2834876"/>
                  <a:pt x="6117827" y="2837305"/>
                </a:cubicBezTo>
                <a:cubicBezTo>
                  <a:pt x="6039613" y="2851526"/>
                  <a:pt x="5883646" y="2860306"/>
                  <a:pt x="5821613" y="2863063"/>
                </a:cubicBezTo>
                <a:cubicBezTo>
                  <a:pt x="5692880" y="2868785"/>
                  <a:pt x="5564036" y="2871649"/>
                  <a:pt x="5435247" y="2875942"/>
                </a:cubicBezTo>
                <a:lnTo>
                  <a:pt x="4469331" y="2863063"/>
                </a:lnTo>
                <a:cubicBezTo>
                  <a:pt x="4364841" y="2861014"/>
                  <a:pt x="4142339" y="2858881"/>
                  <a:pt x="4005692" y="2837305"/>
                </a:cubicBezTo>
                <a:cubicBezTo>
                  <a:pt x="3962448" y="2830477"/>
                  <a:pt x="3918436" y="2825391"/>
                  <a:pt x="3876903" y="2811547"/>
                </a:cubicBezTo>
                <a:lnTo>
                  <a:pt x="3683720" y="2747153"/>
                </a:lnTo>
                <a:lnTo>
                  <a:pt x="3645083" y="2734274"/>
                </a:lnTo>
                <a:cubicBezTo>
                  <a:pt x="3632204" y="2729981"/>
                  <a:pt x="3619617" y="2724688"/>
                  <a:pt x="3606447" y="2721395"/>
                </a:cubicBezTo>
                <a:cubicBezTo>
                  <a:pt x="3589275" y="2717102"/>
                  <a:pt x="3571950" y="2713379"/>
                  <a:pt x="3554931" y="2708516"/>
                </a:cubicBezTo>
                <a:cubicBezTo>
                  <a:pt x="3515653" y="2697294"/>
                  <a:pt x="3508407" y="2689471"/>
                  <a:pt x="3464779" y="2682759"/>
                </a:cubicBezTo>
                <a:cubicBezTo>
                  <a:pt x="3426357" y="2676848"/>
                  <a:pt x="3387506" y="2674173"/>
                  <a:pt x="3348869" y="2669880"/>
                </a:cubicBezTo>
                <a:cubicBezTo>
                  <a:pt x="3263010" y="2674173"/>
                  <a:pt x="3176646" y="2672517"/>
                  <a:pt x="3091292" y="2682759"/>
                </a:cubicBezTo>
                <a:cubicBezTo>
                  <a:pt x="3068338" y="2685513"/>
                  <a:pt x="3048829" y="2701205"/>
                  <a:pt x="3026897" y="2708516"/>
                </a:cubicBezTo>
                <a:cubicBezTo>
                  <a:pt x="3010105" y="2714113"/>
                  <a:pt x="2992661" y="2717555"/>
                  <a:pt x="2975382" y="2721395"/>
                </a:cubicBezTo>
                <a:cubicBezTo>
                  <a:pt x="2915622" y="2734675"/>
                  <a:pt x="2914441" y="2731447"/>
                  <a:pt x="2859472" y="2747153"/>
                </a:cubicBezTo>
                <a:cubicBezTo>
                  <a:pt x="2701897" y="2792175"/>
                  <a:pt x="2975421" y="2717090"/>
                  <a:pt x="2769320" y="2785790"/>
                </a:cubicBezTo>
                <a:cubicBezTo>
                  <a:pt x="2719424" y="2802422"/>
                  <a:pt x="2594598" y="2808698"/>
                  <a:pt x="2563258" y="2811547"/>
                </a:cubicBezTo>
                <a:lnTo>
                  <a:pt x="1726131" y="2798668"/>
                </a:lnTo>
                <a:cubicBezTo>
                  <a:pt x="1712562" y="2798269"/>
                  <a:pt x="1700723" y="2788842"/>
                  <a:pt x="1687495" y="2785790"/>
                </a:cubicBezTo>
                <a:cubicBezTo>
                  <a:pt x="1502772" y="2743162"/>
                  <a:pt x="1613456" y="2778282"/>
                  <a:pt x="1520069" y="2747153"/>
                </a:cubicBezTo>
                <a:cubicBezTo>
                  <a:pt x="1443279" y="2695959"/>
                  <a:pt x="1511404" y="2732830"/>
                  <a:pt x="1365523" y="2708516"/>
                </a:cubicBezTo>
                <a:cubicBezTo>
                  <a:pt x="1352132" y="2706284"/>
                  <a:pt x="1339939" y="2699366"/>
                  <a:pt x="1326886" y="2695637"/>
                </a:cubicBezTo>
                <a:cubicBezTo>
                  <a:pt x="1309867" y="2690775"/>
                  <a:pt x="1292543" y="2687052"/>
                  <a:pt x="1275371" y="2682759"/>
                </a:cubicBezTo>
                <a:cubicBezTo>
                  <a:pt x="1116531" y="2687052"/>
                  <a:pt x="957305" y="2683753"/>
                  <a:pt x="798852" y="2695637"/>
                </a:cubicBezTo>
                <a:cubicBezTo>
                  <a:pt x="783417" y="2696795"/>
                  <a:pt x="775564" y="2719393"/>
                  <a:pt x="760216" y="2721395"/>
                </a:cubicBezTo>
                <a:cubicBezTo>
                  <a:pt x="674972" y="2732514"/>
                  <a:pt x="588497" y="2729981"/>
                  <a:pt x="502638" y="2734274"/>
                </a:cubicBezTo>
                <a:cubicBezTo>
                  <a:pt x="483720" y="2733092"/>
                  <a:pt x="322278" y="2740684"/>
                  <a:pt x="257940" y="2708516"/>
                </a:cubicBezTo>
                <a:cubicBezTo>
                  <a:pt x="244096" y="2701594"/>
                  <a:pt x="232182" y="2691345"/>
                  <a:pt x="219303" y="2682759"/>
                </a:cubicBezTo>
                <a:lnTo>
                  <a:pt x="167787" y="2605485"/>
                </a:lnTo>
                <a:cubicBezTo>
                  <a:pt x="159201" y="2592606"/>
                  <a:pt x="146925" y="2581533"/>
                  <a:pt x="142030" y="2566849"/>
                </a:cubicBezTo>
                <a:cubicBezTo>
                  <a:pt x="111377" y="2474891"/>
                  <a:pt x="131333" y="2512166"/>
                  <a:pt x="90514" y="2450939"/>
                </a:cubicBezTo>
                <a:cubicBezTo>
                  <a:pt x="86221" y="2438060"/>
                  <a:pt x="84228" y="2424169"/>
                  <a:pt x="77635" y="2412302"/>
                </a:cubicBezTo>
                <a:cubicBezTo>
                  <a:pt x="62601" y="2385241"/>
                  <a:pt x="35910" y="2364397"/>
                  <a:pt x="26120" y="2335029"/>
                </a:cubicBezTo>
                <a:cubicBezTo>
                  <a:pt x="-5068" y="2241465"/>
                  <a:pt x="362" y="2284907"/>
                  <a:pt x="362" y="2206240"/>
                </a:cubicBezTo>
              </a:path>
            </a:pathLst>
          </a:custGeom>
          <a:noFill/>
          <a:ln w="349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线形标注 2 5"/>
          <p:cNvSpPr/>
          <p:nvPr/>
        </p:nvSpPr>
        <p:spPr>
          <a:xfrm>
            <a:off x="7044744" y="2078655"/>
            <a:ext cx="1584101" cy="498326"/>
          </a:xfrm>
          <a:prstGeom prst="borderCallout2">
            <a:avLst>
              <a:gd name="adj1" fmla="val 18750"/>
              <a:gd name="adj2" fmla="val -8333"/>
              <a:gd name="adj3" fmla="val 18750"/>
              <a:gd name="adj4" fmla="val -16667"/>
              <a:gd name="adj5" fmla="val 263720"/>
              <a:gd name="adj6" fmla="val -8852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重叠子问题</a:t>
            </a:r>
          </a:p>
        </p:txBody>
      </p:sp>
    </p:spTree>
    <p:extLst>
      <p:ext uri="{BB962C8B-B14F-4D97-AF65-F5344CB8AC3E}">
        <p14:creationId xmlns:p14="http://schemas.microsoft.com/office/powerpoint/2010/main" val="4108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latin typeface="Times New Roman" panose="02020603050405020304" pitchFamily="18" charset="0"/>
                <a:cs typeface="Times New Roman" panose="02020603050405020304" pitchFamily="18" charset="0"/>
              </a:rPr>
              <a:t>矩阵链乘法的不同子问题：</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：只含</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个矩阵，有</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个子问题（不需要计算）</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：含</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个矩阵，有</a:t>
            </a:r>
            <a:r>
              <a:rPr lang="en-US" altLang="zh-CN" i="1"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个子问题</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：含</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个矩阵，有</a:t>
            </a:r>
            <a:r>
              <a:rPr lang="en-US" altLang="zh-CN" i="1"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个子问题</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矩阵链长度</a:t>
            </a:r>
            <a:r>
              <a:rPr lang="en-US" altLang="zh-CN" i="1"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：含</a:t>
            </a:r>
            <a:r>
              <a:rPr lang="en-US" altLang="zh-CN" i="1"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个矩阵，有</a:t>
            </a:r>
            <a:r>
              <a:rPr lang="en-US" altLang="zh-CN" i="1"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个子问题</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矩阵链长度</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：含</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个矩阵，有</a:t>
            </a:r>
            <a:r>
              <a:rPr lang="en-US" altLang="zh-CN" i="1"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个子问题</a:t>
            </a:r>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1483474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85000" lnSpcReduction="10000"/>
              </a:bodyPr>
              <a:lstStyle/>
              <a:p>
                <a:pPr marL="0" indent="0">
                  <a:buNone/>
                </a:pPr>
                <a:r>
                  <a:rPr lang="zh-CN" altLang="en-US" dirty="0">
                    <a:latin typeface="Arial" panose="020B0604020202020204" pitchFamily="34" charset="0"/>
                    <a:ea typeface="华文楷体" panose="02010600040101010101" pitchFamily="2" charset="-122"/>
                    <a:cs typeface="Arial" panose="020B0604020202020204" pitchFamily="34" charset="0"/>
                  </a:rPr>
                  <a:t> 对于</a:t>
                </a:r>
                <a:r>
                  <a:rPr lang="en-US" altLang="zh-CN" dirty="0">
                    <a:latin typeface="Arial" panose="020B0604020202020204" pitchFamily="34" charset="0"/>
                    <a:ea typeface="华文楷体" panose="02010600040101010101" pitchFamily="2" charset="-122"/>
                    <a:cs typeface="Arial" panose="020B0604020202020204" pitchFamily="34" charset="0"/>
                  </a:rPr>
                  <a:t>1≤i≤j≤n</a:t>
                </a:r>
                <a:r>
                  <a:rPr lang="zh-CN" altLang="en-US" dirty="0">
                    <a:latin typeface="Arial" panose="020B0604020202020204" pitchFamily="34" charset="0"/>
                    <a:ea typeface="华文楷体" panose="02010600040101010101" pitchFamily="2" charset="-122"/>
                    <a:cs typeface="Arial" panose="020B0604020202020204" pitchFamily="34" charset="0"/>
                  </a:rPr>
                  <a:t>，不同的有序对</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en-US" altLang="zh-CN" dirty="0" err="1">
                    <a:latin typeface="Arial" panose="020B0604020202020204" pitchFamily="34" charset="0"/>
                    <a:ea typeface="华文楷体" panose="02010600040101010101" pitchFamily="2" charset="-122"/>
                    <a:cs typeface="Arial" panose="020B0604020202020204" pitchFamily="34" charset="0"/>
                  </a:rPr>
                  <a:t>i,j</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zh-CN" altLang="en-US" dirty="0">
                    <a:latin typeface="Arial" panose="020B0604020202020204" pitchFamily="34" charset="0"/>
                    <a:ea typeface="华文楷体" panose="02010600040101010101" pitchFamily="2" charset="-122"/>
                    <a:cs typeface="Arial" panose="020B0604020202020204" pitchFamily="34" charset="0"/>
                  </a:rPr>
                  <a:t>对应于不同的子问题。因此，不同子问题的个数共有：</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marL="914400" lvl="2" indent="0">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cs typeface="Arial" panose="020B0604020202020204" pitchFamily="34" charset="0"/>
                            </a:rPr>
                          </m:ctrlPr>
                        </m:dPr>
                        <m:e>
                          <m:f>
                            <m:fPr>
                              <m:type m:val="noBar"/>
                              <m:ctrlPr>
                                <a:rPr lang="en-US" altLang="zh-CN" i="1" smtClean="0">
                                  <a:latin typeface="Cambria Math" panose="02040503050406030204" pitchFamily="18" charset="0"/>
                                  <a:cs typeface="Arial" panose="020B0604020202020204" pitchFamily="34" charset="0"/>
                                </a:rPr>
                              </m:ctrlPr>
                            </m:fPr>
                            <m:num>
                              <m:r>
                                <a:rPr lang="en-US" altLang="zh-CN" b="1" i="1" smtClean="0">
                                  <a:latin typeface="Cambria Math" panose="02040503050406030204" pitchFamily="18" charset="0"/>
                                  <a:cs typeface="Arial" panose="020B0604020202020204" pitchFamily="34" charset="0"/>
                                </a:rPr>
                                <m:t>𝒏</m:t>
                              </m:r>
                            </m:num>
                            <m:den>
                              <m:r>
                                <a:rPr lang="en-US" altLang="zh-CN" b="1" i="1" smtClean="0">
                                  <a:latin typeface="Cambria Math" panose="02040503050406030204" pitchFamily="18" charset="0"/>
                                  <a:cs typeface="Arial" panose="020B0604020202020204" pitchFamily="34" charset="0"/>
                                </a:rPr>
                                <m:t>𝟐</m:t>
                              </m:r>
                            </m:den>
                          </m:f>
                        </m:e>
                      </m:d>
                      <m:r>
                        <a:rPr lang="en-US" altLang="zh-CN" b="1" i="1" smtClean="0">
                          <a:latin typeface="Cambria Math" panose="02040503050406030204" pitchFamily="18" charset="0"/>
                          <a:cs typeface="Arial" panose="020B0604020202020204" pitchFamily="34" charset="0"/>
                        </a:rPr>
                        <m:t>+</m:t>
                      </m:r>
                      <m:r>
                        <a:rPr lang="en-US" altLang="zh-CN" b="1" i="1" smtClean="0">
                          <a:latin typeface="Cambria Math" panose="02040503050406030204" pitchFamily="18" charset="0"/>
                          <a:cs typeface="Arial" panose="020B0604020202020204" pitchFamily="34" charset="0"/>
                        </a:rPr>
                        <m:t>𝒏</m:t>
                      </m:r>
                      <m:r>
                        <a:rPr lang="en-US" altLang="zh-CN" b="1" i="1" smtClean="0">
                          <a:latin typeface="Cambria Math" panose="02040503050406030204" pitchFamily="18" charset="0"/>
                          <a:cs typeface="Arial" panose="020B0604020202020204" pitchFamily="34" charset="0"/>
                        </a:rPr>
                        <m:t>=</m:t>
                      </m:r>
                      <m:f>
                        <m:fPr>
                          <m:ctrlPr>
                            <a:rPr lang="en-US" altLang="zh-CN" b="1" i="1" smtClean="0">
                              <a:latin typeface="Cambria Math" panose="02040503050406030204" pitchFamily="18" charset="0"/>
                              <a:cs typeface="Arial" panose="020B0604020202020204" pitchFamily="34" charset="0"/>
                            </a:rPr>
                          </m:ctrlPr>
                        </m:fPr>
                        <m:num>
                          <m:r>
                            <a:rPr lang="en-US" altLang="zh-CN" b="1" i="1" smtClean="0">
                              <a:latin typeface="Cambria Math" panose="02040503050406030204" pitchFamily="18" charset="0"/>
                              <a:cs typeface="Arial" panose="020B0604020202020204" pitchFamily="34" charset="0"/>
                            </a:rPr>
                            <m:t>𝒏</m:t>
                          </m:r>
                          <m:r>
                            <a:rPr lang="en-US" altLang="zh-CN" b="1" i="1" smtClean="0">
                              <a:latin typeface="Cambria Math" panose="02040503050406030204" pitchFamily="18" charset="0"/>
                              <a:cs typeface="Arial" panose="020B0604020202020204" pitchFamily="34" charset="0"/>
                            </a:rPr>
                            <m:t>(</m:t>
                          </m:r>
                          <m:r>
                            <a:rPr lang="en-US" altLang="zh-CN" b="1" i="1" smtClean="0">
                              <a:latin typeface="Cambria Math" panose="02040503050406030204" pitchFamily="18" charset="0"/>
                              <a:cs typeface="Arial" panose="020B0604020202020204" pitchFamily="34" charset="0"/>
                            </a:rPr>
                            <m:t>𝒏</m:t>
                          </m:r>
                          <m:r>
                            <a:rPr lang="en-US" altLang="zh-CN" b="1" i="1" smtClean="0">
                              <a:latin typeface="Cambria Math" panose="02040503050406030204" pitchFamily="18" charset="0"/>
                              <a:cs typeface="Arial" panose="020B0604020202020204" pitchFamily="34" charset="0"/>
                            </a:rPr>
                            <m:t>+</m:t>
                          </m:r>
                          <m:r>
                            <a:rPr lang="en-US" altLang="zh-CN" b="1" i="1" smtClean="0">
                              <a:latin typeface="Cambria Math" panose="02040503050406030204" pitchFamily="18" charset="0"/>
                              <a:cs typeface="Arial" panose="020B0604020202020204" pitchFamily="34" charset="0"/>
                            </a:rPr>
                            <m:t>𝟏</m:t>
                          </m:r>
                          <m:r>
                            <a:rPr lang="en-US" altLang="zh-CN" b="1" i="1" smtClean="0">
                              <a:latin typeface="Cambria Math" panose="02040503050406030204" pitchFamily="18" charset="0"/>
                              <a:cs typeface="Arial" panose="020B0604020202020204" pitchFamily="34" charset="0"/>
                            </a:rPr>
                            <m:t>)</m:t>
                          </m:r>
                        </m:num>
                        <m:den>
                          <m:r>
                            <a:rPr lang="en-US" altLang="zh-CN" i="1">
                              <a:latin typeface="Cambria Math" panose="02040503050406030204" pitchFamily="18" charset="0"/>
                              <a:cs typeface="Arial" panose="020B0604020202020204" pitchFamily="34" charset="0"/>
                            </a:rPr>
                            <m:t>2</m:t>
                          </m:r>
                        </m:den>
                      </m:f>
                      <m:r>
                        <a:rPr lang="en-US" altLang="zh-CN" b="1" i="1" smtClean="0">
                          <a:latin typeface="Cambria Math" panose="02040503050406030204" pitchFamily="18" charset="0"/>
                          <a:cs typeface="Arial" panose="020B0604020202020204" pitchFamily="34" charset="0"/>
                        </a:rPr>
                        <m:t>=</m:t>
                      </m:r>
                      <m:r>
                        <m:rPr>
                          <m:sty m:val="p"/>
                        </m:rPr>
                        <a:rPr lang="el-GR" altLang="zh-CN" b="1" i="1" smtClean="0">
                          <a:latin typeface="Cambria Math" panose="02040503050406030204" pitchFamily="18" charset="0"/>
                          <a:cs typeface="Arial" panose="020B0604020202020204" pitchFamily="34" charset="0"/>
                        </a:rPr>
                        <m:t>Θ</m:t>
                      </m:r>
                      <m:r>
                        <a:rPr lang="en-US" altLang="zh-CN" b="1" i="1" smtClean="0">
                          <a:latin typeface="Cambria Math" panose="02040503050406030204" pitchFamily="18" charset="0"/>
                          <a:cs typeface="Arial" panose="020B0604020202020204" pitchFamily="34" charset="0"/>
                        </a:rPr>
                        <m:t>(</m:t>
                      </m:r>
                      <m:sSup>
                        <m:sSupPr>
                          <m:ctrlPr>
                            <a:rPr lang="en-US" altLang="zh-CN" b="1" i="1" smtClean="0">
                              <a:latin typeface="Cambria Math" panose="02040503050406030204" pitchFamily="18" charset="0"/>
                              <a:cs typeface="Arial" panose="020B0604020202020204" pitchFamily="34" charset="0"/>
                            </a:rPr>
                          </m:ctrlPr>
                        </m:sSupPr>
                        <m:e>
                          <m:r>
                            <a:rPr lang="en-US" altLang="zh-CN" b="1" i="1" smtClean="0">
                              <a:latin typeface="Cambria Math" panose="02040503050406030204" pitchFamily="18" charset="0"/>
                              <a:cs typeface="Arial" panose="020B0604020202020204" pitchFamily="34" charset="0"/>
                            </a:rPr>
                            <m:t>𝒏</m:t>
                          </m:r>
                        </m:e>
                        <m:sup>
                          <m:r>
                            <a:rPr lang="en-US" altLang="zh-CN" b="1" i="1" smtClean="0">
                              <a:latin typeface="Cambria Math" panose="02040503050406030204" pitchFamily="18" charset="0"/>
                              <a:cs typeface="Arial" panose="020B0604020202020204" pitchFamily="34" charset="0"/>
                            </a:rPr>
                            <m:t>𝟐</m:t>
                          </m:r>
                        </m:sup>
                      </m:sSup>
                      <m:r>
                        <a:rPr lang="en-US" altLang="zh-CN" b="1" i="1" smtClean="0">
                          <a:latin typeface="Cambria Math" panose="02040503050406030204" pitchFamily="18" charset="0"/>
                          <a:cs typeface="Arial" panose="020B0604020202020204" pitchFamily="34" charset="0"/>
                        </a:rPr>
                        <m:t>)</m:t>
                      </m:r>
                    </m:oMath>
                  </m:oMathPara>
                </a14:m>
                <a:endParaRPr lang="en-US" altLang="zh-CN" dirty="0">
                  <a:latin typeface="Arial" panose="020B0604020202020204" pitchFamily="34" charset="0"/>
                  <a:cs typeface="Arial" panose="020B0604020202020204" pitchFamily="34" charset="0"/>
                </a:endParaRPr>
              </a:p>
              <a:p>
                <a:pPr marL="23400" indent="0">
                  <a:buNone/>
                </a:pPr>
                <a:r>
                  <a:rPr lang="zh-CN" altLang="en-US" dirty="0">
                    <a:latin typeface="华文楷体" panose="02010600040101010101" pitchFamily="2" charset="-122"/>
                    <a:ea typeface="华文楷体" panose="02010600040101010101" pitchFamily="2" charset="-122"/>
                  </a:rPr>
                  <a:t>由此可见，在递归计算时，许多子问题被重复计算多次。</a:t>
                </a:r>
                <a:endParaRPr lang="en-US" altLang="zh-CN" dirty="0">
                  <a:latin typeface="华文楷体" panose="02010600040101010101" pitchFamily="2" charset="-122"/>
                  <a:ea typeface="华文楷体" panose="02010600040101010101" pitchFamily="2" charset="-122"/>
                </a:endParaRPr>
              </a:p>
              <a:p>
                <a:pPr marL="23400" indent="0">
                  <a:buNone/>
                </a:pPr>
                <a:r>
                  <a:rPr lang="zh-CN" altLang="en-US" dirty="0">
                    <a:latin typeface="华文楷体" panose="02010600040101010101" pitchFamily="2" charset="-122"/>
                    <a:ea typeface="华文楷体" panose="02010600040101010101" pitchFamily="2" charset="-122"/>
                  </a:rPr>
                  <a:t>采用空间换时间策略，</a:t>
                </a:r>
                <a:r>
                  <a:rPr lang="zh-CN" altLang="en-US" dirty="0">
                    <a:latin typeface="Verdana" panose="020B0604030504040204" pitchFamily="34" charset="0"/>
                    <a:ea typeface="华文楷体" panose="02010600040101010101" pitchFamily="2" charset="-122"/>
                  </a:rPr>
                  <a:t>在计算过程中，保存已解决的子问题答案。每个子问题只计算一次，而在后面需要时只要简单查一下，从而避免大量的重复计算，最终得到多项式时间的算法</a:t>
                </a:r>
                <a:r>
                  <a:rPr lang="en-US" altLang="zh-CN" dirty="0">
                    <a:latin typeface="Verdana" panose="020B0604030504040204" pitchFamily="34" charset="0"/>
                    <a:ea typeface="华文楷体" panose="02010600040101010101" pitchFamily="2" charset="-122"/>
                  </a:rPr>
                  <a:t>.</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001" r="-46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327118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16193"/>
            <a:ext cx="9144000" cy="1536855"/>
          </a:xfrm>
        </p:spPr>
        <p:txBody>
          <a:bodyPr>
            <a:normAutofit/>
          </a:bodyPr>
          <a:lstStyle/>
          <a:p>
            <a:pPr>
              <a:lnSpc>
                <a:spcPct val="110000"/>
              </a:lnSpc>
              <a:spcBef>
                <a:spcPts val="0"/>
              </a:spcBef>
              <a:spcAft>
                <a:spcPts val="0"/>
              </a:spcAft>
              <a:defRPr/>
            </a:pPr>
            <a:r>
              <a:rPr lang="zh-CN" altLang="en-US" sz="2000" b="1" dirty="0">
                <a:latin typeface="Times New Roman" panose="02020603050405020304" pitchFamily="18" charset="0"/>
                <a:cs typeface="Times New Roman" panose="02020603050405020304" pitchFamily="18" charset="0"/>
              </a:rPr>
              <a:t>问题分析</a:t>
            </a:r>
            <a:endParaRPr lang="en-US" altLang="zh-CN" sz="2000" b="1" dirty="0">
              <a:latin typeface="Times New Roman" panose="02020603050405020304" pitchFamily="18" charset="0"/>
              <a:cs typeface="Times New Roman" panose="02020603050405020304" pitchFamily="18" charset="0"/>
            </a:endParaRPr>
          </a:p>
          <a:p>
            <a:pPr lvl="1">
              <a:lnSpc>
                <a:spcPct val="110000"/>
              </a:lnSpc>
              <a:defRPr/>
            </a:pPr>
            <a:r>
              <a:rPr lang="zh-CN" altLang="en-US" sz="2000" b="1" dirty="0">
                <a:latin typeface="Times New Roman" panose="02020603050405020304" pitchFamily="18" charset="0"/>
                <a:cs typeface="Times New Roman" panose="02020603050405020304" pitchFamily="18" charset="0"/>
              </a:rPr>
              <a:t>假设以格子</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为首的“子三角形”的最大和为</a:t>
            </a:r>
            <a:r>
              <a:rPr lang="en-US" altLang="zh-CN" sz="2000" b="1" dirty="0">
                <a:latin typeface="Times New Roman" panose="02020603050405020304" pitchFamily="18" charset="0"/>
                <a:cs typeface="Times New Roman" panose="02020603050405020304" pitchFamily="18" charset="0"/>
              </a:rPr>
              <a:t>d[</a:t>
            </a:r>
            <a:r>
              <a:rPr lang="en-US" altLang="zh-CN" sz="2000" b="1" dirty="0" err="1">
                <a:latin typeface="Times New Roman" panose="02020603050405020304" pitchFamily="18" charset="0"/>
                <a:cs typeface="Times New Roman" panose="02020603050405020304" pitchFamily="18" charset="0"/>
              </a:rPr>
              <a:t>i,j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，则原问题的解是</a:t>
            </a:r>
            <a:r>
              <a:rPr lang="en-US" altLang="zh-CN" sz="2000" b="1" dirty="0">
                <a:latin typeface="Times New Roman" panose="02020603050405020304" pitchFamily="18" charset="0"/>
                <a:cs typeface="Times New Roman" panose="02020603050405020304" pitchFamily="18" charset="0"/>
              </a:rPr>
              <a:t>d[1,1]</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1">
              <a:lnSpc>
                <a:spcPct val="110000"/>
              </a:lnSpc>
              <a:defRPr/>
            </a:pPr>
            <a:r>
              <a:rPr lang="zh-CN" altLang="en-US" sz="2000" b="1" dirty="0">
                <a:latin typeface="Times New Roman" panose="02020603050405020304" pitchFamily="18" charset="0"/>
                <a:cs typeface="Times New Roman" panose="02020603050405020304" pitchFamily="18" charset="0"/>
              </a:rPr>
              <a:t>从格子</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出发往左走和往右走将分别到达位置</a:t>
            </a:r>
            <a:r>
              <a:rPr lang="en-US" altLang="zh-CN" sz="2000" b="1" dirty="0">
                <a:latin typeface="Times New Roman" panose="02020603050405020304" pitchFamily="18" charset="0"/>
                <a:cs typeface="Times New Roman" panose="02020603050405020304" pitchFamily="18" charset="0"/>
              </a:rPr>
              <a:t>(i+1,j)</a:t>
            </a:r>
            <a:r>
              <a:rPr lang="zh-CN" altLang="en-US" sz="2000" b="1" dirty="0">
                <a:latin typeface="Times New Roman" panose="02020603050405020304" pitchFamily="18" charset="0"/>
                <a:cs typeface="Times New Roman" panose="02020603050405020304" pitchFamily="18" charset="0"/>
              </a:rPr>
              <a:t>和</a:t>
            </a:r>
            <a:r>
              <a:rPr lang="en-US" altLang="zh-CN" sz="2000" b="1" dirty="0">
                <a:latin typeface="Times New Roman" panose="02020603050405020304" pitchFamily="18" charset="0"/>
                <a:cs typeface="Times New Roman" panose="02020603050405020304" pitchFamily="18" charset="0"/>
              </a:rPr>
              <a:t>(i+1,j+1)</a:t>
            </a:r>
            <a:r>
              <a:rPr lang="zh-CN" altLang="en-US" sz="2000" b="1" dirty="0">
                <a:latin typeface="Times New Roman" panose="02020603050405020304" pitchFamily="18" charset="0"/>
                <a:cs typeface="Times New Roman" panose="02020603050405020304" pitchFamily="18" charset="0"/>
              </a:rPr>
              <a:t>，则：</a:t>
            </a:r>
            <a:r>
              <a:rPr lang="zh-CN" altLang="en-US" sz="2000" b="1" i="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graphicFrame>
        <p:nvGraphicFramePr>
          <p:cNvPr id="8195" name="Object 2"/>
          <p:cNvGraphicFramePr>
            <a:graphicFrameLocks noChangeAspect="1"/>
          </p:cNvGraphicFramePr>
          <p:nvPr>
            <p:extLst>
              <p:ext uri="{D42A27DB-BD31-4B8C-83A1-F6EECF244321}">
                <p14:modId xmlns:p14="http://schemas.microsoft.com/office/powerpoint/2010/main" val="2385653882"/>
              </p:ext>
            </p:extLst>
          </p:nvPr>
        </p:nvGraphicFramePr>
        <p:xfrm>
          <a:off x="237268" y="2810840"/>
          <a:ext cx="7727950" cy="546100"/>
        </p:xfrm>
        <a:graphic>
          <a:graphicData uri="http://schemas.openxmlformats.org/presentationml/2006/ole">
            <mc:AlternateContent xmlns:mc="http://schemas.openxmlformats.org/markup-compatibility/2006">
              <mc:Choice xmlns:v="urn:schemas-microsoft-com:vml" Requires="v">
                <p:oleObj spid="_x0000_s2316" name="公式" r:id="rId3" imgW="3695700" imgH="254000" progId="Equation.3">
                  <p:embed/>
                </p:oleObj>
              </mc:Choice>
              <mc:Fallback>
                <p:oleObj name="公式" r:id="rId3" imgW="36957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68" y="2810840"/>
                        <a:ext cx="7727950" cy="546100"/>
                      </a:xfrm>
                      <a:prstGeom prst="rect">
                        <a:avLst/>
                      </a:prstGeom>
                      <a:noFill/>
                      <a:ln w="381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50" y="3571294"/>
            <a:ext cx="77343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7" name="Object 4"/>
          <p:cNvGraphicFramePr>
            <a:graphicFrameLocks noChangeAspect="1"/>
          </p:cNvGraphicFramePr>
          <p:nvPr>
            <p:extLst>
              <p:ext uri="{D42A27DB-BD31-4B8C-83A1-F6EECF244321}">
                <p14:modId xmlns:p14="http://schemas.microsoft.com/office/powerpoint/2010/main" val="1065427100"/>
              </p:ext>
            </p:extLst>
          </p:nvPr>
        </p:nvGraphicFramePr>
        <p:xfrm>
          <a:off x="2945528" y="5848351"/>
          <a:ext cx="5205412" cy="546100"/>
        </p:xfrm>
        <a:graphic>
          <a:graphicData uri="http://schemas.openxmlformats.org/presentationml/2006/ole">
            <mc:AlternateContent xmlns:mc="http://schemas.openxmlformats.org/markup-compatibility/2006">
              <mc:Choice xmlns:v="urn:schemas-microsoft-com:vml" Requires="v">
                <p:oleObj spid="_x0000_s2317" name="公式" r:id="rId6" imgW="2489200" imgH="254000" progId="Equation.3">
                  <p:embed/>
                </p:oleObj>
              </mc:Choice>
              <mc:Fallback>
                <p:oleObj name="公式" r:id="rId6" imgW="24892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5528" y="5848351"/>
                        <a:ext cx="5205412" cy="546100"/>
                      </a:xfrm>
                      <a:prstGeom prst="rect">
                        <a:avLst/>
                      </a:prstGeom>
                      <a:noFill/>
                      <a:ln w="38100" cmpd="dbl">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
        <p:nvSpPr>
          <p:cNvPr id="10" name="椭圆 9">
            <a:extLst>
              <a:ext uri="{FF2B5EF4-FFF2-40B4-BE49-F238E27FC236}">
                <a16:creationId xmlns:a16="http://schemas.microsoft.com/office/drawing/2014/main" id="{366B296D-CFC3-4814-AB41-FCF06760923D}"/>
              </a:ext>
            </a:extLst>
          </p:cNvPr>
          <p:cNvSpPr/>
          <p:nvPr/>
        </p:nvSpPr>
        <p:spPr>
          <a:xfrm>
            <a:off x="7598006" y="3480062"/>
            <a:ext cx="1348031" cy="620597"/>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0000"/>
                </a:solidFill>
              </a:rPr>
              <a:t>状态转移方程</a:t>
            </a:r>
          </a:p>
        </p:txBody>
      </p:sp>
      <p:sp>
        <p:nvSpPr>
          <p:cNvPr id="11" name="椭圆 10">
            <a:extLst>
              <a:ext uri="{FF2B5EF4-FFF2-40B4-BE49-F238E27FC236}">
                <a16:creationId xmlns:a16="http://schemas.microsoft.com/office/drawing/2014/main" id="{2C5F5EF3-DB5D-4674-8F18-80F254AA6A8D}"/>
              </a:ext>
            </a:extLst>
          </p:cNvPr>
          <p:cNvSpPr/>
          <p:nvPr/>
        </p:nvSpPr>
        <p:spPr>
          <a:xfrm>
            <a:off x="0" y="3509914"/>
            <a:ext cx="2168165" cy="620597"/>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FF0000"/>
                </a:solidFill>
                <a:latin typeface="Times New Roman" panose="02020603050405020304" pitchFamily="18" charset="0"/>
                <a:cs typeface="Times New Roman" panose="02020603050405020304" pitchFamily="18" charset="0"/>
              </a:rPr>
              <a:t>d[</a:t>
            </a:r>
            <a:r>
              <a:rPr lang="en-US" altLang="zh-CN" sz="2000" b="1" dirty="0" err="1">
                <a:solidFill>
                  <a:srgbClr val="FF0000"/>
                </a:solidFill>
                <a:latin typeface="Times New Roman" panose="02020603050405020304" pitchFamily="18" charset="0"/>
                <a:cs typeface="Times New Roman" panose="02020603050405020304" pitchFamily="18" charset="0"/>
              </a:rPr>
              <a:t>i,j</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为状态</a:t>
            </a:r>
          </a:p>
        </p:txBody>
      </p:sp>
      <p:cxnSp>
        <p:nvCxnSpPr>
          <p:cNvPr id="8" name="直接箭头连接符 7">
            <a:extLst>
              <a:ext uri="{FF2B5EF4-FFF2-40B4-BE49-F238E27FC236}">
                <a16:creationId xmlns:a16="http://schemas.microsoft.com/office/drawing/2014/main" id="{51FF5B5B-7701-426E-995F-49B348096189}"/>
              </a:ext>
            </a:extLst>
          </p:cNvPr>
          <p:cNvCxnSpPr/>
          <p:nvPr/>
        </p:nvCxnSpPr>
        <p:spPr>
          <a:xfrm>
            <a:off x="7400041" y="3384223"/>
            <a:ext cx="377072" cy="216816"/>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727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indent="-457200"/>
            <a:r>
              <a:rPr lang="zh-CN" altLang="en-US" dirty="0"/>
              <a:t>迭代计算</a:t>
            </a:r>
            <a:endParaRPr lang="en-US" altLang="zh-CN" dirty="0"/>
          </a:p>
          <a:p>
            <a:pPr marL="891000" lvl="1" indent="-457200"/>
            <a:r>
              <a:rPr lang="zh-CN" altLang="en-US" dirty="0"/>
              <a:t>每个子问题只计算一次</a:t>
            </a:r>
            <a:endParaRPr lang="en-US" altLang="zh-CN" dirty="0"/>
          </a:p>
          <a:p>
            <a:pPr marL="891000" lvl="1" indent="-457200"/>
            <a:r>
              <a:rPr lang="zh-CN" altLang="en-US" dirty="0"/>
              <a:t>迭代过程：</a:t>
            </a:r>
            <a:endParaRPr lang="en-US" altLang="zh-CN" dirty="0"/>
          </a:p>
          <a:p>
            <a:pPr marL="1348200" lvl="2" indent="-457200"/>
            <a:r>
              <a:rPr lang="zh-CN" altLang="en-US" sz="2400" dirty="0"/>
              <a:t>从最小的子问题算起</a:t>
            </a:r>
            <a:endParaRPr lang="en-US" altLang="zh-CN" sz="2400" dirty="0"/>
          </a:p>
          <a:p>
            <a:pPr marL="1348200" lvl="2" indent="-457200"/>
            <a:r>
              <a:rPr lang="zh-CN" altLang="en-US" sz="2400" dirty="0"/>
              <a:t>考虑计算顺序，保证后面用到的值前面已经计算好</a:t>
            </a:r>
            <a:endParaRPr lang="en-US" altLang="zh-CN" sz="2400" dirty="0"/>
          </a:p>
          <a:p>
            <a:pPr marL="1348200" lvl="2" indent="-457200"/>
            <a:r>
              <a:rPr lang="zh-CN" altLang="en-US" sz="2400" dirty="0"/>
              <a:t>存储结构保存计算结果</a:t>
            </a:r>
            <a:r>
              <a:rPr lang="en-US" altLang="zh-CN" sz="2400" dirty="0"/>
              <a:t>—</a:t>
            </a:r>
            <a:r>
              <a:rPr lang="zh-CN" altLang="en-US" sz="2400" dirty="0"/>
              <a:t>备忘录</a:t>
            </a:r>
            <a:endParaRPr lang="en-US" altLang="zh-CN" sz="2400" dirty="0"/>
          </a:p>
          <a:p>
            <a:pPr marL="891000" lvl="2" indent="0">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2138712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迭代计算顺序</a:t>
            </a:r>
            <a:endParaRPr lang="en-US" altLang="zh-CN" dirty="0"/>
          </a:p>
          <a:p>
            <a:pPr marL="457200" lvl="1"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：初值，</a:t>
            </a:r>
            <a:r>
              <a:rPr lang="en-US" altLang="zh-CN" dirty="0">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i,i</a:t>
            </a:r>
            <a:r>
              <a:rPr lang="en-US" altLang="zh-CN" dirty="0">
                <a:latin typeface="Times New Roman" panose="02020603050405020304" pitchFamily="18" charset="0"/>
                <a:cs typeface="Times New Roman" panose="02020603050405020304" pitchFamily="18" charset="0"/>
              </a:rPr>
              <a:t>]=0</a:t>
            </a:r>
          </a:p>
          <a:p>
            <a:pPr marL="457200" lvl="1"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n-1..n</a:t>
            </a:r>
          </a:p>
          <a:p>
            <a:pPr marL="457200" lvl="1" indent="0">
              <a:buNone/>
            </a:pPr>
            <a:r>
              <a:rPr lang="zh-CN" altLang="en-US" dirty="0">
                <a:latin typeface="Times New Roman" panose="02020603050405020304" pitchFamily="18" charset="0"/>
                <a:cs typeface="Times New Roman" panose="02020603050405020304" pitchFamily="18" charset="0"/>
              </a:rPr>
              <a:t>矩阵链长度</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n</a:t>
            </a:r>
          </a:p>
          <a:p>
            <a:pPr marL="457200" lvl="1" indent="0">
              <a:buNone/>
            </a:pPr>
            <a:r>
              <a:rPr lang="en-US" altLang="zh-CN" dirty="0">
                <a:latin typeface="Times New Roman" panose="02020603050405020304" pitchFamily="18" charset="0"/>
                <a:cs typeface="Times New Roman" panose="02020603050405020304" pitchFamily="18" charset="0"/>
              </a:rPr>
              <a:t>… </a:t>
            </a:r>
          </a:p>
          <a:p>
            <a:pPr marL="457200" lvl="1" indent="0">
              <a:buNone/>
            </a:pPr>
            <a:r>
              <a:rPr lang="zh-CN" altLang="en-US" dirty="0">
                <a:latin typeface="Times New Roman" panose="02020603050405020304" pitchFamily="18" charset="0"/>
                <a:cs typeface="Times New Roman" panose="02020603050405020304" pitchFamily="18" charset="0"/>
              </a:rPr>
              <a:t>矩阵链长度</a:t>
            </a:r>
            <a:r>
              <a:rPr lang="en-US" altLang="zh-CN" i="1"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1..n-1</a:t>
            </a: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2..n</a:t>
            </a:r>
          </a:p>
          <a:p>
            <a:pPr marL="457200" lvl="1" indent="0">
              <a:buNone/>
            </a:pPr>
            <a:r>
              <a:rPr lang="zh-CN" altLang="en-US" dirty="0">
                <a:latin typeface="Times New Roman" panose="02020603050405020304" pitchFamily="18" charset="0"/>
                <a:cs typeface="Times New Roman" panose="02020603050405020304" pitchFamily="18" charset="0"/>
              </a:rPr>
              <a:t>矩阵链长度</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1..n</a:t>
            </a:r>
            <a:endParaRPr lang="zh-CN" altLang="en-US" i="1" dirty="0"/>
          </a:p>
          <a:p>
            <a:pPr marL="457200" lvl="1" indent="0">
              <a:buNone/>
            </a:pPr>
            <a:endParaRPr lang="zh-CN" altLang="en-US" dirty="0"/>
          </a:p>
          <a:p>
            <a:pPr marL="457200" lvl="1" indent="0">
              <a:buNone/>
            </a:pPr>
            <a:endParaRPr lang="zh-CN" altLang="en-US" dirty="0"/>
          </a:p>
          <a:p>
            <a:pPr marL="457200" lvl="1" indent="0">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111188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709200" lvl="2" indent="-288000">
              <a:lnSpc>
                <a:spcPts val="3600"/>
              </a:lnSpc>
              <a:spcBef>
                <a:spcPts val="600"/>
              </a:spcBef>
              <a:spcAft>
                <a:spcPts val="600"/>
              </a:spcAft>
              <a:buClr>
                <a:srgbClr val="FF00FF"/>
              </a:buClr>
              <a:buFont typeface="Wingdings" panose="05000000000000000000" pitchFamily="2" charset="2"/>
              <a:buChar char="u"/>
            </a:pPr>
            <a:r>
              <a:rPr lang="zh-CN" altLang="en-US" dirty="0"/>
              <a:t>第三步</a:t>
            </a:r>
            <a:r>
              <a:rPr lang="zh-CN" altLang="en-US" dirty="0">
                <a:ea typeface="楷体_GB2312" pitchFamily="49" charset="-122"/>
              </a:rPr>
              <a:t>以自底向上的方式计算出最优值</a:t>
            </a:r>
            <a:endParaRPr lang="en-US" altLang="zh-CN" dirty="0">
              <a:ea typeface="楷体_GB2312" pitchFamily="49" charset="-122"/>
            </a:endParaRPr>
          </a:p>
          <a:p>
            <a:pPr marL="421200" lvl="2" indent="0">
              <a:lnSpc>
                <a:spcPts val="3600"/>
              </a:lnSpc>
              <a:spcBef>
                <a:spcPts val="600"/>
              </a:spcBef>
              <a:spcAft>
                <a:spcPts val="600"/>
              </a:spcAft>
              <a:buClr>
                <a:srgbClr val="FF00FF"/>
              </a:buClr>
              <a:buNone/>
            </a:pPr>
            <a:endParaRPr lang="en-US" altLang="zh-CN" dirty="0">
              <a:ea typeface="楷体_GB2312" pitchFamily="49" charset="-122"/>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87824450"/>
              </p:ext>
            </p:extLst>
          </p:nvPr>
        </p:nvGraphicFramePr>
        <p:xfrm>
          <a:off x="257577" y="1828816"/>
          <a:ext cx="8293994" cy="914400"/>
        </p:xfrm>
        <a:graphic>
          <a:graphicData uri="http://schemas.openxmlformats.org/drawingml/2006/table">
            <a:tbl>
              <a:tblPr firstRow="1" bandRow="1">
                <a:tableStyleId>{5C22544A-7EE6-4342-B048-85BDC9FD1C3A}</a:tableStyleId>
              </a:tblPr>
              <a:tblGrid>
                <a:gridCol w="982369">
                  <a:extLst>
                    <a:ext uri="{9D8B030D-6E8A-4147-A177-3AD203B41FA5}">
                      <a16:colId xmlns:a16="http://schemas.microsoft.com/office/drawing/2014/main" val="20000"/>
                    </a:ext>
                  </a:extLst>
                </a:gridCol>
                <a:gridCol w="1403382">
                  <a:extLst>
                    <a:ext uri="{9D8B030D-6E8A-4147-A177-3AD203B41FA5}">
                      <a16:colId xmlns:a16="http://schemas.microsoft.com/office/drawing/2014/main" val="20001"/>
                    </a:ext>
                  </a:extLst>
                </a:gridCol>
                <a:gridCol w="1319180">
                  <a:extLst>
                    <a:ext uri="{9D8B030D-6E8A-4147-A177-3AD203B41FA5}">
                      <a16:colId xmlns:a16="http://schemas.microsoft.com/office/drawing/2014/main" val="20002"/>
                    </a:ext>
                  </a:extLst>
                </a:gridCol>
                <a:gridCol w="1150774">
                  <a:extLst>
                    <a:ext uri="{9D8B030D-6E8A-4147-A177-3AD203B41FA5}">
                      <a16:colId xmlns:a16="http://schemas.microsoft.com/office/drawing/2014/main" val="20003"/>
                    </a:ext>
                  </a:extLst>
                </a:gridCol>
                <a:gridCol w="1038538">
                  <a:extLst>
                    <a:ext uri="{9D8B030D-6E8A-4147-A177-3AD203B41FA5}">
                      <a16:colId xmlns:a16="http://schemas.microsoft.com/office/drawing/2014/main" val="20004"/>
                    </a:ext>
                  </a:extLst>
                </a:gridCol>
                <a:gridCol w="1150501">
                  <a:extLst>
                    <a:ext uri="{9D8B030D-6E8A-4147-A177-3AD203B41FA5}">
                      <a16:colId xmlns:a16="http://schemas.microsoft.com/office/drawing/2014/main" val="20005"/>
                    </a:ext>
                  </a:extLst>
                </a:gridCol>
                <a:gridCol w="1249250">
                  <a:extLst>
                    <a:ext uri="{9D8B030D-6E8A-4147-A177-3AD203B41FA5}">
                      <a16:colId xmlns:a16="http://schemas.microsoft.com/office/drawing/2014/main" val="20006"/>
                    </a:ext>
                  </a:extLst>
                </a:gridCol>
              </a:tblGrid>
              <a:tr h="370840">
                <a:tc>
                  <a:txBody>
                    <a:bodyPr/>
                    <a:lstStyle/>
                    <a:p>
                      <a:pPr algn="ctr"/>
                      <a:r>
                        <a:rPr lang="zh-CN" altLang="en-US" sz="2400" dirty="0">
                          <a:solidFill>
                            <a:schemeClr val="tx1"/>
                          </a:solidFill>
                        </a:rPr>
                        <a:t>矩阵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Arial" panose="020B0604020202020204" pitchFamily="34" charset="0"/>
                          <a:cs typeface="Arial" panose="020B0604020202020204" pitchFamily="34" charset="0"/>
                        </a:rPr>
                        <a:t>A</a:t>
                      </a:r>
                      <a:r>
                        <a:rPr lang="en-US" altLang="zh-CN" sz="2400" baseline="-25000" dirty="0">
                          <a:solidFill>
                            <a:schemeClr val="tx1"/>
                          </a:solidFill>
                          <a:latin typeface="Arial" panose="020B0604020202020204" pitchFamily="34" charset="0"/>
                          <a:cs typeface="Arial" panose="020B0604020202020204" pitchFamily="34" charset="0"/>
                        </a:rPr>
                        <a:t>6</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sz="2400" dirty="0">
                          <a:solidFill>
                            <a:schemeClr val="tx1"/>
                          </a:solidFill>
                        </a:rPr>
                        <a:t>规模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30×35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35×15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15×5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5×10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10×20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20×25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64482489"/>
              </p:ext>
            </p:extLst>
          </p:nvPr>
        </p:nvGraphicFramePr>
        <p:xfrm>
          <a:off x="195331" y="3328608"/>
          <a:ext cx="6095999" cy="2865120"/>
        </p:xfrm>
        <a:graphic>
          <a:graphicData uri="http://schemas.openxmlformats.org/drawingml/2006/table">
            <a:tbl>
              <a:tblPr firstRow="1" bandRow="1">
                <a:tableStyleId>{5C22544A-7EE6-4342-B048-85BDC9FD1C3A}</a:tableStyleId>
              </a:tblPr>
              <a:tblGrid>
                <a:gridCol w="961622">
                  <a:extLst>
                    <a:ext uri="{9D8B030D-6E8A-4147-A177-3AD203B41FA5}">
                      <a16:colId xmlns:a16="http://schemas.microsoft.com/office/drawing/2014/main" val="20000"/>
                    </a:ext>
                  </a:extLst>
                </a:gridCol>
                <a:gridCol w="780092">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a:solidFill>
                            <a:schemeClr val="tx1"/>
                          </a:solidFill>
                        </a:rPr>
                        <a:t>            i</a:t>
                      </a:r>
                    </a:p>
                    <a:p>
                      <a:r>
                        <a:rPr lang="en-US" altLang="zh-CN" dirty="0">
                          <a:solidFill>
                            <a:schemeClr val="tx1"/>
                          </a:solidFill>
                        </a:rPr>
                        <a:t>j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   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矩形 5"/>
          <p:cNvSpPr/>
          <p:nvPr/>
        </p:nvSpPr>
        <p:spPr>
          <a:xfrm>
            <a:off x="257577" y="2869654"/>
            <a:ext cx="884348" cy="425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m</a:t>
            </a:r>
            <a:endParaRPr lang="zh-CN" altLang="en-US" sz="2800" dirty="0">
              <a:solidFill>
                <a:srgbClr val="FF0000"/>
              </a:solidFill>
            </a:endParaRPr>
          </a:p>
        </p:txBody>
      </p:sp>
      <mc:AlternateContent xmlns:mc="http://schemas.openxmlformats.org/markup-compatibility/2006" xmlns:a14="http://schemas.microsoft.com/office/drawing/2010/main">
        <mc:Choice Requires="a14">
          <p:sp>
            <p:nvSpPr>
              <p:cNvPr id="7" name="矩形 6"/>
              <p:cNvSpPr/>
              <p:nvPr/>
            </p:nvSpPr>
            <p:spPr>
              <a:xfrm>
                <a:off x="6383008" y="4098595"/>
                <a:ext cx="2657340" cy="662573"/>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m[1,2]=m[1,1]+m[2,2]</a:t>
                </a:r>
              </a:p>
              <a:p>
                <a:r>
                  <a:rPr lang="en-US" altLang="zh-CN" sz="2000" b="1" dirty="0">
                    <a:solidFill>
                      <a:srgbClr val="0000CC"/>
                    </a:solidFill>
                  </a:rPr>
                  <a:t>               +</a:t>
                </a:r>
                <a14:m>
                  <m:oMath xmlns:m="http://schemas.openxmlformats.org/officeDocument/2006/math">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𝟎</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𝟏</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𝟐</m:t>
                        </m:r>
                      </m:sub>
                    </m:sSub>
                  </m:oMath>
                </a14:m>
                <a:endParaRPr lang="zh-CN" altLang="en-US" sz="2000" b="1" dirty="0"/>
              </a:p>
            </p:txBody>
          </p:sp>
        </mc:Choice>
        <mc:Fallback xmlns="">
          <p:sp>
            <p:nvSpPr>
              <p:cNvPr id="7" name="矩形 6"/>
              <p:cNvSpPr>
                <a:spLocks noRot="1" noChangeAspect="1" noMove="1" noResize="1" noEditPoints="1" noAdjustHandles="1" noChangeArrowheads="1" noChangeShapeType="1" noTextEdit="1"/>
              </p:cNvSpPr>
              <p:nvPr/>
            </p:nvSpPr>
            <p:spPr>
              <a:xfrm>
                <a:off x="6383008" y="4098595"/>
                <a:ext cx="2657340" cy="662573"/>
              </a:xfrm>
              <a:prstGeom prst="rect">
                <a:avLst/>
              </a:prstGeom>
              <a:blipFill rotWithShape="0">
                <a:blip r:embed="rId2"/>
                <a:stretch>
                  <a:fillRect l="-2055" t="-6306" b="-18018"/>
                </a:stretch>
              </a:blipFill>
              <a:ln>
                <a:solidFill>
                  <a:schemeClr val="accent1">
                    <a:shade val="50000"/>
                  </a:schemeClr>
                </a:solidFill>
              </a:ln>
            </p:spPr>
            <p:txBody>
              <a:bodyPr/>
              <a:lstStyle/>
              <a:p>
                <a:r>
                  <a:rPr lang="zh-CN" altLang="en-US">
                    <a:noFill/>
                  </a:rPr>
                  <a:t> </a:t>
                </a:r>
              </a:p>
            </p:txBody>
          </p:sp>
        </mc:Fallback>
      </mc:AlternateContent>
      <p:sp>
        <p:nvSpPr>
          <p:cNvPr id="8" name="矩形 7"/>
          <p:cNvSpPr/>
          <p:nvPr/>
        </p:nvSpPr>
        <p:spPr>
          <a:xfrm>
            <a:off x="1154804" y="5447763"/>
            <a:ext cx="777027"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15750</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9" name="矩形 8"/>
              <p:cNvSpPr/>
              <p:nvPr/>
            </p:nvSpPr>
            <p:spPr>
              <a:xfrm>
                <a:off x="6383008" y="4095637"/>
                <a:ext cx="2657340" cy="662573"/>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m[2,3]=m[2,2]+m[3,3]</a:t>
                </a:r>
              </a:p>
              <a:p>
                <a:r>
                  <a:rPr lang="en-US" altLang="zh-CN" sz="2000" b="1" dirty="0">
                    <a:solidFill>
                      <a:srgbClr val="0000CC"/>
                    </a:solidFill>
                  </a:rPr>
                  <a:t>               +</a:t>
                </a:r>
                <a14:m>
                  <m:oMath xmlns:m="http://schemas.openxmlformats.org/officeDocument/2006/math">
                    <m:sSub>
                      <m:sSubPr>
                        <m:ctrlPr>
                          <a:rPr lang="en-US" altLang="zh-CN" sz="2000" b="1" i="1" dirty="0" smtClean="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𝟏</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𝟐</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𝟑</m:t>
                        </m:r>
                      </m:sub>
                    </m:sSub>
                  </m:oMath>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6383008" y="4095637"/>
                <a:ext cx="2657340" cy="662573"/>
              </a:xfrm>
              <a:prstGeom prst="rect">
                <a:avLst/>
              </a:prstGeom>
              <a:blipFill rotWithShape="0">
                <a:blip r:embed="rId3"/>
                <a:stretch>
                  <a:fillRect l="-2055" t="-7207" b="-18018"/>
                </a:stretch>
              </a:blipFill>
              <a:ln>
                <a:solidFill>
                  <a:schemeClr val="accent1">
                    <a:shade val="50000"/>
                  </a:schemeClr>
                </a:solidFill>
              </a:ln>
            </p:spPr>
            <p:txBody>
              <a:bodyPr/>
              <a:lstStyle/>
              <a:p>
                <a:r>
                  <a:rPr lang="zh-CN" altLang="en-US">
                    <a:noFill/>
                  </a:rPr>
                  <a:t> </a:t>
                </a:r>
              </a:p>
            </p:txBody>
          </p:sp>
        </mc:Fallback>
      </mc:AlternateContent>
      <p:sp>
        <p:nvSpPr>
          <p:cNvPr id="10" name="矩形 9"/>
          <p:cNvSpPr/>
          <p:nvPr/>
        </p:nvSpPr>
        <p:spPr>
          <a:xfrm>
            <a:off x="1931831" y="5074275"/>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2625</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1" name="矩形 10"/>
              <p:cNvSpPr/>
              <p:nvPr/>
            </p:nvSpPr>
            <p:spPr>
              <a:xfrm>
                <a:off x="6383008" y="4095637"/>
                <a:ext cx="2657340" cy="662573"/>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m[3,4]=m[3,3]+m[4,4]</a:t>
                </a:r>
              </a:p>
              <a:p>
                <a:r>
                  <a:rPr lang="en-US" altLang="zh-CN" sz="2000" b="1" dirty="0">
                    <a:solidFill>
                      <a:srgbClr val="0000CC"/>
                    </a:solidFill>
                  </a:rPr>
                  <a:t>               +</a:t>
                </a:r>
                <a14:m>
                  <m:oMath xmlns:m="http://schemas.openxmlformats.org/officeDocument/2006/math">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𝟐</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𝟑</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𝟒</m:t>
                        </m:r>
                      </m:sub>
                    </m:sSub>
                  </m:oMath>
                </a14:m>
                <a:endParaRPr lang="zh-CN" altLang="en-US" sz="2000" b="1" dirty="0"/>
              </a:p>
            </p:txBody>
          </p:sp>
        </mc:Choice>
        <mc:Fallback xmlns="">
          <p:sp>
            <p:nvSpPr>
              <p:cNvPr id="11" name="矩形 10"/>
              <p:cNvSpPr>
                <a:spLocks noRot="1" noChangeAspect="1" noMove="1" noResize="1" noEditPoints="1" noAdjustHandles="1" noChangeArrowheads="1" noChangeShapeType="1" noTextEdit="1"/>
              </p:cNvSpPr>
              <p:nvPr/>
            </p:nvSpPr>
            <p:spPr>
              <a:xfrm>
                <a:off x="6383008" y="4095637"/>
                <a:ext cx="2657340" cy="662573"/>
              </a:xfrm>
              <a:prstGeom prst="rect">
                <a:avLst/>
              </a:prstGeom>
              <a:blipFill rotWithShape="0">
                <a:blip r:embed="rId4"/>
                <a:stretch>
                  <a:fillRect l="-2055" t="-7207" b="-18018"/>
                </a:stretch>
              </a:blipFill>
              <a:ln>
                <a:solidFill>
                  <a:schemeClr val="accent1">
                    <a:shade val="50000"/>
                  </a:schemeClr>
                </a:solidFill>
              </a:ln>
            </p:spPr>
            <p:txBody>
              <a:bodyPr/>
              <a:lstStyle/>
              <a:p>
                <a:r>
                  <a:rPr lang="zh-CN" altLang="en-US">
                    <a:noFill/>
                  </a:rPr>
                  <a:t> </a:t>
                </a:r>
              </a:p>
            </p:txBody>
          </p:sp>
        </mc:Fallback>
      </mc:AlternateContent>
      <p:sp>
        <p:nvSpPr>
          <p:cNvPr id="12" name="矩形 11"/>
          <p:cNvSpPr/>
          <p:nvPr/>
        </p:nvSpPr>
        <p:spPr>
          <a:xfrm>
            <a:off x="2794715" y="4700787"/>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750</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3" name="矩形 12"/>
              <p:cNvSpPr/>
              <p:nvPr/>
            </p:nvSpPr>
            <p:spPr>
              <a:xfrm>
                <a:off x="6383008" y="4092679"/>
                <a:ext cx="2657340" cy="662573"/>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m[4,5]=m[4,4]+m[5,5]</a:t>
                </a:r>
              </a:p>
              <a:p>
                <a:r>
                  <a:rPr lang="en-US" altLang="zh-CN" sz="2000" b="1" dirty="0">
                    <a:solidFill>
                      <a:srgbClr val="0000CC"/>
                    </a:solidFill>
                  </a:rPr>
                  <a:t>               +</a:t>
                </a:r>
                <a14:m>
                  <m:oMath xmlns:m="http://schemas.openxmlformats.org/officeDocument/2006/math">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𝟑</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𝟒</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𝟓</m:t>
                        </m:r>
                      </m:sub>
                    </m:sSub>
                  </m:oMath>
                </a14:m>
                <a:endParaRPr lang="zh-CN" altLang="en-US" sz="2000" b="1" dirty="0"/>
              </a:p>
            </p:txBody>
          </p:sp>
        </mc:Choice>
        <mc:Fallback xmlns="">
          <p:sp>
            <p:nvSpPr>
              <p:cNvPr id="13" name="矩形 12"/>
              <p:cNvSpPr>
                <a:spLocks noRot="1" noChangeAspect="1" noMove="1" noResize="1" noEditPoints="1" noAdjustHandles="1" noChangeArrowheads="1" noChangeShapeType="1" noTextEdit="1"/>
              </p:cNvSpPr>
              <p:nvPr/>
            </p:nvSpPr>
            <p:spPr>
              <a:xfrm>
                <a:off x="6383008" y="4092679"/>
                <a:ext cx="2657340" cy="662573"/>
              </a:xfrm>
              <a:prstGeom prst="rect">
                <a:avLst/>
              </a:prstGeom>
              <a:blipFill rotWithShape="0">
                <a:blip r:embed="rId5"/>
                <a:stretch>
                  <a:fillRect l="-2055" t="-6306" b="-18018"/>
                </a:stretch>
              </a:blipFill>
              <a:ln>
                <a:solidFill>
                  <a:schemeClr val="accent1">
                    <a:shade val="50000"/>
                  </a:schemeClr>
                </a:solidFill>
              </a:ln>
            </p:spPr>
            <p:txBody>
              <a:bodyPr/>
              <a:lstStyle/>
              <a:p>
                <a:r>
                  <a:rPr lang="zh-CN" altLang="en-US">
                    <a:noFill/>
                  </a:rPr>
                  <a:t> </a:t>
                </a:r>
              </a:p>
            </p:txBody>
          </p:sp>
        </mc:Fallback>
      </mc:AlternateContent>
      <p:sp>
        <p:nvSpPr>
          <p:cNvPr id="14" name="矩形 13"/>
          <p:cNvSpPr/>
          <p:nvPr/>
        </p:nvSpPr>
        <p:spPr>
          <a:xfrm>
            <a:off x="3680138" y="4333737"/>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1000</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5" name="矩形 14"/>
              <p:cNvSpPr/>
              <p:nvPr/>
            </p:nvSpPr>
            <p:spPr>
              <a:xfrm>
                <a:off x="6383008" y="4101553"/>
                <a:ext cx="2657340" cy="662573"/>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CC"/>
                    </a:solidFill>
                  </a:rPr>
                  <a:t>m[5,6]=m[5,5]+m[6,6]</a:t>
                </a:r>
              </a:p>
              <a:p>
                <a:r>
                  <a:rPr lang="en-US" altLang="zh-CN" sz="2000" b="1" dirty="0">
                    <a:solidFill>
                      <a:srgbClr val="0000CC"/>
                    </a:solidFill>
                  </a:rPr>
                  <a:t>               +</a:t>
                </a:r>
                <a14:m>
                  <m:oMath xmlns:m="http://schemas.openxmlformats.org/officeDocument/2006/math">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𝟒</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𝟓</m:t>
                        </m:r>
                      </m:sub>
                    </m:sSub>
                    <m:sSub>
                      <m:sSubPr>
                        <m:ctrlPr>
                          <a:rPr lang="en-US" altLang="zh-CN" sz="2000" b="1" i="1" dirty="0">
                            <a:solidFill>
                              <a:srgbClr val="0000CC"/>
                            </a:solidFill>
                            <a:latin typeface="Cambria Math" panose="02040503050406030204" pitchFamily="18" charset="0"/>
                          </a:rPr>
                        </m:ctrlPr>
                      </m:sSubPr>
                      <m:e>
                        <m:r>
                          <a:rPr lang="en-US" altLang="zh-CN" sz="2000" b="1" i="1" dirty="0">
                            <a:solidFill>
                              <a:srgbClr val="0000CC"/>
                            </a:solidFill>
                            <a:latin typeface="Cambria Math" panose="02040503050406030204" pitchFamily="18" charset="0"/>
                          </a:rPr>
                          <m:t>𝒑</m:t>
                        </m:r>
                      </m:e>
                      <m:sub>
                        <m:r>
                          <a:rPr lang="en-US" altLang="zh-CN" sz="2000" b="1" i="1" dirty="0" smtClean="0">
                            <a:solidFill>
                              <a:srgbClr val="0000CC"/>
                            </a:solidFill>
                            <a:latin typeface="Cambria Math" panose="02040503050406030204" pitchFamily="18" charset="0"/>
                          </a:rPr>
                          <m:t>𝟔</m:t>
                        </m:r>
                      </m:sub>
                    </m:sSub>
                  </m:oMath>
                </a14:m>
                <a:endParaRPr lang="zh-CN" altLang="en-US" sz="2000" b="1" dirty="0"/>
              </a:p>
            </p:txBody>
          </p:sp>
        </mc:Choice>
        <mc:Fallback xmlns="">
          <p:sp>
            <p:nvSpPr>
              <p:cNvPr id="15" name="矩形 14"/>
              <p:cNvSpPr>
                <a:spLocks noRot="1" noChangeAspect="1" noMove="1" noResize="1" noEditPoints="1" noAdjustHandles="1" noChangeArrowheads="1" noChangeShapeType="1" noTextEdit="1"/>
              </p:cNvSpPr>
              <p:nvPr/>
            </p:nvSpPr>
            <p:spPr>
              <a:xfrm>
                <a:off x="6383008" y="4101553"/>
                <a:ext cx="2657340" cy="662573"/>
              </a:xfrm>
              <a:prstGeom prst="rect">
                <a:avLst/>
              </a:prstGeom>
              <a:blipFill rotWithShape="0">
                <a:blip r:embed="rId6"/>
                <a:stretch>
                  <a:fillRect l="-2055" t="-7207" b="-18018"/>
                </a:stretch>
              </a:blipFill>
              <a:ln>
                <a:solidFill>
                  <a:schemeClr val="accent1">
                    <a:shade val="50000"/>
                  </a:schemeClr>
                </a:solidFill>
              </a:ln>
            </p:spPr>
            <p:txBody>
              <a:bodyPr/>
              <a:lstStyle/>
              <a:p>
                <a:r>
                  <a:rPr lang="zh-CN" altLang="en-US">
                    <a:noFill/>
                  </a:rPr>
                  <a:t> </a:t>
                </a:r>
              </a:p>
            </p:txBody>
          </p:sp>
        </mc:Fallback>
      </mc:AlternateContent>
      <p:sp>
        <p:nvSpPr>
          <p:cNvPr id="16" name="矩形 15"/>
          <p:cNvSpPr/>
          <p:nvPr/>
        </p:nvSpPr>
        <p:spPr>
          <a:xfrm>
            <a:off x="4554292" y="3960249"/>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5000</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7" name="矩形 16"/>
              <p:cNvSpPr/>
              <p:nvPr/>
            </p:nvSpPr>
            <p:spPr>
              <a:xfrm>
                <a:off x="6068464" y="3941619"/>
                <a:ext cx="3086101" cy="1107581"/>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CC"/>
                    </a:solidFill>
                  </a:rPr>
                  <a:t>m[1,3]=min{</a:t>
                </a:r>
              </a:p>
              <a:p>
                <a:r>
                  <a:rPr lang="en-US" altLang="zh-CN" b="1" dirty="0">
                    <a:solidFill>
                      <a:srgbClr val="0000CC"/>
                    </a:solidFill>
                  </a:rPr>
                  <a:t>m[1,1]+m[2,3]+</a:t>
                </a:r>
                <a14:m>
                  <m:oMath xmlns:m="http://schemas.openxmlformats.org/officeDocument/2006/math">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𝟎</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𝟏</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𝟑</m:t>
                        </m:r>
                      </m:sub>
                    </m:sSub>
                    <m:r>
                      <a:rPr lang="en-US" altLang="zh-CN" b="1" i="1" dirty="0" smtClean="0">
                        <a:solidFill>
                          <a:srgbClr val="0000CC"/>
                        </a:solidFill>
                        <a:latin typeface="Cambria Math" panose="02040503050406030204" pitchFamily="18" charset="0"/>
                      </a:rPr>
                      <m:t>,</m:t>
                    </m:r>
                  </m:oMath>
                </a14:m>
                <a:endParaRPr lang="en-US" altLang="zh-CN" b="1" i="1" dirty="0">
                  <a:solidFill>
                    <a:srgbClr val="0000CC"/>
                  </a:solidFill>
                  <a:latin typeface="Cambria Math" panose="02040503050406030204" pitchFamily="18" charset="0"/>
                </a:endParaRPr>
              </a:p>
              <a:p>
                <a14:m>
                  <m:oMath xmlns:m="http://schemas.openxmlformats.org/officeDocument/2006/math">
                    <m:r>
                      <a:rPr lang="en-US" altLang="zh-CN" b="1" i="0" dirty="0" smtClean="0">
                        <a:solidFill>
                          <a:srgbClr val="0000CC"/>
                        </a:solidFill>
                        <a:latin typeface="Cambria Math" panose="02040503050406030204" pitchFamily="18" charset="0"/>
                      </a:rPr>
                      <m:t>𝐦</m:t>
                    </m:r>
                    <m:d>
                      <m:dPr>
                        <m:begChr m:val="["/>
                        <m:endChr m:val="]"/>
                        <m:ctrlPr>
                          <a:rPr lang="en-US" altLang="zh-CN" b="1" i="1" dirty="0" smtClean="0">
                            <a:solidFill>
                              <a:srgbClr val="0000CC"/>
                            </a:solidFill>
                            <a:latin typeface="Cambria Math" panose="02040503050406030204" pitchFamily="18" charset="0"/>
                          </a:rPr>
                        </m:ctrlPr>
                      </m:dPr>
                      <m:e>
                        <m:r>
                          <a:rPr lang="en-US" altLang="zh-CN" b="1" i="0" dirty="0" smtClean="0">
                            <a:solidFill>
                              <a:srgbClr val="0000CC"/>
                            </a:solidFill>
                            <a:latin typeface="Cambria Math" panose="02040503050406030204" pitchFamily="18" charset="0"/>
                          </a:rPr>
                          <m:t>𝟏</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𝟐</m:t>
                        </m:r>
                      </m:e>
                    </m:d>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𝐦</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𝟑</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𝟑</m:t>
                    </m:r>
                    <m:r>
                      <a:rPr lang="en-US" altLang="zh-CN" b="1" i="0" dirty="0" smtClean="0">
                        <a:solidFill>
                          <a:srgbClr val="0000CC"/>
                        </a:solidFill>
                        <a:latin typeface="Cambria Math" panose="02040503050406030204" pitchFamily="18" charset="0"/>
                      </a:rPr>
                      <m:t>]+</m:t>
                    </m:r>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a:solidFill>
                              <a:srgbClr val="0000CC"/>
                            </a:solidFill>
                            <a:latin typeface="Cambria Math" panose="02040503050406030204" pitchFamily="18" charset="0"/>
                          </a:rPr>
                          <m:t>𝟎</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𝟐</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a:solidFill>
                              <a:srgbClr val="0000CC"/>
                            </a:solidFill>
                            <a:latin typeface="Cambria Math" panose="02040503050406030204" pitchFamily="18" charset="0"/>
                          </a:rPr>
                          <m:t>𝟑</m:t>
                        </m:r>
                      </m:sub>
                    </m:sSub>
                  </m:oMath>
                </a14:m>
                <a:r>
                  <a:rPr lang="en-US" altLang="zh-CN" b="1" dirty="0">
                    <a:solidFill>
                      <a:srgbClr val="0000CC"/>
                    </a:solidFill>
                  </a:rPr>
                  <a:t>}</a:t>
                </a:r>
                <a:endParaRPr lang="zh-CN" altLang="en-US" b="1" dirty="0">
                  <a:solidFill>
                    <a:srgbClr val="0000CC"/>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068464" y="3941619"/>
                <a:ext cx="3086101" cy="1107581"/>
              </a:xfrm>
              <a:prstGeom prst="rect">
                <a:avLst/>
              </a:prstGeom>
              <a:blipFill rotWithShape="0">
                <a:blip r:embed="rId7"/>
                <a:stretch>
                  <a:fillRect l="-1375"/>
                </a:stretch>
              </a:blipFill>
              <a:ln>
                <a:solidFill>
                  <a:schemeClr val="accent1">
                    <a:shade val="50000"/>
                  </a:schemeClr>
                </a:solidFill>
              </a:ln>
            </p:spPr>
            <p:txBody>
              <a:bodyPr/>
              <a:lstStyle/>
              <a:p>
                <a:r>
                  <a:rPr lang="zh-CN" altLang="en-US">
                    <a:noFill/>
                  </a:rPr>
                  <a:t> </a:t>
                </a:r>
              </a:p>
            </p:txBody>
          </p:sp>
        </mc:Fallback>
      </mc:AlternateContent>
      <p:sp>
        <p:nvSpPr>
          <p:cNvPr id="18" name="矩形 17"/>
          <p:cNvSpPr/>
          <p:nvPr/>
        </p:nvSpPr>
        <p:spPr>
          <a:xfrm>
            <a:off x="1154803" y="5062079"/>
            <a:ext cx="777027"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7875</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19" name="矩形 18"/>
              <p:cNvSpPr/>
              <p:nvPr/>
            </p:nvSpPr>
            <p:spPr>
              <a:xfrm>
                <a:off x="6051560" y="3941618"/>
                <a:ext cx="3086101" cy="1107581"/>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FF0000"/>
                    </a:solidFill>
                  </a:rPr>
                  <a:t>m[2,4]=min{</a:t>
                </a:r>
              </a:p>
              <a:p>
                <a:r>
                  <a:rPr lang="en-US" altLang="zh-CN" b="1" dirty="0">
                    <a:solidFill>
                      <a:srgbClr val="FF0000"/>
                    </a:solidFill>
                  </a:rPr>
                  <a:t>m[2,2]+m[3,4]+</a:t>
                </a:r>
                <a14:m>
                  <m:oMath xmlns:m="http://schemas.openxmlformats.org/officeDocument/2006/math">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𝟐</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𝟒</m:t>
                        </m:r>
                      </m:sub>
                    </m:sSub>
                    <m:r>
                      <a:rPr lang="en-US" altLang="zh-CN" b="1" i="1" dirty="0" smtClean="0">
                        <a:solidFill>
                          <a:srgbClr val="FF0000"/>
                        </a:solidFill>
                        <a:latin typeface="Cambria Math" panose="02040503050406030204" pitchFamily="18" charset="0"/>
                      </a:rPr>
                      <m:t>,</m:t>
                    </m:r>
                  </m:oMath>
                </a14:m>
                <a:endParaRPr lang="en-US" altLang="zh-CN" b="1" i="1" dirty="0">
                  <a:solidFill>
                    <a:srgbClr val="FF0000"/>
                  </a:solidFill>
                  <a:latin typeface="Cambria Math" panose="02040503050406030204" pitchFamily="18" charset="0"/>
                </a:endParaRPr>
              </a:p>
              <a:p>
                <a14:m>
                  <m:oMath xmlns:m="http://schemas.openxmlformats.org/officeDocument/2006/math">
                    <m:r>
                      <a:rPr lang="en-US" altLang="zh-CN" b="1" i="0" dirty="0" smtClean="0">
                        <a:solidFill>
                          <a:srgbClr val="FF0000"/>
                        </a:solidFill>
                        <a:latin typeface="Cambria Math" panose="02040503050406030204" pitchFamily="18" charset="0"/>
                      </a:rPr>
                      <m:t>𝐦</m:t>
                    </m:r>
                    <m:d>
                      <m:dPr>
                        <m:begChr m:val="["/>
                        <m:endChr m:val="]"/>
                        <m:ctrlPr>
                          <a:rPr lang="en-US" altLang="zh-CN" b="1" i="1" dirty="0" smtClean="0">
                            <a:solidFill>
                              <a:srgbClr val="FF0000"/>
                            </a:solidFill>
                            <a:latin typeface="Cambria Math" panose="02040503050406030204" pitchFamily="18" charset="0"/>
                          </a:rPr>
                        </m:ctrlPr>
                      </m:dPr>
                      <m:e>
                        <m:r>
                          <a:rPr lang="en-US" altLang="zh-CN" b="1" i="0" dirty="0" smtClean="0">
                            <a:solidFill>
                              <a:srgbClr val="FF0000"/>
                            </a:solidFill>
                            <a:latin typeface="Cambria Math" panose="02040503050406030204" pitchFamily="18" charset="0"/>
                          </a:rPr>
                          <m:t>𝟐</m:t>
                        </m:r>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𝟑</m:t>
                        </m:r>
                      </m:e>
                    </m:d>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𝐦</m:t>
                    </m:r>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𝟒</m:t>
                    </m:r>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𝟒</m:t>
                    </m:r>
                    <m:r>
                      <a:rPr lang="en-US" altLang="zh-CN" b="1" i="0" dirty="0" smtClean="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𝟏</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𝟑</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smtClean="0">
                            <a:solidFill>
                              <a:srgbClr val="FF0000"/>
                            </a:solidFill>
                            <a:latin typeface="Cambria Math" panose="02040503050406030204" pitchFamily="18" charset="0"/>
                          </a:rPr>
                          <m:t>𝟒</m:t>
                        </m:r>
                      </m:sub>
                    </m:sSub>
                  </m:oMath>
                </a14:m>
                <a:r>
                  <a:rPr lang="en-US" altLang="zh-CN" b="1" dirty="0">
                    <a:solidFill>
                      <a:srgbClr val="FF0000"/>
                    </a:solidFill>
                  </a:rPr>
                  <a:t>}</a:t>
                </a:r>
                <a:endParaRPr lang="zh-CN" altLang="en-US" b="1" dirty="0">
                  <a:solidFill>
                    <a:srgbClr val="FF0000"/>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6051560" y="3941618"/>
                <a:ext cx="3086101" cy="1107581"/>
              </a:xfrm>
              <a:prstGeom prst="rect">
                <a:avLst/>
              </a:prstGeom>
              <a:blipFill rotWithShape="0">
                <a:blip r:embed="rId8"/>
                <a:stretch>
                  <a:fillRect l="-1575"/>
                </a:stretch>
              </a:blipFill>
              <a:ln>
                <a:solidFill>
                  <a:schemeClr val="accent1">
                    <a:shade val="50000"/>
                  </a:schemeClr>
                </a:solidFill>
              </a:ln>
            </p:spPr>
            <p:txBody>
              <a:bodyPr/>
              <a:lstStyle/>
              <a:p>
                <a:r>
                  <a:rPr lang="zh-CN" altLang="en-US">
                    <a:noFill/>
                  </a:rPr>
                  <a:t> </a:t>
                </a:r>
              </a:p>
            </p:txBody>
          </p:sp>
        </mc:Fallback>
      </mc:AlternateContent>
      <p:sp>
        <p:nvSpPr>
          <p:cNvPr id="20" name="矩形 19"/>
          <p:cNvSpPr/>
          <p:nvPr/>
        </p:nvSpPr>
        <p:spPr>
          <a:xfrm>
            <a:off x="1931830" y="4709568"/>
            <a:ext cx="850911"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4375</a:t>
            </a:r>
            <a:endParaRPr lang="zh-CN" altLang="en-US" b="1" dirty="0">
              <a:solidFill>
                <a:srgbClr val="FFC000"/>
              </a:solidFill>
            </a:endParaRPr>
          </a:p>
        </p:txBody>
      </p:sp>
      <mc:AlternateContent xmlns:mc="http://schemas.openxmlformats.org/markup-compatibility/2006" xmlns:a14="http://schemas.microsoft.com/office/drawing/2010/main">
        <mc:Choice Requires="a14">
          <p:sp>
            <p:nvSpPr>
              <p:cNvPr id="21" name="矩形 20"/>
              <p:cNvSpPr/>
              <p:nvPr/>
            </p:nvSpPr>
            <p:spPr>
              <a:xfrm>
                <a:off x="6034656" y="3938815"/>
                <a:ext cx="3086101" cy="1107581"/>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CC"/>
                    </a:solidFill>
                  </a:rPr>
                  <a:t>m[3,5]=min{</a:t>
                </a:r>
              </a:p>
              <a:p>
                <a:r>
                  <a:rPr lang="en-US" altLang="zh-CN" b="1" dirty="0">
                    <a:solidFill>
                      <a:srgbClr val="0000CC"/>
                    </a:solidFill>
                  </a:rPr>
                  <a:t>m[3,3]+m[4,5]+</a:t>
                </a:r>
                <a14:m>
                  <m:oMath xmlns:m="http://schemas.openxmlformats.org/officeDocument/2006/math">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𝟐</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𝟑</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𝟓</m:t>
                        </m:r>
                      </m:sub>
                    </m:sSub>
                    <m:r>
                      <a:rPr lang="en-US" altLang="zh-CN" b="1" i="1" dirty="0" smtClean="0">
                        <a:solidFill>
                          <a:srgbClr val="0000CC"/>
                        </a:solidFill>
                        <a:latin typeface="Cambria Math" panose="02040503050406030204" pitchFamily="18" charset="0"/>
                      </a:rPr>
                      <m:t>,</m:t>
                    </m:r>
                  </m:oMath>
                </a14:m>
                <a:endParaRPr lang="en-US" altLang="zh-CN" b="1" i="1" dirty="0">
                  <a:solidFill>
                    <a:srgbClr val="0000CC"/>
                  </a:solidFill>
                  <a:latin typeface="Cambria Math" panose="02040503050406030204" pitchFamily="18" charset="0"/>
                </a:endParaRPr>
              </a:p>
              <a:p>
                <a14:m>
                  <m:oMath xmlns:m="http://schemas.openxmlformats.org/officeDocument/2006/math">
                    <m:r>
                      <a:rPr lang="en-US" altLang="zh-CN" b="1" i="0" dirty="0" smtClean="0">
                        <a:solidFill>
                          <a:srgbClr val="0000CC"/>
                        </a:solidFill>
                        <a:latin typeface="Cambria Math" panose="02040503050406030204" pitchFamily="18" charset="0"/>
                      </a:rPr>
                      <m:t>𝐦</m:t>
                    </m:r>
                    <m:d>
                      <m:dPr>
                        <m:begChr m:val="["/>
                        <m:endChr m:val="]"/>
                        <m:ctrlPr>
                          <a:rPr lang="en-US" altLang="zh-CN" b="1" i="1" dirty="0" smtClean="0">
                            <a:solidFill>
                              <a:srgbClr val="0000CC"/>
                            </a:solidFill>
                            <a:latin typeface="Cambria Math" panose="02040503050406030204" pitchFamily="18" charset="0"/>
                          </a:rPr>
                        </m:ctrlPr>
                      </m:dPr>
                      <m:e>
                        <m:r>
                          <a:rPr lang="en-US" altLang="zh-CN" b="1" i="0" dirty="0" smtClean="0">
                            <a:solidFill>
                              <a:srgbClr val="0000CC"/>
                            </a:solidFill>
                            <a:latin typeface="Cambria Math" panose="02040503050406030204" pitchFamily="18" charset="0"/>
                          </a:rPr>
                          <m:t>𝟑</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𝟒</m:t>
                        </m:r>
                      </m:e>
                    </m:d>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𝐦</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𝟓</m:t>
                    </m:r>
                    <m:r>
                      <a:rPr lang="en-US" altLang="zh-CN" b="1" i="0" dirty="0" smtClean="0">
                        <a:solidFill>
                          <a:srgbClr val="0000CC"/>
                        </a:solidFill>
                        <a:latin typeface="Cambria Math" panose="02040503050406030204" pitchFamily="18" charset="0"/>
                      </a:rPr>
                      <m:t>,</m:t>
                    </m:r>
                    <m:r>
                      <a:rPr lang="en-US" altLang="zh-CN" b="1" i="0" dirty="0" smtClean="0">
                        <a:solidFill>
                          <a:srgbClr val="0000CC"/>
                        </a:solidFill>
                        <a:latin typeface="Cambria Math" panose="02040503050406030204" pitchFamily="18" charset="0"/>
                      </a:rPr>
                      <m:t>𝟓</m:t>
                    </m:r>
                    <m:r>
                      <a:rPr lang="en-US" altLang="zh-CN" b="1" i="0" dirty="0" smtClean="0">
                        <a:solidFill>
                          <a:srgbClr val="0000CC"/>
                        </a:solidFill>
                        <a:latin typeface="Cambria Math" panose="02040503050406030204" pitchFamily="18" charset="0"/>
                      </a:rPr>
                      <m:t>]+</m:t>
                    </m:r>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𝟐</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𝟒</m:t>
                        </m:r>
                      </m:sub>
                    </m:sSub>
                    <m:sSub>
                      <m:sSubPr>
                        <m:ctrlPr>
                          <a:rPr lang="en-US" altLang="zh-CN" b="1" i="1" dirty="0">
                            <a:solidFill>
                              <a:srgbClr val="0000CC"/>
                            </a:solidFill>
                            <a:latin typeface="Cambria Math" panose="02040503050406030204" pitchFamily="18" charset="0"/>
                          </a:rPr>
                        </m:ctrlPr>
                      </m:sSubPr>
                      <m:e>
                        <m:r>
                          <a:rPr lang="en-US" altLang="zh-CN" b="1" i="1" dirty="0">
                            <a:solidFill>
                              <a:srgbClr val="0000CC"/>
                            </a:solidFill>
                            <a:latin typeface="Cambria Math" panose="02040503050406030204" pitchFamily="18" charset="0"/>
                          </a:rPr>
                          <m:t>𝒑</m:t>
                        </m:r>
                      </m:e>
                      <m:sub>
                        <m:r>
                          <a:rPr lang="en-US" altLang="zh-CN" b="1" i="1" dirty="0" smtClean="0">
                            <a:solidFill>
                              <a:srgbClr val="0000CC"/>
                            </a:solidFill>
                            <a:latin typeface="Cambria Math" panose="02040503050406030204" pitchFamily="18" charset="0"/>
                          </a:rPr>
                          <m:t>𝟓</m:t>
                        </m:r>
                      </m:sub>
                    </m:sSub>
                  </m:oMath>
                </a14:m>
                <a:r>
                  <a:rPr lang="en-US" altLang="zh-CN" b="1" dirty="0">
                    <a:solidFill>
                      <a:srgbClr val="0000CC"/>
                    </a:solidFill>
                  </a:rPr>
                  <a:t>}</a:t>
                </a:r>
                <a:endParaRPr lang="zh-CN" altLang="en-US" b="1" dirty="0">
                  <a:solidFill>
                    <a:srgbClr val="0000CC"/>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6034656" y="3938815"/>
                <a:ext cx="3086101" cy="1107581"/>
              </a:xfrm>
              <a:prstGeom prst="rect">
                <a:avLst/>
              </a:prstGeom>
              <a:blipFill rotWithShape="0">
                <a:blip r:embed="rId9"/>
                <a:stretch>
                  <a:fillRect l="-1575"/>
                </a:stretch>
              </a:blipFill>
              <a:ln>
                <a:solidFill>
                  <a:schemeClr val="accent1">
                    <a:shade val="50000"/>
                  </a:schemeClr>
                </a:solidFill>
              </a:ln>
            </p:spPr>
            <p:txBody>
              <a:bodyPr/>
              <a:lstStyle/>
              <a:p>
                <a:r>
                  <a:rPr lang="zh-CN" altLang="en-US">
                    <a:noFill/>
                  </a:rPr>
                  <a:t> </a:t>
                </a:r>
              </a:p>
            </p:txBody>
          </p:sp>
        </mc:Fallback>
      </mc:AlternateContent>
      <p:sp>
        <p:nvSpPr>
          <p:cNvPr id="22" name="矩形 21"/>
          <p:cNvSpPr/>
          <p:nvPr/>
        </p:nvSpPr>
        <p:spPr>
          <a:xfrm>
            <a:off x="2817254" y="4333737"/>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2500</a:t>
            </a:r>
            <a:endParaRPr lang="zh-CN" altLang="en-US" b="1" dirty="0">
              <a:solidFill>
                <a:srgbClr val="FFC000"/>
              </a:solidFill>
            </a:endParaRPr>
          </a:p>
        </p:txBody>
      </p:sp>
      <p:sp>
        <p:nvSpPr>
          <p:cNvPr id="23" name="矩形 22"/>
          <p:cNvSpPr/>
          <p:nvPr/>
        </p:nvSpPr>
        <p:spPr>
          <a:xfrm>
            <a:off x="5937161" y="5184830"/>
            <a:ext cx="3119369" cy="115995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0000"/>
                </a:solidFill>
              </a:rPr>
              <a:t>按照矩阵链长度</a:t>
            </a:r>
            <a:r>
              <a:rPr lang="en-US" altLang="zh-CN" sz="2400" b="1" dirty="0">
                <a:solidFill>
                  <a:srgbClr val="FF0000"/>
                </a:solidFill>
              </a:rPr>
              <a:t>L</a:t>
            </a:r>
            <a:r>
              <a:rPr lang="zh-CN" altLang="en-US" sz="2400" b="1" dirty="0">
                <a:solidFill>
                  <a:srgbClr val="FF0000"/>
                </a:solidFill>
              </a:rPr>
              <a:t>递增的顺序自底向上计算最优值。</a:t>
            </a:r>
          </a:p>
        </p:txBody>
      </p:sp>
      <mc:AlternateContent xmlns:mc="http://schemas.openxmlformats.org/markup-compatibility/2006" xmlns:a14="http://schemas.microsoft.com/office/drawing/2010/main">
        <mc:Choice Requires="a14">
          <p:sp>
            <p:nvSpPr>
              <p:cNvPr id="24" name="矩形 23"/>
              <p:cNvSpPr/>
              <p:nvPr/>
            </p:nvSpPr>
            <p:spPr>
              <a:xfrm>
                <a:off x="6057899" y="3936012"/>
                <a:ext cx="3086101" cy="1107581"/>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FF0000"/>
                    </a:solidFill>
                  </a:rPr>
                  <a:t>m[4,6]=min{</a:t>
                </a:r>
              </a:p>
              <a:p>
                <a:r>
                  <a:rPr lang="en-US" altLang="zh-CN" b="1" dirty="0">
                    <a:solidFill>
                      <a:srgbClr val="FF0000"/>
                    </a:solidFill>
                  </a:rPr>
                  <a:t>m[4,4]+m[5,6]+</a:t>
                </a:r>
                <a14:m>
                  <m:oMath xmlns:m="http://schemas.openxmlformats.org/officeDocument/2006/math">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3</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4</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6</m:t>
                        </m:r>
                      </m:sub>
                    </m:sSub>
                    <m:r>
                      <a:rPr lang="en-US" altLang="zh-CN" b="1" i="1" dirty="0" smtClean="0">
                        <a:solidFill>
                          <a:srgbClr val="FF0000"/>
                        </a:solidFill>
                        <a:latin typeface="Cambria Math" panose="02040503050406030204" pitchFamily="18" charset="0"/>
                      </a:rPr>
                      <m:t>,</m:t>
                    </m:r>
                  </m:oMath>
                </a14:m>
                <a:endParaRPr lang="en-US" altLang="zh-CN" b="1" i="1" dirty="0">
                  <a:solidFill>
                    <a:srgbClr val="FF0000"/>
                  </a:solidFill>
                  <a:latin typeface="Cambria Math" panose="02040503050406030204" pitchFamily="18" charset="0"/>
                </a:endParaRPr>
              </a:p>
              <a:p>
                <a14:m>
                  <m:oMath xmlns:m="http://schemas.openxmlformats.org/officeDocument/2006/math">
                    <m:r>
                      <a:rPr lang="en-US" altLang="zh-CN" b="1" i="0" dirty="0" smtClean="0">
                        <a:solidFill>
                          <a:srgbClr val="FF0000"/>
                        </a:solidFill>
                        <a:latin typeface="Cambria Math" panose="02040503050406030204" pitchFamily="18" charset="0"/>
                      </a:rPr>
                      <m:t>𝐦</m:t>
                    </m:r>
                    <m:d>
                      <m:dPr>
                        <m:begChr m:val="["/>
                        <m:endChr m:val="]"/>
                        <m:ctrlPr>
                          <a:rPr lang="en-US" altLang="zh-CN" b="1" i="1" dirty="0" smtClean="0">
                            <a:solidFill>
                              <a:srgbClr val="FF0000"/>
                            </a:solidFill>
                            <a:latin typeface="Cambria Math" panose="02040503050406030204" pitchFamily="18" charset="0"/>
                          </a:rPr>
                        </m:ctrlPr>
                      </m:dPr>
                      <m:e>
                        <m:r>
                          <a:rPr lang="en-US" altLang="zh-CN" b="1" i="1" dirty="0">
                            <a:solidFill>
                              <a:srgbClr val="FF0000"/>
                            </a:solidFill>
                            <a:latin typeface="Cambria Math" panose="02040503050406030204" pitchFamily="18" charset="0"/>
                          </a:rPr>
                          <m:t>4</m:t>
                        </m:r>
                        <m:r>
                          <a:rPr lang="en-US" altLang="zh-CN" b="1" i="0" dirty="0" smtClean="0">
                            <a:solidFill>
                              <a:srgbClr val="FF0000"/>
                            </a:solidFill>
                            <a:latin typeface="Cambria Math" panose="02040503050406030204" pitchFamily="18" charset="0"/>
                          </a:rPr>
                          <m:t>,</m:t>
                        </m:r>
                        <m:r>
                          <a:rPr lang="en-US" altLang="zh-CN" b="1" i="1" dirty="0">
                            <a:solidFill>
                              <a:srgbClr val="FF0000"/>
                            </a:solidFill>
                            <a:latin typeface="Cambria Math" panose="02040503050406030204" pitchFamily="18" charset="0"/>
                          </a:rPr>
                          <m:t>5</m:t>
                        </m:r>
                      </m:e>
                    </m:d>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𝐦</m:t>
                    </m:r>
                    <m:r>
                      <a:rPr lang="en-US" altLang="zh-CN" b="1" i="0" dirty="0" smtClean="0">
                        <a:solidFill>
                          <a:srgbClr val="FF0000"/>
                        </a:solidFill>
                        <a:latin typeface="Cambria Math" panose="02040503050406030204" pitchFamily="18" charset="0"/>
                      </a:rPr>
                      <m:t>[</m:t>
                    </m:r>
                    <m:r>
                      <a:rPr lang="en-US" altLang="zh-CN" b="1" i="1" dirty="0">
                        <a:solidFill>
                          <a:srgbClr val="FF0000"/>
                        </a:solidFill>
                        <a:latin typeface="Cambria Math" panose="02040503050406030204" pitchFamily="18" charset="0"/>
                      </a:rPr>
                      <m:t>6</m:t>
                    </m:r>
                    <m:r>
                      <a:rPr lang="en-US" altLang="zh-CN" b="1" i="0" dirty="0" smtClean="0">
                        <a:solidFill>
                          <a:srgbClr val="FF0000"/>
                        </a:solidFill>
                        <a:latin typeface="Cambria Math" panose="02040503050406030204" pitchFamily="18" charset="0"/>
                      </a:rPr>
                      <m:t>,</m:t>
                    </m:r>
                    <m:r>
                      <a:rPr lang="en-US" altLang="zh-CN" b="1" i="1" dirty="0">
                        <a:solidFill>
                          <a:srgbClr val="FF0000"/>
                        </a:solidFill>
                        <a:latin typeface="Cambria Math" panose="02040503050406030204" pitchFamily="18" charset="0"/>
                      </a:rPr>
                      <m:t>6</m:t>
                    </m:r>
                    <m:r>
                      <a:rPr lang="en-US" altLang="zh-CN" b="1" i="0" dirty="0" smtClean="0">
                        <a:solidFill>
                          <a:srgbClr val="FF0000"/>
                        </a:solidFill>
                        <a:latin typeface="Cambria Math" panose="02040503050406030204" pitchFamily="18" charset="0"/>
                      </a:rPr>
                      <m:t>]+</m:t>
                    </m:r>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3</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5</m:t>
                        </m:r>
                      </m:sub>
                    </m:sSub>
                    <m:sSub>
                      <m:sSubPr>
                        <m:ctrlPr>
                          <a:rPr lang="en-US" altLang="zh-CN" b="1" i="1" dirty="0">
                            <a:solidFill>
                              <a:srgbClr val="FF0000"/>
                            </a:solidFill>
                            <a:latin typeface="Cambria Math" panose="02040503050406030204" pitchFamily="18" charset="0"/>
                          </a:rPr>
                        </m:ctrlPr>
                      </m:sSubPr>
                      <m:e>
                        <m:r>
                          <a:rPr lang="en-US" altLang="zh-CN" b="1" i="1" dirty="0">
                            <a:solidFill>
                              <a:srgbClr val="FF0000"/>
                            </a:solidFill>
                            <a:latin typeface="Cambria Math" panose="02040503050406030204" pitchFamily="18" charset="0"/>
                          </a:rPr>
                          <m:t>𝒑</m:t>
                        </m:r>
                      </m:e>
                      <m:sub>
                        <m:r>
                          <a:rPr lang="en-US" altLang="zh-CN" b="1" i="1" dirty="0">
                            <a:solidFill>
                              <a:srgbClr val="FF0000"/>
                            </a:solidFill>
                            <a:latin typeface="Cambria Math" panose="02040503050406030204" pitchFamily="18" charset="0"/>
                          </a:rPr>
                          <m:t>6</m:t>
                        </m:r>
                      </m:sub>
                    </m:sSub>
                  </m:oMath>
                </a14:m>
                <a:r>
                  <a:rPr lang="en-US" altLang="zh-CN" b="1" dirty="0">
                    <a:solidFill>
                      <a:srgbClr val="FF0000"/>
                    </a:solidFill>
                  </a:rPr>
                  <a:t>}</a:t>
                </a:r>
                <a:endParaRPr lang="zh-CN" altLang="en-US" b="1" dirty="0">
                  <a:solidFill>
                    <a:srgbClr val="FF0000"/>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6057899" y="3936012"/>
                <a:ext cx="3086101" cy="1107581"/>
              </a:xfrm>
              <a:prstGeom prst="rect">
                <a:avLst/>
              </a:prstGeom>
              <a:blipFill rotWithShape="0">
                <a:blip r:embed="rId10"/>
                <a:stretch>
                  <a:fillRect l="-1575"/>
                </a:stretch>
              </a:blipFill>
              <a:ln>
                <a:solidFill>
                  <a:schemeClr val="accent1">
                    <a:shade val="50000"/>
                  </a:schemeClr>
                </a:solidFill>
              </a:ln>
            </p:spPr>
            <p:txBody>
              <a:bodyPr/>
              <a:lstStyle/>
              <a:p>
                <a:r>
                  <a:rPr lang="zh-CN" altLang="en-US">
                    <a:noFill/>
                  </a:rPr>
                  <a:t> </a:t>
                </a:r>
              </a:p>
            </p:txBody>
          </p:sp>
        </mc:Fallback>
      </mc:AlternateContent>
      <p:sp>
        <p:nvSpPr>
          <p:cNvPr id="25" name="矩形 24"/>
          <p:cNvSpPr/>
          <p:nvPr/>
        </p:nvSpPr>
        <p:spPr>
          <a:xfrm>
            <a:off x="3679434" y="3956153"/>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3500</a:t>
            </a:r>
            <a:endParaRPr lang="zh-CN" altLang="en-US" b="1" dirty="0">
              <a:solidFill>
                <a:srgbClr val="FFC000"/>
              </a:solidFill>
            </a:endParaRPr>
          </a:p>
        </p:txBody>
      </p:sp>
      <p:sp>
        <p:nvSpPr>
          <p:cNvPr id="26" name="矩形 25"/>
          <p:cNvSpPr/>
          <p:nvPr/>
        </p:nvSpPr>
        <p:spPr>
          <a:xfrm>
            <a:off x="1178247" y="4688591"/>
            <a:ext cx="777027"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9375</a:t>
            </a:r>
            <a:endParaRPr lang="zh-CN" altLang="en-US" b="1" dirty="0">
              <a:solidFill>
                <a:srgbClr val="FFC000"/>
              </a:solidFill>
            </a:endParaRPr>
          </a:p>
        </p:txBody>
      </p:sp>
      <p:sp>
        <p:nvSpPr>
          <p:cNvPr id="27" name="矩形 26"/>
          <p:cNvSpPr/>
          <p:nvPr/>
        </p:nvSpPr>
        <p:spPr>
          <a:xfrm>
            <a:off x="1955978" y="4321543"/>
            <a:ext cx="850911"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7125</a:t>
            </a:r>
            <a:endParaRPr lang="zh-CN" altLang="en-US" b="1" dirty="0">
              <a:solidFill>
                <a:srgbClr val="FFC000"/>
              </a:solidFill>
            </a:endParaRPr>
          </a:p>
        </p:txBody>
      </p:sp>
      <p:sp>
        <p:nvSpPr>
          <p:cNvPr id="28" name="矩形 27"/>
          <p:cNvSpPr/>
          <p:nvPr/>
        </p:nvSpPr>
        <p:spPr>
          <a:xfrm>
            <a:off x="2814085" y="3972297"/>
            <a:ext cx="862884"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5375</a:t>
            </a:r>
            <a:endParaRPr lang="zh-CN" altLang="en-US" b="1" dirty="0">
              <a:solidFill>
                <a:srgbClr val="FFC000"/>
              </a:solidFill>
            </a:endParaRPr>
          </a:p>
        </p:txBody>
      </p:sp>
      <p:sp>
        <p:nvSpPr>
          <p:cNvPr id="29" name="矩形 28"/>
          <p:cNvSpPr/>
          <p:nvPr/>
        </p:nvSpPr>
        <p:spPr>
          <a:xfrm>
            <a:off x="1175782" y="4325592"/>
            <a:ext cx="777027"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11875</a:t>
            </a:r>
            <a:endParaRPr lang="zh-CN" altLang="en-US" b="1" dirty="0">
              <a:solidFill>
                <a:srgbClr val="FFC000"/>
              </a:solidFill>
            </a:endParaRPr>
          </a:p>
        </p:txBody>
      </p:sp>
      <p:sp>
        <p:nvSpPr>
          <p:cNvPr id="30" name="矩形 29"/>
          <p:cNvSpPr/>
          <p:nvPr/>
        </p:nvSpPr>
        <p:spPr>
          <a:xfrm>
            <a:off x="1953180" y="3958552"/>
            <a:ext cx="850911"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C000"/>
                </a:solidFill>
              </a:rPr>
              <a:t>10500</a:t>
            </a:r>
            <a:endParaRPr lang="zh-CN" altLang="en-US" b="1" dirty="0">
              <a:solidFill>
                <a:srgbClr val="FFC000"/>
              </a:solidFill>
            </a:endParaRPr>
          </a:p>
        </p:txBody>
      </p:sp>
      <p:sp>
        <p:nvSpPr>
          <p:cNvPr id="31" name="矩形 30"/>
          <p:cNvSpPr/>
          <p:nvPr/>
        </p:nvSpPr>
        <p:spPr>
          <a:xfrm>
            <a:off x="1172613" y="3976161"/>
            <a:ext cx="777027" cy="373488"/>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15125</a:t>
            </a:r>
            <a:endParaRPr lang="zh-CN" altLang="en-US" b="1" dirty="0">
              <a:solidFill>
                <a:srgbClr val="FF0000"/>
              </a:solidFill>
            </a:endParaRPr>
          </a:p>
        </p:txBody>
      </p:sp>
    </p:spTree>
    <p:extLst>
      <p:ext uri="{BB962C8B-B14F-4D97-AF65-F5344CB8AC3E}">
        <p14:creationId xmlns:p14="http://schemas.microsoft.com/office/powerpoint/2010/main" val="92633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70000" lnSpcReduction="20000"/>
              </a:bodyPr>
              <a:lstStyle/>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Matrix-Chain(p)               </a:t>
                </a:r>
                <a:r>
                  <a:rPr lang="en-US" altLang="zh-CN" dirty="0">
                    <a:solidFill>
                      <a:srgbClr val="FF0000"/>
                    </a:solidFill>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输入序列</a:t>
                </a:r>
                <a:r>
                  <a:rPr lang="en-US" altLang="zh-CN" dirty="0">
                    <a:solidFill>
                      <a:srgbClr val="FF0000"/>
                    </a:solidFill>
                    <a:latin typeface="Arial" panose="020B0604020202020204" pitchFamily="34" charset="0"/>
                    <a:cs typeface="Arial" panose="020B0604020202020204" pitchFamily="34" charset="0"/>
                  </a:rPr>
                  <a:t>p=(</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0,</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 p</a:t>
                </a:r>
                <a:r>
                  <a:rPr lang="en-US" altLang="zh-CN" baseline="-25000" dirty="0">
                    <a:solidFill>
                      <a:srgbClr val="FF0000"/>
                    </a:solidFill>
                    <a:latin typeface="Arial" panose="020B0604020202020204" pitchFamily="34" charset="0"/>
                    <a:ea typeface="华文楷体" panose="02010600040101010101" pitchFamily="2" charset="-122"/>
                    <a:cs typeface="Arial" panose="020B0604020202020204" pitchFamily="34" charset="0"/>
                  </a:rPr>
                  <a:t>1,…,</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 </a:t>
                </a:r>
                <a:r>
                  <a:rPr lang="en-US" altLang="zh-CN" dirty="0" err="1">
                    <a:solidFill>
                      <a:srgbClr val="FF0000"/>
                    </a:solidFill>
                    <a:latin typeface="Arial" panose="020B0604020202020204" pitchFamily="34" charset="0"/>
                    <a:ea typeface="华文楷体" panose="02010600040101010101" pitchFamily="2" charset="-122"/>
                    <a:cs typeface="Arial" panose="020B0604020202020204" pitchFamily="34" charset="0"/>
                  </a:rPr>
                  <a:t>p</a:t>
                </a:r>
                <a:r>
                  <a:rPr lang="en-US" altLang="zh-CN" baseline="-25000" dirty="0" err="1">
                    <a:solidFill>
                      <a:srgbClr val="FF0000"/>
                    </a:solidFill>
                    <a:latin typeface="Arial" panose="020B0604020202020204" pitchFamily="34" charset="0"/>
                    <a:ea typeface="华文楷体" panose="02010600040101010101" pitchFamily="2" charset="-122"/>
                    <a:cs typeface="Arial" panose="020B0604020202020204" pitchFamily="34" charset="0"/>
                  </a:rPr>
                  <a:t>n</a:t>
                </a:r>
                <a:r>
                  <a:rPr lang="en-US" altLang="zh-CN" dirty="0">
                    <a:solidFill>
                      <a:srgbClr val="FF0000"/>
                    </a:solidFill>
                    <a:latin typeface="Arial" panose="020B0604020202020204" pitchFamily="34" charset="0"/>
                    <a:ea typeface="华文楷体" panose="02010600040101010101" pitchFamily="2" charset="-122"/>
                    <a:cs typeface="Arial" panose="020B0604020202020204" pitchFamily="34" charset="0"/>
                  </a:rPr>
                  <a:t>)</a:t>
                </a:r>
                <a:endParaRPr lang="en-US" altLang="zh-CN" dirty="0">
                  <a:solidFill>
                    <a:schemeClr val="tx1"/>
                  </a:solidFill>
                  <a:latin typeface="Arial" panose="020B0604020202020204" pitchFamily="34" charset="0"/>
                  <a:ea typeface="楷体_GB2312" pitchFamily="49" charset="-122"/>
                </a:endParaRP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n</a:t>
                </a:r>
                <a:r>
                  <a:rPr lang="en-US" altLang="zh-CN" dirty="0">
                    <a:solidFill>
                      <a:schemeClr val="tx1"/>
                    </a:solidFill>
                    <a:latin typeface="Arial" panose="020B0604020202020204" pitchFamily="34" charset="0"/>
                    <a:ea typeface="楷体_GB2312" pitchFamily="49" charset="-122"/>
                    <a:sym typeface="Wingdings" panose="05000000000000000000" pitchFamily="2" charset="2"/>
                  </a:rPr>
                  <a:t></a:t>
                </a:r>
                <a:r>
                  <a:rPr lang="en-US" altLang="zh-CN" dirty="0">
                    <a:solidFill>
                      <a:schemeClr val="tx1"/>
                    </a:solidFill>
                    <a:latin typeface="Arial" panose="020B0604020202020204" pitchFamily="34" charset="0"/>
                    <a:ea typeface="楷体_GB2312" pitchFamily="49" charset="-122"/>
                  </a:rPr>
                  <a:t>p.length-1;</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for (i</a:t>
                </a:r>
                <a:r>
                  <a:rPr lang="en-US" altLang="zh-CN" dirty="0">
                    <a:solidFill>
                      <a:schemeClr val="tx1"/>
                    </a:solidFill>
                    <a:latin typeface="Arial" panose="020B0604020202020204" pitchFamily="34" charset="0"/>
                    <a:ea typeface="楷体_GB2312" pitchFamily="49" charset="-122"/>
                    <a:sym typeface="Wingdings" panose="05000000000000000000" pitchFamily="2" charset="2"/>
                  </a:rPr>
                  <a:t></a:t>
                </a:r>
                <a:r>
                  <a:rPr lang="en-US" altLang="zh-CN" dirty="0">
                    <a:solidFill>
                      <a:schemeClr val="tx1"/>
                    </a:solidFill>
                    <a:latin typeface="Arial" panose="020B0604020202020204" pitchFamily="34" charset="0"/>
                    <a:ea typeface="楷体_GB2312" pitchFamily="49" charset="-122"/>
                  </a:rPr>
                  <a:t>1 to n) m[</a:t>
                </a:r>
                <a:r>
                  <a:rPr lang="en-US" altLang="zh-CN" dirty="0" err="1">
                    <a:solidFill>
                      <a:schemeClr val="tx1"/>
                    </a:solidFill>
                    <a:latin typeface="Arial" panose="020B0604020202020204" pitchFamily="34" charset="0"/>
                    <a:ea typeface="楷体_GB2312" pitchFamily="49" charset="-122"/>
                  </a:rPr>
                  <a:t>i,i</a:t>
                </a:r>
                <a:r>
                  <a:rPr lang="en-US" altLang="zh-CN" dirty="0">
                    <a:solidFill>
                      <a:schemeClr val="tx1"/>
                    </a:solidFill>
                    <a:latin typeface="Arial" panose="020B0604020202020204" pitchFamily="34" charset="0"/>
                    <a:ea typeface="楷体_GB2312" pitchFamily="49" charset="-122"/>
                  </a:rPr>
                  <a:t>] = 0;</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for (L</a:t>
                </a:r>
                <a:r>
                  <a:rPr lang="en-US" altLang="zh-CN" dirty="0">
                    <a:solidFill>
                      <a:schemeClr val="tx1"/>
                    </a:solidFill>
                    <a:latin typeface="Arial" panose="020B0604020202020204" pitchFamily="34" charset="0"/>
                    <a:ea typeface="楷体_GB2312" pitchFamily="49" charset="-122"/>
                    <a:sym typeface="Wingdings" panose="05000000000000000000" pitchFamily="2" charset="2"/>
                  </a:rPr>
                  <a:t></a:t>
                </a:r>
                <a:r>
                  <a:rPr lang="en-US" altLang="zh-CN" dirty="0">
                    <a:solidFill>
                      <a:schemeClr val="tx1"/>
                    </a:solidFill>
                    <a:latin typeface="Arial" panose="020B0604020202020204" pitchFamily="34" charset="0"/>
                    <a:ea typeface="楷体_GB2312" pitchFamily="49" charset="-122"/>
                  </a:rPr>
                  <a:t>2 to n)                   </a:t>
                </a:r>
                <a:r>
                  <a:rPr lang="en-US" altLang="zh-CN" dirty="0">
                    <a:solidFill>
                      <a:srgbClr val="FF0000"/>
                    </a:solidFill>
                    <a:latin typeface="Arial" panose="020B0604020202020204" pitchFamily="34" charset="0"/>
                    <a:ea typeface="楷体_GB2312" pitchFamily="49" charset="-122"/>
                  </a:rPr>
                  <a:t>//</a:t>
                </a:r>
                <a:r>
                  <a:rPr lang="zh-CN" altLang="en-US" dirty="0">
                    <a:solidFill>
                      <a:srgbClr val="FF0000"/>
                    </a:solidFill>
                    <a:latin typeface="Arial" panose="020B0604020202020204" pitchFamily="34" charset="0"/>
                    <a:ea typeface="楷体_GB2312" pitchFamily="49" charset="-122"/>
                  </a:rPr>
                  <a:t>矩阵链长度</a:t>
                </a:r>
                <a:r>
                  <a:rPr lang="en-US" altLang="zh-CN" dirty="0">
                    <a:solidFill>
                      <a:srgbClr val="FF0000"/>
                    </a:solidFill>
                    <a:latin typeface="Arial" panose="020B0604020202020204" pitchFamily="34" charset="0"/>
                    <a:ea typeface="楷体_GB2312" pitchFamily="49" charset="-122"/>
                  </a:rPr>
                  <a:t>L=2,3,4,…,n</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     for ( i</a:t>
                </a:r>
                <a:r>
                  <a:rPr lang="en-US" altLang="zh-CN" dirty="0">
                    <a:solidFill>
                      <a:schemeClr val="tx1"/>
                    </a:solidFill>
                    <a:latin typeface="Arial" panose="020B0604020202020204" pitchFamily="34" charset="0"/>
                    <a:ea typeface="楷体_GB2312" pitchFamily="49" charset="-122"/>
                    <a:sym typeface="Wingdings" panose="05000000000000000000" pitchFamily="2" charset="2"/>
                  </a:rPr>
                  <a:t></a:t>
                </a:r>
                <a:r>
                  <a:rPr lang="en-US" altLang="zh-CN" dirty="0">
                    <a:solidFill>
                      <a:schemeClr val="tx1"/>
                    </a:solidFill>
                    <a:latin typeface="Arial" panose="020B0604020202020204" pitchFamily="34" charset="0"/>
                    <a:ea typeface="楷体_GB2312" pitchFamily="49" charset="-122"/>
                  </a:rPr>
                  <a:t>1 to  n-L+1)      </a:t>
                </a:r>
                <a:r>
                  <a:rPr lang="en-US" altLang="zh-CN" dirty="0">
                    <a:solidFill>
                      <a:srgbClr val="3333FF"/>
                    </a:solidFill>
                    <a:latin typeface="Arial" panose="020B0604020202020204" pitchFamily="34" charset="0"/>
                    <a:ea typeface="楷体_GB2312" pitchFamily="49" charset="-122"/>
                  </a:rPr>
                  <a:t>//</a:t>
                </a:r>
                <a:r>
                  <a:rPr lang="zh-CN" altLang="en-US" dirty="0">
                    <a:solidFill>
                      <a:srgbClr val="3333FF"/>
                    </a:solidFill>
                    <a:latin typeface="Arial" panose="020B0604020202020204" pitchFamily="34" charset="0"/>
                    <a:ea typeface="楷体_GB2312" pitchFamily="49" charset="-122"/>
                  </a:rPr>
                  <a:t>左边界</a:t>
                </a:r>
                <a:r>
                  <a:rPr lang="en-US" altLang="zh-CN" dirty="0">
                    <a:solidFill>
                      <a:srgbClr val="3333FF"/>
                    </a:solidFill>
                    <a:latin typeface="Arial" panose="020B0604020202020204" pitchFamily="34" charset="0"/>
                    <a:ea typeface="楷体_GB2312" pitchFamily="49" charset="-122"/>
                  </a:rPr>
                  <a:t>i</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     j</a:t>
                </a:r>
                <a:r>
                  <a:rPr lang="en-US" altLang="zh-CN" dirty="0">
                    <a:solidFill>
                      <a:schemeClr val="tx1"/>
                    </a:solidFill>
                    <a:latin typeface="Arial" panose="020B0604020202020204" pitchFamily="34" charset="0"/>
                    <a:ea typeface="楷体_GB2312" pitchFamily="49" charset="-122"/>
                    <a:sym typeface="Wingdings" panose="05000000000000000000" pitchFamily="2" charset="2"/>
                  </a:rPr>
                  <a:t> </a:t>
                </a:r>
                <a:r>
                  <a:rPr lang="en-US" altLang="zh-CN" dirty="0">
                    <a:solidFill>
                      <a:schemeClr val="tx1"/>
                    </a:solidFill>
                    <a:latin typeface="Arial" panose="020B0604020202020204" pitchFamily="34" charset="0"/>
                    <a:ea typeface="楷体_GB2312" pitchFamily="49" charset="-122"/>
                  </a:rPr>
                  <a:t>i+L-1;                </a:t>
                </a:r>
                <a:r>
                  <a:rPr lang="en-US" altLang="zh-CN" dirty="0">
                    <a:solidFill>
                      <a:srgbClr val="3333FF"/>
                    </a:solidFill>
                    <a:latin typeface="Arial" panose="020B0604020202020204" pitchFamily="34" charset="0"/>
                    <a:ea typeface="楷体_GB2312" pitchFamily="49" charset="-122"/>
                  </a:rPr>
                  <a:t>//</a:t>
                </a:r>
                <a:r>
                  <a:rPr lang="zh-CN" altLang="en-US" dirty="0">
                    <a:solidFill>
                      <a:srgbClr val="3333FF"/>
                    </a:solidFill>
                    <a:latin typeface="Arial" panose="020B0604020202020204" pitchFamily="34" charset="0"/>
                    <a:ea typeface="楷体_GB2312" pitchFamily="49" charset="-122"/>
                  </a:rPr>
                  <a:t>右边界</a:t>
                </a:r>
                <a:r>
                  <a:rPr lang="en-US" altLang="zh-CN" dirty="0">
                    <a:solidFill>
                      <a:srgbClr val="3333FF"/>
                    </a:solidFill>
                    <a:latin typeface="Arial" panose="020B0604020202020204" pitchFamily="34" charset="0"/>
                    <a:ea typeface="楷体_GB2312" pitchFamily="49" charset="-122"/>
                  </a:rPr>
                  <a:t>j</a:t>
                </a:r>
              </a:p>
              <a:p>
                <a:pPr marL="0" indent="-180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a:t>
                </a:r>
                <a:r>
                  <a:rPr lang="en-US" altLang="zh-CN" dirty="0">
                    <a:solidFill>
                      <a:schemeClr val="tx1"/>
                    </a:solidFill>
                    <a:latin typeface="Arial" panose="020B0604020202020204" pitchFamily="34" charset="0"/>
                    <a:ea typeface="华文楷体" panose="02010600040101010101" pitchFamily="2" charset="-122"/>
                    <a:cs typeface="Arial" panose="020B0604020202020204" pitchFamily="34" charset="0"/>
                  </a:rPr>
                  <a:t>m[</a:t>
                </a:r>
                <a:r>
                  <a:rPr lang="en-US" altLang="zh-CN" dirty="0" err="1">
                    <a:solidFill>
                      <a:schemeClr val="tx1"/>
                    </a:solidFill>
                    <a:latin typeface="Arial" panose="020B0604020202020204" pitchFamily="34" charset="0"/>
                    <a:ea typeface="华文楷体" panose="02010600040101010101" pitchFamily="2" charset="-122"/>
                    <a:cs typeface="Arial" panose="020B0604020202020204" pitchFamily="34" charset="0"/>
                  </a:rPr>
                  <a:t>i,j</a:t>
                </a:r>
                <a:r>
                  <a:rPr lang="en-US" altLang="zh-CN" dirty="0">
                    <a:solidFill>
                      <a:schemeClr val="tx1"/>
                    </a:solidFill>
                    <a:latin typeface="Arial" panose="020B0604020202020204" pitchFamily="34" charset="0"/>
                    <a:ea typeface="华文楷体" panose="02010600040101010101" pitchFamily="2" charset="-122"/>
                    <a:cs typeface="Arial" panose="020B0604020202020204" pitchFamily="34" charset="0"/>
                  </a:rPr>
                  <a:t>]</a:t>
                </a:r>
                <a:r>
                  <a:rPr lang="en-US" altLang="zh-CN" dirty="0">
                    <a:solidFill>
                      <a:schemeClr val="tx1"/>
                    </a:solidFill>
                    <a:latin typeface="Arial" panose="020B0604020202020204" pitchFamily="34" charset="0"/>
                    <a:ea typeface="华文楷体" panose="02010600040101010101" pitchFamily="2" charset="-122"/>
                    <a:cs typeface="Arial" panose="020B0604020202020204" pitchFamily="34" charset="0"/>
                    <a:sym typeface="Wingdings" panose="05000000000000000000" pitchFamily="2" charset="2"/>
                  </a:rPr>
                  <a:t></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cs typeface="Arial" panose="020B0604020202020204" pitchFamily="34" charset="0"/>
                  </a:rPr>
                  <a:t>;</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for ( </a:t>
                </a:r>
                <a:r>
                  <a:rPr lang="en-US" altLang="zh-CN" dirty="0" err="1">
                    <a:solidFill>
                      <a:schemeClr val="tx1"/>
                    </a:solidFill>
                    <a:latin typeface="Arial" panose="020B0604020202020204" pitchFamily="34" charset="0"/>
                    <a:ea typeface="楷体_GB2312" pitchFamily="49" charset="-122"/>
                  </a:rPr>
                  <a:t>k</a:t>
                </a:r>
                <a:r>
                  <a:rPr lang="en-US" altLang="zh-CN" dirty="0" err="1">
                    <a:solidFill>
                      <a:schemeClr val="tx1"/>
                    </a:solidFill>
                    <a:latin typeface="Arial" panose="020B0604020202020204" pitchFamily="34" charset="0"/>
                    <a:ea typeface="楷体_GB2312" pitchFamily="49" charset="-122"/>
                    <a:sym typeface="Wingdings" panose="05000000000000000000" pitchFamily="2" charset="2"/>
                  </a:rPr>
                  <a:t>i</a:t>
                </a:r>
                <a:r>
                  <a:rPr lang="en-US" altLang="zh-CN" dirty="0">
                    <a:solidFill>
                      <a:schemeClr val="tx1"/>
                    </a:solidFill>
                    <a:latin typeface="Arial" panose="020B0604020202020204" pitchFamily="34" charset="0"/>
                    <a:ea typeface="楷体_GB2312" pitchFamily="49" charset="-122"/>
                  </a:rPr>
                  <a:t> to j-1)          </a:t>
                </a:r>
                <a:r>
                  <a:rPr lang="en-US" altLang="zh-CN" dirty="0">
                    <a:solidFill>
                      <a:srgbClr val="3333FF"/>
                    </a:solidFill>
                    <a:latin typeface="Arial" panose="020B0604020202020204" pitchFamily="34" charset="0"/>
                    <a:ea typeface="楷体_GB2312" pitchFamily="49" charset="-122"/>
                  </a:rPr>
                  <a:t>//</a:t>
                </a:r>
                <a:r>
                  <a:rPr lang="zh-CN" altLang="en-US" dirty="0">
                    <a:solidFill>
                      <a:srgbClr val="3333FF"/>
                    </a:solidFill>
                    <a:latin typeface="Arial" panose="020B0604020202020204" pitchFamily="34" charset="0"/>
                    <a:ea typeface="楷体_GB2312" pitchFamily="49" charset="-122"/>
                  </a:rPr>
                  <a:t>遍历所有划分</a:t>
                </a:r>
                <a:endParaRPr lang="en-US" altLang="zh-CN" dirty="0">
                  <a:solidFill>
                    <a:srgbClr val="3333FF"/>
                  </a:solidFill>
                  <a:latin typeface="Arial" panose="020B0604020202020204" pitchFamily="34" charset="0"/>
                  <a:ea typeface="楷体_GB2312" pitchFamily="49" charset="-122"/>
                </a:endParaRP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     q= m[</a:t>
                </a:r>
                <a:r>
                  <a:rPr lang="en-US" altLang="zh-CN" dirty="0" err="1">
                    <a:solidFill>
                      <a:schemeClr val="tx1"/>
                    </a:solidFill>
                    <a:latin typeface="Arial" panose="020B0604020202020204" pitchFamily="34" charset="0"/>
                    <a:ea typeface="楷体_GB2312" pitchFamily="49" charset="-122"/>
                  </a:rPr>
                  <a:t>i,k</a:t>
                </a:r>
                <a:r>
                  <a:rPr lang="en-US" altLang="zh-CN" dirty="0">
                    <a:solidFill>
                      <a:schemeClr val="tx1"/>
                    </a:solidFill>
                    <a:latin typeface="Arial" panose="020B0604020202020204" pitchFamily="34" charset="0"/>
                    <a:ea typeface="楷体_GB2312" pitchFamily="49" charset="-122"/>
                  </a:rPr>
                  <a:t>] + m[k+1,j] + </a:t>
                </a:r>
                <a14:m>
                  <m:oMath xmlns:m="http://schemas.openxmlformats.org/officeDocument/2006/math">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panose="02040503050406030204" pitchFamily="18" charset="0"/>
                          </a:rPr>
                          <m:t>𝒑</m:t>
                        </m:r>
                      </m:e>
                      <m:sub>
                        <m:r>
                          <a:rPr lang="en-US" altLang="zh-CN" i="1" dirty="0">
                            <a:solidFill>
                              <a:schemeClr val="tx1"/>
                            </a:solidFill>
                            <a:latin typeface="Cambria Math" panose="02040503050406030204" pitchFamily="18" charset="0"/>
                          </a:rPr>
                          <m:t>𝒊</m:t>
                        </m:r>
                        <m:r>
                          <a:rPr lang="en-US" altLang="zh-CN" i="1" dirty="0">
                            <a:solidFill>
                              <a:schemeClr val="tx1"/>
                            </a:solidFill>
                            <a:latin typeface="Cambria Math" panose="02040503050406030204" pitchFamily="18" charset="0"/>
                          </a:rPr>
                          <m:t>−</m:t>
                        </m:r>
                        <m:r>
                          <a:rPr lang="en-US" altLang="zh-CN" i="1" dirty="0">
                            <a:solidFill>
                              <a:schemeClr val="tx1"/>
                            </a:solidFill>
                            <a:latin typeface="Cambria Math" panose="02040503050406030204" pitchFamily="18" charset="0"/>
                          </a:rPr>
                          <m:t>𝟏</m:t>
                        </m:r>
                      </m:sub>
                    </m:sSub>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panose="02040503050406030204" pitchFamily="18" charset="0"/>
                          </a:rPr>
                          <m:t>𝒑</m:t>
                        </m:r>
                      </m:e>
                      <m:sub>
                        <m:r>
                          <a:rPr lang="en-US" altLang="zh-CN" i="1" dirty="0">
                            <a:solidFill>
                              <a:schemeClr val="tx1"/>
                            </a:solidFill>
                            <a:latin typeface="Cambria Math" panose="02040503050406030204" pitchFamily="18" charset="0"/>
                          </a:rPr>
                          <m:t>𝒌</m:t>
                        </m:r>
                      </m:sub>
                    </m:sSub>
                    <m:sSub>
                      <m:sSubPr>
                        <m:ctrlPr>
                          <a:rPr lang="en-US" altLang="zh-CN" i="1" dirty="0">
                            <a:solidFill>
                              <a:schemeClr val="tx1"/>
                            </a:solidFill>
                            <a:latin typeface="Cambria Math" panose="02040503050406030204" pitchFamily="18" charset="0"/>
                          </a:rPr>
                        </m:ctrlPr>
                      </m:sSubPr>
                      <m:e>
                        <m:r>
                          <a:rPr lang="en-US" altLang="zh-CN" i="1" dirty="0">
                            <a:solidFill>
                              <a:schemeClr val="tx1"/>
                            </a:solidFill>
                            <a:latin typeface="Cambria Math" panose="02040503050406030204" pitchFamily="18" charset="0"/>
                          </a:rPr>
                          <m:t>𝒑</m:t>
                        </m:r>
                      </m:e>
                      <m:sub>
                        <m:r>
                          <a:rPr lang="en-US" altLang="zh-CN" i="1" dirty="0">
                            <a:solidFill>
                              <a:schemeClr val="tx1"/>
                            </a:solidFill>
                            <a:latin typeface="Cambria Math" panose="02040503050406030204" pitchFamily="18" charset="0"/>
                          </a:rPr>
                          <m:t>𝒋</m:t>
                        </m:r>
                      </m:sub>
                    </m:sSub>
                  </m:oMath>
                </a14:m>
                <a:r>
                  <a:rPr lang="en-US" altLang="zh-CN" dirty="0">
                    <a:solidFill>
                      <a:schemeClr val="tx1"/>
                    </a:solidFill>
                    <a:latin typeface="Arial" panose="020B0604020202020204" pitchFamily="34" charset="0"/>
                    <a:ea typeface="楷体_GB2312" pitchFamily="49" charset="-122"/>
                  </a:rPr>
                  <a:t>;</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if (q&lt;m[</a:t>
                </a:r>
                <a:r>
                  <a:rPr lang="en-US" altLang="zh-CN" dirty="0" err="1">
                    <a:solidFill>
                      <a:schemeClr val="tx1"/>
                    </a:solidFill>
                    <a:latin typeface="Arial" panose="020B0604020202020204" pitchFamily="34" charset="0"/>
                    <a:ea typeface="楷体_GB2312" pitchFamily="49" charset="-122"/>
                  </a:rPr>
                  <a:t>i,j</a:t>
                </a:r>
                <a:r>
                  <a:rPr lang="en-US" altLang="zh-CN" dirty="0">
                    <a:solidFill>
                      <a:schemeClr val="tx1"/>
                    </a:solidFill>
                    <a:latin typeface="Arial" panose="020B0604020202020204" pitchFamily="34" charset="0"/>
                    <a:ea typeface="楷体_GB2312" pitchFamily="49" charset="-122"/>
                  </a:rPr>
                  <a:t>])        { m[</a:t>
                </a:r>
                <a:r>
                  <a:rPr lang="en-US" altLang="zh-CN" dirty="0" err="1">
                    <a:solidFill>
                      <a:schemeClr val="tx1"/>
                    </a:solidFill>
                    <a:latin typeface="Arial" panose="020B0604020202020204" pitchFamily="34" charset="0"/>
                    <a:ea typeface="楷体_GB2312" pitchFamily="49" charset="-122"/>
                  </a:rPr>
                  <a:t>i,j</a:t>
                </a:r>
                <a:r>
                  <a:rPr lang="en-US" altLang="zh-CN" dirty="0">
                    <a:solidFill>
                      <a:schemeClr val="tx1"/>
                    </a:solidFill>
                    <a:latin typeface="Arial" panose="020B0604020202020204" pitchFamily="34" charset="0"/>
                    <a:ea typeface="楷体_GB2312" pitchFamily="49" charset="-122"/>
                  </a:rPr>
                  <a:t>] = q;      s[</a:t>
                </a:r>
                <a:r>
                  <a:rPr lang="en-US" altLang="zh-CN" dirty="0" err="1">
                    <a:solidFill>
                      <a:schemeClr val="tx1"/>
                    </a:solidFill>
                    <a:latin typeface="Arial" panose="020B0604020202020204" pitchFamily="34" charset="0"/>
                    <a:ea typeface="楷体_GB2312" pitchFamily="49" charset="-122"/>
                  </a:rPr>
                  <a:t>i,j</a:t>
                </a:r>
                <a:r>
                  <a:rPr lang="en-US" altLang="zh-CN" dirty="0">
                    <a:solidFill>
                      <a:schemeClr val="tx1"/>
                    </a:solidFill>
                    <a:latin typeface="Arial" panose="020B0604020202020204" pitchFamily="34" charset="0"/>
                    <a:ea typeface="楷体_GB2312" pitchFamily="49" charset="-122"/>
                  </a:rPr>
                  <a:t>] = k;}</a:t>
                </a:r>
              </a:p>
              <a:p>
                <a:pPr marL="0" indent="0">
                  <a:lnSpc>
                    <a:spcPct val="120000"/>
                  </a:lnSpc>
                  <a:spcBef>
                    <a:spcPts val="0"/>
                  </a:spcBef>
                  <a:spcAft>
                    <a:spcPts val="0"/>
                  </a:spcAft>
                  <a:buNone/>
                </a:pPr>
                <a:r>
                  <a:rPr lang="en-US" altLang="zh-CN" dirty="0">
                    <a:latin typeface="Arial" panose="020B0604020202020204" pitchFamily="34" charset="0"/>
                    <a:ea typeface="楷体_GB2312" pitchFamily="49" charset="-122"/>
                  </a:rPr>
                  <a:t>                  </a:t>
                </a:r>
                <a:r>
                  <a:rPr lang="en-US" altLang="zh-CN" dirty="0">
                    <a:solidFill>
                      <a:schemeClr val="tx1"/>
                    </a:solidFill>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dirty="0">
                    <a:solidFill>
                      <a:srgbClr val="FF0000"/>
                    </a:solidFill>
                    <a:latin typeface="Arial" panose="020B0604020202020204" pitchFamily="34" charset="0"/>
                    <a:ea typeface="楷体_GB2312" pitchFamily="49" charset="-122"/>
                  </a:rPr>
                  <a:t>//</a:t>
                </a:r>
                <a:r>
                  <a:rPr lang="zh-CN" altLang="en-US" dirty="0">
                    <a:solidFill>
                      <a:srgbClr val="FF0000"/>
                    </a:solidFill>
                    <a:latin typeface="Arial" panose="020B0604020202020204" pitchFamily="34" charset="0"/>
                    <a:ea typeface="楷体_GB2312" pitchFamily="49" charset="-122"/>
                  </a:rPr>
                  <a:t>数组</a:t>
                </a:r>
                <a:r>
                  <a:rPr lang="en-US" altLang="zh-CN" dirty="0">
                    <a:solidFill>
                      <a:srgbClr val="FF0000"/>
                    </a:solidFill>
                    <a:latin typeface="Arial" panose="020B0604020202020204" pitchFamily="34" charset="0"/>
                    <a:ea typeface="楷体_GB2312" pitchFamily="49" charset="-122"/>
                  </a:rPr>
                  <a:t>s</a:t>
                </a:r>
                <a:r>
                  <a:rPr lang="zh-CN" altLang="en-US" dirty="0">
                    <a:solidFill>
                      <a:srgbClr val="FF0000"/>
                    </a:solidFill>
                    <a:latin typeface="Arial" panose="020B0604020202020204" pitchFamily="34" charset="0"/>
                    <a:ea typeface="楷体_GB2312" pitchFamily="49" charset="-122"/>
                  </a:rPr>
                  <a:t>记录最优值</a:t>
                </a:r>
                <a:r>
                  <a:rPr lang="en-US" altLang="zh-CN" dirty="0">
                    <a:solidFill>
                      <a:srgbClr val="FF0000"/>
                    </a:solidFill>
                    <a:latin typeface="Arial" panose="020B0604020202020204" pitchFamily="34" charset="0"/>
                    <a:ea typeface="楷体_GB2312" pitchFamily="49" charset="-122"/>
                  </a:rPr>
                  <a:t>m[</a:t>
                </a:r>
                <a:r>
                  <a:rPr lang="en-US" altLang="zh-CN" dirty="0" err="1">
                    <a:solidFill>
                      <a:srgbClr val="FF0000"/>
                    </a:solidFill>
                    <a:latin typeface="Arial" panose="020B0604020202020204" pitchFamily="34" charset="0"/>
                    <a:ea typeface="楷体_GB2312" pitchFamily="49" charset="-122"/>
                  </a:rPr>
                  <a:t>i,j</a:t>
                </a:r>
                <a:r>
                  <a:rPr lang="en-US" altLang="zh-CN" dirty="0">
                    <a:solidFill>
                      <a:srgbClr val="FF0000"/>
                    </a:solidFill>
                    <a:latin typeface="Arial" panose="020B0604020202020204" pitchFamily="34" charset="0"/>
                    <a:ea typeface="楷体_GB2312" pitchFamily="49" charset="-122"/>
                  </a:rPr>
                  <a:t>]</a:t>
                </a:r>
                <a:r>
                  <a:rPr lang="zh-CN" altLang="en-US" dirty="0">
                    <a:solidFill>
                      <a:srgbClr val="FF0000"/>
                    </a:solidFill>
                    <a:latin typeface="Arial" panose="020B0604020202020204" pitchFamily="34" charset="0"/>
                    <a:ea typeface="楷体_GB2312" pitchFamily="49" charset="-122"/>
                  </a:rPr>
                  <a:t>对应的分割点</a:t>
                </a:r>
                <a:r>
                  <a:rPr lang="en-US" altLang="zh-CN" dirty="0">
                    <a:solidFill>
                      <a:srgbClr val="FF0000"/>
                    </a:solidFill>
                    <a:latin typeface="Arial" panose="020B0604020202020204" pitchFamily="34" charset="0"/>
                    <a:ea typeface="楷体_GB2312" pitchFamily="49" charset="-122"/>
                  </a:rPr>
                  <a:t>k</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a:t>
                </a:r>
              </a:p>
              <a:p>
                <a:pPr marL="0" indent="0">
                  <a:lnSpc>
                    <a:spcPct val="120000"/>
                  </a:lnSpc>
                  <a:spcBef>
                    <a:spcPts val="0"/>
                  </a:spcBef>
                  <a:spcAft>
                    <a:spcPts val="0"/>
                  </a:spcAft>
                  <a:buNone/>
                </a:pPr>
                <a:r>
                  <a:rPr lang="en-US" altLang="zh-CN" dirty="0">
                    <a:latin typeface="Arial" panose="020B0604020202020204" pitchFamily="34" charset="0"/>
                    <a:ea typeface="楷体_GB2312" pitchFamily="49" charset="-122"/>
                  </a:rPr>
                  <a:t>       }</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    return m and s;</a:t>
                </a:r>
              </a:p>
              <a:p>
                <a:pPr marL="0" indent="0">
                  <a:lnSpc>
                    <a:spcPct val="120000"/>
                  </a:lnSpc>
                  <a:spcBef>
                    <a:spcPts val="0"/>
                  </a:spcBef>
                  <a:spcAft>
                    <a:spcPts val="0"/>
                  </a:spcAft>
                  <a:buNone/>
                </a:pPr>
                <a:r>
                  <a:rPr lang="en-US" altLang="zh-CN" dirty="0">
                    <a:solidFill>
                      <a:schemeClr val="tx1"/>
                    </a:solidFill>
                    <a:latin typeface="Arial" panose="020B0604020202020204" pitchFamily="34" charset="0"/>
                    <a:ea typeface="楷体_GB2312" pitchFamily="49" charset="-122"/>
                  </a:rPr>
                  <a:t>}</a:t>
                </a:r>
                <a:endParaRPr lang="zh-CN" altLang="en-US" dirty="0">
                  <a:solidFill>
                    <a:srgbClr val="FF0000"/>
                  </a:solidFill>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668" t="-81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3376263" y="5099852"/>
                <a:ext cx="4788943" cy="656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ea typeface="Cambria Math" panose="02040503050406030204" pitchFamily="18" charset="0"/>
                  </a:rPr>
                  <a:t>算法</a:t>
                </a:r>
                <a14:m>
                  <m:oMath xmlns:m="http://schemas.openxmlformats.org/officeDocument/2006/math">
                    <m:r>
                      <a:rPr lang="zh-CN" altLang="en-US" sz="2800" b="1" i="1" dirty="0" smtClean="0">
                        <a:solidFill>
                          <a:srgbClr val="FF0000"/>
                        </a:solidFill>
                        <a:latin typeface="Cambria Math" panose="02040503050406030204" pitchFamily="18" charset="0"/>
                        <a:ea typeface="Cambria Math" panose="02040503050406030204" pitchFamily="18" charset="0"/>
                      </a:rPr>
                      <m:t>运行</m:t>
                    </m:r>
                    <m:r>
                      <a:rPr lang="zh-CN" altLang="en-US" sz="2800" b="1" i="1" dirty="0">
                        <a:solidFill>
                          <a:srgbClr val="FF0000"/>
                        </a:solidFill>
                        <a:latin typeface="Cambria Math" panose="02040503050406030204" pitchFamily="18" charset="0"/>
                        <a:ea typeface="Cambria Math" panose="02040503050406030204" pitchFamily="18" charset="0"/>
                      </a:rPr>
                      <m:t>时间</m:t>
                    </m:r>
                    <m:r>
                      <a:rPr lang="en-US" altLang="zh-CN" sz="2800" b="1" i="1" smtClean="0">
                        <a:solidFill>
                          <a:srgbClr val="FF0000"/>
                        </a:solidFill>
                        <a:latin typeface="Cambria Math" panose="02040503050406030204" pitchFamily="18" charset="0"/>
                        <a:ea typeface="Cambria Math" panose="02040503050406030204" pitchFamily="18" charset="0"/>
                      </a:rPr>
                      <m:t>𝑻</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𝑶</m:t>
                    </m:r>
                    <m:r>
                      <a:rPr lang="en-US" altLang="zh-CN" sz="2800" b="1" i="1" smtClean="0">
                        <a:solidFill>
                          <a:srgbClr val="FF0000"/>
                        </a:solidFill>
                        <a:latin typeface="Cambria Math" panose="02040503050406030204" pitchFamily="18" charset="0"/>
                        <a:ea typeface="Cambria Math" panose="02040503050406030204" pitchFamily="18" charset="0"/>
                      </a:rPr>
                      <m:t>(</m:t>
                    </m:r>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smtClean="0">
                            <a:solidFill>
                              <a:srgbClr val="FF0000"/>
                            </a:solidFill>
                            <a:latin typeface="Cambria Math" panose="02040503050406030204" pitchFamily="18" charset="0"/>
                            <a:ea typeface="Cambria Math" panose="02040503050406030204" pitchFamily="18" charset="0"/>
                          </a:rPr>
                          <m:t> </m:t>
                        </m:r>
                        <m:r>
                          <a:rPr lang="en-US" altLang="zh-CN" sz="2800" b="1" i="1" smtClean="0">
                            <a:solidFill>
                              <a:srgbClr val="FF0000"/>
                            </a:solidFill>
                            <a:latin typeface="Cambria Math" panose="02040503050406030204" pitchFamily="18" charset="0"/>
                            <a:ea typeface="Cambria Math" panose="02040503050406030204" pitchFamily="18" charset="0"/>
                          </a:rPr>
                          <m:t>𝒏</m:t>
                        </m:r>
                      </m:e>
                      <m:sup>
                        <m:r>
                          <a:rPr lang="en-US" altLang="zh-CN" sz="2800" b="1" i="1" smtClean="0">
                            <a:solidFill>
                              <a:srgbClr val="FF0000"/>
                            </a:solidFill>
                            <a:latin typeface="Cambria Math" panose="02040503050406030204" pitchFamily="18" charset="0"/>
                            <a:ea typeface="Cambria Math" panose="02040503050406030204" pitchFamily="18" charset="0"/>
                          </a:rPr>
                          <m:t>𝟑</m:t>
                        </m:r>
                      </m:sup>
                    </m:sSup>
                    <m:r>
                      <a:rPr lang="en-US" altLang="zh-CN" sz="2800" b="1" i="1" smtClean="0">
                        <a:solidFill>
                          <a:srgbClr val="FF0000"/>
                        </a:solidFill>
                        <a:latin typeface="Cambria Math" panose="02040503050406030204" pitchFamily="18" charset="0"/>
                        <a:ea typeface="Cambria Math" panose="02040503050406030204" pitchFamily="18" charset="0"/>
                      </a:rPr>
                      <m:t>)</m:t>
                    </m:r>
                  </m:oMath>
                </a14:m>
                <a:endParaRPr lang="zh-CN" altLang="en-US" sz="2800"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3376263" y="5099852"/>
                <a:ext cx="4788943" cy="656823"/>
              </a:xfrm>
              <a:prstGeom prst="rect">
                <a:avLst/>
              </a:prstGeom>
              <a:blipFill rotWithShape="0">
                <a:blip r:embed="rId3"/>
                <a:stretch>
                  <a:fillRect l="-2675" t="-2804" b="-1215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286110" y="5756675"/>
                <a:ext cx="5755764" cy="656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ea typeface="Cambria Math" panose="02040503050406030204" pitchFamily="18" charset="0"/>
                  </a:rPr>
                  <a:t>算法</a:t>
                </a:r>
                <a14:m>
                  <m:oMath xmlns:m="http://schemas.openxmlformats.org/officeDocument/2006/math">
                    <m:r>
                      <a:rPr lang="zh-CN" altLang="en-US" sz="2800" b="1" i="1" dirty="0">
                        <a:solidFill>
                          <a:srgbClr val="FF0000"/>
                        </a:solidFill>
                        <a:latin typeface="Cambria Math" panose="02040503050406030204" pitchFamily="18" charset="0"/>
                        <a:ea typeface="Cambria Math" panose="02040503050406030204" pitchFamily="18" charset="0"/>
                      </a:rPr>
                      <m:t>需要</m:t>
                    </m:r>
                    <m:r>
                      <m:rPr>
                        <m:sty m:val="p"/>
                      </m:rPr>
                      <a:rPr lang="el-GR" altLang="zh-CN" sz="2800" b="1" i="1" dirty="0" smtClean="0">
                        <a:solidFill>
                          <a:srgbClr val="FF0000"/>
                        </a:solidFill>
                        <a:latin typeface="Cambria Math" panose="02040503050406030204" pitchFamily="18" charset="0"/>
                        <a:ea typeface="Cambria Math" panose="02040503050406030204" pitchFamily="18" charset="0"/>
                      </a:rPr>
                      <m:t>Θ</m:t>
                    </m:r>
                    <m:r>
                      <a:rPr lang="en-US" altLang="zh-CN" sz="2800" b="1" i="1" smtClean="0">
                        <a:solidFill>
                          <a:srgbClr val="FF0000"/>
                        </a:solidFill>
                        <a:latin typeface="Cambria Math" panose="02040503050406030204" pitchFamily="18" charset="0"/>
                        <a:ea typeface="Cambria Math" panose="02040503050406030204" pitchFamily="18" charset="0"/>
                      </a:rPr>
                      <m:t>(</m:t>
                    </m:r>
                    <m:sSup>
                      <m:sSupPr>
                        <m:ctrlPr>
                          <a:rPr lang="en-US" altLang="zh-CN" sz="2800" b="1" i="1" smtClean="0">
                            <a:solidFill>
                              <a:srgbClr val="FF0000"/>
                            </a:solidFill>
                            <a:latin typeface="Cambria Math" panose="02040503050406030204" pitchFamily="18" charset="0"/>
                            <a:ea typeface="Cambria Math" panose="02040503050406030204" pitchFamily="18" charset="0"/>
                          </a:rPr>
                        </m:ctrlPr>
                      </m:sSupPr>
                      <m:e>
                        <m:r>
                          <a:rPr lang="en-US" altLang="zh-CN" sz="2800" b="1" i="1" smtClean="0">
                            <a:solidFill>
                              <a:srgbClr val="FF0000"/>
                            </a:solidFill>
                            <a:latin typeface="Cambria Math" panose="02040503050406030204" pitchFamily="18" charset="0"/>
                            <a:ea typeface="Cambria Math" panose="02040503050406030204" pitchFamily="18" charset="0"/>
                          </a:rPr>
                          <m:t> </m:t>
                        </m:r>
                        <m:r>
                          <a:rPr lang="en-US" altLang="zh-CN" sz="2800" b="1" i="1" smtClean="0">
                            <a:solidFill>
                              <a:srgbClr val="FF0000"/>
                            </a:solidFill>
                            <a:latin typeface="Cambria Math" panose="02040503050406030204" pitchFamily="18" charset="0"/>
                            <a:ea typeface="Cambria Math" panose="02040503050406030204" pitchFamily="18" charset="0"/>
                          </a:rPr>
                          <m:t>𝒏</m:t>
                        </m:r>
                      </m:e>
                      <m:sup>
                        <m:r>
                          <a:rPr lang="en-US" altLang="zh-CN" sz="2800" b="1" i="1">
                            <a:solidFill>
                              <a:srgbClr val="FF0000"/>
                            </a:solidFill>
                            <a:latin typeface="Cambria Math" panose="02040503050406030204" pitchFamily="18" charset="0"/>
                            <a:ea typeface="Cambria Math" panose="02040503050406030204" pitchFamily="18" charset="0"/>
                          </a:rPr>
                          <m:t>2</m:t>
                        </m:r>
                      </m:sup>
                    </m:sSup>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a:solidFill>
                          <a:srgbClr val="FF0000"/>
                        </a:solidFill>
                        <a:latin typeface="Cambria Math" panose="02040503050406030204" pitchFamily="18" charset="0"/>
                        <a:ea typeface="Cambria Math" panose="02040503050406030204" pitchFamily="18" charset="0"/>
                      </a:rPr>
                      <m:t>的</m:t>
                    </m:r>
                  </m:oMath>
                </a14:m>
                <a:r>
                  <a:rPr lang="zh-CN" altLang="en-US" sz="2800" b="1" dirty="0">
                    <a:solidFill>
                      <a:srgbClr val="FF0000"/>
                    </a:solidFill>
                  </a:rPr>
                  <a:t>空间保存表</a:t>
                </a:r>
                <a:r>
                  <a:rPr lang="en-US" altLang="zh-CN" sz="2800" b="1" dirty="0">
                    <a:solidFill>
                      <a:srgbClr val="FF0000"/>
                    </a:solidFill>
                  </a:rPr>
                  <a:t>m</a:t>
                </a:r>
                <a:r>
                  <a:rPr lang="zh-CN" altLang="en-US" sz="2800" b="1" dirty="0">
                    <a:solidFill>
                      <a:srgbClr val="FF0000"/>
                    </a:solidFill>
                  </a:rPr>
                  <a:t>和</a:t>
                </a:r>
                <a:r>
                  <a:rPr lang="en-US" altLang="zh-CN" sz="2800" b="1" dirty="0">
                    <a:solidFill>
                      <a:srgbClr val="FF0000"/>
                    </a:solidFill>
                  </a:rPr>
                  <a:t>s</a:t>
                </a:r>
                <a:endParaRPr lang="zh-CN" altLang="en-US" sz="2800" b="1"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286110" y="5756675"/>
                <a:ext cx="5755764" cy="656823"/>
              </a:xfrm>
              <a:prstGeom prst="rect">
                <a:avLst/>
              </a:prstGeom>
              <a:blipFill rotWithShape="0">
                <a:blip r:embed="rId4"/>
                <a:stretch>
                  <a:fillRect l="-2119" t="-2778" b="-1759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432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lvl="1"/>
            <a:r>
              <a:rPr lang="zh-CN" altLang="en-US" dirty="0"/>
              <a:t>第四步：</a:t>
            </a:r>
            <a:r>
              <a:rPr lang="zh-CN" altLang="en-US" dirty="0">
                <a:ea typeface="楷体_GB2312" pitchFamily="49" charset="-122"/>
              </a:rPr>
              <a:t>根据计算最优值得到的信息，构造最优解</a:t>
            </a:r>
            <a:endParaRPr lang="en-US" altLang="zh-CN" dirty="0">
              <a:ea typeface="楷体_GB2312" pitchFamily="49" charset="-122"/>
            </a:endParaRPr>
          </a:p>
          <a:p>
            <a:pPr lvl="2"/>
            <a:r>
              <a:rPr lang="en-US" altLang="zh-CN" sz="2400" dirty="0">
                <a:latin typeface="Arial" panose="020B0604020202020204" pitchFamily="34" charset="0"/>
                <a:cs typeface="Arial" panose="020B0604020202020204" pitchFamily="34" charset="0"/>
              </a:rPr>
              <a:t>Matrix-Chain(p)</a:t>
            </a:r>
            <a:r>
              <a:rPr lang="zh-CN" altLang="en-US" sz="2400" dirty="0">
                <a:latin typeface="Arial" panose="020B0604020202020204" pitchFamily="34" charset="0"/>
                <a:cs typeface="Arial" panose="020B0604020202020204" pitchFamily="34" charset="0"/>
              </a:rPr>
              <a:t>仅求出了计算矩阵链乘积需要的最少乘法运算次数，但并没有直接指出如何进行这种</a:t>
            </a:r>
            <a:r>
              <a:rPr lang="zh-CN" altLang="en-US" sz="2400" dirty="0">
                <a:solidFill>
                  <a:srgbClr val="FF0000"/>
                </a:solidFill>
                <a:latin typeface="Arial" panose="020B0604020202020204" pitchFamily="34" charset="0"/>
                <a:cs typeface="Arial" panose="020B0604020202020204" pitchFamily="34" charset="0"/>
              </a:rPr>
              <a:t>最优完全加括号方案</a:t>
            </a:r>
            <a:r>
              <a:rPr lang="zh-CN" altLang="en-US" sz="2400" dirty="0">
                <a:latin typeface="Arial" panose="020B0604020202020204" pitchFamily="34" charset="0"/>
                <a:cs typeface="Arial" panose="020B0604020202020204" pitchFamily="34" charset="0"/>
              </a:rPr>
              <a:t>的矩阵链乘法计算，需要利用表</a:t>
            </a:r>
            <a:r>
              <a:rPr lang="en-US" altLang="zh-CN" sz="2400" dirty="0">
                <a:latin typeface="Arial" panose="020B0604020202020204" pitchFamily="34" charset="0"/>
                <a:cs typeface="Arial" panose="020B0604020202020204" pitchFamily="34" charset="0"/>
              </a:rPr>
              <a:t>s</a:t>
            </a:r>
            <a:r>
              <a:rPr lang="zh-CN" altLang="en-US" sz="2400" dirty="0">
                <a:latin typeface="Arial" panose="020B0604020202020204" pitchFamily="34" charset="0"/>
                <a:cs typeface="Arial" panose="020B0604020202020204" pitchFamily="34" charset="0"/>
              </a:rPr>
              <a:t>来构造这个最优完全加括号方案。</a:t>
            </a:r>
            <a:endParaRPr lang="en-US" altLang="zh-CN" sz="2400" dirty="0">
              <a:latin typeface="Arial" panose="020B0604020202020204" pitchFamily="34" charset="0"/>
              <a:cs typeface="Arial" panose="020B0604020202020204" pitchFamily="34" charset="0"/>
            </a:endParaRPr>
          </a:p>
          <a:p>
            <a:pPr lvl="3"/>
            <a:r>
              <a:rPr lang="zh-CN" altLang="en-US" dirty="0">
                <a:latin typeface="Arial" panose="020B0604020202020204" pitchFamily="34" charset="0"/>
                <a:cs typeface="Arial" panose="020B0604020202020204" pitchFamily="34" charset="0"/>
              </a:rPr>
              <a:t>表</a:t>
            </a:r>
            <a:r>
              <a:rPr lang="en-US" altLang="zh-CN" dirty="0">
                <a:latin typeface="Arial" panose="020B0604020202020204" pitchFamily="34" charset="0"/>
                <a:cs typeface="Arial" panose="020B0604020202020204" pitchFamily="34" charset="0"/>
              </a:rPr>
              <a:t>s[</a:t>
            </a:r>
            <a:r>
              <a:rPr lang="en-US" altLang="zh-CN"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记录了一个</a:t>
            </a:r>
            <a:r>
              <a:rPr lang="en-US" altLang="zh-CN" dirty="0">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值，指出</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i</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i+1</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t>
            </a:r>
            <a:r>
              <a:rPr lang="en-US" altLang="zh-CN" baseline="-25000" dirty="0" err="1">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最优完全加括号方案</a:t>
            </a:r>
            <a:r>
              <a:rPr lang="zh-CN" altLang="en-US" dirty="0">
                <a:latin typeface="Arial" panose="020B0604020202020204" pitchFamily="34" charset="0"/>
                <a:cs typeface="Arial" panose="020B0604020202020204" pitchFamily="34" charset="0"/>
              </a:rPr>
              <a:t>的分割点在</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k</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k+1</a:t>
            </a:r>
            <a:r>
              <a:rPr lang="zh-CN" altLang="en-US" dirty="0">
                <a:latin typeface="Arial" panose="020B0604020202020204" pitchFamily="34" charset="0"/>
                <a:cs typeface="Arial" panose="020B0604020202020204" pitchFamily="34" charset="0"/>
              </a:rPr>
              <a:t>之间。</a:t>
            </a:r>
            <a:endParaRPr lang="en-US" altLang="zh-CN" dirty="0">
              <a:latin typeface="Arial" panose="020B0604020202020204" pitchFamily="34" charset="0"/>
              <a:cs typeface="Arial" panose="020B0604020202020204" pitchFamily="34" charset="0"/>
            </a:endParaRPr>
          </a:p>
          <a:p>
            <a:pPr lvl="3"/>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最优完全加括号方案</a:t>
            </a:r>
            <a:r>
              <a:rPr lang="zh-CN" altLang="en-US" dirty="0">
                <a:latin typeface="Arial" panose="020B0604020202020204" pitchFamily="34" charset="0"/>
                <a:cs typeface="Arial" panose="020B0604020202020204" pitchFamily="34" charset="0"/>
              </a:rPr>
              <a:t>的分割点在</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s[1,n]</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s[1,n]+1</a:t>
            </a:r>
            <a:r>
              <a:rPr lang="zh-CN" altLang="en-US" dirty="0">
                <a:latin typeface="Arial" panose="020B0604020202020204" pitchFamily="34" charset="0"/>
                <a:cs typeface="Arial" panose="020B0604020202020204" pitchFamily="34" charset="0"/>
              </a:rPr>
              <a:t>之间</a:t>
            </a:r>
            <a:r>
              <a:rPr lang="en-US" altLang="zh-CN" dirty="0">
                <a:latin typeface="Arial" panose="020B0604020202020204" pitchFamily="34" charset="0"/>
                <a:cs typeface="Arial" panose="020B0604020202020204" pitchFamily="34" charset="0"/>
              </a:rPr>
              <a:t> , </a:t>
            </a:r>
            <a:r>
              <a:rPr lang="zh-CN" altLang="en-US" dirty="0">
                <a:latin typeface="Arial" panose="020B0604020202020204" pitchFamily="34" charset="0"/>
                <a:cs typeface="Arial" panose="020B0604020202020204" pitchFamily="34" charset="0"/>
              </a:rPr>
              <a:t>即：</a:t>
            </a:r>
            <a:r>
              <a:rPr lang="en-US" altLang="zh-CN" dirty="0">
                <a:latin typeface="Arial" panose="020B0604020202020204" pitchFamily="34" charset="0"/>
                <a:cs typeface="Arial" panose="020B0604020202020204" pitchFamily="34" charset="0"/>
              </a:rPr>
              <a:t> A</a:t>
            </a:r>
            <a:r>
              <a:rPr lang="en-US" altLang="zh-CN" baseline="-25000" dirty="0">
                <a:latin typeface="Arial" panose="020B0604020202020204" pitchFamily="34" charset="0"/>
                <a:cs typeface="Arial" panose="020B0604020202020204" pitchFamily="34" charset="0"/>
              </a:rPr>
              <a:t> 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s[1,n]</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s[1,n]+1 </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n</a:t>
            </a:r>
          </a:p>
          <a:p>
            <a:pPr lvl="3"/>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 1</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s[1,n]</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最优完全加括号方案</a:t>
            </a:r>
            <a:r>
              <a:rPr lang="zh-CN" altLang="en-US" dirty="0">
                <a:latin typeface="Arial" panose="020B0604020202020204" pitchFamily="34" charset="0"/>
                <a:cs typeface="Arial" panose="020B0604020202020204" pitchFamily="34" charset="0"/>
              </a:rPr>
              <a:t>的分割点在</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s[1,s[1,n]]</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A</a:t>
            </a:r>
            <a:r>
              <a:rPr lang="en-US" altLang="zh-CN" baseline="-25000" dirty="0">
                <a:latin typeface="Arial" panose="020B0604020202020204" pitchFamily="34" charset="0"/>
                <a:cs typeface="Arial" panose="020B0604020202020204" pitchFamily="34" charset="0"/>
              </a:rPr>
              <a:t>s[1,s[1,n]]+1</a:t>
            </a:r>
            <a:r>
              <a:rPr lang="zh-CN" altLang="en-US" dirty="0">
                <a:latin typeface="Arial" panose="020B0604020202020204" pitchFamily="34" charset="0"/>
                <a:cs typeface="Arial" panose="020B0604020202020204" pitchFamily="34" charset="0"/>
              </a:rPr>
              <a:t>之间</a:t>
            </a:r>
            <a:r>
              <a:rPr lang="en-US" altLang="zh-CN" dirty="0">
                <a:latin typeface="Arial" panose="020B0604020202020204" pitchFamily="34" charset="0"/>
                <a:cs typeface="Arial" panose="020B0604020202020204" pitchFamily="34" charset="0"/>
              </a:rPr>
              <a:t> ,…</a:t>
            </a:r>
            <a:endParaRPr lang="zh-CN" altLang="en-US" baseline="-25000" dirty="0">
              <a:latin typeface="Arial" panose="020B0604020202020204" pitchFamily="34" charset="0"/>
              <a:cs typeface="Arial" panose="020B0604020202020204" pitchFamily="34" charset="0"/>
            </a:endParaRPr>
          </a:p>
          <a:p>
            <a:pPr marL="1371600" lvl="3" indent="0">
              <a:buNone/>
            </a:pPr>
            <a:endParaRPr lang="zh-CN" altLang="en-US" baseline="-25000"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Tree>
    <p:extLst>
      <p:ext uri="{BB962C8B-B14F-4D97-AF65-F5344CB8AC3E}">
        <p14:creationId xmlns:p14="http://schemas.microsoft.com/office/powerpoint/2010/main" val="246494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21200" lvl="2" indent="0">
              <a:lnSpc>
                <a:spcPts val="3600"/>
              </a:lnSpc>
              <a:spcBef>
                <a:spcPts val="600"/>
              </a:spcBef>
              <a:spcAft>
                <a:spcPts val="600"/>
              </a:spcAft>
              <a:buClr>
                <a:srgbClr val="FF00FF"/>
              </a:buClr>
              <a:buNone/>
            </a:pPr>
            <a:endParaRPr lang="en-US" altLang="zh-CN" dirty="0">
              <a:ea typeface="楷体_GB2312" pitchFamily="49" charset="-122"/>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67145580"/>
              </p:ext>
            </p:extLst>
          </p:nvPr>
        </p:nvGraphicFramePr>
        <p:xfrm>
          <a:off x="1199882" y="1206208"/>
          <a:ext cx="6095999" cy="2865120"/>
        </p:xfrm>
        <a:graphic>
          <a:graphicData uri="http://schemas.openxmlformats.org/drawingml/2006/table">
            <a:tbl>
              <a:tblPr firstRow="1" bandRow="1">
                <a:tableStyleId>{5C22544A-7EE6-4342-B048-85BDC9FD1C3A}</a:tableStyleId>
              </a:tblPr>
              <a:tblGrid>
                <a:gridCol w="961622">
                  <a:extLst>
                    <a:ext uri="{9D8B030D-6E8A-4147-A177-3AD203B41FA5}">
                      <a16:colId xmlns:a16="http://schemas.microsoft.com/office/drawing/2014/main" val="20000"/>
                    </a:ext>
                  </a:extLst>
                </a:gridCol>
                <a:gridCol w="780092">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a:solidFill>
                            <a:schemeClr val="tx1"/>
                          </a:solidFill>
                        </a:rPr>
                        <a:t>            i</a:t>
                      </a:r>
                    </a:p>
                    <a:p>
                      <a:r>
                        <a:rPr lang="en-US" altLang="zh-CN" dirty="0">
                          <a:solidFill>
                            <a:schemeClr val="tx1"/>
                          </a:solidFill>
                        </a:rPr>
                        <a:t>j      </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b="1" dirty="0">
                          <a:solidFill>
                            <a:schemeClr val="tx1"/>
                          </a:solidFill>
                        </a:rPr>
                        <a:t>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5</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5</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b="1" dirty="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4</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altLang="zh-CN" b="1" dirty="0">
                          <a:solidFill>
                            <a:schemeClr val="tx1"/>
                          </a:solidFill>
                        </a:rPr>
                        <a:t>4</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altLang="zh-CN" b="1" dirty="0">
                          <a:solidFill>
                            <a:schemeClr val="tx1"/>
                          </a:solidFill>
                        </a:rPr>
                        <a:t>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altLang="zh-CN" b="1" dirty="0">
                          <a:solidFill>
                            <a:schemeClr val="tx1"/>
                          </a:solidFill>
                        </a:rPr>
                        <a:t>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矩形 5"/>
          <p:cNvSpPr/>
          <p:nvPr/>
        </p:nvSpPr>
        <p:spPr>
          <a:xfrm>
            <a:off x="425002" y="1206208"/>
            <a:ext cx="884348" cy="425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FF0000"/>
                </a:solidFill>
              </a:rPr>
              <a:t>s</a:t>
            </a:r>
            <a:endParaRPr lang="zh-CN" altLang="en-US" sz="2800" dirty="0">
              <a:solidFill>
                <a:srgbClr val="FF0000"/>
              </a:solidFill>
            </a:endParaRPr>
          </a:p>
        </p:txBody>
      </p:sp>
      <p:sp>
        <p:nvSpPr>
          <p:cNvPr id="32" name="文本框 31"/>
          <p:cNvSpPr txBox="1"/>
          <p:nvPr/>
        </p:nvSpPr>
        <p:spPr>
          <a:xfrm>
            <a:off x="1199882" y="4283654"/>
            <a:ext cx="7003960" cy="1887696"/>
          </a:xfrm>
          <a:prstGeom prst="rect">
            <a:avLst/>
          </a:prstGeom>
          <a:noFill/>
        </p:spPr>
        <p:txBody>
          <a:bodyPr wrap="square" rtlCol="0">
            <a:spAutoFit/>
          </a:bodyPr>
          <a:lstStyle/>
          <a:p>
            <a:pPr>
              <a:lnSpc>
                <a:spcPts val="3500"/>
              </a:lnSpc>
            </a:pPr>
            <a:r>
              <a:rPr lang="zh-CN" altLang="en-US" sz="2400" b="1" dirty="0">
                <a:latin typeface="Arial" panose="020B0604020202020204" pitchFamily="34" charset="0"/>
                <a:cs typeface="Arial" panose="020B0604020202020204" pitchFamily="34" charset="0"/>
              </a:rPr>
              <a:t>构造</a:t>
            </a:r>
            <a:r>
              <a:rPr lang="en-US" altLang="zh-CN" sz="2400" b="1" dirty="0">
                <a:latin typeface="Arial" panose="020B0604020202020204" pitchFamily="34" charset="0"/>
                <a:cs typeface="Arial" panose="020B0604020202020204" pitchFamily="34" charset="0"/>
              </a:rPr>
              <a:t>&lt;A</a:t>
            </a:r>
            <a:r>
              <a:rPr lang="en-US" altLang="zh-CN" sz="2400" b="1" baseline="-25000" dirty="0">
                <a:latin typeface="Arial" panose="020B0604020202020204" pitchFamily="34" charset="0"/>
                <a:cs typeface="Arial" panose="020B0604020202020204" pitchFamily="34" charset="0"/>
              </a:rPr>
              <a:t> 1,</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6</a:t>
            </a:r>
            <a:r>
              <a:rPr lang="en-US" altLang="zh-CN" sz="2400" b="1" dirty="0">
                <a:latin typeface="Arial" panose="020B0604020202020204" pitchFamily="34" charset="0"/>
                <a:cs typeface="Arial" panose="020B0604020202020204" pitchFamily="34" charset="0"/>
              </a:rPr>
              <a:t>&gt;</a:t>
            </a:r>
            <a:r>
              <a:rPr lang="zh-CN" altLang="en-US" sz="2400" b="1" dirty="0">
                <a:latin typeface="Arial" panose="020B0604020202020204" pitchFamily="34" charset="0"/>
                <a:cs typeface="Arial" panose="020B0604020202020204" pitchFamily="34" charset="0"/>
              </a:rPr>
              <a:t>的</a:t>
            </a:r>
            <a:r>
              <a:rPr lang="zh-CN" altLang="en-US" sz="2400" b="1" dirty="0">
                <a:solidFill>
                  <a:srgbClr val="FF0000"/>
                </a:solidFill>
                <a:latin typeface="Arial" panose="020B0604020202020204" pitchFamily="34" charset="0"/>
                <a:cs typeface="Arial" panose="020B0604020202020204" pitchFamily="34" charset="0"/>
              </a:rPr>
              <a:t>最优完全加括号方案</a:t>
            </a:r>
            <a:r>
              <a:rPr lang="en-US" altLang="zh-CN" sz="2400" b="1" dirty="0">
                <a:solidFill>
                  <a:srgbClr val="FF0000"/>
                </a:solidFill>
                <a:latin typeface="Arial" panose="020B0604020202020204" pitchFamily="34" charset="0"/>
                <a:cs typeface="Arial" panose="020B0604020202020204" pitchFamily="34" charset="0"/>
              </a:rPr>
              <a:t>:</a:t>
            </a:r>
          </a:p>
          <a:p>
            <a:pPr>
              <a:lnSpc>
                <a:spcPts val="3500"/>
              </a:lnSpc>
            </a:pPr>
            <a:r>
              <a:rPr lang="en-US" altLang="zh-CN" sz="2400" b="1" dirty="0">
                <a:solidFill>
                  <a:srgbClr val="FF0000"/>
                </a:solidFill>
                <a:latin typeface="Arial" panose="020B0604020202020204" pitchFamily="34" charset="0"/>
                <a:cs typeface="Arial" panose="020B0604020202020204" pitchFamily="34" charset="0"/>
              </a:rPr>
              <a:t>s[1,6]=3,                   </a:t>
            </a:r>
            <a:r>
              <a:rPr lang="en-US" altLang="zh-CN" sz="2400" b="1" dirty="0">
                <a:latin typeface="Arial" panose="020B0604020202020204" pitchFamily="34" charset="0"/>
                <a:cs typeface="Arial" panose="020B0604020202020204" pitchFamily="34" charset="0"/>
              </a:rPr>
              <a:t> ((&lt;A</a:t>
            </a:r>
            <a:r>
              <a:rPr lang="en-US" altLang="zh-CN" sz="2400" b="1" baseline="-25000" dirty="0">
                <a:latin typeface="Arial" panose="020B0604020202020204" pitchFamily="34" charset="0"/>
                <a:cs typeface="Arial" panose="020B0604020202020204" pitchFamily="34" charset="0"/>
              </a:rPr>
              <a:t> 1,</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 ,A</a:t>
            </a:r>
            <a:r>
              <a:rPr lang="en-US" altLang="zh-CN" sz="2400" b="1" baseline="-25000" dirty="0">
                <a:latin typeface="Arial" panose="020B0604020202020204" pitchFamily="34" charset="0"/>
                <a:cs typeface="Arial" panose="020B0604020202020204" pitchFamily="34" charset="0"/>
              </a:rPr>
              <a:t> 3</a:t>
            </a:r>
            <a:r>
              <a:rPr lang="en-US" altLang="zh-CN" sz="2400" b="1" dirty="0">
                <a:latin typeface="Arial" panose="020B0604020202020204" pitchFamily="34" charset="0"/>
                <a:cs typeface="Arial" panose="020B0604020202020204" pitchFamily="34" charset="0"/>
              </a:rPr>
              <a:t>&gt;)(&lt;A</a:t>
            </a:r>
            <a:r>
              <a:rPr lang="en-US" altLang="zh-CN" sz="2400" b="1" baseline="-25000" dirty="0">
                <a:latin typeface="Arial" panose="020B0604020202020204" pitchFamily="34" charset="0"/>
                <a:cs typeface="Arial" panose="020B0604020202020204" pitchFamily="34" charset="0"/>
              </a:rPr>
              <a:t> 4,</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5</a:t>
            </a:r>
            <a:r>
              <a:rPr lang="en-US" altLang="zh-CN" sz="2400" b="1" dirty="0">
                <a:latin typeface="Arial" panose="020B0604020202020204" pitchFamily="34" charset="0"/>
                <a:cs typeface="Arial" panose="020B0604020202020204" pitchFamily="34" charset="0"/>
              </a:rPr>
              <a:t> ,A</a:t>
            </a:r>
            <a:r>
              <a:rPr lang="en-US" altLang="zh-CN" sz="2400" b="1" baseline="-25000" dirty="0">
                <a:latin typeface="Arial" panose="020B0604020202020204" pitchFamily="34" charset="0"/>
                <a:cs typeface="Arial" panose="020B0604020202020204" pitchFamily="34" charset="0"/>
              </a:rPr>
              <a:t> 6</a:t>
            </a:r>
            <a:r>
              <a:rPr lang="en-US" altLang="zh-CN" sz="2400" b="1" dirty="0">
                <a:latin typeface="Arial" panose="020B0604020202020204" pitchFamily="34" charset="0"/>
                <a:cs typeface="Arial" panose="020B0604020202020204" pitchFamily="34" charset="0"/>
              </a:rPr>
              <a:t>&gt;))</a:t>
            </a:r>
          </a:p>
          <a:p>
            <a:pPr>
              <a:lnSpc>
                <a:spcPts val="3500"/>
              </a:lnSpc>
            </a:pPr>
            <a:r>
              <a:rPr lang="en-US" altLang="zh-CN" sz="2400" b="1" dirty="0">
                <a:solidFill>
                  <a:srgbClr val="FF0000"/>
                </a:solidFill>
                <a:latin typeface="Arial" panose="020B0604020202020204" pitchFamily="34" charset="0"/>
                <a:cs typeface="Arial" panose="020B0604020202020204" pitchFamily="34" charset="0"/>
              </a:rPr>
              <a:t>s[1,s[1,6]]=s[1,3]=1,           </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 1</a:t>
            </a:r>
            <a:r>
              <a:rPr lang="en-US" altLang="zh-CN" sz="2400" b="1" dirty="0">
                <a:latin typeface="Arial" panose="020B0604020202020204" pitchFamily="34" charset="0"/>
                <a:cs typeface="Arial" panose="020B0604020202020204" pitchFamily="34" charset="0"/>
              </a:rPr>
              <a:t>(&lt;A</a:t>
            </a:r>
            <a:r>
              <a:rPr lang="en-US" altLang="zh-CN" sz="2400" b="1" baseline="-25000" dirty="0">
                <a:latin typeface="Arial" panose="020B0604020202020204" pitchFamily="34" charset="0"/>
                <a:cs typeface="Arial" panose="020B0604020202020204" pitchFamily="34" charset="0"/>
              </a:rPr>
              <a:t>2</a:t>
            </a:r>
            <a:r>
              <a:rPr lang="en-US" altLang="zh-CN" sz="2400" b="1" dirty="0">
                <a:latin typeface="Arial" panose="020B0604020202020204" pitchFamily="34" charset="0"/>
                <a:cs typeface="Arial" panose="020B0604020202020204" pitchFamily="34" charset="0"/>
              </a:rPr>
              <a:t> ,A</a:t>
            </a:r>
            <a:r>
              <a:rPr lang="en-US" altLang="zh-CN" sz="2400" b="1" baseline="-25000" dirty="0">
                <a:latin typeface="Arial" panose="020B0604020202020204" pitchFamily="34" charset="0"/>
                <a:cs typeface="Arial" panose="020B0604020202020204" pitchFamily="34" charset="0"/>
              </a:rPr>
              <a:t> 3</a:t>
            </a:r>
            <a:r>
              <a:rPr lang="en-US" altLang="zh-CN" sz="2400" b="1" dirty="0">
                <a:latin typeface="Arial" panose="020B0604020202020204" pitchFamily="34" charset="0"/>
                <a:cs typeface="Arial" panose="020B0604020202020204" pitchFamily="34" charset="0"/>
              </a:rPr>
              <a:t>&gt;))</a:t>
            </a:r>
          </a:p>
          <a:p>
            <a:pPr>
              <a:lnSpc>
                <a:spcPts val="3500"/>
              </a:lnSpc>
            </a:pPr>
            <a:r>
              <a:rPr lang="en-US" altLang="zh-CN" sz="2400" b="1" dirty="0">
                <a:solidFill>
                  <a:srgbClr val="FF0000"/>
                </a:solidFill>
                <a:latin typeface="Arial" panose="020B0604020202020204" pitchFamily="34" charset="0"/>
                <a:cs typeface="Arial" panose="020B0604020202020204" pitchFamily="34" charset="0"/>
              </a:rPr>
              <a:t>s[s[1,6]+1,6]=s[4,6]=5</a:t>
            </a:r>
            <a:r>
              <a:rPr lang="en-US" altLang="zh-CN" sz="2400" b="1" dirty="0">
                <a:latin typeface="Arial" panose="020B0604020202020204" pitchFamily="34" charset="0"/>
                <a:cs typeface="Arial" panose="020B0604020202020204" pitchFamily="34" charset="0"/>
              </a:rPr>
              <a:t>,       ((&lt;A</a:t>
            </a:r>
            <a:r>
              <a:rPr lang="en-US" altLang="zh-CN" sz="2400" b="1" baseline="-25000" dirty="0">
                <a:latin typeface="Arial" panose="020B0604020202020204" pitchFamily="34" charset="0"/>
                <a:cs typeface="Arial" panose="020B0604020202020204" pitchFamily="34" charset="0"/>
              </a:rPr>
              <a:t> 4,</a:t>
            </a:r>
            <a:r>
              <a:rPr lang="en-US" altLang="zh-CN" sz="2400" b="1" dirty="0">
                <a:latin typeface="Arial" panose="020B0604020202020204" pitchFamily="34" charset="0"/>
                <a:cs typeface="Arial" panose="020B0604020202020204" pitchFamily="34" charset="0"/>
              </a:rPr>
              <a:t>A</a:t>
            </a:r>
            <a:r>
              <a:rPr lang="en-US" altLang="zh-CN" sz="2400" b="1" baseline="-25000" dirty="0">
                <a:latin typeface="Arial" panose="020B0604020202020204" pitchFamily="34" charset="0"/>
                <a:cs typeface="Arial" panose="020B0604020202020204" pitchFamily="34" charset="0"/>
              </a:rPr>
              <a:t>5</a:t>
            </a:r>
            <a:r>
              <a:rPr lang="en-US" altLang="zh-CN" sz="2400" b="1" dirty="0">
                <a:latin typeface="Arial" panose="020B0604020202020204" pitchFamily="34" charset="0"/>
                <a:cs typeface="Arial" panose="020B0604020202020204" pitchFamily="34" charset="0"/>
              </a:rPr>
              <a:t>&gt; )A</a:t>
            </a:r>
            <a:r>
              <a:rPr lang="en-US" altLang="zh-CN" sz="2400" b="1" baseline="-25000" dirty="0">
                <a:latin typeface="Arial" panose="020B0604020202020204" pitchFamily="34" charset="0"/>
                <a:cs typeface="Arial" panose="020B0604020202020204" pitchFamily="34" charset="0"/>
              </a:rPr>
              <a:t> 6</a:t>
            </a:r>
            <a:r>
              <a:rPr lang="en-US" altLang="zh-CN" sz="2400" b="1" dirty="0">
                <a:latin typeface="Arial" panose="020B0604020202020204" pitchFamily="34" charset="0"/>
                <a:cs typeface="Arial" panose="020B0604020202020204" pitchFamily="34" charset="0"/>
              </a:rPr>
              <a:t>)</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421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Print-Optimal-</a:t>
            </a:r>
            <a:r>
              <a:rPr lang="en-US" altLang="zh-CN" sz="2400" dirty="0" err="1">
                <a:latin typeface="Arial" panose="020B0604020202020204" pitchFamily="34" charset="0"/>
                <a:cs typeface="Arial" panose="020B0604020202020204" pitchFamily="34" charset="0"/>
              </a:rPr>
              <a:t>Parens</a:t>
            </a:r>
            <a:r>
              <a:rPr lang="en-US" altLang="zh-CN"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s,i,j</a:t>
            </a:r>
            <a:r>
              <a:rPr lang="en-US" altLang="zh-CN" sz="2400" dirty="0">
                <a:latin typeface="Arial" panose="020B0604020202020204" pitchFamily="34" charset="0"/>
                <a:cs typeface="Arial" panose="020B0604020202020204" pitchFamily="34" charset="0"/>
              </a:rPr>
              <a:t>)</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   if(i==j) print ‘</a:t>
            </a:r>
            <a:r>
              <a:rPr lang="en-US" altLang="zh-CN" sz="2400" dirty="0" err="1">
                <a:latin typeface="Arial" panose="020B0604020202020204" pitchFamily="34" charset="0"/>
                <a:cs typeface="Arial" panose="020B0604020202020204" pitchFamily="34" charset="0"/>
              </a:rPr>
              <a:t>A’</a:t>
            </a:r>
            <a:r>
              <a:rPr lang="en-US" altLang="zh-CN" sz="2400" baseline="-25000" dirty="0" err="1">
                <a:latin typeface="Arial" panose="020B0604020202020204" pitchFamily="34" charset="0"/>
                <a:cs typeface="Arial" panose="020B0604020202020204" pitchFamily="34" charset="0"/>
              </a:rPr>
              <a:t>i</a:t>
            </a:r>
            <a:r>
              <a:rPr lang="en-US" altLang="zh-CN" sz="2400" baseline="-25000" dirty="0">
                <a:latin typeface="Arial" panose="020B0604020202020204" pitchFamily="34" charset="0"/>
                <a:cs typeface="Arial" panose="020B0604020202020204" pitchFamily="34" charset="0"/>
              </a:rPr>
              <a:t>;</a:t>
            </a:r>
          </a:p>
          <a:p>
            <a:pPr marL="0" indent="0">
              <a:lnSpc>
                <a:spcPct val="150000"/>
              </a:lnSpc>
              <a:spcBef>
                <a:spcPts val="0"/>
              </a:spcBef>
              <a:spcAft>
                <a:spcPts val="0"/>
              </a:spcAft>
              <a:buNone/>
            </a:pPr>
            <a:r>
              <a:rPr lang="en-US" altLang="zh-CN" sz="2400" baseline="-250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else</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    {    print ‘(‘;</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Print-Optimal-</a:t>
            </a:r>
            <a:r>
              <a:rPr lang="en-US" altLang="zh-CN" sz="2400" dirty="0" err="1">
                <a:solidFill>
                  <a:srgbClr val="FF0000"/>
                </a:solidFill>
                <a:latin typeface="Arial" panose="020B0604020202020204" pitchFamily="34" charset="0"/>
                <a:cs typeface="Arial" panose="020B0604020202020204" pitchFamily="34" charset="0"/>
              </a:rPr>
              <a:t>Parens</a:t>
            </a:r>
            <a:r>
              <a:rPr lang="en-US" altLang="zh-CN" sz="2400" dirty="0">
                <a:solidFill>
                  <a:srgbClr val="FF0000"/>
                </a:solidFill>
                <a:latin typeface="Arial" panose="020B0604020202020204" pitchFamily="34" charset="0"/>
                <a:cs typeface="Arial" panose="020B0604020202020204" pitchFamily="34" charset="0"/>
              </a:rPr>
              <a:t>(</a:t>
            </a:r>
            <a:r>
              <a:rPr lang="en-US" altLang="zh-CN" sz="2400" dirty="0" err="1">
                <a:solidFill>
                  <a:srgbClr val="FF0000"/>
                </a:solidFill>
                <a:latin typeface="Arial" panose="020B0604020202020204" pitchFamily="34" charset="0"/>
                <a:cs typeface="Arial" panose="020B0604020202020204" pitchFamily="34" charset="0"/>
              </a:rPr>
              <a:t>s,i,s</a:t>
            </a:r>
            <a:r>
              <a:rPr lang="en-US" altLang="zh-CN" sz="2400" dirty="0">
                <a:solidFill>
                  <a:srgbClr val="FF0000"/>
                </a:solidFill>
                <a:latin typeface="Arial" panose="020B0604020202020204" pitchFamily="34" charset="0"/>
                <a:cs typeface="Arial" panose="020B0604020202020204" pitchFamily="34" charset="0"/>
              </a:rPr>
              <a:t>[</a:t>
            </a:r>
            <a:r>
              <a:rPr lang="en-US" altLang="zh-CN" sz="2400" dirty="0" err="1">
                <a:solidFill>
                  <a:srgbClr val="FF0000"/>
                </a:solidFill>
                <a:latin typeface="Arial" panose="020B0604020202020204" pitchFamily="34" charset="0"/>
                <a:cs typeface="Arial" panose="020B0604020202020204" pitchFamily="34" charset="0"/>
              </a:rPr>
              <a:t>i,j</a:t>
            </a:r>
            <a:r>
              <a:rPr lang="en-US" altLang="zh-CN" sz="2400" dirty="0">
                <a:solidFill>
                  <a:srgbClr val="FF0000"/>
                </a:solidFill>
                <a:latin typeface="Arial" panose="020B0604020202020204" pitchFamily="34" charset="0"/>
                <a:cs typeface="Arial" panose="020B0604020202020204" pitchFamily="34" charset="0"/>
              </a:rPr>
              <a:t>]);</a:t>
            </a:r>
          </a:p>
          <a:p>
            <a:pPr marL="0" indent="0">
              <a:lnSpc>
                <a:spcPct val="150000"/>
              </a:lnSpc>
              <a:spcBef>
                <a:spcPts val="0"/>
              </a:spcBef>
              <a:spcAft>
                <a:spcPts val="0"/>
              </a:spcAft>
              <a:buNone/>
            </a:pPr>
            <a:r>
              <a:rPr lang="en-US" altLang="zh-CN" sz="2400" dirty="0">
                <a:solidFill>
                  <a:srgbClr val="FF0000"/>
                </a:solidFill>
                <a:latin typeface="Arial" panose="020B0604020202020204" pitchFamily="34" charset="0"/>
                <a:cs typeface="Arial" panose="020B0604020202020204" pitchFamily="34" charset="0"/>
              </a:rPr>
              <a:t>         Print-Optimal-</a:t>
            </a:r>
            <a:r>
              <a:rPr lang="en-US" altLang="zh-CN" sz="2400" dirty="0" err="1">
                <a:solidFill>
                  <a:srgbClr val="FF0000"/>
                </a:solidFill>
                <a:latin typeface="Arial" panose="020B0604020202020204" pitchFamily="34" charset="0"/>
                <a:cs typeface="Arial" panose="020B0604020202020204" pitchFamily="34" charset="0"/>
              </a:rPr>
              <a:t>Parens</a:t>
            </a:r>
            <a:r>
              <a:rPr lang="en-US" altLang="zh-CN" sz="2400" dirty="0">
                <a:solidFill>
                  <a:srgbClr val="FF0000"/>
                </a:solidFill>
                <a:latin typeface="Arial" panose="020B0604020202020204" pitchFamily="34" charset="0"/>
                <a:cs typeface="Arial" panose="020B0604020202020204" pitchFamily="34" charset="0"/>
              </a:rPr>
              <a:t>(</a:t>
            </a:r>
            <a:r>
              <a:rPr lang="en-US" altLang="zh-CN" sz="2400" dirty="0" err="1">
                <a:solidFill>
                  <a:srgbClr val="FF0000"/>
                </a:solidFill>
                <a:latin typeface="Arial" panose="020B0604020202020204" pitchFamily="34" charset="0"/>
                <a:cs typeface="Arial" panose="020B0604020202020204" pitchFamily="34" charset="0"/>
              </a:rPr>
              <a:t>s,s</a:t>
            </a:r>
            <a:r>
              <a:rPr lang="en-US" altLang="zh-CN" sz="2400" dirty="0">
                <a:solidFill>
                  <a:srgbClr val="FF0000"/>
                </a:solidFill>
                <a:latin typeface="Arial" panose="020B0604020202020204" pitchFamily="34" charset="0"/>
                <a:cs typeface="Arial" panose="020B0604020202020204" pitchFamily="34" charset="0"/>
              </a:rPr>
              <a:t>[</a:t>
            </a:r>
            <a:r>
              <a:rPr lang="en-US" altLang="zh-CN" sz="2400" dirty="0" err="1">
                <a:solidFill>
                  <a:srgbClr val="FF0000"/>
                </a:solidFill>
                <a:latin typeface="Arial" panose="020B0604020202020204" pitchFamily="34" charset="0"/>
                <a:cs typeface="Arial" panose="020B0604020202020204" pitchFamily="34" charset="0"/>
              </a:rPr>
              <a:t>i,j</a:t>
            </a:r>
            <a:r>
              <a:rPr lang="en-US" altLang="zh-CN" sz="2400" dirty="0">
                <a:solidFill>
                  <a:srgbClr val="FF0000"/>
                </a:solidFill>
                <a:latin typeface="Arial" panose="020B0604020202020204" pitchFamily="34" charset="0"/>
                <a:cs typeface="Arial" panose="020B0604020202020204" pitchFamily="34" charset="0"/>
              </a:rPr>
              <a:t>]+1,j);</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         print  ‘)’;</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     }</a:t>
            </a:r>
          </a:p>
          <a:p>
            <a:pPr marL="0" indent="0">
              <a:lnSpc>
                <a:spcPct val="150000"/>
              </a:lnSpc>
              <a:spcBef>
                <a:spcPts val="0"/>
              </a:spcBef>
              <a:spcAft>
                <a:spcPts val="0"/>
              </a:spcAft>
              <a:buNone/>
            </a:pPr>
            <a:r>
              <a:rPr lang="en-US" altLang="zh-CN" sz="2400" dirty="0">
                <a:latin typeface="Arial" panose="020B0604020202020204" pitchFamily="34" charset="0"/>
                <a:cs typeface="Arial" panose="020B0604020202020204" pitchFamily="34" charset="0"/>
              </a:rPr>
              <a:t>}</a:t>
            </a:r>
            <a:r>
              <a:rPr lang="en-US" altLang="zh-CN" sz="2400" dirty="0"/>
              <a:t>      </a:t>
            </a:r>
          </a:p>
          <a:p>
            <a:pPr marL="0" indent="0">
              <a:lnSpc>
                <a:spcPct val="150000"/>
              </a:lnSpc>
              <a:spcBef>
                <a:spcPts val="0"/>
              </a:spcBef>
              <a:spcAft>
                <a:spcPts val="0"/>
              </a:spcAft>
              <a:buNone/>
            </a:pPr>
            <a:r>
              <a:rPr lang="en-US" altLang="zh-CN" sz="2400" baseline="-25000" dirty="0"/>
              <a:t>    </a:t>
            </a:r>
            <a:endParaRPr lang="zh-CN" altLang="en-US" sz="2400" baseline="-25000"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矩阵链乘法问题</a:t>
            </a:r>
            <a:endParaRPr lang="zh-CN" altLang="en-US" dirty="0"/>
          </a:p>
        </p:txBody>
      </p:sp>
      <p:sp>
        <p:nvSpPr>
          <p:cNvPr id="7" name="文本框 6"/>
          <p:cNvSpPr txBox="1"/>
          <p:nvPr/>
        </p:nvSpPr>
        <p:spPr>
          <a:xfrm>
            <a:off x="2228045" y="4906851"/>
            <a:ext cx="6503831" cy="2031325"/>
          </a:xfrm>
          <a:prstGeom prst="rect">
            <a:avLst/>
          </a:prstGeom>
          <a:noFill/>
        </p:spPr>
        <p:txBody>
          <a:bodyPr wrap="square" rtlCol="0">
            <a:spAutoFit/>
          </a:bodyPr>
          <a:lstStyle/>
          <a:p>
            <a:pPr>
              <a:lnSpc>
                <a:spcPct val="150000"/>
              </a:lnSpc>
            </a:pPr>
            <a:r>
              <a:rPr lang="zh-CN" altLang="en-US" sz="2800" b="1" dirty="0">
                <a:solidFill>
                  <a:srgbClr val="0000CC"/>
                </a:solidFill>
                <a:latin typeface="Arial" panose="020B0604020202020204" pitchFamily="34" charset="0"/>
                <a:cs typeface="Arial" panose="020B0604020202020204" pitchFamily="34" charset="0"/>
              </a:rPr>
              <a:t>调用：</a:t>
            </a:r>
            <a:r>
              <a:rPr lang="en-US" altLang="zh-CN" sz="2800" b="1" dirty="0">
                <a:solidFill>
                  <a:srgbClr val="0000CC"/>
                </a:solidFill>
                <a:latin typeface="Arial" panose="020B0604020202020204" pitchFamily="34" charset="0"/>
                <a:cs typeface="Arial" panose="020B0604020202020204" pitchFamily="34" charset="0"/>
              </a:rPr>
              <a:t>Print-Optimal-</a:t>
            </a:r>
            <a:r>
              <a:rPr lang="en-US" altLang="zh-CN" sz="2800" b="1" dirty="0" err="1">
                <a:solidFill>
                  <a:srgbClr val="0000CC"/>
                </a:solidFill>
                <a:latin typeface="Arial" panose="020B0604020202020204" pitchFamily="34" charset="0"/>
                <a:cs typeface="Arial" panose="020B0604020202020204" pitchFamily="34" charset="0"/>
              </a:rPr>
              <a:t>Parens</a:t>
            </a:r>
            <a:r>
              <a:rPr lang="en-US" altLang="zh-CN" sz="2800" b="1" dirty="0">
                <a:solidFill>
                  <a:srgbClr val="0000CC"/>
                </a:solidFill>
                <a:latin typeface="Arial" panose="020B0604020202020204" pitchFamily="34" charset="0"/>
                <a:cs typeface="Arial" panose="020B0604020202020204" pitchFamily="34" charset="0"/>
              </a:rPr>
              <a:t>(s,1,6)</a:t>
            </a:r>
          </a:p>
          <a:p>
            <a:pPr>
              <a:lnSpc>
                <a:spcPct val="150000"/>
              </a:lnSpc>
            </a:pPr>
            <a:r>
              <a:rPr lang="zh-CN" altLang="en-US" sz="2800" b="1" dirty="0">
                <a:solidFill>
                  <a:srgbClr val="0000CC"/>
                </a:solidFill>
                <a:latin typeface="Arial" panose="020B0604020202020204" pitchFamily="34" charset="0"/>
                <a:cs typeface="Arial" panose="020B0604020202020204" pitchFamily="34" charset="0"/>
              </a:rPr>
              <a:t>输出</a:t>
            </a:r>
            <a:r>
              <a:rPr lang="zh-CN" altLang="en-US" sz="2800" b="1" dirty="0">
                <a:solidFill>
                  <a:srgbClr val="0000CC"/>
                </a:solidFill>
                <a:latin typeface="Arial" panose="020B0604020202020204" pitchFamily="34" charset="0"/>
                <a:cs typeface="Arial" panose="020B0604020202020204" pitchFamily="34" charset="0"/>
                <a:sym typeface="Wingdings" panose="05000000000000000000" pitchFamily="2" charset="2"/>
              </a:rPr>
              <a:t>：</a:t>
            </a:r>
            <a:r>
              <a:rPr lang="en-US" altLang="zh-CN" sz="2800" b="1" dirty="0">
                <a:solidFill>
                  <a:srgbClr val="0000CC"/>
                </a:solidFill>
                <a:latin typeface="Arial" panose="020B0604020202020204" pitchFamily="34" charset="0"/>
                <a:cs typeface="Arial" panose="020B0604020202020204" pitchFamily="34" charset="0"/>
              </a:rPr>
              <a:t>((A</a:t>
            </a:r>
            <a:r>
              <a:rPr lang="en-US" altLang="zh-CN" sz="2800" b="1" baseline="-25000" dirty="0">
                <a:solidFill>
                  <a:srgbClr val="0000CC"/>
                </a:solidFill>
                <a:latin typeface="Arial" panose="020B0604020202020204" pitchFamily="34" charset="0"/>
                <a:cs typeface="Arial" panose="020B0604020202020204" pitchFamily="34" charset="0"/>
              </a:rPr>
              <a:t> 1</a:t>
            </a:r>
            <a:r>
              <a:rPr lang="en-US" altLang="zh-CN" sz="2800" b="1" dirty="0">
                <a:solidFill>
                  <a:srgbClr val="0000CC"/>
                </a:solidFill>
                <a:latin typeface="Arial" panose="020B0604020202020204" pitchFamily="34" charset="0"/>
                <a:cs typeface="Arial" panose="020B0604020202020204" pitchFamily="34" charset="0"/>
              </a:rPr>
              <a:t>(A</a:t>
            </a:r>
            <a:r>
              <a:rPr lang="en-US" altLang="zh-CN" sz="2800" b="1" baseline="-25000" dirty="0">
                <a:solidFill>
                  <a:srgbClr val="0000CC"/>
                </a:solidFill>
                <a:latin typeface="Arial" panose="020B0604020202020204" pitchFamily="34" charset="0"/>
                <a:cs typeface="Arial" panose="020B0604020202020204" pitchFamily="34" charset="0"/>
              </a:rPr>
              <a:t>2</a:t>
            </a:r>
            <a:r>
              <a:rPr lang="en-US" altLang="zh-CN" sz="2800" b="1" dirty="0">
                <a:solidFill>
                  <a:srgbClr val="0000CC"/>
                </a:solidFill>
                <a:latin typeface="Arial" panose="020B0604020202020204" pitchFamily="34" charset="0"/>
                <a:cs typeface="Arial" panose="020B0604020202020204" pitchFamily="34" charset="0"/>
              </a:rPr>
              <a:t> A</a:t>
            </a:r>
            <a:r>
              <a:rPr lang="en-US" altLang="zh-CN" sz="2800" b="1" baseline="-25000" dirty="0">
                <a:solidFill>
                  <a:srgbClr val="0000CC"/>
                </a:solidFill>
                <a:latin typeface="Arial" panose="020B0604020202020204" pitchFamily="34" charset="0"/>
                <a:cs typeface="Arial" panose="020B0604020202020204" pitchFamily="34" charset="0"/>
              </a:rPr>
              <a:t> 3</a:t>
            </a:r>
            <a:r>
              <a:rPr lang="en-US" altLang="zh-CN" sz="2800" b="1" dirty="0">
                <a:solidFill>
                  <a:srgbClr val="0000CC"/>
                </a:solidFill>
                <a:latin typeface="Arial" panose="020B0604020202020204" pitchFamily="34" charset="0"/>
                <a:cs typeface="Arial" panose="020B0604020202020204" pitchFamily="34" charset="0"/>
              </a:rPr>
              <a:t>))((A</a:t>
            </a:r>
            <a:r>
              <a:rPr lang="en-US" altLang="zh-CN" sz="2800" b="1" baseline="-25000" dirty="0">
                <a:solidFill>
                  <a:srgbClr val="0000CC"/>
                </a:solidFill>
                <a:latin typeface="Arial" panose="020B0604020202020204" pitchFamily="34" charset="0"/>
                <a:cs typeface="Arial" panose="020B0604020202020204" pitchFamily="34" charset="0"/>
              </a:rPr>
              <a:t> 4</a:t>
            </a:r>
            <a:r>
              <a:rPr lang="en-US" altLang="zh-CN" sz="2800" b="1" dirty="0">
                <a:solidFill>
                  <a:srgbClr val="0000CC"/>
                </a:solidFill>
                <a:latin typeface="Arial" panose="020B0604020202020204" pitchFamily="34" charset="0"/>
                <a:cs typeface="Arial" panose="020B0604020202020204" pitchFamily="34" charset="0"/>
              </a:rPr>
              <a:t>A</a:t>
            </a:r>
            <a:r>
              <a:rPr lang="en-US" altLang="zh-CN" sz="2800" b="1" baseline="-25000" dirty="0">
                <a:solidFill>
                  <a:srgbClr val="0000CC"/>
                </a:solidFill>
                <a:latin typeface="Arial" panose="020B0604020202020204" pitchFamily="34" charset="0"/>
                <a:cs typeface="Arial" panose="020B0604020202020204" pitchFamily="34" charset="0"/>
              </a:rPr>
              <a:t>5</a:t>
            </a:r>
            <a:r>
              <a:rPr lang="en-US" altLang="zh-CN" sz="2800" b="1" dirty="0">
                <a:solidFill>
                  <a:srgbClr val="0000CC"/>
                </a:solidFill>
                <a:latin typeface="Arial" panose="020B0604020202020204" pitchFamily="34" charset="0"/>
                <a:cs typeface="Arial" panose="020B0604020202020204" pitchFamily="34" charset="0"/>
              </a:rPr>
              <a:t>)A</a:t>
            </a:r>
            <a:r>
              <a:rPr lang="en-US" altLang="zh-CN" sz="2800" b="1" baseline="-25000" dirty="0">
                <a:solidFill>
                  <a:srgbClr val="0000CC"/>
                </a:solidFill>
                <a:latin typeface="Arial" panose="020B0604020202020204" pitchFamily="34" charset="0"/>
                <a:cs typeface="Arial" panose="020B0604020202020204" pitchFamily="34" charset="0"/>
              </a:rPr>
              <a:t> 6</a:t>
            </a:r>
            <a:r>
              <a:rPr lang="en-US" altLang="zh-CN" sz="2800" b="1" dirty="0">
                <a:solidFill>
                  <a:srgbClr val="0000CC"/>
                </a:solidFill>
                <a:latin typeface="Arial" panose="020B0604020202020204" pitchFamily="34" charset="0"/>
                <a:cs typeface="Arial" panose="020B0604020202020204" pitchFamily="34" charset="0"/>
              </a:rPr>
              <a:t>))</a:t>
            </a:r>
          </a:p>
          <a:p>
            <a:pPr>
              <a:lnSpc>
                <a:spcPct val="150000"/>
              </a:lnSpc>
            </a:pPr>
            <a:endParaRPr lang="zh-CN" altLang="en-US" sz="2800" b="1" dirty="0">
              <a:solidFill>
                <a:srgbClr val="0000CC"/>
              </a:solidFill>
            </a:endParaRPr>
          </a:p>
        </p:txBody>
      </p:sp>
    </p:spTree>
    <p:extLst>
      <p:ext uri="{BB962C8B-B14F-4D97-AF65-F5344CB8AC3E}">
        <p14:creationId xmlns:p14="http://schemas.microsoft.com/office/powerpoint/2010/main" val="117509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80600" indent="-457200"/>
            <a:r>
              <a:rPr lang="zh-CN" altLang="en-US" dirty="0">
                <a:latin typeface="华文楷体" panose="02010600040101010101" pitchFamily="2" charset="-122"/>
                <a:ea typeface="华文楷体" panose="02010600040101010101" pitchFamily="2" charset="-122"/>
              </a:rPr>
              <a:t>动态规划与分治法类似，其基本思想也是将待求解问题分解成若干个子问题。</a:t>
            </a:r>
            <a:r>
              <a:rPr lang="zh-CN" altLang="en-US" dirty="0">
                <a:solidFill>
                  <a:srgbClr val="FF0000"/>
                </a:solidFill>
                <a:latin typeface="楷体" pitchFamily="49" charset="-122"/>
                <a:ea typeface="楷体" pitchFamily="49" charset="-122"/>
              </a:rPr>
              <a:t>但是经分解得到的子问题往往不是互相独立的（即有重叠子问题）。</a:t>
            </a:r>
            <a:r>
              <a:rPr lang="zh-CN" altLang="en-US" dirty="0">
                <a:latin typeface="楷体" pitchFamily="49" charset="-122"/>
                <a:ea typeface="楷体" pitchFamily="49" charset="-122"/>
              </a:rPr>
              <a:t>不同子问题的数目常常只有多项式量级。</a:t>
            </a:r>
            <a:r>
              <a:rPr lang="zh-CN" altLang="en-US" dirty="0">
                <a:latin typeface="华文楷体" panose="02010600040101010101" pitchFamily="2" charset="-122"/>
                <a:ea typeface="华文楷体" panose="02010600040101010101" pitchFamily="2" charset="-122"/>
              </a:rPr>
              <a:t>在用分治法求解时，有些子问题被重复计算了许多次。</a:t>
            </a:r>
            <a:r>
              <a:rPr lang="zh-CN" altLang="en-US" dirty="0">
                <a:solidFill>
                  <a:srgbClr val="0000CC"/>
                </a:solidFill>
                <a:latin typeface="楷体" pitchFamily="49" charset="-122"/>
                <a:ea typeface="楷体" pitchFamily="49" charset="-122"/>
              </a:rPr>
              <a:t>如果能够保存已经解决的子问题的答案，而在需要时再找出已求得的答案，就可以避免大量重复计算，</a:t>
            </a:r>
            <a:r>
              <a:rPr lang="zh-CN" altLang="en-US" dirty="0">
                <a:solidFill>
                  <a:srgbClr val="0000CC"/>
                </a:solidFill>
                <a:latin typeface="华文楷体" panose="02010600040101010101" pitchFamily="2" charset="-122"/>
                <a:ea typeface="华文楷体" panose="02010600040101010101" pitchFamily="2" charset="-122"/>
              </a:rPr>
              <a:t>从而得到多项式时间算法。</a:t>
            </a:r>
            <a:endParaRPr lang="en-US" altLang="zh-CN" dirty="0">
              <a:solidFill>
                <a:srgbClr val="0000CC"/>
              </a:solidFill>
              <a:latin typeface="楷体" pitchFamily="49" charset="-122"/>
              <a:ea typeface="楷体" pitchFamily="49" charset="-122"/>
            </a:endParaRPr>
          </a:p>
          <a:p>
            <a:pPr marL="914400" lvl="1" indent="-457200">
              <a:lnSpc>
                <a:spcPct val="100000"/>
              </a:lnSpc>
            </a:pPr>
            <a:endParaRPr lang="zh-CN" altLang="en-US" dirty="0">
              <a:latin typeface="华文楷体" panose="02010600040101010101" pitchFamily="2" charset="-122"/>
              <a:ea typeface="华文楷体" panose="02010600040101010101" pitchFamily="2" charset="-122"/>
            </a:endParaRPr>
          </a:p>
          <a:p>
            <a:pPr marL="457200" lvl="1" indent="0">
              <a:buNone/>
            </a:pP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r>
              <a:rPr lang="zh-CN" altLang="en-US" dirty="0"/>
              <a:t>总结</a:t>
            </a:r>
          </a:p>
        </p:txBody>
      </p:sp>
    </p:spTree>
    <p:extLst>
      <p:ext uri="{BB962C8B-B14F-4D97-AF65-F5344CB8AC3E}">
        <p14:creationId xmlns:p14="http://schemas.microsoft.com/office/powerpoint/2010/main" val="2464905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dirty="0">
                <a:solidFill>
                  <a:srgbClr val="FF0000"/>
                </a:solidFill>
                <a:latin typeface="华文楷体" panose="02010600040101010101" pitchFamily="2" charset="-122"/>
                <a:ea typeface="华文楷体" panose="02010600040101010101" pitchFamily="2" charset="-122"/>
              </a:rPr>
              <a:t>最优子结构</a:t>
            </a:r>
            <a:endParaRPr lang="en-US" altLang="zh-CN" dirty="0">
              <a:solidFill>
                <a:srgbClr val="FF0000"/>
              </a:solidFill>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问题的最优解包含着其子问题的最优解。</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利用问题的最优子结构性质，以自底向上的方式递归地从子问题的最优解逐步构造出整个问题的最优解。</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最优子结构是问题能用动态规划算法求解的前提。</a:t>
            </a:r>
            <a:endParaRPr lang="en-US" altLang="zh-CN" dirty="0">
              <a:latin typeface="华文楷体" panose="02010600040101010101" pitchFamily="2" charset="-122"/>
              <a:ea typeface="华文楷体" panose="02010600040101010101" pitchFamily="2" charset="-122"/>
            </a:endParaRPr>
          </a:p>
          <a:p>
            <a:pPr lvl="1"/>
            <a:r>
              <a:rPr lang="zh-CN" altLang="en-US" dirty="0">
                <a:latin typeface="华文楷体" panose="02010600040101010101" pitchFamily="2" charset="-122"/>
                <a:ea typeface="华文楷体" panose="02010600040101010101" pitchFamily="2" charset="-122"/>
              </a:rPr>
              <a:t>子问题无关性：同一问题下，子问题的计算相互之间不会干扰。</a:t>
            </a:r>
            <a:endParaRPr lang="en-US" altLang="zh-CN" dirty="0">
              <a:latin typeface="华文楷体" panose="02010600040101010101" pitchFamily="2" charset="-122"/>
              <a:ea typeface="华文楷体" panose="02010600040101010101" pitchFamily="2" charset="-122"/>
            </a:endParaRPr>
          </a:p>
          <a:p>
            <a:pPr lvl="2">
              <a:lnSpc>
                <a:spcPts val="3100"/>
              </a:lnSpc>
            </a:pPr>
            <a:endParaRPr lang="en-US" altLang="zh-CN" sz="2400" dirty="0">
              <a:latin typeface="华文楷体" panose="02010600040101010101" pitchFamily="2" charset="-122"/>
              <a:ea typeface="华文楷体" panose="02010600040101010101" pitchFamily="2" charset="-122"/>
            </a:endParaRPr>
          </a:p>
          <a:p>
            <a:pPr lvl="1">
              <a:lnSpc>
                <a:spcPts val="3100"/>
              </a:lnSpc>
            </a:pPr>
            <a:endParaRPr lang="en-US" altLang="zh-CN" sz="2400"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zh-CN" altLang="en-US" dirty="0"/>
              <a:t>动态规划算法的要素</a:t>
            </a:r>
          </a:p>
        </p:txBody>
      </p:sp>
    </p:spTree>
    <p:extLst>
      <p:ext uri="{BB962C8B-B14F-4D97-AF65-F5344CB8AC3E}">
        <p14:creationId xmlns:p14="http://schemas.microsoft.com/office/powerpoint/2010/main" val="2069914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solidFill>
                  <a:srgbClr val="FF0000"/>
                </a:solidFill>
                <a:latin typeface="华文楷体" panose="02010600040101010101" pitchFamily="2" charset="-122"/>
                <a:ea typeface="华文楷体" panose="02010600040101010101" pitchFamily="2" charset="-122"/>
              </a:rPr>
              <a:t>重叠子问题</a:t>
            </a:r>
            <a:endParaRPr lang="en-US" altLang="zh-CN" sz="2400" dirty="0">
              <a:solidFill>
                <a:srgbClr val="FF0000"/>
              </a:solidFill>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子问题空间必须足够“小”，即问题的递归算法会反复求解相同的子问题，而不是一直生成新的子问题。</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动态规划算法对每一个子问题求解一次，将解保存在一个表中，当再次需要解此子问题时，直接查表即可。</a:t>
            </a: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t>动态规划算法的要素</a:t>
            </a:r>
          </a:p>
        </p:txBody>
      </p:sp>
    </p:spTree>
    <p:extLst>
      <p:ext uri="{BB962C8B-B14F-4D97-AF65-F5344CB8AC3E}">
        <p14:creationId xmlns:p14="http://schemas.microsoft.com/office/powerpoint/2010/main" val="32354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2184"/>
            <a:ext cx="7321170" cy="19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1593"/>
            <a:ext cx="7467777" cy="196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20" name="Object 4"/>
          <p:cNvGraphicFramePr>
            <a:graphicFrameLocks noChangeAspect="1"/>
          </p:cNvGraphicFramePr>
          <p:nvPr>
            <p:extLst>
              <p:ext uri="{D42A27DB-BD31-4B8C-83A1-F6EECF244321}">
                <p14:modId xmlns:p14="http://schemas.microsoft.com/office/powerpoint/2010/main" val="1301083366"/>
              </p:ext>
            </p:extLst>
          </p:nvPr>
        </p:nvGraphicFramePr>
        <p:xfrm>
          <a:off x="3961908" y="3206324"/>
          <a:ext cx="5083892" cy="525341"/>
        </p:xfrm>
        <a:graphic>
          <a:graphicData uri="http://schemas.openxmlformats.org/presentationml/2006/ole">
            <mc:AlternateContent xmlns:mc="http://schemas.openxmlformats.org/markup-compatibility/2006">
              <mc:Choice xmlns:v="urn:schemas-microsoft-com:vml" Requires="v">
                <p:oleObj spid="_x0000_s3340" name="公式" r:id="rId5" imgW="2527300" imgH="254000" progId="Equation.3">
                  <p:embed/>
                </p:oleObj>
              </mc:Choice>
              <mc:Fallback>
                <p:oleObj name="公式" r:id="rId5" imgW="25273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1908" y="3206324"/>
                        <a:ext cx="5083892" cy="525341"/>
                      </a:xfrm>
                      <a:prstGeom prst="rect">
                        <a:avLst/>
                      </a:prstGeom>
                      <a:noFill/>
                      <a:ln w="38100" cmpd="dbl">
                        <a:solidFill>
                          <a:srgbClr val="000000"/>
                        </a:solidFill>
                        <a:miter lim="800000"/>
                        <a:headEnd/>
                        <a:tailEnd/>
                      </a:ln>
                      <a:effectLst/>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3307578411"/>
              </p:ext>
            </p:extLst>
          </p:nvPr>
        </p:nvGraphicFramePr>
        <p:xfrm>
          <a:off x="3884787" y="5852385"/>
          <a:ext cx="5238134" cy="525341"/>
        </p:xfrm>
        <a:graphic>
          <a:graphicData uri="http://schemas.openxmlformats.org/presentationml/2006/ole">
            <mc:AlternateContent xmlns:mc="http://schemas.openxmlformats.org/markup-compatibility/2006">
              <mc:Choice xmlns:v="urn:schemas-microsoft-com:vml" Requires="v">
                <p:oleObj spid="_x0000_s3341" name="公式" r:id="rId7" imgW="2603500" imgH="254000" progId="Equation.3">
                  <p:embed/>
                </p:oleObj>
              </mc:Choice>
              <mc:Fallback>
                <p:oleObj name="公式" r:id="rId7" imgW="26035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787" y="5852385"/>
                        <a:ext cx="5238134" cy="525341"/>
                      </a:xfrm>
                      <a:prstGeom prst="rect">
                        <a:avLst/>
                      </a:prstGeom>
                      <a:noFill/>
                      <a:ln w="38100" cmpd="dbl">
                        <a:solidFill>
                          <a:srgbClr val="000000"/>
                        </a:solidFill>
                        <a:miter lim="800000"/>
                        <a:headEnd/>
                        <a:tailEnd/>
                      </a:ln>
                      <a:effectLst/>
                    </p:spPr>
                  </p:pic>
                </p:oleObj>
              </mc:Fallback>
            </mc:AlternateContent>
          </a:graphicData>
        </a:graphic>
      </p:graphicFrame>
      <p:sp>
        <p:nvSpPr>
          <p:cNvPr id="6"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Tree>
    <p:extLst>
      <p:ext uri="{BB962C8B-B14F-4D97-AF65-F5344CB8AC3E}">
        <p14:creationId xmlns:p14="http://schemas.microsoft.com/office/powerpoint/2010/main" val="3017038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spcAft>
                <a:spcPts val="0"/>
              </a:spcAft>
            </a:pPr>
            <a:r>
              <a:rPr lang="zh-CN" altLang="en-US" dirty="0">
                <a:latin typeface="楷体" panose="02010609060101010101" pitchFamily="49" charset="-122"/>
                <a:ea typeface="楷体" panose="02010609060101010101" pitchFamily="49" charset="-122"/>
              </a:rPr>
              <a:t>动态规划的基本步骤：</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找出最优解的性质，并刻划其结构特征。</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递归地定义最优值。</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以自底向上的方式计算出最优值。</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根据计算最优值时得到的信息，构造最优解。</a:t>
            </a:r>
          </a:p>
          <a:p>
            <a:pPr marL="0" indent="0">
              <a:spcBef>
                <a:spcPts val="0"/>
              </a:spcBef>
              <a:spcAft>
                <a:spcPts val="0"/>
              </a:spcAft>
              <a:buNone/>
            </a:pPr>
            <a:endParaRPr lang="zh-CN" altLang="en-US" dirty="0"/>
          </a:p>
        </p:txBody>
      </p:sp>
      <p:sp>
        <p:nvSpPr>
          <p:cNvPr id="3" name="标题 2"/>
          <p:cNvSpPr>
            <a:spLocks noGrp="1"/>
          </p:cNvSpPr>
          <p:nvPr>
            <p:ph type="title"/>
          </p:nvPr>
        </p:nvSpPr>
        <p:spPr/>
        <p:txBody>
          <a:bodyPr/>
          <a:lstStyle/>
          <a:p>
            <a:r>
              <a:rPr lang="zh-CN" altLang="en-US" dirty="0"/>
              <a:t>动态规划算法的要素</a:t>
            </a:r>
          </a:p>
        </p:txBody>
      </p:sp>
    </p:spTree>
    <p:extLst>
      <p:ext uri="{BB962C8B-B14F-4D97-AF65-F5344CB8AC3E}">
        <p14:creationId xmlns:p14="http://schemas.microsoft.com/office/powerpoint/2010/main" val="3473560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给定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a:t>
            </a:r>
            <a:r>
              <a:rPr lang="zh-CN" altLang="en-US">
                <a:latin typeface="Times New Roman" panose="02020603050405020304" pitchFamily="18" charset="0"/>
                <a:ea typeface="楷体" panose="02010609060101010101" pitchFamily="49" charset="-122"/>
                <a:cs typeface="Times New Roman" panose="02020603050405020304" pitchFamily="18" charset="0"/>
              </a:rPr>
              <a:t>有序的关键字序列（关键字互不相同）</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K=&lt;k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&gt;     (k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&lt;k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&lt;…&lt;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概率</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表示关键字</a:t>
            </a:r>
            <a:r>
              <a:rPr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的出现频率</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n+1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个伪关键字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表示不在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表示所有小于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的值，</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表示所有大于</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(j=1,2,…,n-1)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表示所有在</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j+1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之间的值   </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概率</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q</a:t>
            </a:r>
            <a:r>
              <a:rPr lang="en-US" altLang="zh-CN"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表示每个伪关键字</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的出现概率</a:t>
            </a:r>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最优二叉搜索树</a:t>
            </a:r>
          </a:p>
        </p:txBody>
      </p:sp>
    </p:spTree>
    <p:extLst>
      <p:ext uri="{BB962C8B-B14F-4D97-AF65-F5344CB8AC3E}">
        <p14:creationId xmlns:p14="http://schemas.microsoft.com/office/powerpoint/2010/main" val="3639912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最优二叉搜索树</a:t>
            </a:r>
          </a:p>
        </p:txBody>
      </p:sp>
      <p:pic>
        <p:nvPicPr>
          <p:cNvPr id="5" name="图片 4"/>
          <p:cNvPicPr>
            <a:picLocks noChangeAspect="1"/>
          </p:cNvPicPr>
          <p:nvPr/>
        </p:nvPicPr>
        <p:blipFill>
          <a:blip r:embed="rId2"/>
          <a:stretch>
            <a:fillRect/>
          </a:stretch>
        </p:blipFill>
        <p:spPr>
          <a:xfrm>
            <a:off x="0" y="1184393"/>
            <a:ext cx="8564451" cy="3601550"/>
          </a:xfrm>
          <a:prstGeom prst="rect">
            <a:avLst/>
          </a:prstGeom>
        </p:spPr>
      </p:pic>
      <p:sp>
        <p:nvSpPr>
          <p:cNvPr id="6" name="文本框 5"/>
          <p:cNvSpPr txBox="1"/>
          <p:nvPr/>
        </p:nvSpPr>
        <p:spPr>
          <a:xfrm>
            <a:off x="0" y="4915463"/>
            <a:ext cx="9031051" cy="1292662"/>
          </a:xfrm>
          <a:prstGeom prst="rect">
            <a:avLst/>
          </a:prstGeom>
          <a:noFill/>
        </p:spPr>
        <p:txBody>
          <a:bodyPr wrap="square" rtlCol="0">
            <a:spAutoFit/>
          </a:bodyPr>
          <a:lstStyle/>
          <a:p>
            <a:r>
              <a:rPr lang="zh-CN" altLang="en-US" sz="2000" b="1" dirty="0"/>
              <a:t>每个关键字</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是一个内结点，而每个伪关键字</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是一个叶结点</a:t>
            </a:r>
            <a:endParaRPr lang="en-US" altLang="zh-CN" sz="2000" b="1" dirty="0"/>
          </a:p>
          <a:p>
            <a:r>
              <a:rPr lang="zh-CN" altLang="en-US" sz="2000" b="1" dirty="0"/>
              <a:t>每次搜索要么成功（找到某个关键字</a:t>
            </a:r>
            <a:r>
              <a:rPr lang="en-US" altLang="zh-CN" sz="2000" b="1"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1"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i="1" baseline="-25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t>），要么失败（找到某个</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伪关键字</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b="1"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a:t>
            </a:r>
          </a:p>
          <a:p>
            <a:endParaRPr lang="en-US" altLang="zh-CN" sz="2000" b="1" dirty="0"/>
          </a:p>
          <a:p>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174642" y="5696190"/>
                <a:ext cx="2215166" cy="1023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zh-CN" altLang="en-US" b="1" i="1" smtClean="0">
                              <a:solidFill>
                                <a:srgbClr val="FF0000"/>
                              </a:solidFill>
                              <a:latin typeface="Cambria Math" panose="02040503050406030204" pitchFamily="18" charset="0"/>
                            </a:rPr>
                          </m:ctrlPr>
                        </m:naryPr>
                        <m:sub>
                          <m:r>
                            <m:rPr>
                              <m:brk m:alnAt="23"/>
                            </m:rP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sub>
                        <m:sup>
                          <m:r>
                            <a:rPr lang="en-US" altLang="zh-CN" b="1" i="1" smtClean="0">
                              <a:solidFill>
                                <a:srgbClr val="FF0000"/>
                              </a:solidFill>
                              <a:latin typeface="Cambria Math" panose="02040503050406030204" pitchFamily="18" charset="0"/>
                            </a:rPr>
                            <m:t>𝒏</m:t>
                          </m:r>
                        </m:sup>
                        <m:e>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𝒑</m:t>
                              </m:r>
                            </m:e>
                            <m:sub>
                              <m:r>
                                <a:rPr lang="en-US" altLang="zh-CN" b="1" i="1" smtClean="0">
                                  <a:solidFill>
                                    <a:srgbClr val="FF0000"/>
                                  </a:solidFill>
                                  <a:latin typeface="Cambria Math" panose="02040503050406030204" pitchFamily="18" charset="0"/>
                                </a:rPr>
                                <m:t>𝒊</m:t>
                              </m:r>
                            </m:sub>
                          </m:sSub>
                          <m:r>
                            <a:rPr lang="en-US" altLang="zh-CN" b="1" i="1" smtClean="0">
                              <a:solidFill>
                                <a:srgbClr val="FF0000"/>
                              </a:solidFill>
                              <a:latin typeface="Cambria Math" panose="02040503050406030204" pitchFamily="18" charset="0"/>
                            </a:rPr>
                            <m:t>+</m:t>
                          </m:r>
                          <m:nary>
                            <m:naryPr>
                              <m:chr m:val="∑"/>
                              <m:ctrlPr>
                                <a:rPr lang="en-US" altLang="zh-CN" b="1" i="1" smtClean="0">
                                  <a:solidFill>
                                    <a:srgbClr val="FF0000"/>
                                  </a:solidFill>
                                  <a:latin typeface="Cambria Math" panose="02040503050406030204" pitchFamily="18" charset="0"/>
                                </a:rPr>
                              </m:ctrlPr>
                            </m:naryPr>
                            <m:sub>
                              <m:r>
                                <m:rPr>
                                  <m:brk m:alnAt="23"/>
                                </m:rP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𝟎</m:t>
                              </m:r>
                            </m:sub>
                            <m:sup>
                              <m:r>
                                <a:rPr lang="en-US" altLang="zh-CN" b="1" i="1" smtClean="0">
                                  <a:solidFill>
                                    <a:srgbClr val="FF0000"/>
                                  </a:solidFill>
                                  <a:latin typeface="Cambria Math" panose="02040503050406030204" pitchFamily="18" charset="0"/>
                                </a:rPr>
                                <m:t>𝒏</m:t>
                              </m:r>
                            </m:sup>
                            <m:e>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𝒒</m:t>
                                  </m:r>
                                </m:e>
                                <m:sub>
                                  <m:r>
                                    <a:rPr lang="en-US" altLang="zh-CN" b="1" i="1" smtClean="0">
                                      <a:solidFill>
                                        <a:srgbClr val="FF0000"/>
                                      </a:solidFill>
                                      <a:latin typeface="Cambria Math" panose="02040503050406030204" pitchFamily="18" charset="0"/>
                                    </a:rPr>
                                    <m:t>𝒊</m:t>
                                  </m:r>
                                </m:sub>
                              </m:sSub>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e>
                          </m:nary>
                        </m:e>
                      </m:nary>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3174642" y="5696190"/>
                <a:ext cx="2215166" cy="1023870"/>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2588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0" y="81550"/>
            <a:ext cx="6551274" cy="1296487"/>
          </a:xfrm>
          <a:prstGeom prst="rect">
            <a:avLst/>
          </a:prstGeom>
        </p:spPr>
      </p:pic>
      <p:pic>
        <p:nvPicPr>
          <p:cNvPr id="5" name="图片 4"/>
          <p:cNvPicPr>
            <a:picLocks noChangeAspect="1"/>
          </p:cNvPicPr>
          <p:nvPr/>
        </p:nvPicPr>
        <p:blipFill>
          <a:blip r:embed="rId3"/>
          <a:stretch>
            <a:fillRect/>
          </a:stretch>
        </p:blipFill>
        <p:spPr>
          <a:xfrm>
            <a:off x="206062" y="1403794"/>
            <a:ext cx="4018208" cy="3096775"/>
          </a:xfrm>
          <a:prstGeom prst="rect">
            <a:avLst/>
          </a:prstGeom>
        </p:spPr>
      </p:pic>
      <p:sp>
        <p:nvSpPr>
          <p:cNvPr id="7" name="矩形 6"/>
          <p:cNvSpPr/>
          <p:nvPr/>
        </p:nvSpPr>
        <p:spPr>
          <a:xfrm>
            <a:off x="57955" y="4559596"/>
            <a:ext cx="4443212" cy="18972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搜索数据的期望代价</a:t>
            </a:r>
            <a:endPar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E(T)</a:t>
            </a: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=2*0.15+1*0.10+3*0.05+2*0.10+3*0.20+3*0.05+3*0.10+4*0.05+4*0.05+4</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0.05+4</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0.10</a:t>
            </a: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=2.8</a:t>
            </a:r>
            <a:endPar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4552683" y="1403795"/>
            <a:ext cx="4554100" cy="4019372"/>
          </a:xfrm>
          <a:prstGeom prst="rect">
            <a:avLst/>
          </a:prstGeom>
        </p:spPr>
      </p:pic>
    </p:spTree>
    <p:extLst>
      <p:ext uri="{BB962C8B-B14F-4D97-AF65-F5344CB8AC3E}">
        <p14:creationId xmlns:p14="http://schemas.microsoft.com/office/powerpoint/2010/main" val="27970651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0" y="81550"/>
            <a:ext cx="6551274" cy="1296487"/>
          </a:xfrm>
          <a:prstGeom prst="rect">
            <a:avLst/>
          </a:prstGeom>
        </p:spPr>
      </p:pic>
      <p:sp>
        <p:nvSpPr>
          <p:cNvPr id="7" name="矩形 6"/>
          <p:cNvSpPr/>
          <p:nvPr/>
        </p:nvSpPr>
        <p:spPr>
          <a:xfrm>
            <a:off x="3644721" y="2786850"/>
            <a:ext cx="5357612" cy="16698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搜索数据的期望代价</a:t>
            </a:r>
            <a:endPar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E(T)</a:t>
            </a: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=2*0.15+1*0.10+4*0.05+3*0.10+2*0.20</a:t>
            </a: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+3*0.05+3*0.10+5*0.05+5*0.05+4</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0.05+3</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0.10</a:t>
            </a:r>
          </a:p>
          <a:p>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=2.75</a:t>
            </a:r>
            <a:endPar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09952" y="1547177"/>
            <a:ext cx="3293102" cy="3318176"/>
          </a:xfrm>
          <a:prstGeom prst="rect">
            <a:avLst/>
          </a:prstGeom>
        </p:spPr>
      </p:pic>
      <p:sp>
        <p:nvSpPr>
          <p:cNvPr id="3" name="文本框 2"/>
          <p:cNvSpPr txBox="1"/>
          <p:nvPr/>
        </p:nvSpPr>
        <p:spPr>
          <a:xfrm>
            <a:off x="3503054" y="1547177"/>
            <a:ext cx="4868214" cy="830997"/>
          </a:xfrm>
          <a:prstGeom prst="rect">
            <a:avLst/>
          </a:prstGeom>
          <a:noFill/>
        </p:spPr>
        <p:txBody>
          <a:bodyPr wrap="square" rtlCol="0">
            <a:spAutoFit/>
          </a:bodyPr>
          <a:lstStyle/>
          <a:p>
            <a:r>
              <a:rPr lang="zh-CN" altLang="en-US" sz="2400" b="1" dirty="0">
                <a:solidFill>
                  <a:srgbClr val="0000CC"/>
                </a:solidFill>
                <a:latin typeface="楷体" panose="02010609060101010101" pitchFamily="49" charset="-122"/>
                <a:ea typeface="楷体" panose="02010609060101010101" pitchFamily="49" charset="-122"/>
              </a:rPr>
              <a:t>最优二叉搜索树：</a:t>
            </a:r>
            <a:endParaRPr lang="en-US" altLang="zh-CN" sz="2400" b="1" dirty="0">
              <a:solidFill>
                <a:srgbClr val="0000CC"/>
              </a:solidFill>
              <a:latin typeface="楷体" panose="02010609060101010101" pitchFamily="49" charset="-122"/>
              <a:ea typeface="楷体" panose="02010609060101010101" pitchFamily="49" charset="-122"/>
            </a:endParaRPr>
          </a:p>
          <a:p>
            <a:r>
              <a:rPr lang="zh-CN" altLang="en-US" sz="2400" b="1" dirty="0">
                <a:solidFill>
                  <a:srgbClr val="0000CC"/>
                </a:solidFill>
                <a:latin typeface="楷体" panose="02010609060101010101" pitchFamily="49" charset="-122"/>
                <a:ea typeface="楷体" panose="02010609060101010101" pitchFamily="49" charset="-122"/>
              </a:rPr>
              <a:t>期望搜索代价最小的二叉搜索树</a:t>
            </a:r>
          </a:p>
        </p:txBody>
      </p:sp>
      <p:pic>
        <p:nvPicPr>
          <p:cNvPr id="6" name="图片 5"/>
          <p:cNvPicPr>
            <a:picLocks noChangeAspect="1"/>
          </p:cNvPicPr>
          <p:nvPr/>
        </p:nvPicPr>
        <p:blipFill>
          <a:blip r:embed="rId4"/>
          <a:stretch>
            <a:fillRect/>
          </a:stretch>
        </p:blipFill>
        <p:spPr>
          <a:xfrm>
            <a:off x="327807" y="4994709"/>
            <a:ext cx="7797862" cy="157351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3045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动态规划求解</a:t>
            </a:r>
            <a:endParaRPr lang="en-US" altLang="zh-CN" dirty="0"/>
          </a:p>
          <a:p>
            <a:pPr marL="776700" lvl="1" indent="-342900">
              <a:lnSpc>
                <a:spcPts val="3600"/>
              </a:lnSpc>
            </a:pPr>
            <a:r>
              <a:rPr lang="zh-CN" altLang="en-US" sz="2400" dirty="0">
                <a:latin typeface="楷体" panose="02010609060101010101" pitchFamily="49" charset="-122"/>
                <a:ea typeface="楷体" panose="02010609060101010101" pitchFamily="49" charset="-122"/>
              </a:rPr>
              <a:t>二叉搜索树上任意子树，必定包含连续关键字</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其叶子结点必然是伪关键字</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d</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endPar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endParaRPr>
          </a:p>
          <a:p>
            <a:pPr marL="433800" lvl="1" indent="0">
              <a:lnSpc>
                <a:spcPts val="3600"/>
              </a:lnSpc>
              <a:buNone/>
            </a:pP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最优子结构：</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600"/>
              </a:lnSpc>
              <a:buNone/>
            </a:pP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如果一棵最优二叉搜索</a:t>
            </a:r>
            <a:r>
              <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T</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有一棵包含关键字</a:t>
            </a:r>
            <a:r>
              <a:rPr lang="en-US" altLang="zh-CN" sz="2400"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的子树</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，那么</a:t>
            </a: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必然是包含关键字</a:t>
            </a:r>
            <a:r>
              <a:rPr lang="en-US" altLang="zh-CN" sz="2400"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和伪关键字</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400" i="1"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的子问题的最优解。</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600"/>
              </a:lnSpc>
              <a:buNone/>
            </a:pP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反证法证明其正确性。</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600"/>
              </a:lnSpc>
              <a:buNone/>
            </a:pP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600"/>
              </a:lnSpc>
              <a:buNone/>
            </a:pPr>
            <a:r>
              <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用子问题的最优解构造原问题的最优解。</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600"/>
              </a:lnSpc>
              <a:buNone/>
            </a:pP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marL="433800" lvl="1" indent="0">
              <a:lnSpc>
                <a:spcPts val="3400"/>
              </a:lnSpc>
              <a:buNone/>
            </a:pP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pPr marL="433800" lvl="1" indent="0">
              <a:lnSpc>
                <a:spcPts val="3400"/>
              </a:lnSpc>
              <a:buNone/>
            </a:pP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pPr marL="433800" lvl="1" indent="0">
              <a:lnSpc>
                <a:spcPts val="3400"/>
              </a:lnSpc>
              <a:buNone/>
            </a:pPr>
            <a:endParaRPr lang="zh-CN" altLang="en-US" dirty="0"/>
          </a:p>
        </p:txBody>
      </p:sp>
      <p:sp>
        <p:nvSpPr>
          <p:cNvPr id="3" name="标题 2"/>
          <p:cNvSpPr>
            <a:spLocks noGrp="1"/>
          </p:cNvSpPr>
          <p:nvPr>
            <p:ph type="title"/>
          </p:nvPr>
        </p:nvSpPr>
        <p:spPr/>
        <p:txBody>
          <a:bodyPr/>
          <a:lstStyle/>
          <a:p>
            <a:r>
              <a:rPr lang="zh-CN" altLang="en-US" dirty="0"/>
              <a:t>最优二叉搜索树</a:t>
            </a:r>
          </a:p>
        </p:txBody>
      </p:sp>
    </p:spTree>
    <p:extLst>
      <p:ext uri="{BB962C8B-B14F-4D97-AF65-F5344CB8AC3E}">
        <p14:creationId xmlns:p14="http://schemas.microsoft.com/office/powerpoint/2010/main" val="33948807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求解子问题的最优解</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求包含关键字</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的最优二叉搜索树，其中 </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i ≥1, j ≤ 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且</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j≥i-1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j=i-1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，子树不包含关键字，只包含伪关键字</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定义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为包含关键字</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的最优二叉搜索树中进行一次搜索的期望代价。</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j=i-1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，子树中只包含伪关键字</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en-US" sz="24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d[i,i-1]=q</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p>
          <a:p>
            <a:pPr marL="457200" lvl="1" inden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j≥i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假设包含关键字</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的最优二叉搜索树的根结点为</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i="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其左子树为包含关键字</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i+1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r-1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的最优二叉搜索树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一次搜索的期望代价</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e[i,r-1])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，右子树为包含关键字</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r+1</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k</a:t>
            </a:r>
            <a:r>
              <a:rPr lang="en-US" altLang="zh-CN" sz="2400" i="1" baseline="-25000" dirty="0">
                <a:latin typeface="Times New Roman" panose="02020603050405020304" pitchFamily="18" charset="0"/>
                <a:ea typeface="楷体" panose="02010609060101010101" pitchFamily="49" charset="-122"/>
                <a:cs typeface="Times New Roman" panose="02020603050405020304" pitchFamily="18" charset="0"/>
              </a:rPr>
              <a:t>r+2</a:t>
            </a: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400" i="1" baseline="-25000" dirty="0" err="1">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最优二叉搜索树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一次搜索的期望代价</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e[r+1,j])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最优二叉搜索树</a:t>
            </a:r>
          </a:p>
        </p:txBody>
      </p:sp>
    </p:spTree>
    <p:extLst>
      <p:ext uri="{BB962C8B-B14F-4D97-AF65-F5344CB8AC3E}">
        <p14:creationId xmlns:p14="http://schemas.microsoft.com/office/powerpoint/2010/main" val="2576187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i="1" dirty="0">
                <a:solidFill>
                  <a:srgbClr val="FF0000"/>
                </a:solidFill>
                <a:latin typeface="Times New Roman" panose="02020603050405020304" pitchFamily="18" charset="0"/>
                <a:cs typeface="Times New Roman" panose="02020603050405020304" pitchFamily="18" charset="0"/>
              </a:rPr>
              <a:t>e[</a:t>
            </a:r>
            <a:r>
              <a:rPr lang="en-US" altLang="zh-CN" i="1" dirty="0" err="1">
                <a:solidFill>
                  <a:srgbClr val="FF0000"/>
                </a:solidFill>
                <a:latin typeface="Times New Roman" panose="02020603050405020304" pitchFamily="18" charset="0"/>
                <a:cs typeface="Times New Roman" panose="02020603050405020304" pitchFamily="18" charset="0"/>
              </a:rPr>
              <a:t>i,j</a:t>
            </a:r>
            <a:r>
              <a:rPr lang="en-US" altLang="zh-CN" i="1" dirty="0">
                <a:solidFill>
                  <a:srgbClr val="FF0000"/>
                </a:solidFill>
                <a:latin typeface="Times New Roman" panose="02020603050405020304" pitchFamily="18" charset="0"/>
                <a:cs typeface="Times New Roman" panose="02020603050405020304" pitchFamily="18" charset="0"/>
              </a:rPr>
              <a:t>]=</a:t>
            </a:r>
            <a:r>
              <a:rPr lang="en-US" altLang="zh-CN" i="1" dirty="0" err="1">
                <a:solidFill>
                  <a:srgbClr val="FF0000"/>
                </a:solidFill>
                <a:latin typeface="Times New Roman" panose="02020603050405020304" pitchFamily="18" charset="0"/>
                <a:cs typeface="Times New Roman" panose="02020603050405020304" pitchFamily="18" charset="0"/>
              </a:rPr>
              <a:t>p</a:t>
            </a:r>
            <a:r>
              <a:rPr lang="en-US" altLang="zh-CN" i="1" baseline="-25000" dirty="0" err="1">
                <a:solidFill>
                  <a:srgbClr val="FF0000"/>
                </a:solidFill>
                <a:latin typeface="Times New Roman" panose="02020603050405020304" pitchFamily="18" charset="0"/>
                <a:cs typeface="Times New Roman" panose="02020603050405020304" pitchFamily="18" charset="0"/>
              </a:rPr>
              <a:t>r</a:t>
            </a:r>
            <a:r>
              <a:rPr lang="en-US" altLang="zh-CN" i="1" dirty="0">
                <a:solidFill>
                  <a:srgbClr val="FF0000"/>
                </a:solidFill>
                <a:latin typeface="Times New Roman" panose="02020603050405020304" pitchFamily="18" charset="0"/>
                <a:cs typeface="Times New Roman" panose="02020603050405020304" pitchFamily="18" charset="0"/>
              </a:rPr>
              <a:t>+(e[i,r-1]+w(i,r-1))+(e[r+1,j]+w(r+1,j))</a:t>
            </a:r>
          </a:p>
          <a:p>
            <a:pPr marL="0" indent="0">
              <a:buNone/>
            </a:pPr>
            <a:r>
              <a:rPr lang="en-US" altLang="zh-CN" i="1" dirty="0">
                <a:solidFill>
                  <a:srgbClr val="FF0000"/>
                </a:solidFill>
                <a:latin typeface="Times New Roman" panose="02020603050405020304" pitchFamily="18" charset="0"/>
                <a:cs typeface="Times New Roman" panose="02020603050405020304" pitchFamily="18" charset="0"/>
              </a:rPr>
              <a:t>w(</a:t>
            </a:r>
            <a:r>
              <a:rPr lang="en-US" altLang="zh-CN" i="1" dirty="0" err="1">
                <a:solidFill>
                  <a:srgbClr val="FF0000"/>
                </a:solidFill>
                <a:latin typeface="Times New Roman" panose="02020603050405020304" pitchFamily="18" charset="0"/>
                <a:cs typeface="Times New Roman" panose="02020603050405020304" pitchFamily="18" charset="0"/>
              </a:rPr>
              <a:t>i,j</a:t>
            </a:r>
            <a:r>
              <a:rPr lang="en-US" altLang="zh-CN" i="1" dirty="0">
                <a:solidFill>
                  <a:srgbClr val="FF0000"/>
                </a:solidFill>
                <a:latin typeface="Times New Roman" panose="02020603050405020304" pitchFamily="18" charset="0"/>
                <a:cs typeface="Times New Roman" panose="02020603050405020304" pitchFamily="18" charset="0"/>
              </a:rPr>
              <a:t>)=</a:t>
            </a:r>
            <a:r>
              <a:rPr lang="en-US" altLang="zh-CN" i="1" dirty="0" err="1">
                <a:solidFill>
                  <a:srgbClr val="FF0000"/>
                </a:solidFill>
                <a:latin typeface="Times New Roman" panose="02020603050405020304" pitchFamily="18" charset="0"/>
                <a:cs typeface="Times New Roman" panose="02020603050405020304" pitchFamily="18" charset="0"/>
              </a:rPr>
              <a:t>p</a:t>
            </a:r>
            <a:r>
              <a:rPr lang="en-US" altLang="zh-CN" i="1" baseline="-25000" dirty="0" err="1">
                <a:solidFill>
                  <a:srgbClr val="FF0000"/>
                </a:solidFill>
                <a:latin typeface="Times New Roman" panose="02020603050405020304" pitchFamily="18" charset="0"/>
                <a:cs typeface="Times New Roman" panose="02020603050405020304" pitchFamily="18" charset="0"/>
              </a:rPr>
              <a:t>r</a:t>
            </a:r>
            <a:r>
              <a:rPr lang="en-US" altLang="zh-CN" i="1" dirty="0" err="1">
                <a:solidFill>
                  <a:srgbClr val="FF0000"/>
                </a:solidFill>
                <a:latin typeface="Times New Roman" panose="02020603050405020304" pitchFamily="18" charset="0"/>
                <a:cs typeface="Times New Roman" panose="02020603050405020304" pitchFamily="18" charset="0"/>
              </a:rPr>
              <a:t>+w</a:t>
            </a:r>
            <a:r>
              <a:rPr lang="en-US" altLang="zh-CN" i="1" dirty="0">
                <a:solidFill>
                  <a:srgbClr val="FF0000"/>
                </a:solidFill>
                <a:latin typeface="Times New Roman" panose="02020603050405020304" pitchFamily="18" charset="0"/>
                <a:cs typeface="Times New Roman" panose="02020603050405020304" pitchFamily="18" charset="0"/>
              </a:rPr>
              <a:t>(i,r-1)+w(r+1,j)</a:t>
            </a:r>
          </a:p>
          <a:p>
            <a:pPr marL="0" indent="0">
              <a:buNone/>
            </a:pPr>
            <a:r>
              <a:rPr lang="en-US" altLang="zh-CN" i="1" dirty="0">
                <a:solidFill>
                  <a:srgbClr val="FF0000"/>
                </a:solidFill>
                <a:latin typeface="Times New Roman" panose="02020603050405020304" pitchFamily="18" charset="0"/>
                <a:cs typeface="Times New Roman" panose="02020603050405020304" pitchFamily="18" charset="0"/>
              </a:rPr>
              <a:t>e[</a:t>
            </a:r>
            <a:r>
              <a:rPr lang="en-US" altLang="zh-CN" i="1" dirty="0" err="1">
                <a:solidFill>
                  <a:srgbClr val="FF0000"/>
                </a:solidFill>
                <a:latin typeface="Times New Roman" panose="02020603050405020304" pitchFamily="18" charset="0"/>
                <a:cs typeface="Times New Roman" panose="02020603050405020304" pitchFamily="18" charset="0"/>
              </a:rPr>
              <a:t>i,j</a:t>
            </a:r>
            <a:r>
              <a:rPr lang="en-US" altLang="zh-CN" i="1" dirty="0">
                <a:solidFill>
                  <a:srgbClr val="FF0000"/>
                </a:solidFill>
                <a:latin typeface="Times New Roman" panose="02020603050405020304" pitchFamily="18" charset="0"/>
                <a:cs typeface="Times New Roman" panose="02020603050405020304" pitchFamily="18" charset="0"/>
              </a:rPr>
              <a:t>]=e[i,r-1]+e[r+1,j]+w(</a:t>
            </a:r>
            <a:r>
              <a:rPr lang="en-US" altLang="zh-CN" i="1" dirty="0" err="1">
                <a:solidFill>
                  <a:srgbClr val="FF0000"/>
                </a:solidFill>
                <a:latin typeface="Times New Roman" panose="02020603050405020304" pitchFamily="18" charset="0"/>
                <a:cs typeface="Times New Roman" panose="02020603050405020304" pitchFamily="18" charset="0"/>
              </a:rPr>
              <a:t>i,j</a:t>
            </a:r>
            <a:r>
              <a:rPr lang="en-US" altLang="zh-CN" i="1"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altLang="zh-CN" i="1" dirty="0">
              <a:solidFill>
                <a:srgbClr val="FF0000"/>
              </a:solidFill>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枚举</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找</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i,j</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的最小值，原问题的最优解为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e[1,n]</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i="1" dirty="0">
              <a:solidFill>
                <a:srgbClr val="FF0000"/>
              </a:solidFill>
              <a:latin typeface="Times New Roman" panose="02020603050405020304" pitchFamily="18" charset="0"/>
              <a:cs typeface="Times New Roman" panose="02020603050405020304" pitchFamily="18" charset="0"/>
            </a:endParaRPr>
          </a:p>
          <a:p>
            <a:pPr marL="0" indent="0">
              <a:buNone/>
            </a:pPr>
            <a:endParaRPr lang="zh-CN" altLang="en-US" i="1" dirty="0">
              <a:solidFill>
                <a:srgbClr val="FF0000"/>
              </a:solidFill>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最优二叉搜索树</a:t>
            </a:r>
          </a:p>
        </p:txBody>
      </p:sp>
      <mc:AlternateContent xmlns:mc="http://schemas.openxmlformats.org/markup-compatibility/2006" xmlns:a14="http://schemas.microsoft.com/office/drawing/2010/main">
        <mc:Choice Requires="a14">
          <p:sp>
            <p:nvSpPr>
              <p:cNvPr id="4" name="矩形 3"/>
              <p:cNvSpPr/>
              <p:nvPr/>
            </p:nvSpPr>
            <p:spPr>
              <a:xfrm>
                <a:off x="4932607" y="1831839"/>
                <a:ext cx="4108361" cy="1246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rgbClr val="0000CC"/>
                          </a:solidFill>
                          <a:latin typeface="Cambria Math" panose="02040503050406030204" pitchFamily="18" charset="0"/>
                        </a:rPr>
                        <m:t>𝒘</m:t>
                      </m:r>
                      <m:d>
                        <m:dPr>
                          <m:ctrlPr>
                            <a:rPr lang="en-US" altLang="zh-CN" sz="2000" b="1" i="1" smtClean="0">
                              <a:solidFill>
                                <a:srgbClr val="0000CC"/>
                              </a:solidFill>
                              <a:latin typeface="Cambria Math" panose="02040503050406030204" pitchFamily="18" charset="0"/>
                            </a:rPr>
                          </m:ctrlPr>
                        </m:dPr>
                        <m:e>
                          <m:r>
                            <a:rPr lang="en-US" altLang="zh-CN" sz="2000" b="1" i="1" smtClean="0">
                              <a:solidFill>
                                <a:srgbClr val="0000CC"/>
                              </a:solidFill>
                              <a:latin typeface="Cambria Math" panose="02040503050406030204" pitchFamily="18" charset="0"/>
                            </a:rPr>
                            <m:t>𝒊</m:t>
                          </m:r>
                          <m:r>
                            <a:rPr lang="en-US" altLang="zh-CN" sz="2000" b="1" i="1" smtClean="0">
                              <a:solidFill>
                                <a:srgbClr val="0000CC"/>
                              </a:solidFill>
                              <a:latin typeface="Cambria Math" panose="02040503050406030204" pitchFamily="18" charset="0"/>
                            </a:rPr>
                            <m:t>,</m:t>
                          </m:r>
                          <m:r>
                            <a:rPr lang="en-US" altLang="zh-CN" sz="2000" b="1" i="1" smtClean="0">
                              <a:solidFill>
                                <a:srgbClr val="0000CC"/>
                              </a:solidFill>
                              <a:latin typeface="Cambria Math" panose="02040503050406030204" pitchFamily="18" charset="0"/>
                            </a:rPr>
                            <m:t>𝒋</m:t>
                          </m:r>
                        </m:e>
                      </m:d>
                      <m:r>
                        <a:rPr lang="en-US" altLang="zh-CN" sz="2000" b="1" i="1" smtClean="0">
                          <a:solidFill>
                            <a:srgbClr val="0000CC"/>
                          </a:solidFill>
                          <a:latin typeface="Cambria Math" panose="02040503050406030204" pitchFamily="18" charset="0"/>
                        </a:rPr>
                        <m:t>=</m:t>
                      </m:r>
                      <m:nary>
                        <m:naryPr>
                          <m:chr m:val="∑"/>
                          <m:ctrlPr>
                            <a:rPr lang="zh-CN" altLang="en-US" sz="2000" b="1" i="1" smtClean="0">
                              <a:solidFill>
                                <a:srgbClr val="0000CC"/>
                              </a:solidFill>
                              <a:latin typeface="Cambria Math" panose="02040503050406030204" pitchFamily="18" charset="0"/>
                            </a:rPr>
                          </m:ctrlPr>
                        </m:naryPr>
                        <m:sub>
                          <m:r>
                            <a:rPr lang="en-US" altLang="zh-CN" sz="2000" b="1" i="1" smtClean="0">
                              <a:solidFill>
                                <a:srgbClr val="0000CC"/>
                              </a:solidFill>
                              <a:latin typeface="Cambria Math" panose="02040503050406030204" pitchFamily="18" charset="0"/>
                            </a:rPr>
                            <m:t>𝒙</m:t>
                          </m:r>
                          <m:r>
                            <a:rPr lang="en-US" altLang="zh-CN" sz="2000" b="1" i="1" smtClean="0">
                              <a:solidFill>
                                <a:srgbClr val="0000CC"/>
                              </a:solidFill>
                              <a:latin typeface="Cambria Math" panose="02040503050406030204" pitchFamily="18" charset="0"/>
                            </a:rPr>
                            <m:t>=</m:t>
                          </m:r>
                          <m:r>
                            <a:rPr lang="en-US" altLang="zh-CN" sz="2000" b="1" i="1" smtClean="0">
                              <a:solidFill>
                                <a:srgbClr val="0000CC"/>
                              </a:solidFill>
                              <a:latin typeface="Cambria Math" panose="02040503050406030204" pitchFamily="18" charset="0"/>
                            </a:rPr>
                            <m:t>𝒊</m:t>
                          </m:r>
                        </m:sub>
                        <m:sup>
                          <m:r>
                            <a:rPr lang="en-US" altLang="zh-CN" sz="2000" b="1" i="1" smtClean="0">
                              <a:solidFill>
                                <a:srgbClr val="0000CC"/>
                              </a:solidFill>
                              <a:latin typeface="Cambria Math" panose="02040503050406030204" pitchFamily="18" charset="0"/>
                            </a:rPr>
                            <m:t>𝒋</m:t>
                          </m:r>
                        </m:sup>
                        <m:e>
                          <m:sSub>
                            <m:sSubPr>
                              <m:ctrlPr>
                                <a:rPr lang="en-US" altLang="zh-CN" sz="2000" b="1" i="1" smtClean="0">
                                  <a:solidFill>
                                    <a:srgbClr val="0000CC"/>
                                  </a:solidFill>
                                  <a:latin typeface="Cambria Math" panose="02040503050406030204" pitchFamily="18" charset="0"/>
                                </a:rPr>
                              </m:ctrlPr>
                            </m:sSubPr>
                            <m:e>
                              <m:r>
                                <a:rPr lang="en-US" altLang="zh-CN" sz="2000" b="1" i="1" smtClean="0">
                                  <a:solidFill>
                                    <a:srgbClr val="0000CC"/>
                                  </a:solidFill>
                                  <a:latin typeface="Cambria Math" panose="02040503050406030204" pitchFamily="18" charset="0"/>
                                </a:rPr>
                                <m:t>𝒑</m:t>
                              </m:r>
                            </m:e>
                            <m:sub>
                              <m:r>
                                <a:rPr lang="en-US" altLang="zh-CN" sz="2000" b="1" i="1" smtClean="0">
                                  <a:solidFill>
                                    <a:srgbClr val="0000CC"/>
                                  </a:solidFill>
                                  <a:latin typeface="Cambria Math" panose="02040503050406030204" pitchFamily="18" charset="0"/>
                                </a:rPr>
                                <m:t>𝒙</m:t>
                              </m:r>
                            </m:sub>
                          </m:sSub>
                          <m:r>
                            <a:rPr lang="en-US" altLang="zh-CN" sz="2000" b="1" i="1" smtClean="0">
                              <a:solidFill>
                                <a:srgbClr val="0000CC"/>
                              </a:solidFill>
                              <a:latin typeface="Cambria Math" panose="02040503050406030204" pitchFamily="18" charset="0"/>
                            </a:rPr>
                            <m:t>+</m:t>
                          </m:r>
                          <m:nary>
                            <m:naryPr>
                              <m:chr m:val="∑"/>
                              <m:ctrlPr>
                                <a:rPr lang="en-US" altLang="zh-CN" sz="2000" b="1" i="1" smtClean="0">
                                  <a:solidFill>
                                    <a:srgbClr val="0000CC"/>
                                  </a:solidFill>
                                  <a:latin typeface="Cambria Math" panose="02040503050406030204" pitchFamily="18" charset="0"/>
                                </a:rPr>
                              </m:ctrlPr>
                            </m:naryPr>
                            <m:sub>
                              <m:r>
                                <a:rPr lang="en-US" altLang="zh-CN" sz="2000" b="1" i="1" smtClean="0">
                                  <a:solidFill>
                                    <a:srgbClr val="0000CC"/>
                                  </a:solidFill>
                                  <a:latin typeface="Cambria Math" panose="02040503050406030204" pitchFamily="18" charset="0"/>
                                </a:rPr>
                                <m:t>𝒙</m:t>
                              </m:r>
                              <m:r>
                                <a:rPr lang="en-US" altLang="zh-CN" sz="2000" b="1" i="1" smtClean="0">
                                  <a:solidFill>
                                    <a:srgbClr val="0000CC"/>
                                  </a:solidFill>
                                  <a:latin typeface="Cambria Math" panose="02040503050406030204" pitchFamily="18" charset="0"/>
                                </a:rPr>
                                <m:t>=</m:t>
                              </m:r>
                              <m:r>
                                <a:rPr lang="en-US" altLang="zh-CN" sz="2000" b="1" i="1" smtClean="0">
                                  <a:solidFill>
                                    <a:srgbClr val="0000CC"/>
                                  </a:solidFill>
                                  <a:latin typeface="Cambria Math" panose="02040503050406030204" pitchFamily="18" charset="0"/>
                                </a:rPr>
                                <m:t>𝒊</m:t>
                              </m:r>
                              <m:r>
                                <a:rPr lang="en-US" altLang="zh-CN" sz="2000" b="1" i="1" smtClean="0">
                                  <a:solidFill>
                                    <a:srgbClr val="0000CC"/>
                                  </a:solidFill>
                                  <a:latin typeface="Cambria Math" panose="02040503050406030204" pitchFamily="18" charset="0"/>
                                </a:rPr>
                                <m:t>−</m:t>
                              </m:r>
                              <m:r>
                                <a:rPr lang="en-US" altLang="zh-CN" sz="2000" b="1" i="1" smtClean="0">
                                  <a:solidFill>
                                    <a:srgbClr val="0000CC"/>
                                  </a:solidFill>
                                  <a:latin typeface="Cambria Math" panose="02040503050406030204" pitchFamily="18" charset="0"/>
                                </a:rPr>
                                <m:t>𝟏</m:t>
                              </m:r>
                            </m:sub>
                            <m:sup>
                              <m:r>
                                <a:rPr lang="en-US" altLang="zh-CN" sz="2000" b="1" i="1" smtClean="0">
                                  <a:solidFill>
                                    <a:srgbClr val="0000CC"/>
                                  </a:solidFill>
                                  <a:latin typeface="Cambria Math" panose="02040503050406030204" pitchFamily="18" charset="0"/>
                                </a:rPr>
                                <m:t>𝒋</m:t>
                              </m:r>
                            </m:sup>
                            <m:e>
                              <m:sSub>
                                <m:sSubPr>
                                  <m:ctrlPr>
                                    <a:rPr lang="en-US" altLang="zh-CN" sz="2000" b="1" i="1" smtClean="0">
                                      <a:solidFill>
                                        <a:srgbClr val="0000CC"/>
                                      </a:solidFill>
                                      <a:latin typeface="Cambria Math" panose="02040503050406030204" pitchFamily="18" charset="0"/>
                                    </a:rPr>
                                  </m:ctrlPr>
                                </m:sSubPr>
                                <m:e>
                                  <m:r>
                                    <a:rPr lang="en-US" altLang="zh-CN" sz="2000" b="1" i="1" smtClean="0">
                                      <a:solidFill>
                                        <a:srgbClr val="0000CC"/>
                                      </a:solidFill>
                                      <a:latin typeface="Cambria Math" panose="02040503050406030204" pitchFamily="18" charset="0"/>
                                    </a:rPr>
                                    <m:t>𝒒</m:t>
                                  </m:r>
                                </m:e>
                                <m:sub>
                                  <m:r>
                                    <a:rPr lang="en-US" altLang="zh-CN" sz="2000" b="1" i="1" smtClean="0">
                                      <a:solidFill>
                                        <a:srgbClr val="0000CC"/>
                                      </a:solidFill>
                                      <a:latin typeface="Cambria Math" panose="02040503050406030204" pitchFamily="18" charset="0"/>
                                    </a:rPr>
                                    <m:t>𝒙</m:t>
                                  </m:r>
                                </m:sub>
                              </m:sSub>
                            </m:e>
                          </m:nary>
                        </m:e>
                      </m:nary>
                    </m:oMath>
                  </m:oMathPara>
                </a14:m>
                <a:endParaRPr lang="zh-CN" altLang="en-US" sz="2000" b="1" dirty="0">
                  <a:solidFill>
                    <a:srgbClr val="0000CC"/>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4932607" y="1831839"/>
                <a:ext cx="4108361" cy="1246212"/>
              </a:xfrm>
              <a:prstGeom prst="rect">
                <a:avLst/>
              </a:prstGeom>
              <a:blipFill rotWithShape="0">
                <a:blip r:embed="rId2"/>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2797" y="4329423"/>
            <a:ext cx="9144000" cy="118705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9368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运行时间分析</a:t>
            </a:r>
            <a:endParaRPr lang="en-US" altLang="zh-CN" dirty="0"/>
          </a:p>
          <a:p>
            <a:pPr marL="0" indent="0">
              <a:buNone/>
            </a:pPr>
            <a:endParaRPr lang="en-US" altLang="zh-CN" dirty="0"/>
          </a:p>
          <a:p>
            <a:pPr marL="0" indent="0">
              <a:buNone/>
            </a:pPr>
            <a:endParaRPr lang="en-US" altLang="zh-CN" dirty="0"/>
          </a:p>
          <a:p>
            <a:pPr marL="0" indent="0">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i ≥1, j ≤ n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且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j ≥ i-1</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i, 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的所有组合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每种组合，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i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r ≤ 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时间复杂度：</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空间复杂度：</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O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marL="0" indent="0">
              <a:buNone/>
            </a:pPr>
            <a:endParaRPr lang="zh-CN" altLang="en-US" dirty="0"/>
          </a:p>
        </p:txBody>
      </p:sp>
      <p:sp>
        <p:nvSpPr>
          <p:cNvPr id="3" name="标题 2"/>
          <p:cNvSpPr>
            <a:spLocks noGrp="1"/>
          </p:cNvSpPr>
          <p:nvPr>
            <p:ph type="title"/>
          </p:nvPr>
        </p:nvSpPr>
        <p:spPr/>
        <p:txBody>
          <a:bodyPr/>
          <a:lstStyle/>
          <a:p>
            <a:r>
              <a:rPr lang="zh-CN" altLang="en-US" dirty="0"/>
              <a:t>最优二叉搜索树</a:t>
            </a:r>
          </a:p>
        </p:txBody>
      </p:sp>
      <p:pic>
        <p:nvPicPr>
          <p:cNvPr id="4" name="图片 3"/>
          <p:cNvPicPr>
            <a:picLocks noChangeAspect="1"/>
          </p:cNvPicPr>
          <p:nvPr/>
        </p:nvPicPr>
        <p:blipFill>
          <a:blip r:embed="rId2"/>
          <a:stretch>
            <a:fillRect/>
          </a:stretch>
        </p:blipFill>
        <p:spPr>
          <a:xfrm>
            <a:off x="22797" y="1692490"/>
            <a:ext cx="9144000" cy="1187051"/>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5744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sz="3000" dirty="0">
                <a:solidFill>
                  <a:srgbClr val="0000CC"/>
                </a:solidFill>
                <a:latin typeface="Arial" panose="020B0604020202020204" pitchFamily="34" charset="0"/>
                <a:cs typeface="Arial" panose="020B0604020202020204" pitchFamily="34" charset="0"/>
              </a:rPr>
              <a:t>最长公共子序列问题</a:t>
            </a:r>
            <a:r>
              <a:rPr lang="en-US" altLang="zh-CN" sz="3000" dirty="0">
                <a:solidFill>
                  <a:srgbClr val="0000CC"/>
                </a:solidFill>
                <a:latin typeface="Arial" panose="020B0604020202020204" pitchFamily="34" charset="0"/>
                <a:cs typeface="Arial" panose="020B0604020202020204" pitchFamily="34" charset="0"/>
              </a:rPr>
              <a:t>(LCS</a:t>
            </a:r>
            <a:r>
              <a:rPr lang="zh-CN" altLang="en-US" sz="3000" dirty="0">
                <a:solidFill>
                  <a:srgbClr val="0000CC"/>
                </a:solidFill>
                <a:latin typeface="Arial" panose="020B0604020202020204" pitchFamily="34" charset="0"/>
                <a:cs typeface="Arial" panose="020B0604020202020204" pitchFamily="34" charset="0"/>
              </a:rPr>
              <a:t>：</a:t>
            </a:r>
            <a:r>
              <a:rPr lang="en-US" altLang="zh-CN" sz="3000" dirty="0">
                <a:solidFill>
                  <a:srgbClr val="0000CC"/>
                </a:solidFill>
                <a:latin typeface="Arial" panose="020B0604020202020204" pitchFamily="34" charset="0"/>
                <a:cs typeface="Arial" panose="020B0604020202020204" pitchFamily="34" charset="0"/>
              </a:rPr>
              <a:t>Longest common subsequence) </a:t>
            </a:r>
          </a:p>
          <a:p>
            <a:pPr lvl="1"/>
            <a:r>
              <a:rPr lang="zh-CN" altLang="en-US" dirty="0">
                <a:latin typeface="Arial" panose="020B0604020202020204" pitchFamily="34" charset="0"/>
                <a:ea typeface="华文楷体" panose="02010600040101010101" pitchFamily="2" charset="-122"/>
                <a:cs typeface="Arial" panose="020B0604020202020204" pitchFamily="34" charset="0"/>
              </a:rPr>
              <a:t>若给定序列</a:t>
            </a:r>
            <a:r>
              <a:rPr lang="en-US" altLang="zh-CN" dirty="0">
                <a:latin typeface="Arial" panose="020B0604020202020204" pitchFamily="34" charset="0"/>
                <a:ea typeface="华文楷体" panose="02010600040101010101" pitchFamily="2" charset="-122"/>
                <a:cs typeface="Arial" panose="020B0604020202020204" pitchFamily="34" charset="0"/>
              </a:rPr>
              <a:t>X={x</a:t>
            </a:r>
            <a:r>
              <a:rPr lang="en-US" altLang="zh-CN" baseline="-25000" dirty="0">
                <a:latin typeface="Arial" panose="020B0604020202020204" pitchFamily="34" charset="0"/>
                <a:ea typeface="华文楷体" panose="02010600040101010101" pitchFamily="2" charset="-122"/>
                <a:cs typeface="Arial" panose="020B0604020202020204" pitchFamily="34" charset="0"/>
              </a:rPr>
              <a:t>1</a:t>
            </a:r>
            <a:r>
              <a:rPr lang="en-US" altLang="zh-CN" dirty="0">
                <a:latin typeface="Arial" panose="020B0604020202020204" pitchFamily="34" charset="0"/>
                <a:ea typeface="华文楷体" panose="02010600040101010101" pitchFamily="2" charset="-122"/>
                <a:cs typeface="Arial" panose="020B0604020202020204" pitchFamily="34" charset="0"/>
              </a:rPr>
              <a:t>,x</a:t>
            </a:r>
            <a:r>
              <a:rPr lang="en-US" altLang="zh-CN" baseline="-25000" dirty="0">
                <a:latin typeface="Arial" panose="020B0604020202020204" pitchFamily="34" charset="0"/>
                <a:ea typeface="华文楷体" panose="02010600040101010101" pitchFamily="2" charset="-122"/>
                <a:cs typeface="Arial" panose="020B0604020202020204" pitchFamily="34" charset="0"/>
              </a:rPr>
              <a:t>2</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en-US" altLang="zh-CN" dirty="0" err="1">
                <a:latin typeface="Arial" panose="020B0604020202020204" pitchFamily="34" charset="0"/>
                <a:ea typeface="华文楷体" panose="02010600040101010101" pitchFamily="2" charset="-122"/>
                <a:cs typeface="Arial" panose="020B0604020202020204" pitchFamily="34" charset="0"/>
              </a:rPr>
              <a:t>x</a:t>
            </a:r>
            <a:r>
              <a:rPr lang="en-US" altLang="zh-CN" baseline="-25000" dirty="0" err="1">
                <a:latin typeface="Arial" panose="020B0604020202020204" pitchFamily="34" charset="0"/>
                <a:ea typeface="华文楷体" panose="02010600040101010101" pitchFamily="2" charset="-122"/>
                <a:cs typeface="Arial" panose="020B0604020202020204" pitchFamily="34" charset="0"/>
              </a:rPr>
              <a:t>m</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zh-CN" altLang="en-US" dirty="0">
                <a:latin typeface="Arial" panose="020B0604020202020204" pitchFamily="34" charset="0"/>
                <a:ea typeface="华文楷体" panose="02010600040101010101" pitchFamily="2" charset="-122"/>
                <a:cs typeface="Arial" panose="020B0604020202020204" pitchFamily="34" charset="0"/>
              </a:rPr>
              <a:t>，则另一序列</a:t>
            </a:r>
            <a:r>
              <a:rPr lang="en-US" altLang="zh-CN" dirty="0">
                <a:latin typeface="Arial" panose="020B0604020202020204" pitchFamily="34" charset="0"/>
                <a:ea typeface="华文楷体" panose="02010600040101010101" pitchFamily="2" charset="-122"/>
                <a:cs typeface="Arial" panose="020B0604020202020204" pitchFamily="34" charset="0"/>
              </a:rPr>
              <a:t>Z={z</a:t>
            </a:r>
            <a:r>
              <a:rPr lang="en-US" altLang="zh-CN" baseline="-25000" dirty="0">
                <a:latin typeface="Arial" panose="020B0604020202020204" pitchFamily="34" charset="0"/>
                <a:ea typeface="华文楷体" panose="02010600040101010101" pitchFamily="2" charset="-122"/>
                <a:cs typeface="Arial" panose="020B0604020202020204" pitchFamily="34" charset="0"/>
              </a:rPr>
              <a:t>1</a:t>
            </a:r>
            <a:r>
              <a:rPr lang="en-US" altLang="zh-CN" dirty="0">
                <a:latin typeface="Arial" panose="020B0604020202020204" pitchFamily="34" charset="0"/>
                <a:ea typeface="华文楷体" panose="02010600040101010101" pitchFamily="2" charset="-122"/>
                <a:cs typeface="Arial" panose="020B0604020202020204" pitchFamily="34" charset="0"/>
              </a:rPr>
              <a:t>,z</a:t>
            </a:r>
            <a:r>
              <a:rPr lang="en-US" altLang="zh-CN" baseline="-25000" dirty="0">
                <a:latin typeface="Arial" panose="020B0604020202020204" pitchFamily="34" charset="0"/>
                <a:ea typeface="华文楷体" panose="02010600040101010101" pitchFamily="2" charset="-122"/>
                <a:cs typeface="Arial" panose="020B0604020202020204" pitchFamily="34" charset="0"/>
              </a:rPr>
              <a:t>2</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en-US" altLang="zh-CN" dirty="0" err="1">
                <a:latin typeface="Arial" panose="020B0604020202020204" pitchFamily="34" charset="0"/>
                <a:ea typeface="华文楷体" panose="02010600040101010101" pitchFamily="2" charset="-122"/>
                <a:cs typeface="Arial" panose="020B0604020202020204" pitchFamily="34" charset="0"/>
              </a:rPr>
              <a:t>z</a:t>
            </a:r>
            <a:r>
              <a:rPr lang="en-US" altLang="zh-CN" baseline="-25000" dirty="0" err="1">
                <a:latin typeface="Arial" panose="020B0604020202020204" pitchFamily="34" charset="0"/>
                <a:ea typeface="华文楷体" panose="02010600040101010101" pitchFamily="2" charset="-122"/>
                <a:cs typeface="Arial" panose="020B0604020202020204" pitchFamily="34" charset="0"/>
              </a:rPr>
              <a:t>k</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zh-CN" altLang="en-US" dirty="0">
                <a:latin typeface="Arial" panose="020B0604020202020204" pitchFamily="34" charset="0"/>
                <a:ea typeface="华文楷体" panose="02010600040101010101" pitchFamily="2" charset="-122"/>
                <a:cs typeface="Arial" panose="020B0604020202020204" pitchFamily="34" charset="0"/>
              </a:rPr>
              <a:t>，是</a:t>
            </a:r>
            <a:r>
              <a:rPr lang="en-US" altLang="zh-CN" dirty="0">
                <a:latin typeface="Arial" panose="020B0604020202020204" pitchFamily="34" charset="0"/>
                <a:ea typeface="华文楷体" panose="02010600040101010101" pitchFamily="2" charset="-122"/>
                <a:cs typeface="Arial" panose="020B0604020202020204" pitchFamily="34" charset="0"/>
              </a:rPr>
              <a:t>X</a:t>
            </a:r>
            <a:r>
              <a:rPr lang="zh-CN" altLang="en-US" dirty="0">
                <a:latin typeface="Arial" panose="020B0604020202020204" pitchFamily="34" charset="0"/>
                <a:ea typeface="华文楷体" panose="02010600040101010101" pitchFamily="2" charset="-122"/>
                <a:cs typeface="Arial" panose="020B0604020202020204" pitchFamily="34" charset="0"/>
              </a:rPr>
              <a:t>的子序列是指存在一个严格递增下标序列</a:t>
            </a:r>
            <a:r>
              <a:rPr lang="en-US" altLang="zh-CN" dirty="0">
                <a:latin typeface="Arial" panose="020B0604020202020204" pitchFamily="34" charset="0"/>
                <a:ea typeface="华文楷体" panose="02010600040101010101" pitchFamily="2" charset="-122"/>
                <a:cs typeface="Arial" panose="020B0604020202020204" pitchFamily="34" charset="0"/>
              </a:rPr>
              <a:t>{i</a:t>
            </a:r>
            <a:r>
              <a:rPr lang="en-US" altLang="zh-CN" baseline="-25000" dirty="0">
                <a:latin typeface="Arial" panose="020B0604020202020204" pitchFamily="34" charset="0"/>
                <a:ea typeface="华文楷体" panose="02010600040101010101" pitchFamily="2" charset="-122"/>
                <a:cs typeface="Arial" panose="020B0604020202020204" pitchFamily="34" charset="0"/>
              </a:rPr>
              <a:t>1</a:t>
            </a:r>
            <a:r>
              <a:rPr lang="en-US" altLang="zh-CN" dirty="0">
                <a:latin typeface="Arial" panose="020B0604020202020204" pitchFamily="34" charset="0"/>
                <a:ea typeface="华文楷体" panose="02010600040101010101" pitchFamily="2" charset="-122"/>
                <a:cs typeface="Arial" panose="020B0604020202020204" pitchFamily="34" charset="0"/>
              </a:rPr>
              <a:t>,i</a:t>
            </a:r>
            <a:r>
              <a:rPr lang="en-US" altLang="zh-CN" baseline="-25000" dirty="0">
                <a:latin typeface="Arial" panose="020B0604020202020204" pitchFamily="34" charset="0"/>
                <a:ea typeface="华文楷体" panose="02010600040101010101" pitchFamily="2" charset="-122"/>
                <a:cs typeface="Arial" panose="020B0604020202020204" pitchFamily="34" charset="0"/>
              </a:rPr>
              <a:t>2</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en-US" altLang="zh-CN" dirty="0" err="1">
                <a:latin typeface="Arial" panose="020B0604020202020204" pitchFamily="34" charset="0"/>
                <a:ea typeface="华文楷体" panose="02010600040101010101" pitchFamily="2" charset="-122"/>
                <a:cs typeface="Arial" panose="020B0604020202020204" pitchFamily="34" charset="0"/>
              </a:rPr>
              <a:t>i</a:t>
            </a:r>
            <a:r>
              <a:rPr lang="en-US" altLang="zh-CN" baseline="-25000" dirty="0" err="1">
                <a:latin typeface="Arial" panose="020B0604020202020204" pitchFamily="34" charset="0"/>
                <a:ea typeface="华文楷体" panose="02010600040101010101" pitchFamily="2" charset="-122"/>
                <a:cs typeface="Arial" panose="020B0604020202020204" pitchFamily="34" charset="0"/>
              </a:rPr>
              <a:t>k</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zh-CN" altLang="en-US" dirty="0">
                <a:latin typeface="Arial" panose="020B0604020202020204" pitchFamily="34" charset="0"/>
                <a:ea typeface="华文楷体" panose="02010600040101010101" pitchFamily="2" charset="-122"/>
                <a:cs typeface="Arial" panose="020B0604020202020204" pitchFamily="34" charset="0"/>
              </a:rPr>
              <a:t>使得对于所有</a:t>
            </a:r>
            <a:r>
              <a:rPr lang="en-US" altLang="zh-CN" dirty="0">
                <a:latin typeface="Arial" panose="020B0604020202020204" pitchFamily="34" charset="0"/>
                <a:ea typeface="华文楷体" panose="02010600040101010101" pitchFamily="2" charset="-122"/>
                <a:cs typeface="Arial" panose="020B0604020202020204" pitchFamily="34" charset="0"/>
              </a:rPr>
              <a:t>j=1,2,…,k</a:t>
            </a:r>
            <a:r>
              <a:rPr lang="zh-CN" altLang="en-US" dirty="0">
                <a:latin typeface="Arial" panose="020B0604020202020204" pitchFamily="34" charset="0"/>
                <a:ea typeface="华文楷体" panose="02010600040101010101" pitchFamily="2" charset="-122"/>
                <a:cs typeface="Arial" panose="020B0604020202020204" pitchFamily="34" charset="0"/>
              </a:rPr>
              <a:t>，有：</a:t>
            </a:r>
            <a:r>
              <a:rPr lang="en-US" altLang="zh-CN" dirty="0" err="1">
                <a:latin typeface="Arial" panose="020B0604020202020204" pitchFamily="34" charset="0"/>
                <a:ea typeface="华文楷体" panose="02010600040101010101" pitchFamily="2" charset="-122"/>
                <a:cs typeface="Arial" panose="020B0604020202020204" pitchFamily="34" charset="0"/>
              </a:rPr>
              <a:t>z</a:t>
            </a:r>
            <a:r>
              <a:rPr lang="en-US" altLang="zh-CN" baseline="-25000" dirty="0" err="1">
                <a:latin typeface="Arial" panose="020B0604020202020204" pitchFamily="34" charset="0"/>
                <a:ea typeface="华文楷体" panose="02010600040101010101" pitchFamily="2" charset="-122"/>
                <a:cs typeface="Arial" panose="020B0604020202020204" pitchFamily="34" charset="0"/>
              </a:rPr>
              <a:t>j</a:t>
            </a:r>
            <a:r>
              <a:rPr lang="en-US" altLang="zh-CN" dirty="0">
                <a:latin typeface="Arial" panose="020B0604020202020204" pitchFamily="34" charset="0"/>
                <a:ea typeface="华文楷体" panose="02010600040101010101" pitchFamily="2" charset="-122"/>
                <a:cs typeface="Arial" panose="020B0604020202020204" pitchFamily="34" charset="0"/>
              </a:rPr>
              <a:t>=</a:t>
            </a:r>
            <a:r>
              <a:rPr lang="en-US" altLang="zh-CN" dirty="0" err="1">
                <a:latin typeface="Arial" panose="020B0604020202020204" pitchFamily="34" charset="0"/>
                <a:ea typeface="华文楷体" panose="02010600040101010101" pitchFamily="2" charset="-122"/>
                <a:cs typeface="Arial" panose="020B0604020202020204" pitchFamily="34" charset="0"/>
              </a:rPr>
              <a:t>x</a:t>
            </a:r>
            <a:r>
              <a:rPr lang="en-US" altLang="zh-CN" baseline="-25000" dirty="0" err="1">
                <a:latin typeface="Arial" panose="020B0604020202020204" pitchFamily="34" charset="0"/>
                <a:ea typeface="华文楷体" panose="02010600040101010101" pitchFamily="2" charset="-122"/>
                <a:cs typeface="Arial" panose="020B0604020202020204" pitchFamily="34" charset="0"/>
              </a:rPr>
              <a:t>i</a:t>
            </a:r>
            <a:r>
              <a:rPr lang="en-US" altLang="zh-CN" baseline="-50000" dirty="0" err="1">
                <a:latin typeface="Arial" panose="020B0604020202020204" pitchFamily="34" charset="0"/>
                <a:ea typeface="华文楷体" panose="02010600040101010101" pitchFamily="2" charset="-122"/>
                <a:cs typeface="Arial" panose="020B0604020202020204" pitchFamily="34" charset="0"/>
              </a:rPr>
              <a:t>j</a:t>
            </a:r>
            <a:r>
              <a:rPr lang="zh-CN" altLang="en-US" dirty="0">
                <a:latin typeface="Arial" panose="020B0604020202020204" pitchFamily="34" charset="0"/>
                <a:ea typeface="华文楷体" panose="02010600040101010101" pitchFamily="2" charset="-122"/>
                <a:cs typeface="Arial" panose="020B0604020202020204" pitchFamily="34" charset="0"/>
              </a:rPr>
              <a:t>。</a:t>
            </a:r>
            <a:endParaRPr lang="en-US" altLang="zh-CN" dirty="0">
              <a:latin typeface="Arial" panose="020B0604020202020204" pitchFamily="34" charset="0"/>
              <a:ea typeface="华文楷体" panose="02010600040101010101" pitchFamily="2" charset="-122"/>
              <a:cs typeface="Arial" panose="020B0604020202020204" pitchFamily="34" charset="0"/>
            </a:endParaRPr>
          </a:p>
          <a:p>
            <a:pPr lvl="2"/>
            <a:r>
              <a:rPr lang="zh-CN" altLang="en-US" sz="2600" dirty="0">
                <a:latin typeface="Arial" panose="020B0604020202020204" pitchFamily="34" charset="0"/>
                <a:ea typeface="华文楷体" panose="02010600040101010101" pitchFamily="2" charset="-122"/>
                <a:cs typeface="Arial" panose="020B0604020202020204" pitchFamily="34" charset="0"/>
              </a:rPr>
              <a:t>例如，序列</a:t>
            </a:r>
            <a:r>
              <a:rPr lang="en-US" altLang="zh-CN" sz="2600" dirty="0">
                <a:latin typeface="Arial" panose="020B0604020202020204" pitchFamily="34" charset="0"/>
                <a:ea typeface="华文楷体" panose="02010600040101010101" pitchFamily="2" charset="-122"/>
                <a:cs typeface="Arial" panose="020B0604020202020204" pitchFamily="34" charset="0"/>
              </a:rPr>
              <a:t>Z={B</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C</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D</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B}</a:t>
            </a:r>
            <a:r>
              <a:rPr lang="zh-CN" altLang="en-US" sz="2600" dirty="0">
                <a:latin typeface="Arial" panose="020B0604020202020204" pitchFamily="34" charset="0"/>
                <a:ea typeface="华文楷体" panose="02010600040101010101" pitchFamily="2" charset="-122"/>
                <a:cs typeface="Arial" panose="020B0604020202020204" pitchFamily="34" charset="0"/>
              </a:rPr>
              <a:t>是序列</a:t>
            </a:r>
            <a:r>
              <a:rPr lang="en-US" altLang="zh-CN" sz="2600" dirty="0">
                <a:latin typeface="Arial" panose="020B0604020202020204" pitchFamily="34" charset="0"/>
                <a:ea typeface="华文楷体" panose="02010600040101010101" pitchFamily="2" charset="-122"/>
                <a:cs typeface="Arial" panose="020B0604020202020204" pitchFamily="34" charset="0"/>
              </a:rPr>
              <a:t>X={A</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B</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C</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B</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D</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A</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B}</a:t>
            </a:r>
            <a:r>
              <a:rPr lang="zh-CN" altLang="en-US" sz="2600" dirty="0">
                <a:latin typeface="Arial" panose="020B0604020202020204" pitchFamily="34" charset="0"/>
                <a:ea typeface="华文楷体" panose="02010600040101010101" pitchFamily="2" charset="-122"/>
                <a:cs typeface="Arial" panose="020B0604020202020204" pitchFamily="34" charset="0"/>
              </a:rPr>
              <a:t>的子序列，相应的递增下标序列为</a:t>
            </a:r>
            <a:r>
              <a:rPr lang="en-US" altLang="zh-CN" sz="2600" dirty="0">
                <a:latin typeface="Arial" panose="020B0604020202020204" pitchFamily="34" charset="0"/>
                <a:ea typeface="华文楷体" panose="02010600040101010101" pitchFamily="2" charset="-122"/>
                <a:cs typeface="Arial" panose="020B0604020202020204" pitchFamily="34" charset="0"/>
              </a:rPr>
              <a:t>{2</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3</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5</a:t>
            </a:r>
            <a:r>
              <a:rPr lang="zh-CN" altLang="en-US" sz="2600" dirty="0">
                <a:latin typeface="Arial" panose="020B0604020202020204" pitchFamily="34" charset="0"/>
                <a:ea typeface="华文楷体" panose="02010600040101010101" pitchFamily="2" charset="-122"/>
                <a:cs typeface="Arial" panose="020B0604020202020204" pitchFamily="34" charset="0"/>
              </a:rPr>
              <a:t>，</a:t>
            </a:r>
            <a:r>
              <a:rPr lang="en-US" altLang="zh-CN" sz="2600" dirty="0">
                <a:latin typeface="Arial" panose="020B0604020202020204" pitchFamily="34" charset="0"/>
                <a:ea typeface="华文楷体" panose="02010600040101010101" pitchFamily="2" charset="-122"/>
                <a:cs typeface="Arial" panose="020B0604020202020204" pitchFamily="34" charset="0"/>
              </a:rPr>
              <a:t>7}</a:t>
            </a:r>
            <a:r>
              <a:rPr lang="zh-CN" altLang="en-US" sz="2600" dirty="0">
                <a:latin typeface="Arial" panose="020B0604020202020204" pitchFamily="34" charset="0"/>
                <a:ea typeface="华文楷体" panose="02010600040101010101" pitchFamily="2" charset="-122"/>
                <a:cs typeface="Arial" panose="020B0604020202020204" pitchFamily="34" charset="0"/>
              </a:rPr>
              <a:t>。</a:t>
            </a:r>
            <a:endParaRPr lang="en-US" altLang="zh-CN" sz="2600" dirty="0">
              <a:latin typeface="Arial" panose="020B0604020202020204" pitchFamily="34" charset="0"/>
              <a:ea typeface="华文楷体" panose="02010600040101010101" pitchFamily="2" charset="-122"/>
              <a:cs typeface="Arial" panose="020B0604020202020204" pitchFamily="34" charset="0"/>
            </a:endParaRPr>
          </a:p>
          <a:p>
            <a:pPr lvl="2"/>
            <a:r>
              <a:rPr lang="zh-CN" altLang="en-US" dirty="0">
                <a:latin typeface="楷体_GB2312" pitchFamily="49" charset="-122"/>
                <a:ea typeface="楷体_GB2312" pitchFamily="49" charset="-122"/>
              </a:rPr>
              <a:t>一个给定序列的子序列是在该序列中删去若干元素后得到的序列。</a:t>
            </a:r>
            <a:endParaRPr lang="en-US" altLang="zh-CN" dirty="0">
              <a:latin typeface="楷体_GB2312" pitchFamily="49" charset="-122"/>
              <a:ea typeface="楷体_GB2312" pitchFamily="49" charset="-122"/>
            </a:endParaRPr>
          </a:p>
          <a:p>
            <a:pPr lvl="1"/>
            <a:endParaRPr lang="zh-CN" altLang="en-US" dirty="0">
              <a:solidFill>
                <a:srgbClr val="3333FF"/>
              </a:solidFill>
            </a:endParaRPr>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280287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21320" y="1227139"/>
            <a:ext cx="9022680" cy="2610765"/>
          </a:xfrm>
          <a:ln>
            <a:solidFill>
              <a:schemeClr val="tx2">
                <a:lumMod val="60000"/>
                <a:lumOff val="40000"/>
              </a:schemeClr>
            </a:solidFill>
          </a:ln>
        </p:spPr>
        <p:txBody>
          <a:bodyPr>
            <a:normAutofit/>
          </a:bodyPr>
          <a:lstStyle/>
          <a:p>
            <a:pPr>
              <a:lnSpc>
                <a:spcPts val="3200"/>
              </a:lnSpc>
              <a:spcBef>
                <a:spcPts val="0"/>
              </a:spcBef>
              <a:spcAft>
                <a:spcPts val="0"/>
              </a:spcAft>
            </a:pPr>
            <a:r>
              <a:rPr lang="zh-CN" altLang="en-US" b="1" dirty="0">
                <a:solidFill>
                  <a:srgbClr val="FF0000"/>
                </a:solidFill>
                <a:latin typeface="Times New Roman" panose="02020603050405020304" pitchFamily="18" charset="0"/>
                <a:cs typeface="Times New Roman" panose="02020603050405020304" pitchFamily="18" charset="0"/>
              </a:rPr>
              <a:t>递归实现的</a:t>
            </a:r>
            <a:r>
              <a:rPr lang="zh-CN" altLang="en-US" dirty="0">
                <a:solidFill>
                  <a:srgbClr val="FF0000"/>
                </a:solidFill>
                <a:latin typeface="Times New Roman" panose="02020603050405020304" pitchFamily="18" charset="0"/>
                <a:cs typeface="Times New Roman" panose="02020603050405020304" pitchFamily="18" charset="0"/>
              </a:rPr>
              <a:t>伪</a:t>
            </a:r>
            <a:r>
              <a:rPr lang="zh-CN" altLang="en-US" b="1" dirty="0">
                <a:solidFill>
                  <a:srgbClr val="FF0000"/>
                </a:solidFill>
                <a:latin typeface="Times New Roman" panose="02020603050405020304" pitchFamily="18" charset="0"/>
                <a:cs typeface="Times New Roman" panose="02020603050405020304" pitchFamily="18" charset="0"/>
              </a:rPr>
              <a:t>代码</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ts val="3200"/>
              </a:lnSpc>
              <a:spcBef>
                <a:spcPts val="0"/>
              </a:spcBef>
              <a:spcAft>
                <a:spcPts val="0"/>
              </a:spcAft>
              <a:buFont typeface="Wingdings" panose="05000000000000000000" pitchFamily="2" charset="2"/>
              <a:buNone/>
            </a:pP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solve (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i , </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j)       </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数组</a:t>
            </a:r>
            <a:r>
              <a:rPr lang="en-US" altLang="zh-CN" sz="2400" b="1" dirty="0">
                <a:solidFill>
                  <a:srgbClr val="FF0000"/>
                </a:solidFill>
                <a:latin typeface="Times New Roman" panose="02020603050405020304" pitchFamily="18" charset="0"/>
                <a:cs typeface="Times New Roman" panose="02020603050405020304" pitchFamily="18" charset="0"/>
              </a:rPr>
              <a:t>a</a:t>
            </a:r>
            <a:r>
              <a:rPr lang="zh-CN" altLang="en-US" sz="2400" b="1" dirty="0">
                <a:solidFill>
                  <a:srgbClr val="FF0000"/>
                </a:solidFill>
                <a:latin typeface="Times New Roman" panose="02020603050405020304" pitchFamily="18" charset="0"/>
                <a:cs typeface="Times New Roman" panose="02020603050405020304" pitchFamily="18" charset="0"/>
              </a:rPr>
              <a:t>存放元素</a:t>
            </a:r>
            <a:endParaRPr lang="en-US" altLang="zh-CN" sz="2400" b="1" dirty="0">
              <a:solidFill>
                <a:srgbClr val="FF0000"/>
              </a:solidFill>
              <a:latin typeface="Times New Roman" panose="02020603050405020304" pitchFamily="18" charset="0"/>
              <a:cs typeface="Times New Roman" panose="02020603050405020304" pitchFamily="18" charset="0"/>
            </a:endParaRPr>
          </a:p>
          <a:p>
            <a:pPr>
              <a:lnSpc>
                <a:spcPts val="3200"/>
              </a:lnSpc>
              <a:spcBef>
                <a:spcPts val="0"/>
              </a:spcBef>
              <a:spcAft>
                <a:spcPts val="0"/>
              </a:spcAft>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if(i == n) return </a:t>
            </a:r>
            <a:r>
              <a:rPr lang="en-US" altLang="zh-CN" sz="2400" dirty="0">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走到最底层</a:t>
            </a:r>
            <a:endParaRPr lang="en-US" altLang="zh-CN" sz="2400" b="1" dirty="0">
              <a:solidFill>
                <a:srgbClr val="FF0000"/>
              </a:solidFill>
              <a:latin typeface="Times New Roman" panose="02020603050405020304" pitchFamily="18" charset="0"/>
              <a:cs typeface="Times New Roman" panose="02020603050405020304" pitchFamily="18" charset="0"/>
            </a:endParaRPr>
          </a:p>
          <a:p>
            <a:pPr>
              <a:lnSpc>
                <a:spcPts val="3200"/>
              </a:lnSpc>
              <a:spcBef>
                <a:spcPts val="0"/>
              </a:spcBef>
              <a:spcAft>
                <a:spcPts val="0"/>
              </a:spcAft>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else return a[</a:t>
            </a:r>
            <a:r>
              <a:rPr lang="en-US" altLang="zh-CN" sz="24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j</a:t>
            </a:r>
            <a:r>
              <a:rPr lang="en-US" altLang="zh-CN" sz="2400" b="1" dirty="0">
                <a:latin typeface="Times New Roman" panose="02020603050405020304" pitchFamily="18" charset="0"/>
                <a:cs typeface="Times New Roman" panose="02020603050405020304" pitchFamily="18" charset="0"/>
              </a:rPr>
              <a:t>] + max( solve (i+1,j), solve (i+1 , j +1));</a:t>
            </a:r>
          </a:p>
          <a:p>
            <a:pPr>
              <a:lnSpc>
                <a:spcPts val="3200"/>
              </a:lnSpc>
              <a:spcBef>
                <a:spcPts val="0"/>
              </a:spcBef>
              <a:spcAft>
                <a:spcPts val="0"/>
              </a:spcAft>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t>
            </a:r>
          </a:p>
          <a:p>
            <a:pPr>
              <a:lnSpc>
                <a:spcPts val="3200"/>
              </a:lnSpc>
              <a:spcBef>
                <a:spcPts val="0"/>
              </a:spcBef>
              <a:spcAft>
                <a:spcPts val="0"/>
              </a:spcAft>
              <a:buNone/>
            </a:pPr>
            <a:r>
              <a:rPr lang="zh-CN" altLang="en-US" sz="2400" b="1" dirty="0"/>
              <a:t>  子问题重复出现，</a:t>
            </a:r>
            <a:r>
              <a:rPr lang="zh-CN" altLang="en-US" sz="2400" dirty="0"/>
              <a:t>方法正确，时间效率太低。</a:t>
            </a:r>
            <a:endParaRPr lang="zh-CN" altLang="en-US" sz="2400" b="1" dirty="0">
              <a:solidFill>
                <a:srgbClr val="FF0000"/>
              </a:solidFill>
            </a:endParaRP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754" y="4155957"/>
            <a:ext cx="8007417" cy="209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a:xfrm>
            <a:off x="2780630" y="5004315"/>
            <a:ext cx="1998832" cy="1247333"/>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4912675" y="5203802"/>
            <a:ext cx="1871663" cy="1150937"/>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Tree>
    <p:extLst>
      <p:ext uri="{BB962C8B-B14F-4D97-AF65-F5344CB8AC3E}">
        <p14:creationId xmlns:p14="http://schemas.microsoft.com/office/powerpoint/2010/main" val="26289994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lvl="1">
              <a:lnSpc>
                <a:spcPts val="3600"/>
              </a:lnSpc>
            </a:pPr>
            <a:r>
              <a:rPr lang="zh-CN" altLang="en-US" sz="2400" dirty="0">
                <a:latin typeface="Arial" panose="020B0604020202020204" pitchFamily="34" charset="0"/>
                <a:ea typeface="楷体_GB2312" pitchFamily="49" charset="-122"/>
                <a:cs typeface="Arial" panose="020B0604020202020204" pitchFamily="34" charset="0"/>
              </a:rPr>
              <a:t>给定两个序列</a:t>
            </a:r>
            <a:r>
              <a:rPr lang="en-US" altLang="zh-CN" sz="2400" i="1" dirty="0">
                <a:latin typeface="Arial" panose="020B0604020202020204" pitchFamily="34" charset="0"/>
                <a:ea typeface="楷体_GB2312" pitchFamily="49" charset="-122"/>
                <a:cs typeface="Arial" panose="020B0604020202020204" pitchFamily="34" charset="0"/>
              </a:rPr>
              <a:t>X</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i="1" dirty="0">
                <a:latin typeface="Arial" panose="020B0604020202020204" pitchFamily="34" charset="0"/>
                <a:ea typeface="楷体_GB2312" pitchFamily="49" charset="-122"/>
                <a:cs typeface="Arial" panose="020B0604020202020204" pitchFamily="34" charset="0"/>
              </a:rPr>
              <a:t>Y</a:t>
            </a:r>
            <a:r>
              <a:rPr lang="zh-CN" altLang="en-US" sz="2400" dirty="0">
                <a:latin typeface="Arial" panose="020B0604020202020204" pitchFamily="34" charset="0"/>
                <a:ea typeface="楷体_GB2312" pitchFamily="49" charset="-122"/>
                <a:cs typeface="Arial" panose="020B0604020202020204" pitchFamily="34" charset="0"/>
              </a:rPr>
              <a:t>，当另一序列</a:t>
            </a:r>
            <a:r>
              <a:rPr lang="en-US" altLang="zh-CN" sz="2400" dirty="0">
                <a:latin typeface="Arial" panose="020B0604020202020204" pitchFamily="34" charset="0"/>
                <a:ea typeface="楷体_GB2312" pitchFamily="49" charset="-122"/>
                <a:cs typeface="Arial" panose="020B0604020202020204" pitchFamily="34" charset="0"/>
              </a:rPr>
              <a:t>Z</a:t>
            </a:r>
            <a:r>
              <a:rPr lang="zh-CN" altLang="en-US" sz="2400" dirty="0">
                <a:latin typeface="Arial" panose="020B0604020202020204" pitchFamily="34" charset="0"/>
                <a:ea typeface="楷体_GB2312" pitchFamily="49" charset="-122"/>
                <a:cs typeface="Arial" panose="020B0604020202020204" pitchFamily="34" charset="0"/>
              </a:rPr>
              <a:t>既是</a:t>
            </a:r>
            <a:r>
              <a:rPr lang="en-US" altLang="zh-CN" sz="2400" dirty="0">
                <a:latin typeface="Arial" panose="020B0604020202020204" pitchFamily="34" charset="0"/>
                <a:ea typeface="楷体_GB2312" pitchFamily="49" charset="-122"/>
                <a:cs typeface="Arial" panose="020B0604020202020204" pitchFamily="34" charset="0"/>
              </a:rPr>
              <a:t>X</a:t>
            </a:r>
            <a:r>
              <a:rPr lang="zh-CN" altLang="en-US" sz="2400" dirty="0">
                <a:latin typeface="Arial" panose="020B0604020202020204" pitchFamily="34" charset="0"/>
                <a:ea typeface="楷体_GB2312" pitchFamily="49" charset="-122"/>
                <a:cs typeface="Arial" panose="020B0604020202020204" pitchFamily="34" charset="0"/>
              </a:rPr>
              <a:t>的子序列又是</a:t>
            </a:r>
            <a:r>
              <a:rPr lang="en-US" altLang="zh-CN" sz="2400" dirty="0">
                <a:latin typeface="Arial" panose="020B0604020202020204" pitchFamily="34" charset="0"/>
                <a:ea typeface="楷体_GB2312" pitchFamily="49" charset="-122"/>
                <a:cs typeface="Arial" panose="020B0604020202020204" pitchFamily="34" charset="0"/>
              </a:rPr>
              <a:t>Y</a:t>
            </a:r>
            <a:r>
              <a:rPr lang="zh-CN" altLang="en-US" sz="2400" dirty="0">
                <a:latin typeface="Arial" panose="020B0604020202020204" pitchFamily="34" charset="0"/>
                <a:ea typeface="楷体_GB2312" pitchFamily="49" charset="-122"/>
                <a:cs typeface="Arial" panose="020B0604020202020204" pitchFamily="34" charset="0"/>
              </a:rPr>
              <a:t>的子序列时，称</a:t>
            </a:r>
            <a:r>
              <a:rPr lang="en-US" altLang="zh-CN" sz="2400" dirty="0">
                <a:latin typeface="Arial" panose="020B0604020202020204" pitchFamily="34" charset="0"/>
                <a:ea typeface="楷体_GB2312" pitchFamily="49" charset="-122"/>
                <a:cs typeface="Arial" panose="020B0604020202020204" pitchFamily="34" charset="0"/>
              </a:rPr>
              <a:t>Z</a:t>
            </a:r>
            <a:r>
              <a:rPr lang="zh-CN" altLang="en-US" sz="2400" dirty="0">
                <a:latin typeface="Arial" panose="020B0604020202020204" pitchFamily="34" charset="0"/>
                <a:ea typeface="楷体_GB2312" pitchFamily="49" charset="-122"/>
                <a:cs typeface="Arial" panose="020B0604020202020204" pitchFamily="34" charset="0"/>
              </a:rPr>
              <a:t>是序列</a:t>
            </a:r>
            <a:r>
              <a:rPr lang="en-US" altLang="zh-CN" sz="2400" dirty="0">
                <a:latin typeface="Arial" panose="020B0604020202020204" pitchFamily="34" charset="0"/>
                <a:ea typeface="楷体_GB2312" pitchFamily="49" charset="-122"/>
                <a:cs typeface="Arial" panose="020B0604020202020204" pitchFamily="34" charset="0"/>
              </a:rPr>
              <a:t>X</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a:t>
            </a:r>
            <a:r>
              <a:rPr lang="zh-CN" altLang="en-US" sz="2400" dirty="0">
                <a:latin typeface="Arial" panose="020B0604020202020204" pitchFamily="34" charset="0"/>
                <a:ea typeface="楷体_GB2312" pitchFamily="49" charset="-122"/>
                <a:cs typeface="Arial" panose="020B0604020202020204" pitchFamily="34" charset="0"/>
              </a:rPr>
              <a:t>的公共子序列。</a:t>
            </a:r>
            <a:endParaRPr lang="en-US" altLang="zh-CN" sz="2400" dirty="0">
              <a:latin typeface="Arial" panose="020B0604020202020204" pitchFamily="34" charset="0"/>
              <a:ea typeface="楷体_GB2312" pitchFamily="49" charset="-122"/>
              <a:cs typeface="Arial" panose="020B0604020202020204" pitchFamily="34" charset="0"/>
            </a:endParaRPr>
          </a:p>
          <a:p>
            <a:pPr lvl="2">
              <a:lnSpc>
                <a:spcPts val="3600"/>
              </a:lnSpc>
            </a:pPr>
            <a:r>
              <a:rPr lang="zh-CN" altLang="en-US" sz="2400" dirty="0">
                <a:latin typeface="Arial" panose="020B0604020202020204" pitchFamily="34" charset="0"/>
                <a:ea typeface="楷体_GB2312" pitchFamily="49" charset="-122"/>
                <a:cs typeface="Arial" panose="020B0604020202020204" pitchFamily="34" charset="0"/>
              </a:rPr>
              <a:t>例如，若</a:t>
            </a:r>
            <a:r>
              <a:rPr lang="en-US" altLang="zh-CN" sz="2400" dirty="0">
                <a:latin typeface="Arial" panose="020B0604020202020204" pitchFamily="34" charset="0"/>
                <a:ea typeface="楷体_GB2312" pitchFamily="49" charset="-122"/>
                <a:cs typeface="Arial" panose="020B0604020202020204" pitchFamily="34" charset="0"/>
              </a:rPr>
              <a:t>X=&lt;A, B, C, B, D, A, B&gt;</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Y=&lt;B, D, C, A, B, A&gt;</a:t>
            </a:r>
            <a:r>
              <a:rPr lang="zh-CN" altLang="en-US" sz="2400" dirty="0">
                <a:latin typeface="Arial" panose="020B0604020202020204" pitchFamily="34" charset="0"/>
                <a:ea typeface="楷体_GB2312" pitchFamily="49" charset="-122"/>
                <a:cs typeface="Arial" panose="020B0604020202020204" pitchFamily="34" charset="0"/>
              </a:rPr>
              <a:t>，则：</a:t>
            </a:r>
            <a:endParaRPr lang="en-US" altLang="zh-CN" sz="2400" dirty="0">
              <a:latin typeface="Arial" panose="020B0604020202020204" pitchFamily="34" charset="0"/>
              <a:ea typeface="楷体_GB2312" pitchFamily="49" charset="-122"/>
              <a:cs typeface="Arial" panose="020B0604020202020204" pitchFamily="34" charset="0"/>
            </a:endParaRPr>
          </a:p>
          <a:p>
            <a:pPr lvl="3">
              <a:lnSpc>
                <a:spcPts val="3600"/>
              </a:lnSpc>
            </a:pPr>
            <a:r>
              <a:rPr lang="zh-CN" altLang="en-US" dirty="0">
                <a:latin typeface="Arial" panose="020B0604020202020204" pitchFamily="34" charset="0"/>
                <a:ea typeface="楷体_GB2312" pitchFamily="49" charset="-122"/>
                <a:cs typeface="Arial" panose="020B0604020202020204" pitchFamily="34" charset="0"/>
              </a:rPr>
              <a:t>序列</a:t>
            </a:r>
            <a:r>
              <a:rPr lang="en-US" altLang="zh-CN" dirty="0">
                <a:latin typeface="Arial" panose="020B0604020202020204" pitchFamily="34" charset="0"/>
                <a:ea typeface="楷体_GB2312" pitchFamily="49" charset="-122"/>
                <a:cs typeface="Arial" panose="020B0604020202020204" pitchFamily="34" charset="0"/>
              </a:rPr>
              <a:t>&lt;B, C, A&gt;</a:t>
            </a:r>
            <a:r>
              <a:rPr lang="zh-CN" altLang="en-US" dirty="0">
                <a:latin typeface="Arial" panose="020B0604020202020204" pitchFamily="34" charset="0"/>
                <a:ea typeface="楷体_GB2312" pitchFamily="49" charset="-122"/>
                <a:cs typeface="Arial" panose="020B0604020202020204" pitchFamily="34" charset="0"/>
              </a:rPr>
              <a:t>是</a:t>
            </a:r>
            <a:r>
              <a:rPr lang="en-US" altLang="zh-CN" dirty="0">
                <a:latin typeface="Arial" panose="020B0604020202020204" pitchFamily="34" charset="0"/>
                <a:ea typeface="楷体_GB2312" pitchFamily="49" charset="-122"/>
                <a:cs typeface="Arial" panose="020B0604020202020204" pitchFamily="34" charset="0"/>
              </a:rPr>
              <a:t>X</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zh-CN" altLang="en-US" dirty="0">
                <a:latin typeface="Arial" panose="020B0604020202020204" pitchFamily="34" charset="0"/>
                <a:ea typeface="楷体_GB2312" pitchFamily="49" charset="-122"/>
                <a:cs typeface="Arial" panose="020B0604020202020204" pitchFamily="34" charset="0"/>
              </a:rPr>
              <a:t>的一个公共子序列；</a:t>
            </a:r>
            <a:endParaRPr lang="en-US" altLang="zh-CN" dirty="0">
              <a:latin typeface="Arial" panose="020B0604020202020204" pitchFamily="34" charset="0"/>
              <a:ea typeface="楷体_GB2312" pitchFamily="49" charset="-122"/>
              <a:cs typeface="Arial" panose="020B0604020202020204" pitchFamily="34" charset="0"/>
            </a:endParaRPr>
          </a:p>
          <a:p>
            <a:pPr lvl="3">
              <a:lnSpc>
                <a:spcPts val="3600"/>
              </a:lnSpc>
            </a:pPr>
            <a:r>
              <a:rPr lang="zh-CN" altLang="en-US" dirty="0">
                <a:latin typeface="Arial" panose="020B0604020202020204" pitchFamily="34" charset="0"/>
                <a:ea typeface="楷体_GB2312" pitchFamily="49" charset="-122"/>
                <a:cs typeface="Arial" panose="020B0604020202020204" pitchFamily="34" charset="0"/>
              </a:rPr>
              <a:t>序列</a:t>
            </a:r>
            <a:r>
              <a:rPr lang="en-US" altLang="zh-CN" dirty="0">
                <a:latin typeface="Arial" panose="020B0604020202020204" pitchFamily="34" charset="0"/>
                <a:ea typeface="楷体_GB2312" pitchFamily="49" charset="-122"/>
                <a:cs typeface="Arial" panose="020B0604020202020204" pitchFamily="34" charset="0"/>
              </a:rPr>
              <a:t>&lt;B, C, B, A&gt;</a:t>
            </a:r>
            <a:r>
              <a:rPr lang="zh-CN" altLang="en-US" dirty="0">
                <a:latin typeface="Arial" panose="020B0604020202020204" pitchFamily="34" charset="0"/>
                <a:ea typeface="楷体_GB2312" pitchFamily="49" charset="-122"/>
                <a:cs typeface="Arial" panose="020B0604020202020204" pitchFamily="34" charset="0"/>
              </a:rPr>
              <a:t>也是</a:t>
            </a:r>
            <a:r>
              <a:rPr lang="en-US" altLang="zh-CN" dirty="0">
                <a:latin typeface="Arial" panose="020B0604020202020204" pitchFamily="34" charset="0"/>
                <a:ea typeface="楷体_GB2312" pitchFamily="49" charset="-122"/>
                <a:cs typeface="Arial" panose="020B0604020202020204" pitchFamily="34" charset="0"/>
              </a:rPr>
              <a:t>X</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zh-CN" altLang="en-US" dirty="0">
                <a:latin typeface="Arial" panose="020B0604020202020204" pitchFamily="34" charset="0"/>
                <a:ea typeface="楷体_GB2312" pitchFamily="49" charset="-122"/>
                <a:cs typeface="Arial" panose="020B0604020202020204" pitchFamily="34" charset="0"/>
              </a:rPr>
              <a:t>的一个公共子序列。而且，序列</a:t>
            </a:r>
            <a:r>
              <a:rPr lang="en-US" altLang="zh-CN" dirty="0">
                <a:latin typeface="Arial" panose="020B0604020202020204" pitchFamily="34" charset="0"/>
                <a:ea typeface="楷体_GB2312" pitchFamily="49" charset="-122"/>
                <a:cs typeface="Arial" panose="020B0604020202020204" pitchFamily="34" charset="0"/>
              </a:rPr>
              <a:t>&lt;B, C, B, A&gt;</a:t>
            </a:r>
            <a:r>
              <a:rPr lang="zh-CN" altLang="en-US" dirty="0">
                <a:latin typeface="Arial" panose="020B0604020202020204" pitchFamily="34" charset="0"/>
                <a:ea typeface="楷体_GB2312" pitchFamily="49" charset="-122"/>
                <a:cs typeface="Arial" panose="020B0604020202020204" pitchFamily="34" charset="0"/>
              </a:rPr>
              <a:t>是</a:t>
            </a:r>
            <a:r>
              <a:rPr lang="en-US" altLang="zh-CN" dirty="0">
                <a:latin typeface="Arial" panose="020B0604020202020204" pitchFamily="34" charset="0"/>
                <a:ea typeface="楷体_GB2312" pitchFamily="49" charset="-122"/>
                <a:cs typeface="Arial" panose="020B0604020202020204" pitchFamily="34" charset="0"/>
              </a:rPr>
              <a:t>X</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zh-CN" altLang="en-US" dirty="0">
                <a:latin typeface="Arial" panose="020B0604020202020204" pitchFamily="34" charset="0"/>
                <a:ea typeface="楷体_GB2312" pitchFamily="49" charset="-122"/>
                <a:cs typeface="Arial" panose="020B0604020202020204" pitchFamily="34" charset="0"/>
              </a:rPr>
              <a:t>的一个最长公共子序列，因为</a:t>
            </a:r>
            <a:r>
              <a:rPr lang="en-US" altLang="zh-CN" dirty="0">
                <a:latin typeface="Arial" panose="020B0604020202020204" pitchFamily="34" charset="0"/>
                <a:ea typeface="楷体_GB2312" pitchFamily="49" charset="-122"/>
                <a:cs typeface="Arial" panose="020B0604020202020204" pitchFamily="34" charset="0"/>
              </a:rPr>
              <a:t>X</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zh-CN" altLang="en-US" dirty="0">
                <a:latin typeface="Arial" panose="020B0604020202020204" pitchFamily="34" charset="0"/>
                <a:ea typeface="楷体_GB2312" pitchFamily="49" charset="-122"/>
                <a:cs typeface="Arial" panose="020B0604020202020204" pitchFamily="34" charset="0"/>
              </a:rPr>
              <a:t>没有长度大于</a:t>
            </a:r>
            <a:r>
              <a:rPr lang="en-US" altLang="zh-CN" dirty="0">
                <a:latin typeface="Arial" panose="020B0604020202020204" pitchFamily="34" charset="0"/>
                <a:ea typeface="楷体_GB2312" pitchFamily="49" charset="-122"/>
                <a:cs typeface="Arial" panose="020B0604020202020204" pitchFamily="34" charset="0"/>
              </a:rPr>
              <a:t>4</a:t>
            </a:r>
            <a:r>
              <a:rPr lang="zh-CN" altLang="en-US" dirty="0">
                <a:latin typeface="Arial" panose="020B0604020202020204" pitchFamily="34" charset="0"/>
                <a:ea typeface="楷体_GB2312" pitchFamily="49" charset="-122"/>
                <a:cs typeface="Arial" panose="020B0604020202020204" pitchFamily="34" charset="0"/>
              </a:rPr>
              <a:t>的公共子序列。</a:t>
            </a:r>
            <a:endParaRPr lang="en-US" altLang="zh-CN" dirty="0">
              <a:latin typeface="Arial" panose="020B0604020202020204" pitchFamily="34" charset="0"/>
              <a:ea typeface="楷体_GB2312" pitchFamily="49" charset="-122"/>
              <a:cs typeface="Arial" panose="020B0604020202020204" pitchFamily="34" charset="0"/>
            </a:endParaRPr>
          </a:p>
          <a:p>
            <a:pPr marL="457200" lvl="1" indent="0">
              <a:lnSpc>
                <a:spcPts val="3000"/>
              </a:lnSpc>
              <a:buNone/>
            </a:pPr>
            <a:endParaRPr lang="zh-CN" altLang="en-US" sz="2000" dirty="0">
              <a:latin typeface="楷体_GB2312" pitchFamily="49" charset="-122"/>
              <a:ea typeface="楷体_GB2312" pitchFamily="49" charset="-122"/>
            </a:endParaRPr>
          </a:p>
          <a:p>
            <a:endParaRPr lang="en-US" altLang="zh-CN" dirty="0">
              <a:solidFill>
                <a:srgbClr val="0000CC"/>
              </a:solidFill>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10086487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lvl="1"/>
            <a:r>
              <a:rPr lang="zh-CN" altLang="en-US" sz="2400" dirty="0">
                <a:solidFill>
                  <a:srgbClr val="FF0000"/>
                </a:solidFill>
                <a:latin typeface="Arial" panose="020B0604020202020204" pitchFamily="34" charset="0"/>
                <a:ea typeface="楷体_GB2312" pitchFamily="49" charset="-122"/>
                <a:cs typeface="Arial" panose="020B0604020202020204" pitchFamily="34" charset="0"/>
              </a:rPr>
              <a:t>最长公共子序列</a:t>
            </a:r>
            <a:r>
              <a:rPr lang="en-US" altLang="zh-CN" sz="2400" dirty="0">
                <a:solidFill>
                  <a:srgbClr val="FF0000"/>
                </a:solidFill>
                <a:latin typeface="Arial" panose="020B0604020202020204" pitchFamily="34" charset="0"/>
                <a:ea typeface="楷体_GB2312" pitchFamily="49" charset="-122"/>
                <a:cs typeface="Arial" panose="020B0604020202020204" pitchFamily="34" charset="0"/>
              </a:rPr>
              <a:t>(LCS)</a:t>
            </a:r>
            <a:r>
              <a:rPr lang="zh-CN" altLang="en-US" sz="2400" dirty="0">
                <a:solidFill>
                  <a:srgbClr val="FF0000"/>
                </a:solidFill>
                <a:latin typeface="Arial" panose="020B0604020202020204" pitchFamily="34" charset="0"/>
                <a:ea typeface="楷体_GB2312" pitchFamily="49" charset="-122"/>
                <a:cs typeface="Arial" panose="020B0604020202020204" pitchFamily="34" charset="0"/>
              </a:rPr>
              <a:t>问题：</a:t>
            </a:r>
            <a:r>
              <a:rPr lang="zh-CN" altLang="en-US" sz="2400" dirty="0">
                <a:latin typeface="Arial" panose="020B0604020202020204" pitchFamily="34" charset="0"/>
                <a:ea typeface="楷体_GB2312" pitchFamily="49" charset="-122"/>
                <a:cs typeface="Arial" panose="020B0604020202020204" pitchFamily="34" charset="0"/>
              </a:rPr>
              <a:t>给定两个序列</a:t>
            </a:r>
            <a:r>
              <a:rPr lang="en-US" altLang="zh-CN" sz="2400" dirty="0">
                <a:latin typeface="Arial" panose="020B0604020202020204" pitchFamily="34" charset="0"/>
                <a:ea typeface="楷体_GB2312" pitchFamily="49" charset="-122"/>
                <a:cs typeface="Arial" panose="020B0604020202020204" pitchFamily="34" charset="0"/>
              </a:rPr>
              <a:t>X=&lt;</a:t>
            </a:r>
            <a:r>
              <a:rPr lang="en-US" altLang="zh-CN" sz="2400" i="1"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a:t>
            </a:r>
            <a:r>
              <a:rPr lang="en-US" altLang="zh-CN" sz="2400" i="1"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i="1"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Y=&lt;</a:t>
            </a:r>
            <a:r>
              <a:rPr lang="en-US" altLang="zh-CN" sz="2400" i="1" dirty="0">
                <a:latin typeface="Arial" panose="020B0604020202020204" pitchFamily="34" charset="0"/>
                <a:ea typeface="楷体_GB2312" pitchFamily="49" charset="-122"/>
                <a:cs typeface="Arial" panose="020B0604020202020204" pitchFamily="34" charset="0"/>
              </a:rPr>
              <a:t>y</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a:t>
            </a:r>
            <a:r>
              <a:rPr lang="en-US" altLang="zh-CN" sz="2400" i="1" dirty="0">
                <a:latin typeface="Arial" panose="020B0604020202020204" pitchFamily="34" charset="0"/>
                <a:ea typeface="楷体_GB2312" pitchFamily="49" charset="-122"/>
                <a:cs typeface="Arial" panose="020B0604020202020204" pitchFamily="34" charset="0"/>
              </a:rPr>
              <a:t>y</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 </a:t>
            </a:r>
            <a:r>
              <a:rPr lang="en-US" altLang="zh-CN" sz="2400" i="1"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，要求找出</a:t>
            </a:r>
            <a:r>
              <a:rPr lang="en-US" altLang="zh-CN" sz="2400" dirty="0">
                <a:latin typeface="Arial" panose="020B0604020202020204" pitchFamily="34" charset="0"/>
                <a:ea typeface="楷体_GB2312" pitchFamily="49" charset="-122"/>
                <a:cs typeface="Arial" panose="020B0604020202020204" pitchFamily="34" charset="0"/>
              </a:rPr>
              <a:t>X</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a:t>
            </a:r>
            <a:r>
              <a:rPr lang="zh-CN" altLang="en-US" sz="2400" dirty="0">
                <a:latin typeface="Arial" panose="020B0604020202020204" pitchFamily="34" charset="0"/>
                <a:ea typeface="楷体_GB2312" pitchFamily="49" charset="-122"/>
                <a:cs typeface="Arial" panose="020B0604020202020204" pitchFamily="34" charset="0"/>
              </a:rPr>
              <a:t>的一个最长公共子序列    </a:t>
            </a:r>
            <a:endParaRPr lang="en-US" altLang="zh-CN" sz="2400" dirty="0">
              <a:latin typeface="Arial" panose="020B0604020202020204" pitchFamily="34" charset="0"/>
              <a:ea typeface="楷体_GB2312" pitchFamily="49" charset="-122"/>
              <a:cs typeface="Arial" panose="020B0604020202020204" pitchFamily="34" charset="0"/>
            </a:endParaRPr>
          </a:p>
          <a:p>
            <a:pPr marL="457200" lvl="1" indent="0">
              <a:buNone/>
            </a:pPr>
            <a:endParaRPr lang="en-US" altLang="zh-CN" sz="2400" b="0" i="1" dirty="0">
              <a:latin typeface="Arial" panose="020B0604020202020204" pitchFamily="34" charset="0"/>
              <a:ea typeface="楷体_GB2312" pitchFamily="49" charset="-122"/>
              <a:cs typeface="Arial" panose="020B0604020202020204" pitchFamily="34" charset="0"/>
            </a:endParaRPr>
          </a:p>
          <a:p>
            <a:pPr marL="457200" lvl="1" indent="0">
              <a:buNone/>
            </a:pPr>
            <a:r>
              <a:rPr lang="en-US" altLang="zh-CN" sz="2400" b="0" i="1" dirty="0">
                <a:latin typeface="Arial" panose="020B0604020202020204" pitchFamily="34" charset="0"/>
                <a:ea typeface="楷体_GB2312" pitchFamily="49" charset="-122"/>
                <a:cs typeface="Arial" panose="020B0604020202020204" pitchFamily="34" charset="0"/>
              </a:rPr>
              <a:t>   </a:t>
            </a:r>
          </a:p>
          <a:p>
            <a:pPr marL="457200" lvl="1" indent="0">
              <a:buNone/>
            </a:pPr>
            <a:r>
              <a:rPr lang="en-US" altLang="zh-CN" sz="2400" b="0" i="1" dirty="0">
                <a:latin typeface="Arial" panose="020B0604020202020204" pitchFamily="34" charset="0"/>
                <a:ea typeface="楷体_GB2312" pitchFamily="49" charset="-122"/>
                <a:cs typeface="Arial" panose="020B0604020202020204" pitchFamily="34" charset="0"/>
              </a:rPr>
              <a:t>  </a:t>
            </a:r>
            <a:endParaRPr lang="zh-CN" altLang="en-US" sz="2000" dirty="0">
              <a:latin typeface="楷体_GB2312" pitchFamily="49" charset="-122"/>
              <a:ea typeface="楷体_GB2312" pitchFamily="49" charset="-122"/>
            </a:endParaRPr>
          </a:p>
          <a:p>
            <a:endParaRPr lang="en-US" altLang="zh-CN" dirty="0">
              <a:solidFill>
                <a:srgbClr val="0000CC"/>
              </a:solidFill>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graphicFrame>
        <p:nvGraphicFramePr>
          <p:cNvPr id="4" name="表格 3"/>
          <p:cNvGraphicFramePr>
            <a:graphicFrameLocks noGrp="1"/>
          </p:cNvGraphicFramePr>
          <p:nvPr>
            <p:extLst/>
          </p:nvPr>
        </p:nvGraphicFramePr>
        <p:xfrm>
          <a:off x="970208" y="3501529"/>
          <a:ext cx="6096000" cy="1554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altLang="zh-CN" sz="2800" b="1" dirty="0">
                          <a:solidFill>
                            <a:schemeClr val="tx1"/>
                          </a:solidFill>
                        </a:rPr>
                        <a:t>   X</a:t>
                      </a:r>
                      <a:r>
                        <a:rPr lang="zh-CN" altLang="en-US" sz="2800" b="1"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C </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  </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D</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sz="2800" b="1" dirty="0">
                          <a:solidFill>
                            <a:schemeClr val="tx1"/>
                          </a:solidFill>
                        </a:rPr>
                        <a:t>   Y</a:t>
                      </a:r>
                      <a:r>
                        <a:rPr lang="zh-CN" altLang="en-US" sz="2800" b="1" dirty="0">
                          <a:solidFill>
                            <a:schemeClr val="tx1"/>
                          </a:solidFill>
                        </a:rPr>
                        <a:t>：</a:t>
                      </a:r>
                      <a:endParaRPr lang="en-US" altLang="zh-CN"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D</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C</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2023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lvl="1">
              <a:lnSpc>
                <a:spcPts val="3600"/>
              </a:lnSpc>
            </a:pPr>
            <a:r>
              <a:rPr lang="en-US" altLang="zh-CN" sz="2400" b="0" i="1" dirty="0">
                <a:latin typeface="Arial" panose="020B0604020202020204" pitchFamily="34" charset="0"/>
                <a:ea typeface="楷体_GB2312" pitchFamily="49" charset="-122"/>
                <a:cs typeface="Arial" panose="020B0604020202020204" pitchFamily="34" charset="0"/>
              </a:rPr>
              <a:t>  </a:t>
            </a:r>
            <a:r>
              <a:rPr lang="zh-CN" altLang="en-US" sz="2400" dirty="0">
                <a:latin typeface="Arial" panose="020B0604020202020204" pitchFamily="34" charset="0"/>
                <a:cs typeface="Arial" panose="020B0604020202020204" pitchFamily="34" charset="0"/>
              </a:rPr>
              <a:t>暴力搜索：</a:t>
            </a:r>
            <a:endParaRPr lang="en-US" altLang="zh-CN" sz="2400" dirty="0">
              <a:latin typeface="Arial" panose="020B0604020202020204" pitchFamily="34" charset="0"/>
              <a:cs typeface="Arial" panose="020B0604020202020204" pitchFamily="34" charset="0"/>
            </a:endParaRPr>
          </a:p>
          <a:p>
            <a:pPr lvl="2">
              <a:lnSpc>
                <a:spcPts val="3800"/>
              </a:lnSpc>
            </a:pPr>
            <a:r>
              <a:rPr lang="zh-CN" altLang="en-US" sz="2400" dirty="0">
                <a:latin typeface="Arial" panose="020B0604020202020204" pitchFamily="34" charset="0"/>
                <a:cs typeface="Arial" panose="020B0604020202020204" pitchFamily="34" charset="0"/>
              </a:rPr>
              <a:t> 检查</a:t>
            </a:r>
            <a:r>
              <a:rPr lang="en-US" altLang="zh-CN" sz="2400" dirty="0">
                <a:latin typeface="Arial" panose="020B0604020202020204" pitchFamily="34" charset="0"/>
                <a:cs typeface="Arial" panose="020B0604020202020204" pitchFamily="34" charset="0"/>
              </a:rPr>
              <a:t>X</a:t>
            </a:r>
            <a:r>
              <a:rPr lang="zh-CN" altLang="en-US" sz="2400" dirty="0">
                <a:latin typeface="Arial" panose="020B0604020202020204" pitchFamily="34" charset="0"/>
                <a:cs typeface="Arial" panose="020B0604020202020204" pitchFamily="34" charset="0"/>
              </a:rPr>
              <a:t>的所有子序列</a:t>
            </a:r>
            <a:r>
              <a:rPr lang="en-US" altLang="zh-CN" sz="2000" dirty="0">
                <a:latin typeface="Arial" panose="020B0604020202020204" pitchFamily="34" charset="0"/>
                <a:cs typeface="Arial" panose="020B0604020202020204" pitchFamily="34" charset="0"/>
              </a:rPr>
              <a:t>{&lt;A&gt;,&lt;B&gt;,…,&lt;A,B&gt;,&lt;A,C&gt;,…,&lt;A,B,C&gt;,&lt;A,B,B&gt;,…,&lt;A,B,C,B&gt;,…}</a:t>
            </a:r>
            <a:r>
              <a:rPr lang="zh-CN" altLang="en-US" sz="2000" dirty="0">
                <a:latin typeface="Arial" panose="020B0604020202020204" pitchFamily="34" charset="0"/>
                <a:cs typeface="Arial" panose="020B0604020202020204" pitchFamily="34" charset="0"/>
              </a:rPr>
              <a:t>，判断每个子序列是否也是</a:t>
            </a:r>
            <a:r>
              <a:rPr lang="en-US" altLang="zh-CN" sz="2000" dirty="0">
                <a:latin typeface="Arial" panose="020B0604020202020204" pitchFamily="34" charset="0"/>
                <a:cs typeface="Arial" panose="020B0604020202020204" pitchFamily="34" charset="0"/>
              </a:rPr>
              <a:t>Y</a:t>
            </a:r>
            <a:r>
              <a:rPr lang="zh-CN" altLang="en-US" sz="2000" dirty="0">
                <a:latin typeface="Arial" panose="020B0604020202020204" pitchFamily="34" charset="0"/>
                <a:cs typeface="Arial" panose="020B0604020202020204" pitchFamily="34" charset="0"/>
              </a:rPr>
              <a:t>的子序列</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找出最长公共子序列。</a:t>
            </a:r>
            <a:endParaRPr lang="en-US" altLang="zh-CN" sz="2000" dirty="0">
              <a:latin typeface="Arial" panose="020B0604020202020204" pitchFamily="34" charset="0"/>
              <a:cs typeface="Arial" panose="020B0604020202020204" pitchFamily="34" charset="0"/>
            </a:endParaRPr>
          </a:p>
          <a:p>
            <a:pPr lvl="2">
              <a:lnSpc>
                <a:spcPts val="3800"/>
              </a:lnSpc>
            </a:pPr>
            <a:r>
              <a:rPr lang="zh-CN" altLang="en-US" sz="2400" dirty="0">
                <a:latin typeface="Arial" panose="020B0604020202020204" pitchFamily="34" charset="0"/>
                <a:cs typeface="Arial" panose="020B0604020202020204" pitchFamily="34" charset="0"/>
              </a:rPr>
              <a:t>分析：</a:t>
            </a:r>
            <a:endParaRPr lang="en-US" altLang="zh-CN" sz="2400" dirty="0">
              <a:latin typeface="Arial" panose="020B0604020202020204" pitchFamily="34" charset="0"/>
              <a:cs typeface="Arial" panose="020B0604020202020204" pitchFamily="34" charset="0"/>
            </a:endParaRPr>
          </a:p>
          <a:p>
            <a:pPr lvl="3">
              <a:lnSpc>
                <a:spcPts val="3800"/>
              </a:lnSpc>
            </a:pPr>
            <a:r>
              <a:rPr lang="en-US" altLang="zh-CN" dirty="0">
                <a:latin typeface="Arial" panose="020B0604020202020204" pitchFamily="34" charset="0"/>
                <a:ea typeface="楷体_GB2312" pitchFamily="49" charset="-122"/>
                <a:cs typeface="Arial" panose="020B0604020202020204" pitchFamily="34" charset="0"/>
              </a:rPr>
              <a:t>X=&lt;</a:t>
            </a:r>
            <a:r>
              <a:rPr lang="en-US" altLang="zh-CN" i="1"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1</a:t>
            </a:r>
            <a:r>
              <a:rPr lang="en-US" altLang="zh-CN" dirty="0">
                <a:latin typeface="Arial" panose="020B0604020202020204" pitchFamily="34" charset="0"/>
                <a:ea typeface="楷体_GB2312" pitchFamily="49" charset="-122"/>
                <a:cs typeface="Arial" panose="020B0604020202020204" pitchFamily="34" charset="0"/>
              </a:rPr>
              <a:t>, </a:t>
            </a:r>
            <a:r>
              <a:rPr lang="en-US" altLang="zh-CN" i="1"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2</a:t>
            </a:r>
            <a:r>
              <a:rPr lang="en-US" altLang="zh-CN" dirty="0">
                <a:latin typeface="Arial" panose="020B0604020202020204" pitchFamily="34" charset="0"/>
                <a:ea typeface="楷体_GB2312" pitchFamily="49" charset="-122"/>
                <a:cs typeface="Arial" panose="020B0604020202020204" pitchFamily="34" charset="0"/>
              </a:rPr>
              <a:t>, …, </a:t>
            </a:r>
            <a:r>
              <a:rPr lang="en-US" altLang="zh-CN" i="1" dirty="0" err="1">
                <a:latin typeface="Arial" panose="020B0604020202020204" pitchFamily="34" charset="0"/>
                <a:ea typeface="楷体_GB2312" pitchFamily="49" charset="-122"/>
                <a:cs typeface="Arial" panose="020B0604020202020204" pitchFamily="34" charset="0"/>
              </a:rPr>
              <a:t>x</a:t>
            </a:r>
            <a:r>
              <a:rPr lang="en-US" altLang="zh-CN" baseline="-25000" dirty="0" err="1">
                <a:latin typeface="Arial" panose="020B0604020202020204" pitchFamily="34" charset="0"/>
                <a:ea typeface="楷体_GB2312" pitchFamily="49" charset="-122"/>
                <a:cs typeface="Arial" panose="020B0604020202020204" pitchFamily="34" charset="0"/>
              </a:rPr>
              <a:t>m</a:t>
            </a:r>
            <a:r>
              <a:rPr lang="en-US" altLang="zh-CN" dirty="0">
                <a:latin typeface="Arial" panose="020B0604020202020204" pitchFamily="34" charset="0"/>
                <a:ea typeface="楷体_GB2312" pitchFamily="49" charset="-122"/>
                <a:cs typeface="Arial" panose="020B0604020202020204" pitchFamily="34" charset="0"/>
              </a:rPr>
              <a:t>&gt;</a:t>
            </a:r>
            <a:r>
              <a:rPr lang="zh-CN" altLang="en-US" dirty="0">
                <a:latin typeface="Arial" panose="020B0604020202020204" pitchFamily="34" charset="0"/>
                <a:ea typeface="楷体_GB2312" pitchFamily="49" charset="-122"/>
                <a:cs typeface="Arial" panose="020B0604020202020204" pitchFamily="34" charset="0"/>
              </a:rPr>
              <a:t>总共有</a:t>
            </a:r>
            <a:r>
              <a:rPr lang="en-US" altLang="zh-CN" dirty="0">
                <a:latin typeface="Arial" panose="020B0604020202020204" pitchFamily="34" charset="0"/>
                <a:ea typeface="楷体_GB2312" pitchFamily="49" charset="-122"/>
                <a:cs typeface="Arial" panose="020B0604020202020204" pitchFamily="34" charset="0"/>
              </a:rPr>
              <a:t>2</a:t>
            </a:r>
            <a:r>
              <a:rPr lang="en-US" altLang="zh-CN" baseline="30000" dirty="0">
                <a:latin typeface="Arial" panose="020B0604020202020204" pitchFamily="34" charset="0"/>
                <a:ea typeface="楷体_GB2312" pitchFamily="49" charset="-122"/>
                <a:cs typeface="Arial" panose="020B0604020202020204" pitchFamily="34" charset="0"/>
              </a:rPr>
              <a:t>m</a:t>
            </a:r>
            <a:r>
              <a:rPr lang="zh-CN" altLang="en-US" dirty="0">
                <a:latin typeface="Arial" panose="020B0604020202020204" pitchFamily="34" charset="0"/>
                <a:ea typeface="楷体_GB2312" pitchFamily="49" charset="-122"/>
                <a:cs typeface="Arial" panose="020B0604020202020204" pitchFamily="34" charset="0"/>
              </a:rPr>
              <a:t>个子序列</a:t>
            </a:r>
            <a:r>
              <a:rPr lang="en-US" altLang="zh-CN" dirty="0">
                <a:latin typeface="Arial" panose="020B0604020202020204" pitchFamily="34" charset="0"/>
                <a:ea typeface="楷体_GB2312" pitchFamily="49" charset="-122"/>
                <a:cs typeface="Arial" panose="020B0604020202020204" pitchFamily="34" charset="0"/>
              </a:rPr>
              <a:t>(</a:t>
            </a:r>
            <a:r>
              <a:rPr lang="zh-CN" altLang="en-US" dirty="0">
                <a:latin typeface="Arial" panose="020B0604020202020204" pitchFamily="34" charset="0"/>
                <a:ea typeface="楷体_GB2312" pitchFamily="49" charset="-122"/>
                <a:cs typeface="Arial" panose="020B0604020202020204" pitchFamily="34" charset="0"/>
              </a:rPr>
              <a:t>包含一个空序列</a:t>
            </a:r>
            <a:r>
              <a:rPr lang="en-US" altLang="zh-CN" dirty="0">
                <a:latin typeface="Arial" panose="020B0604020202020204" pitchFamily="34" charset="0"/>
                <a:ea typeface="楷体_GB2312" pitchFamily="49" charset="-122"/>
                <a:cs typeface="Arial" panose="020B0604020202020204" pitchFamily="34" charset="0"/>
              </a:rPr>
              <a:t>)</a:t>
            </a:r>
          </a:p>
          <a:p>
            <a:pPr lvl="3">
              <a:lnSpc>
                <a:spcPts val="3800"/>
              </a:lnSpc>
            </a:pPr>
            <a:r>
              <a:rPr lang="zh-CN" altLang="en-US" dirty="0">
                <a:latin typeface="Arial" panose="020B0604020202020204" pitchFamily="34" charset="0"/>
                <a:ea typeface="楷体_GB2312" pitchFamily="49" charset="-122"/>
                <a:cs typeface="Arial" panose="020B0604020202020204" pitchFamily="34" charset="0"/>
              </a:rPr>
              <a:t>在</a:t>
            </a:r>
            <a:r>
              <a:rPr lang="en-US" altLang="zh-CN" dirty="0">
                <a:latin typeface="Arial" panose="020B0604020202020204" pitchFamily="34" charset="0"/>
                <a:ea typeface="楷体_GB2312" pitchFamily="49" charset="-122"/>
                <a:cs typeface="Arial" panose="020B0604020202020204" pitchFamily="34" charset="0"/>
              </a:rPr>
              <a:t>Y=&lt;</a:t>
            </a:r>
            <a:r>
              <a:rPr lang="en-US" altLang="zh-CN" i="1" dirty="0">
                <a:latin typeface="Arial" panose="020B0604020202020204" pitchFamily="34" charset="0"/>
                <a:ea typeface="楷体_GB2312" pitchFamily="49" charset="-122"/>
                <a:cs typeface="Arial" panose="020B0604020202020204" pitchFamily="34" charset="0"/>
              </a:rPr>
              <a:t>y</a:t>
            </a:r>
            <a:r>
              <a:rPr lang="en-US" altLang="zh-CN" baseline="-25000" dirty="0">
                <a:latin typeface="Arial" panose="020B0604020202020204" pitchFamily="34" charset="0"/>
                <a:ea typeface="楷体_GB2312" pitchFamily="49" charset="-122"/>
                <a:cs typeface="Arial" panose="020B0604020202020204" pitchFamily="34" charset="0"/>
              </a:rPr>
              <a:t>1</a:t>
            </a:r>
            <a:r>
              <a:rPr lang="en-US" altLang="zh-CN" dirty="0">
                <a:latin typeface="Arial" panose="020B0604020202020204" pitchFamily="34" charset="0"/>
                <a:ea typeface="楷体_GB2312" pitchFamily="49" charset="-122"/>
                <a:cs typeface="Arial" panose="020B0604020202020204" pitchFamily="34" charset="0"/>
              </a:rPr>
              <a:t>, </a:t>
            </a:r>
            <a:r>
              <a:rPr lang="en-US" altLang="zh-CN" i="1" dirty="0">
                <a:latin typeface="Arial" panose="020B0604020202020204" pitchFamily="34" charset="0"/>
                <a:ea typeface="楷体_GB2312" pitchFamily="49" charset="-122"/>
                <a:cs typeface="Arial" panose="020B0604020202020204" pitchFamily="34" charset="0"/>
              </a:rPr>
              <a:t>y</a:t>
            </a:r>
            <a:r>
              <a:rPr lang="en-US" altLang="zh-CN" baseline="-25000" dirty="0">
                <a:latin typeface="Arial" panose="020B0604020202020204" pitchFamily="34" charset="0"/>
                <a:ea typeface="楷体_GB2312" pitchFamily="49" charset="-122"/>
                <a:cs typeface="Arial" panose="020B0604020202020204" pitchFamily="34" charset="0"/>
              </a:rPr>
              <a:t>2</a:t>
            </a:r>
            <a:r>
              <a:rPr lang="en-US" altLang="zh-CN" dirty="0">
                <a:latin typeface="Arial" panose="020B0604020202020204" pitchFamily="34" charset="0"/>
                <a:ea typeface="楷体_GB2312" pitchFamily="49" charset="-122"/>
                <a:cs typeface="Arial" panose="020B0604020202020204" pitchFamily="34" charset="0"/>
              </a:rPr>
              <a:t>, … , </a:t>
            </a:r>
            <a:r>
              <a:rPr lang="en-US" altLang="zh-CN" i="1" dirty="0" err="1">
                <a:latin typeface="Arial" panose="020B0604020202020204" pitchFamily="34" charset="0"/>
                <a:ea typeface="楷体_GB2312" pitchFamily="49" charset="-122"/>
                <a:cs typeface="Arial" panose="020B0604020202020204" pitchFamily="34" charset="0"/>
              </a:rPr>
              <a:t>y</a:t>
            </a:r>
            <a:r>
              <a:rPr lang="en-US" altLang="zh-CN" baseline="-25000" dirty="0" err="1">
                <a:latin typeface="Arial" panose="020B0604020202020204" pitchFamily="34" charset="0"/>
                <a:ea typeface="楷体_GB2312" pitchFamily="49" charset="-122"/>
                <a:cs typeface="Arial" panose="020B0604020202020204" pitchFamily="34" charset="0"/>
              </a:rPr>
              <a:t>n</a:t>
            </a:r>
            <a:r>
              <a:rPr lang="en-US" altLang="zh-CN" dirty="0">
                <a:latin typeface="Arial" panose="020B0604020202020204" pitchFamily="34" charset="0"/>
                <a:ea typeface="楷体_GB2312" pitchFamily="49" charset="-122"/>
                <a:cs typeface="Arial" panose="020B0604020202020204" pitchFamily="34" charset="0"/>
              </a:rPr>
              <a:t>&gt;</a:t>
            </a:r>
            <a:r>
              <a:rPr lang="zh-CN" altLang="en-US" dirty="0">
                <a:latin typeface="Arial" panose="020B0604020202020204" pitchFamily="34" charset="0"/>
                <a:ea typeface="楷体_GB2312" pitchFamily="49" charset="-122"/>
                <a:cs typeface="Arial" panose="020B0604020202020204" pitchFamily="34" charset="0"/>
              </a:rPr>
              <a:t>中检查每一个子序列的时间为</a:t>
            </a:r>
            <a:r>
              <a:rPr lang="en-US" altLang="zh-CN" i="1" dirty="0">
                <a:latin typeface="Arial" panose="020B0604020202020204" pitchFamily="34" charset="0"/>
                <a:ea typeface="楷体_GB2312" pitchFamily="49" charset="-122"/>
                <a:cs typeface="Arial" panose="020B0604020202020204" pitchFamily="34" charset="0"/>
              </a:rPr>
              <a:t>O</a:t>
            </a:r>
            <a:r>
              <a:rPr lang="en-US" altLang="zh-CN" dirty="0">
                <a:latin typeface="Arial" panose="020B0604020202020204" pitchFamily="34" charset="0"/>
                <a:ea typeface="楷体_GB2312" pitchFamily="49" charset="-122"/>
                <a:cs typeface="Arial" panose="020B0604020202020204" pitchFamily="34" charset="0"/>
              </a:rPr>
              <a:t>(n)</a:t>
            </a:r>
          </a:p>
          <a:p>
            <a:pPr lvl="3">
              <a:lnSpc>
                <a:spcPts val="3800"/>
              </a:lnSpc>
            </a:pPr>
            <a:r>
              <a:rPr lang="zh-CN" altLang="en-US" dirty="0">
                <a:latin typeface="Arial" panose="020B0604020202020204" pitchFamily="34" charset="0"/>
                <a:ea typeface="楷体_GB2312" pitchFamily="49" charset="-122"/>
                <a:cs typeface="Arial" panose="020B0604020202020204" pitchFamily="34" charset="0"/>
              </a:rPr>
              <a:t>最坏情况下，运行时间为</a:t>
            </a:r>
            <a:r>
              <a:rPr lang="en-US" altLang="zh-CN" i="1" dirty="0">
                <a:latin typeface="Arial" panose="020B0604020202020204" pitchFamily="34" charset="0"/>
                <a:ea typeface="楷体_GB2312" pitchFamily="49" charset="-122"/>
                <a:cs typeface="Arial" panose="020B0604020202020204" pitchFamily="34" charset="0"/>
              </a:rPr>
              <a:t>O</a:t>
            </a:r>
            <a:r>
              <a:rPr lang="en-US" altLang="zh-CN" dirty="0">
                <a:latin typeface="Arial" panose="020B0604020202020204" pitchFamily="34" charset="0"/>
                <a:ea typeface="楷体_GB2312" pitchFamily="49" charset="-122"/>
                <a:cs typeface="Arial" panose="020B0604020202020204" pitchFamily="34" charset="0"/>
              </a:rPr>
              <a:t>(n∙2</a:t>
            </a:r>
            <a:r>
              <a:rPr lang="en-US" altLang="zh-CN" baseline="30000" dirty="0">
                <a:latin typeface="Arial" panose="020B0604020202020204" pitchFamily="34" charset="0"/>
                <a:ea typeface="楷体_GB2312" pitchFamily="49" charset="-122"/>
                <a:cs typeface="Arial" panose="020B0604020202020204" pitchFamily="34" charset="0"/>
              </a:rPr>
              <a:t>m</a:t>
            </a:r>
            <a:r>
              <a:rPr lang="en-US" altLang="zh-CN" dirty="0">
                <a:latin typeface="Arial" panose="020B0604020202020204" pitchFamily="34" charset="0"/>
                <a:ea typeface="楷体_GB2312" pitchFamily="49" charset="-122"/>
                <a:cs typeface="Arial" panose="020B0604020202020204" pitchFamily="34" charset="0"/>
              </a:rPr>
              <a:t>)</a:t>
            </a:r>
            <a:r>
              <a:rPr lang="zh-CN" altLang="en-US" dirty="0">
                <a:latin typeface="Arial" panose="020B0604020202020204" pitchFamily="34" charset="0"/>
                <a:ea typeface="楷体_GB2312" pitchFamily="49" charset="-122"/>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457200" lvl="1" indent="0">
              <a:buNone/>
            </a:pPr>
            <a:endParaRPr lang="en-US" altLang="zh-CN" sz="2400" dirty="0">
              <a:latin typeface="Arial" panose="020B0604020202020204" pitchFamily="34" charset="0"/>
              <a:cs typeface="Arial" panose="020B0604020202020204" pitchFamily="34" charset="0"/>
            </a:endParaRPr>
          </a:p>
          <a:p>
            <a:pPr lvl="1"/>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326153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marL="457200" lvl="1" indent="0">
              <a:buNone/>
            </a:pPr>
            <a:endParaRPr lang="en-US" altLang="zh-CN" sz="2400" b="0" i="1" dirty="0">
              <a:latin typeface="Arial" panose="020B0604020202020204" pitchFamily="34" charset="0"/>
              <a:ea typeface="楷体_GB2312" pitchFamily="49" charset="-122"/>
              <a:cs typeface="Arial" panose="020B0604020202020204" pitchFamily="34" charset="0"/>
            </a:endParaRPr>
          </a:p>
          <a:p>
            <a:pPr marL="457200" lvl="1" indent="0">
              <a:buNone/>
            </a:pPr>
            <a:r>
              <a:rPr lang="en-US" altLang="zh-CN" sz="2400" b="0" i="1" dirty="0">
                <a:latin typeface="Arial" panose="020B0604020202020204" pitchFamily="34" charset="0"/>
                <a:ea typeface="楷体_GB2312" pitchFamily="49" charset="-122"/>
                <a:cs typeface="Arial" panose="020B0604020202020204" pitchFamily="34" charset="0"/>
              </a:rPr>
              <a:t>   </a:t>
            </a:r>
          </a:p>
          <a:p>
            <a:pPr marL="457200" lvl="1" indent="0">
              <a:buNone/>
            </a:pPr>
            <a:r>
              <a:rPr lang="en-US" altLang="zh-CN" sz="2400" b="0" i="1" dirty="0">
                <a:latin typeface="Arial" panose="020B0604020202020204" pitchFamily="34" charset="0"/>
                <a:ea typeface="楷体_GB2312" pitchFamily="49" charset="-122"/>
                <a:cs typeface="Arial" panose="020B0604020202020204" pitchFamily="34" charset="0"/>
              </a:rPr>
              <a:t>  </a:t>
            </a:r>
            <a:endParaRPr lang="zh-CN" altLang="en-US" sz="2000" dirty="0">
              <a:latin typeface="楷体_GB2312" pitchFamily="49" charset="-122"/>
              <a:ea typeface="楷体_GB2312" pitchFamily="49" charset="-122"/>
            </a:endParaRPr>
          </a:p>
          <a:p>
            <a:pPr marL="457200" lvl="1" indent="0">
              <a:buNone/>
            </a:pPr>
            <a:r>
              <a:rPr lang="zh-CN" altLang="en-US" sz="2400" dirty="0">
                <a:latin typeface="Arial" panose="020B0604020202020204" pitchFamily="34" charset="0"/>
                <a:cs typeface="Arial" panose="020B0604020202020204" pitchFamily="34" charset="0"/>
              </a:rPr>
              <a:t>   </a:t>
            </a: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graphicFrame>
        <p:nvGraphicFramePr>
          <p:cNvPr id="4" name="表格 3"/>
          <p:cNvGraphicFramePr>
            <a:graphicFrameLocks noGrp="1"/>
          </p:cNvGraphicFramePr>
          <p:nvPr>
            <p:extLst/>
          </p:nvPr>
        </p:nvGraphicFramePr>
        <p:xfrm>
          <a:off x="918693" y="2227737"/>
          <a:ext cx="6096000" cy="15544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altLang="zh-CN" sz="2800" b="1" dirty="0">
                          <a:solidFill>
                            <a:schemeClr val="tx1"/>
                          </a:solidFill>
                        </a:rPr>
                        <a:t>   X</a:t>
                      </a:r>
                      <a:r>
                        <a:rPr lang="zh-CN" altLang="en-US" sz="2800" b="1"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C </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  </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D</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sz="2800" b="1" dirty="0">
                          <a:solidFill>
                            <a:schemeClr val="tx1"/>
                          </a:solidFill>
                        </a:rPr>
                        <a:t>   Y</a:t>
                      </a:r>
                      <a:r>
                        <a:rPr lang="zh-CN" altLang="en-US" sz="2800" b="1" dirty="0">
                          <a:solidFill>
                            <a:schemeClr val="tx1"/>
                          </a:solidFill>
                        </a:rPr>
                        <a:t>：</a:t>
                      </a:r>
                      <a:endParaRPr lang="en-US" altLang="zh-CN"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D</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C</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B</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1" dirty="0">
                          <a:solidFill>
                            <a:schemeClr val="tx1"/>
                          </a:solidFill>
                        </a:rPr>
                        <a:t> A</a:t>
                      </a: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8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cxnSp>
        <p:nvCxnSpPr>
          <p:cNvPr id="6" name="直接连接符 5"/>
          <p:cNvCxnSpPr/>
          <p:nvPr/>
        </p:nvCxnSpPr>
        <p:spPr>
          <a:xfrm flipH="1">
            <a:off x="5962918" y="2691685"/>
            <a:ext cx="566671" cy="631064"/>
          </a:xfrm>
          <a:prstGeom prst="line">
            <a:avLst/>
          </a:prstGeom>
          <a:ln w="31750">
            <a:solidFill>
              <a:srgbClr val="0000CC"/>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125791" y="2631490"/>
            <a:ext cx="1403798" cy="723456"/>
          </a:xfrm>
          <a:prstGeom prst="line">
            <a:avLst/>
          </a:prstGeom>
          <a:ln w="31750">
            <a:solidFill>
              <a:srgbClr val="0000CC"/>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4443211" y="2599293"/>
            <a:ext cx="1372505" cy="755653"/>
          </a:xfrm>
          <a:prstGeom prst="line">
            <a:avLst/>
          </a:prstGeom>
          <a:ln w="31750">
            <a:solidFill>
              <a:srgbClr val="0000CC"/>
            </a:solidFill>
            <a:prstDash val="soli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729338" y="2627150"/>
            <a:ext cx="1300768" cy="777241"/>
          </a:xfrm>
          <a:prstGeom prst="line">
            <a:avLst/>
          </a:prstGeom>
          <a:ln w="31750">
            <a:solidFill>
              <a:srgbClr val="0000CC"/>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943728" y="2599293"/>
            <a:ext cx="2052317" cy="783510"/>
          </a:xfrm>
          <a:prstGeom prst="line">
            <a:avLst/>
          </a:prstGeom>
          <a:ln w="31750">
            <a:solidFill>
              <a:srgbClr val="0000CC"/>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158118" y="2610087"/>
            <a:ext cx="2155348" cy="800573"/>
          </a:xfrm>
          <a:prstGeom prst="line">
            <a:avLst/>
          </a:prstGeom>
          <a:ln w="31750">
            <a:solidFill>
              <a:srgbClr val="0000CC"/>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92085" y="2644339"/>
            <a:ext cx="0" cy="712706"/>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104327" y="2650864"/>
            <a:ext cx="0" cy="712706"/>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18453" y="2642311"/>
            <a:ext cx="530969" cy="810481"/>
          </a:xfrm>
          <a:prstGeom prst="line">
            <a:avLst/>
          </a:prstGeom>
          <a:ln w="3492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767864" y="2614678"/>
            <a:ext cx="620442" cy="789713"/>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674772" y="2655119"/>
            <a:ext cx="0" cy="712706"/>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92212" y="2669001"/>
            <a:ext cx="0" cy="712706"/>
          </a:xfrm>
          <a:prstGeom prst="line">
            <a:avLst/>
          </a:prstGeom>
          <a:ln w="349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2158119" y="2627150"/>
            <a:ext cx="679188" cy="777241"/>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2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a:lnSpc>
                <a:spcPct val="120000"/>
              </a:lnSpc>
              <a:buNone/>
            </a:pPr>
            <a:r>
              <a:rPr lang="zh-CN" altLang="en-US" dirty="0">
                <a:latin typeface="Arial" panose="020B0604020202020204" pitchFamily="34" charset="0"/>
                <a:ea typeface="楷体_GB2312" pitchFamily="49" charset="-122"/>
                <a:cs typeface="Arial" panose="020B0604020202020204" pitchFamily="34" charset="0"/>
              </a:rPr>
              <a:t>  设：</a:t>
            </a:r>
            <a:r>
              <a:rPr lang="zh-CN" altLang="en-US" sz="2400" dirty="0">
                <a:latin typeface="Arial" panose="020B0604020202020204" pitchFamily="34" charset="0"/>
                <a:ea typeface="楷体_GB2312" pitchFamily="49" charset="-122"/>
                <a:cs typeface="Arial" panose="020B0604020202020204" pitchFamily="34" charset="0"/>
              </a:rPr>
              <a:t>序列</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a:latin typeface="Arial" panose="020B0604020202020204" pitchFamily="34" charset="0"/>
                <a:ea typeface="楷体_GB2312" pitchFamily="49" charset="-122"/>
                <a:cs typeface="Arial" panose="020B0604020202020204" pitchFamily="34" charset="0"/>
              </a:rPr>
              <a:t>=&lt;x</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x</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en-US" altLang="zh-CN" sz="2400" dirty="0">
                <a:latin typeface="Arial" panose="020B0604020202020204" pitchFamily="34" charset="0"/>
                <a:ea typeface="楷体_GB2312" pitchFamily="49" charset="-122"/>
                <a:cs typeface="Arial" panose="020B0604020202020204" pitchFamily="34" charset="0"/>
              </a:rPr>
              <a:t>=&lt;y</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y</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en-US" altLang="zh-CN" sz="2400" dirty="0">
                <a:latin typeface="Arial" panose="020B0604020202020204" pitchFamily="34" charset="0"/>
                <a:ea typeface="楷体_GB2312" pitchFamily="49" charset="-122"/>
                <a:cs typeface="Arial" panose="020B0604020202020204" pitchFamily="34" charset="0"/>
              </a:rPr>
              <a:t>&gt;</a:t>
            </a:r>
          </a:p>
          <a:p>
            <a:pPr lvl="1">
              <a:lnSpc>
                <a:spcPct val="120000"/>
              </a:lnSpc>
              <a:buNone/>
            </a:pPr>
            <a:r>
              <a:rPr lang="zh-CN" altLang="en-US" sz="2400" dirty="0">
                <a:latin typeface="Arial" panose="020B0604020202020204" pitchFamily="34" charset="0"/>
                <a:ea typeface="楷体_GB2312" pitchFamily="49" charset="-122"/>
                <a:cs typeface="Arial" panose="020B0604020202020204" pitchFamily="34" charset="0"/>
              </a:rPr>
              <a:t>     </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的一个最长公共子序列</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a:latin typeface="Arial" panose="020B0604020202020204" pitchFamily="34" charset="0"/>
                <a:ea typeface="楷体_GB2312" pitchFamily="49" charset="-122"/>
                <a:cs typeface="Arial" panose="020B0604020202020204" pitchFamily="34" charset="0"/>
              </a:rPr>
              <a:t>=&lt;z</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z</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，则：</a:t>
            </a:r>
            <a:endParaRPr lang="en-US" altLang="zh-CN" sz="2400" dirty="0">
              <a:latin typeface="Arial" panose="020B0604020202020204" pitchFamily="34" charset="0"/>
              <a:ea typeface="楷体_GB2312" pitchFamily="49" charset="-122"/>
              <a:cs typeface="Arial" panose="020B0604020202020204" pitchFamily="34" charset="0"/>
            </a:endParaRPr>
          </a:p>
          <a:p>
            <a:pPr>
              <a:lnSpc>
                <a:spcPct val="120000"/>
              </a:lnSpc>
              <a:buNone/>
            </a:pPr>
            <a:r>
              <a:rPr lang="en-US" altLang="zh-CN" sz="2400" dirty="0">
                <a:latin typeface="Arial" panose="020B0604020202020204" pitchFamily="34" charset="0"/>
                <a:ea typeface="楷体_GB2312" pitchFamily="49" charset="-122"/>
                <a:cs typeface="Arial" panose="020B0604020202020204" pitchFamily="34" charset="0"/>
              </a:rPr>
              <a:t>(1)</a:t>
            </a:r>
            <a:r>
              <a:rPr lang="zh-CN" altLang="en-US" sz="2400" dirty="0">
                <a:latin typeface="Arial" panose="020B0604020202020204" pitchFamily="34" charset="0"/>
                <a:ea typeface="楷体_GB2312" pitchFamily="49" charset="-122"/>
                <a:cs typeface="Arial" panose="020B0604020202020204" pitchFamily="34" charset="0"/>
              </a:rPr>
              <a:t>若</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a:latin typeface="Arial" panose="020B0604020202020204" pitchFamily="34" charset="0"/>
                <a:ea typeface="楷体_GB2312" pitchFamily="49" charset="-122"/>
                <a:cs typeface="Arial" panose="020B0604020202020204" pitchFamily="34" charset="0"/>
              </a:rPr>
              <a:t>=</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，则</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a:latin typeface="Arial" panose="020B0604020202020204" pitchFamily="34" charset="0"/>
                <a:ea typeface="楷体_GB2312" pitchFamily="49" charset="-122"/>
                <a:cs typeface="Arial" panose="020B0604020202020204" pitchFamily="34" charset="0"/>
              </a:rPr>
              <a:t>=</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a:latin typeface="Arial" panose="020B0604020202020204" pitchFamily="34" charset="0"/>
                <a:ea typeface="楷体_GB2312" pitchFamily="49" charset="-122"/>
                <a:cs typeface="Arial" panose="020B0604020202020204" pitchFamily="34" charset="0"/>
              </a:rPr>
              <a:t>=</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en-US" altLang="zh-CN" sz="2400" baseline="-25000" dirty="0">
                <a:latin typeface="Arial" panose="020B0604020202020204" pitchFamily="34" charset="0"/>
                <a:ea typeface="楷体_GB2312" pitchFamily="49" charset="-122"/>
                <a:cs typeface="Arial" panose="020B0604020202020204" pitchFamily="34" charset="0"/>
              </a:rPr>
              <a:t> </a:t>
            </a:r>
            <a:r>
              <a:rPr lang="zh-CN" altLang="en-US" sz="2400" dirty="0">
                <a:latin typeface="Arial" panose="020B0604020202020204" pitchFamily="34" charset="0"/>
                <a:ea typeface="楷体_GB2312" pitchFamily="49" charset="-122"/>
                <a:cs typeface="Arial" panose="020B0604020202020204" pitchFamily="34" charset="0"/>
              </a:rPr>
              <a:t>且</a:t>
            </a:r>
            <a:r>
              <a:rPr lang="en-US" altLang="zh-CN" sz="2400" dirty="0">
                <a:latin typeface="Arial" panose="020B0604020202020204" pitchFamily="34" charset="0"/>
                <a:ea typeface="楷体_GB2312" pitchFamily="49" charset="-122"/>
                <a:cs typeface="Arial" panose="020B0604020202020204" pitchFamily="34" charset="0"/>
              </a:rPr>
              <a:t>Z</a:t>
            </a:r>
            <a:r>
              <a:rPr lang="en-US" altLang="zh-CN" sz="2400" baseline="-25000" dirty="0">
                <a:latin typeface="Arial" panose="020B0604020202020204" pitchFamily="34" charset="0"/>
                <a:ea typeface="楷体_GB2312" pitchFamily="49" charset="-122"/>
                <a:cs typeface="Arial" panose="020B0604020202020204" pitchFamily="34" charset="0"/>
              </a:rPr>
              <a:t>k-1</a:t>
            </a:r>
            <a:r>
              <a:rPr lang="zh-CN" altLang="en-US" sz="2400" dirty="0">
                <a:latin typeface="Arial" panose="020B0604020202020204" pitchFamily="34" charset="0"/>
                <a:ea typeface="楷体_GB2312" pitchFamily="49" charset="-122"/>
                <a:cs typeface="Arial" panose="020B0604020202020204" pitchFamily="34" charset="0"/>
              </a:rPr>
              <a:t>是</a:t>
            </a:r>
            <a:r>
              <a:rPr lang="en-US" altLang="zh-CN" sz="2400"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m-1</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a:t>
            </a:r>
            <a:r>
              <a:rPr lang="en-US" altLang="zh-CN" sz="2400" baseline="-25000" dirty="0">
                <a:latin typeface="Arial" panose="020B0604020202020204" pitchFamily="34" charset="0"/>
                <a:ea typeface="楷体_GB2312" pitchFamily="49" charset="-122"/>
                <a:cs typeface="Arial" panose="020B0604020202020204" pitchFamily="34" charset="0"/>
              </a:rPr>
              <a:t>n-1</a:t>
            </a:r>
            <a:r>
              <a:rPr lang="zh-CN" altLang="en-US" sz="2400" dirty="0">
                <a:latin typeface="Arial" panose="020B0604020202020204" pitchFamily="34" charset="0"/>
                <a:ea typeface="楷体_GB2312" pitchFamily="49" charset="-122"/>
                <a:cs typeface="Arial" panose="020B0604020202020204" pitchFamily="34" charset="0"/>
              </a:rPr>
              <a:t>的最长公共子序列</a:t>
            </a:r>
            <a:r>
              <a:rPr lang="en-US" altLang="zh-CN" sz="2400" dirty="0">
                <a:latin typeface="Arial" panose="020B0604020202020204" pitchFamily="34" charset="0"/>
                <a:ea typeface="楷体_GB2312" pitchFamily="49" charset="-122"/>
                <a:cs typeface="Arial" panose="020B0604020202020204" pitchFamily="34" charset="0"/>
              </a:rPr>
              <a:t>;</a:t>
            </a:r>
          </a:p>
          <a:p>
            <a:pPr>
              <a:lnSpc>
                <a:spcPct val="120000"/>
              </a:lnSpc>
              <a:buNone/>
            </a:pPr>
            <a:r>
              <a:rPr lang="en-US" altLang="zh-CN" sz="2400" dirty="0">
                <a:latin typeface="Arial" panose="020B0604020202020204" pitchFamily="34" charset="0"/>
                <a:ea typeface="楷体_GB2312" pitchFamily="49" charset="-122"/>
                <a:cs typeface="Arial" panose="020B0604020202020204" pitchFamily="34" charset="0"/>
              </a:rPr>
              <a:t>(2)</a:t>
            </a:r>
            <a:r>
              <a:rPr lang="zh-CN" altLang="en-US" sz="2400" dirty="0">
                <a:latin typeface="Arial" panose="020B0604020202020204" pitchFamily="34" charset="0"/>
                <a:ea typeface="楷体_GB2312" pitchFamily="49" charset="-122"/>
                <a:cs typeface="Arial" panose="020B0604020202020204" pitchFamily="34" charset="0"/>
              </a:rPr>
              <a:t>若</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且</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zh-CN" altLang="en-US" sz="2400" baseline="-25000" dirty="0">
                <a:latin typeface="Arial" panose="020B0604020202020204" pitchFamily="34" charset="0"/>
                <a:ea typeface="楷体_GB2312" pitchFamily="49" charset="-122"/>
                <a:cs typeface="Arial" panose="020B0604020202020204" pitchFamily="34" charset="0"/>
              </a:rPr>
              <a:t>，</a:t>
            </a:r>
            <a:r>
              <a:rPr lang="zh-CN" altLang="en-US" sz="2400" dirty="0">
                <a:latin typeface="Arial" panose="020B0604020202020204" pitchFamily="34" charset="0"/>
                <a:ea typeface="楷体_GB2312" pitchFamily="49" charset="-122"/>
                <a:cs typeface="Arial" panose="020B0604020202020204" pitchFamily="34" charset="0"/>
              </a:rPr>
              <a:t>则</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dirty="0">
                <a:latin typeface="Arial" panose="020B0604020202020204" pitchFamily="34" charset="0"/>
                <a:ea typeface="楷体_GB2312" pitchFamily="49" charset="-122"/>
                <a:cs typeface="Arial" panose="020B0604020202020204" pitchFamily="34" charset="0"/>
              </a:rPr>
              <a:t>是</a:t>
            </a:r>
            <a:r>
              <a:rPr lang="en-US" altLang="zh-CN" sz="2400"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m-1</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的最长公共子序列；</a:t>
            </a:r>
            <a:endParaRPr lang="en-US" altLang="zh-CN" sz="2400" dirty="0">
              <a:latin typeface="Arial" panose="020B0604020202020204" pitchFamily="34" charset="0"/>
              <a:ea typeface="楷体_GB2312" pitchFamily="49" charset="-122"/>
              <a:cs typeface="Arial" panose="020B0604020202020204" pitchFamily="34" charset="0"/>
            </a:endParaRPr>
          </a:p>
          <a:p>
            <a:pPr>
              <a:lnSpc>
                <a:spcPct val="120000"/>
              </a:lnSpc>
              <a:buNone/>
            </a:pPr>
            <a:r>
              <a:rPr lang="en-US" altLang="zh-CN" sz="2400" dirty="0">
                <a:latin typeface="Arial" panose="020B0604020202020204" pitchFamily="34" charset="0"/>
                <a:ea typeface="楷体_GB2312" pitchFamily="49" charset="-122"/>
                <a:cs typeface="Arial" panose="020B0604020202020204" pitchFamily="34" charset="0"/>
              </a:rPr>
              <a:t>(3)</a:t>
            </a:r>
            <a:r>
              <a:rPr lang="zh-CN" altLang="en-US" sz="2400" dirty="0">
                <a:latin typeface="Arial" panose="020B0604020202020204" pitchFamily="34" charset="0"/>
                <a:ea typeface="楷体_GB2312" pitchFamily="49" charset="-122"/>
                <a:cs typeface="Arial" panose="020B0604020202020204" pitchFamily="34" charset="0"/>
              </a:rPr>
              <a:t>若</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且</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dirty="0">
                <a:latin typeface="Arial" panose="020B0604020202020204" pitchFamily="34" charset="0"/>
                <a:ea typeface="楷体_GB2312" pitchFamily="49" charset="-122"/>
                <a:cs typeface="Arial" panose="020B0604020202020204" pitchFamily="34" charset="0"/>
              </a:rPr>
              <a:t>，则</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dirty="0">
                <a:latin typeface="Arial" panose="020B0604020202020204" pitchFamily="34" charset="0"/>
                <a:ea typeface="楷体_GB2312" pitchFamily="49" charset="-122"/>
                <a:cs typeface="Arial" panose="020B0604020202020204" pitchFamily="34" charset="0"/>
              </a:rPr>
              <a:t>是</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a:latin typeface="Arial" panose="020B0604020202020204" pitchFamily="34" charset="0"/>
                <a:ea typeface="楷体_GB2312" pitchFamily="49" charset="-122"/>
                <a:cs typeface="Arial" panose="020B0604020202020204" pitchFamily="34" charset="0"/>
              </a:rPr>
              <a:t>Y</a:t>
            </a:r>
            <a:r>
              <a:rPr lang="en-US" altLang="zh-CN" sz="2400" baseline="-25000" dirty="0">
                <a:latin typeface="Arial" panose="020B0604020202020204" pitchFamily="34" charset="0"/>
                <a:ea typeface="楷体_GB2312" pitchFamily="49" charset="-122"/>
                <a:cs typeface="Arial" panose="020B0604020202020204" pitchFamily="34" charset="0"/>
              </a:rPr>
              <a:t>n-1</a:t>
            </a:r>
            <a:r>
              <a:rPr lang="zh-CN" altLang="en-US" sz="2400" dirty="0">
                <a:latin typeface="Arial" panose="020B0604020202020204" pitchFamily="34" charset="0"/>
                <a:ea typeface="楷体_GB2312" pitchFamily="49" charset="-122"/>
                <a:cs typeface="Arial" panose="020B0604020202020204" pitchFamily="34" charset="0"/>
              </a:rPr>
              <a:t>的最长公共子序列。 </a:t>
            </a:r>
            <a:endParaRPr lang="en-US" altLang="zh-CN" sz="2400" dirty="0">
              <a:latin typeface="Arial" panose="020B0604020202020204" pitchFamily="34" charset="0"/>
              <a:ea typeface="楷体_GB2312" pitchFamily="49" charset="-122"/>
              <a:cs typeface="Arial" panose="020B0604020202020204" pitchFamily="34" charset="0"/>
            </a:endParaRPr>
          </a:p>
          <a:p>
            <a:pPr>
              <a:lnSpc>
                <a:spcPct val="120000"/>
              </a:lnSpc>
              <a:buNone/>
            </a:pPr>
            <a:r>
              <a:rPr lang="zh-CN" altLang="en-US" sz="2400" dirty="0">
                <a:latin typeface="Arial" panose="020B0604020202020204" pitchFamily="34" charset="0"/>
                <a:ea typeface="楷体_GB2312" pitchFamily="49" charset="-122"/>
                <a:cs typeface="Arial" panose="020B0604020202020204" pitchFamily="34" charset="0"/>
              </a:rPr>
              <a:t> 其中：</a:t>
            </a:r>
            <a:r>
              <a:rPr lang="en-US" altLang="zh-CN" sz="2400"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m-1</a:t>
            </a:r>
            <a:r>
              <a:rPr lang="en-US" altLang="zh-CN" sz="2400" dirty="0">
                <a:latin typeface="Arial" panose="020B0604020202020204" pitchFamily="34" charset="0"/>
                <a:ea typeface="楷体_GB2312" pitchFamily="49" charset="-122"/>
                <a:cs typeface="Arial" panose="020B0604020202020204" pitchFamily="34" charset="0"/>
              </a:rPr>
              <a:t>=&lt; x</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x</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x</a:t>
            </a:r>
            <a:r>
              <a:rPr lang="en-US" altLang="zh-CN" sz="2400" baseline="-25000" dirty="0" err="1">
                <a:latin typeface="Arial" panose="020B0604020202020204" pitchFamily="34" charset="0"/>
                <a:ea typeface="楷体_GB2312" pitchFamily="49" charset="-122"/>
                <a:cs typeface="Arial" panose="020B0604020202020204" pitchFamily="34" charset="0"/>
              </a:rPr>
              <a:t>m</a:t>
            </a:r>
            <a:r>
              <a:rPr lang="zh-CN" altLang="en-US" sz="2400" baseline="-25000" dirty="0">
                <a:latin typeface="Arial" panose="020B0604020202020204" pitchFamily="34" charset="0"/>
                <a:ea typeface="楷体_GB2312" pitchFamily="49" charset="-122"/>
                <a:cs typeface="Arial" panose="020B0604020202020204" pitchFamily="34" charset="0"/>
              </a:rPr>
              <a:t>－１</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a:t>
            </a:r>
          </a:p>
          <a:p>
            <a:pPr lvl="1">
              <a:lnSpc>
                <a:spcPct val="120000"/>
              </a:lnSpc>
              <a:buNone/>
            </a:pPr>
            <a:r>
              <a:rPr lang="zh-CN" altLang="en-US" sz="2400" dirty="0">
                <a:latin typeface="Arial" panose="020B0604020202020204" pitchFamily="34" charset="0"/>
                <a:ea typeface="楷体_GB2312" pitchFamily="49" charset="-122"/>
                <a:cs typeface="Arial" panose="020B0604020202020204" pitchFamily="34" charset="0"/>
              </a:rPr>
              <a:t>　　</a:t>
            </a:r>
            <a:r>
              <a:rPr lang="en-US" altLang="zh-CN" sz="2400" dirty="0">
                <a:latin typeface="Arial" panose="020B0604020202020204" pitchFamily="34" charset="0"/>
                <a:ea typeface="楷体_GB2312" pitchFamily="49" charset="-122"/>
                <a:cs typeface="Arial" panose="020B0604020202020204" pitchFamily="34" charset="0"/>
              </a:rPr>
              <a:t>Y</a:t>
            </a:r>
            <a:r>
              <a:rPr lang="en-US" altLang="zh-CN" sz="2400" baseline="-25000" dirty="0">
                <a:latin typeface="Arial" panose="020B0604020202020204" pitchFamily="34" charset="0"/>
                <a:ea typeface="楷体_GB2312" pitchFamily="49" charset="-122"/>
                <a:cs typeface="Arial" panose="020B0604020202020204" pitchFamily="34" charset="0"/>
              </a:rPr>
              <a:t>n-1</a:t>
            </a:r>
            <a:r>
              <a:rPr lang="en-US" altLang="zh-CN" sz="2400" dirty="0">
                <a:latin typeface="Arial" panose="020B0604020202020204" pitchFamily="34" charset="0"/>
                <a:ea typeface="楷体_GB2312" pitchFamily="49" charset="-122"/>
                <a:cs typeface="Arial" panose="020B0604020202020204" pitchFamily="34" charset="0"/>
              </a:rPr>
              <a:t>=&lt; y</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y</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n</a:t>
            </a:r>
            <a:r>
              <a:rPr lang="zh-CN" altLang="en-US" sz="2400" baseline="-25000" dirty="0">
                <a:latin typeface="Arial" panose="020B0604020202020204" pitchFamily="34" charset="0"/>
                <a:ea typeface="楷体_GB2312" pitchFamily="49" charset="-122"/>
                <a:cs typeface="Arial" panose="020B0604020202020204" pitchFamily="34" charset="0"/>
              </a:rPr>
              <a:t>－１</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a:t>
            </a:r>
          </a:p>
          <a:p>
            <a:pPr lvl="1">
              <a:lnSpc>
                <a:spcPct val="120000"/>
              </a:lnSpc>
              <a:buNone/>
            </a:pPr>
            <a:r>
              <a:rPr lang="zh-CN" altLang="en-US" sz="2400" dirty="0">
                <a:latin typeface="Arial" panose="020B0604020202020204" pitchFamily="34" charset="0"/>
                <a:ea typeface="楷体_GB2312" pitchFamily="49" charset="-122"/>
                <a:cs typeface="Arial" panose="020B0604020202020204" pitchFamily="34" charset="0"/>
              </a:rPr>
              <a:t>　　</a:t>
            </a:r>
            <a:r>
              <a:rPr lang="en-US" altLang="zh-CN" sz="2400" dirty="0">
                <a:latin typeface="Arial" panose="020B0604020202020204" pitchFamily="34" charset="0"/>
                <a:ea typeface="楷体_GB2312" pitchFamily="49" charset="-122"/>
                <a:cs typeface="Arial" panose="020B0604020202020204" pitchFamily="34" charset="0"/>
              </a:rPr>
              <a:t>Z</a:t>
            </a:r>
            <a:r>
              <a:rPr lang="en-US" altLang="zh-CN" sz="2400" baseline="-25000" dirty="0">
                <a:latin typeface="Arial" panose="020B0604020202020204" pitchFamily="34" charset="0"/>
                <a:ea typeface="楷体_GB2312" pitchFamily="49" charset="-122"/>
                <a:cs typeface="Arial" panose="020B0604020202020204" pitchFamily="34" charset="0"/>
              </a:rPr>
              <a:t>k-1</a:t>
            </a:r>
            <a:r>
              <a:rPr lang="en-US" altLang="zh-CN" sz="2400" dirty="0">
                <a:latin typeface="Arial" panose="020B0604020202020204" pitchFamily="34" charset="0"/>
                <a:ea typeface="楷体_GB2312" pitchFamily="49" charset="-122"/>
                <a:cs typeface="Arial" panose="020B0604020202020204" pitchFamily="34" charset="0"/>
              </a:rPr>
              <a:t>=&lt; z</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z</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baseline="-25000" dirty="0">
                <a:latin typeface="Arial" panose="020B0604020202020204" pitchFamily="34" charset="0"/>
                <a:ea typeface="楷体_GB2312" pitchFamily="49" charset="-122"/>
                <a:cs typeface="Arial" panose="020B0604020202020204" pitchFamily="34" charset="0"/>
              </a:rPr>
              <a:t>－１</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a:t>
            </a:r>
          </a:p>
          <a:p>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2774059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solidFill>
                      <a:srgbClr val="0000CC"/>
                    </a:solidFill>
                    <a:latin typeface="Arial" panose="020B0604020202020204" pitchFamily="34" charset="0"/>
                    <a:cs typeface="Arial" panose="020B0604020202020204" pitchFamily="34" charset="0"/>
                  </a:rPr>
                  <a:t>最长公共子序列问题</a:t>
                </a:r>
                <a:r>
                  <a:rPr lang="en-US" altLang="zh-CN" dirty="0">
                    <a:solidFill>
                      <a:srgbClr val="0000CC"/>
                    </a:solidFill>
                    <a:latin typeface="Arial" panose="020B0604020202020204" pitchFamily="34" charset="0"/>
                    <a:cs typeface="Arial" panose="020B0604020202020204" pitchFamily="34" charset="0"/>
                  </a:rPr>
                  <a:t>(LCS</a:t>
                </a:r>
                <a:r>
                  <a:rPr lang="zh-CN" altLang="en-US" dirty="0">
                    <a:solidFill>
                      <a:srgbClr val="0000CC"/>
                    </a:solidFill>
                    <a:latin typeface="Arial" panose="020B0604020202020204" pitchFamily="34" charset="0"/>
                    <a:cs typeface="Arial" panose="020B0604020202020204" pitchFamily="34" charset="0"/>
                  </a:rPr>
                  <a:t>：</a:t>
                </a:r>
                <a:r>
                  <a:rPr lang="en-US" altLang="zh-CN" dirty="0">
                    <a:solidFill>
                      <a:srgbClr val="0000CC"/>
                    </a:solidFill>
                    <a:latin typeface="Arial" panose="020B0604020202020204" pitchFamily="34" charset="0"/>
                    <a:cs typeface="Arial" panose="020B0604020202020204" pitchFamily="34" charset="0"/>
                  </a:rPr>
                  <a:t>Longest common subsequence) </a:t>
                </a:r>
              </a:p>
              <a:p>
                <a:pPr lvl="1">
                  <a:lnSpc>
                    <a:spcPts val="3300"/>
                  </a:lnSpc>
                </a:pPr>
                <a:r>
                  <a:rPr lang="zh-CN" altLang="en-US" sz="2400" dirty="0">
                    <a:latin typeface="Arial" panose="020B0604020202020204" pitchFamily="34" charset="0"/>
                    <a:ea typeface="楷体_GB2312" pitchFamily="49" charset="-122"/>
                    <a:cs typeface="Arial" panose="020B0604020202020204" pitchFamily="34" charset="0"/>
                  </a:rPr>
                  <a:t>递归定义</a:t>
                </a:r>
                <a:r>
                  <a:rPr lang="en-US" altLang="zh-CN" sz="2400" dirty="0">
                    <a:latin typeface="Arial" panose="020B0604020202020204" pitchFamily="34" charset="0"/>
                    <a:ea typeface="楷体_GB2312" pitchFamily="49" charset="-122"/>
                    <a:cs typeface="Arial" panose="020B0604020202020204" pitchFamily="34" charset="0"/>
                  </a:rPr>
                  <a:t>LCS</a:t>
                </a:r>
                <a:r>
                  <a:rPr lang="zh-CN" altLang="en-US" sz="2400" dirty="0">
                    <a:latin typeface="Arial" panose="020B0604020202020204" pitchFamily="34" charset="0"/>
                    <a:ea typeface="楷体_GB2312" pitchFamily="49" charset="-122"/>
                    <a:cs typeface="Arial" panose="020B0604020202020204" pitchFamily="34" charset="0"/>
                  </a:rPr>
                  <a:t>的长度</a:t>
                </a:r>
              </a:p>
              <a:p>
                <a:pPr lvl="2">
                  <a:lnSpc>
                    <a:spcPts val="3800"/>
                  </a:lnSpc>
                </a:pPr>
                <a:r>
                  <a:rPr lang="zh-CN" altLang="en-US" sz="2400" dirty="0">
                    <a:latin typeface="Arial" panose="020B0604020202020204" pitchFamily="34" charset="0"/>
                    <a:ea typeface="楷体_GB2312" pitchFamily="49" charset="-122"/>
                    <a:cs typeface="Arial" panose="020B0604020202020204" pitchFamily="34" charset="0"/>
                  </a:rPr>
                  <a:t>用</a:t>
                </a:r>
                <a:r>
                  <a:rPr lang="en-US" altLang="zh-CN" sz="2400" dirty="0">
                    <a:latin typeface="Arial" panose="020B0604020202020204" pitchFamily="34" charset="0"/>
                    <a:ea typeface="楷体_GB2312" pitchFamily="49" charset="-122"/>
                    <a:cs typeface="Arial" panose="020B0604020202020204" pitchFamily="34" charset="0"/>
                  </a:rPr>
                  <a:t>c[</a:t>
                </a:r>
                <a:r>
                  <a:rPr lang="en-US" altLang="zh-CN" sz="2400" dirty="0" err="1">
                    <a:latin typeface="Arial" panose="020B0604020202020204" pitchFamily="34" charset="0"/>
                    <a:ea typeface="楷体_GB2312" pitchFamily="49" charset="-122"/>
                    <a:cs typeface="Arial" panose="020B0604020202020204" pitchFamily="34" charset="0"/>
                  </a:rPr>
                  <a:t>i,j</a:t>
                </a:r>
                <a:r>
                  <a:rPr lang="en-US" altLang="zh-CN" sz="2400" dirty="0">
                    <a:latin typeface="Arial" panose="020B0604020202020204" pitchFamily="34" charset="0"/>
                    <a:ea typeface="楷体_GB2312" pitchFamily="49" charset="-122"/>
                    <a:cs typeface="Arial" panose="020B0604020202020204" pitchFamily="34" charset="0"/>
                  </a:rPr>
                  <a:t>]</a:t>
                </a:r>
                <a:r>
                  <a:rPr lang="zh-CN" altLang="en-US" sz="2400" dirty="0">
                    <a:latin typeface="Arial" panose="020B0604020202020204" pitchFamily="34" charset="0"/>
                    <a:ea typeface="楷体_GB2312" pitchFamily="49" charset="-122"/>
                    <a:cs typeface="Arial" panose="020B0604020202020204" pitchFamily="34" charset="0"/>
                  </a:rPr>
                  <a:t>记录序列</a:t>
                </a:r>
                <a:r>
                  <a:rPr lang="en-US" altLang="zh-CN" sz="2400"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i</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j</a:t>
                </a:r>
                <a:r>
                  <a:rPr lang="zh-CN" altLang="en-US" sz="2400" dirty="0">
                    <a:latin typeface="Arial" panose="020B0604020202020204" pitchFamily="34" charset="0"/>
                    <a:ea typeface="楷体_GB2312" pitchFamily="49" charset="-122"/>
                    <a:cs typeface="Arial" panose="020B0604020202020204" pitchFamily="34" charset="0"/>
                  </a:rPr>
                  <a:t>的最长公共子序列的长度。</a:t>
                </a:r>
              </a:p>
              <a:p>
                <a:pPr lvl="2">
                  <a:lnSpc>
                    <a:spcPts val="3800"/>
                  </a:lnSpc>
                  <a:buNone/>
                </a:pPr>
                <a:r>
                  <a:rPr lang="zh-CN" altLang="en-US" sz="2400" dirty="0">
                    <a:latin typeface="Arial" panose="020B0604020202020204" pitchFamily="34" charset="0"/>
                    <a:ea typeface="楷体_GB2312" pitchFamily="49" charset="-122"/>
                    <a:cs typeface="Arial" panose="020B0604020202020204" pitchFamily="34" charset="0"/>
                  </a:rPr>
                  <a:t>  其中，</a:t>
                </a:r>
                <a14:m>
                  <m:oMath xmlns:m="http://schemas.openxmlformats.org/officeDocument/2006/math">
                    <m:r>
                      <a:rPr lang="en-US" altLang="zh-CN" sz="2400" i="1" dirty="0" smtClean="0">
                        <a:latin typeface="Cambria Math" panose="02040503050406030204" pitchFamily="18" charset="0"/>
                        <a:ea typeface="楷体_GB2312" pitchFamily="49" charset="-122"/>
                        <a:cs typeface="Arial" panose="020B0604020202020204" pitchFamily="34" charset="0"/>
                      </a:rPr>
                      <m:t>𝑋</m:t>
                    </m:r>
                    <m:r>
                      <a:rPr lang="en-US" altLang="zh-CN" sz="2400" i="1" baseline="-25000" dirty="0" smtClean="0">
                        <a:latin typeface="Cambria Math" panose="02040503050406030204" pitchFamily="18" charset="0"/>
                        <a:ea typeface="楷体_GB2312" pitchFamily="49" charset="-122"/>
                        <a:cs typeface="Arial" panose="020B0604020202020204" pitchFamily="34" charset="0"/>
                      </a:rPr>
                      <m:t>𝑖</m:t>
                    </m:r>
                    <m:r>
                      <a:rPr lang="en-US" altLang="zh-CN" sz="2400" i="1" dirty="0">
                        <a:latin typeface="Cambria Math" panose="02040503050406030204" pitchFamily="18" charset="0"/>
                        <a:ea typeface="楷体_GB2312" pitchFamily="49" charset="-122"/>
                        <a:cs typeface="Arial" panose="020B0604020202020204" pitchFamily="34" charset="0"/>
                      </a:rPr>
                      <m:t>=&lt; </m:t>
                    </m:r>
                    <m:r>
                      <a:rPr lang="en-US" altLang="zh-CN" sz="2400" i="1" dirty="0">
                        <a:latin typeface="Cambria Math" panose="02040503050406030204" pitchFamily="18" charset="0"/>
                        <a:ea typeface="楷体_GB2312" pitchFamily="49" charset="-122"/>
                        <a:cs typeface="Arial" panose="020B0604020202020204" pitchFamily="34" charset="0"/>
                      </a:rPr>
                      <m:t>𝑥</m:t>
                    </m:r>
                    <m:r>
                      <a:rPr lang="en-US" altLang="zh-CN" sz="2400" i="1" baseline="-25000" dirty="0">
                        <a:latin typeface="Cambria Math" panose="02040503050406030204" pitchFamily="18" charset="0"/>
                        <a:ea typeface="楷体_GB2312" pitchFamily="49" charset="-122"/>
                        <a:cs typeface="Arial" panose="020B0604020202020204" pitchFamily="34" charset="0"/>
                      </a:rPr>
                      <m:t>1</m:t>
                    </m:r>
                    <m:r>
                      <a:rPr lang="en-US" altLang="zh-CN" sz="2400" i="1" dirty="0">
                        <a:latin typeface="Cambria Math" panose="02040503050406030204" pitchFamily="18" charset="0"/>
                        <a:ea typeface="楷体_GB2312" pitchFamily="49" charset="-122"/>
                        <a:cs typeface="Arial" panose="020B0604020202020204" pitchFamily="34" charset="0"/>
                      </a:rPr>
                      <m:t>, </m:t>
                    </m:r>
                    <m:r>
                      <a:rPr lang="en-US" altLang="zh-CN" sz="2400" i="1" dirty="0">
                        <a:latin typeface="Cambria Math" panose="02040503050406030204" pitchFamily="18" charset="0"/>
                        <a:ea typeface="楷体_GB2312" pitchFamily="49" charset="-122"/>
                        <a:cs typeface="Arial" panose="020B0604020202020204" pitchFamily="34" charset="0"/>
                      </a:rPr>
                      <m:t>𝑥</m:t>
                    </m:r>
                    <m:r>
                      <a:rPr lang="en-US" altLang="zh-CN" sz="2400" i="1" baseline="-25000" dirty="0">
                        <a:latin typeface="Cambria Math" panose="02040503050406030204" pitchFamily="18" charset="0"/>
                        <a:ea typeface="楷体_GB2312" pitchFamily="49" charset="-122"/>
                        <a:cs typeface="Arial" panose="020B0604020202020204" pitchFamily="34" charset="0"/>
                      </a:rPr>
                      <m:t>2</m:t>
                    </m:r>
                    <m:r>
                      <a:rPr lang="en-US" altLang="zh-CN" sz="2400" i="1" dirty="0">
                        <a:latin typeface="Cambria Math" panose="02040503050406030204" pitchFamily="18" charset="0"/>
                        <a:ea typeface="楷体_GB2312" pitchFamily="49" charset="-122"/>
                        <a:cs typeface="Arial" panose="020B0604020202020204" pitchFamily="34" charset="0"/>
                      </a:rPr>
                      <m:t>, …, </m:t>
                    </m:r>
                    <m:sSub>
                      <m:sSubPr>
                        <m:ctrlPr>
                          <a:rPr lang="en-US" altLang="zh-CN" sz="2400" i="1" dirty="0" smtClean="0">
                            <a:latin typeface="Cambria Math" panose="02040503050406030204" pitchFamily="18" charset="0"/>
                            <a:ea typeface="楷体_GB2312" pitchFamily="49" charset="-122"/>
                            <a:cs typeface="Arial" panose="020B0604020202020204" pitchFamily="34" charset="0"/>
                          </a:rPr>
                        </m:ctrlPr>
                      </m:sSubPr>
                      <m:e>
                        <m:r>
                          <a:rPr lang="en-US" altLang="zh-CN" sz="2400" b="1" i="1" dirty="0" smtClean="0">
                            <a:latin typeface="Cambria Math" panose="02040503050406030204" pitchFamily="18" charset="0"/>
                            <a:ea typeface="楷体_GB2312" pitchFamily="49" charset="-122"/>
                            <a:cs typeface="Arial" panose="020B0604020202020204" pitchFamily="34" charset="0"/>
                          </a:rPr>
                          <m:t>𝒙</m:t>
                        </m:r>
                      </m:e>
                      <m:sub>
                        <m:r>
                          <a:rPr lang="en-US" altLang="zh-CN" sz="2400" b="1" i="1" dirty="0" smtClean="0">
                            <a:latin typeface="Cambria Math" panose="02040503050406030204" pitchFamily="18" charset="0"/>
                            <a:ea typeface="楷体_GB2312" pitchFamily="49" charset="-122"/>
                            <a:cs typeface="Arial" panose="020B0604020202020204" pitchFamily="34" charset="0"/>
                          </a:rPr>
                          <m:t>𝒊</m:t>
                        </m:r>
                      </m:sub>
                    </m:sSub>
                    <m:r>
                      <a:rPr lang="en-US" altLang="zh-CN" sz="2400" i="1" dirty="0">
                        <a:latin typeface="Cambria Math" panose="02040503050406030204" pitchFamily="18" charset="0"/>
                        <a:ea typeface="楷体_GB2312" pitchFamily="49" charset="-122"/>
                        <a:cs typeface="Arial" panose="020B0604020202020204" pitchFamily="34" charset="0"/>
                      </a:rPr>
                      <m:t>&gt;</m:t>
                    </m:r>
                  </m:oMath>
                </a14:m>
                <a:r>
                  <a:rPr lang="zh-CN" altLang="en-US" sz="2400" dirty="0">
                    <a:latin typeface="Arial" panose="020B0604020202020204" pitchFamily="34" charset="0"/>
                    <a:ea typeface="楷体_GB2312" pitchFamily="49" charset="-122"/>
                    <a:cs typeface="Arial" panose="020B0604020202020204" pitchFamily="34" charset="0"/>
                  </a:rPr>
                  <a:t>，</a:t>
                </a:r>
                <a14:m>
                  <m:oMath xmlns:m="http://schemas.openxmlformats.org/officeDocument/2006/math">
                    <m:r>
                      <a:rPr lang="en-US" altLang="zh-CN" sz="2400" i="1" dirty="0" smtClean="0">
                        <a:latin typeface="Cambria Math" panose="02040503050406030204" pitchFamily="18" charset="0"/>
                        <a:ea typeface="楷体_GB2312" pitchFamily="49" charset="-122"/>
                        <a:cs typeface="Arial" panose="020B0604020202020204" pitchFamily="34" charset="0"/>
                      </a:rPr>
                      <m:t>𝑌</m:t>
                    </m:r>
                    <m:r>
                      <a:rPr lang="en-US" altLang="zh-CN" sz="2400" i="1" baseline="-25000" dirty="0" err="1">
                        <a:latin typeface="Cambria Math" panose="02040503050406030204" pitchFamily="18" charset="0"/>
                        <a:ea typeface="楷体_GB2312" pitchFamily="49" charset="-122"/>
                        <a:cs typeface="Arial" panose="020B0604020202020204" pitchFamily="34" charset="0"/>
                      </a:rPr>
                      <m:t>𝑗</m:t>
                    </m:r>
                    <m:r>
                      <a:rPr lang="en-US" altLang="zh-CN" sz="2400" i="1" dirty="0">
                        <a:latin typeface="Cambria Math" panose="02040503050406030204" pitchFamily="18" charset="0"/>
                        <a:ea typeface="楷体_GB2312" pitchFamily="49" charset="-122"/>
                        <a:cs typeface="Arial" panose="020B0604020202020204" pitchFamily="34" charset="0"/>
                      </a:rPr>
                      <m:t>=&lt; </m:t>
                    </m:r>
                    <m:r>
                      <a:rPr lang="en-US" altLang="zh-CN" sz="2400" i="1" dirty="0">
                        <a:latin typeface="Cambria Math" panose="02040503050406030204" pitchFamily="18" charset="0"/>
                        <a:ea typeface="楷体_GB2312" pitchFamily="49" charset="-122"/>
                        <a:cs typeface="Arial" panose="020B0604020202020204" pitchFamily="34" charset="0"/>
                      </a:rPr>
                      <m:t>𝑦</m:t>
                    </m:r>
                    <m:r>
                      <a:rPr lang="en-US" altLang="zh-CN" sz="2400" i="1" baseline="-25000" dirty="0">
                        <a:latin typeface="Cambria Math" panose="02040503050406030204" pitchFamily="18" charset="0"/>
                        <a:ea typeface="楷体_GB2312" pitchFamily="49" charset="-122"/>
                        <a:cs typeface="Arial" panose="020B0604020202020204" pitchFamily="34" charset="0"/>
                      </a:rPr>
                      <m:t>1</m:t>
                    </m:r>
                    <m:r>
                      <a:rPr lang="en-US" altLang="zh-CN" sz="2400" i="1" dirty="0">
                        <a:latin typeface="Cambria Math" panose="02040503050406030204" pitchFamily="18" charset="0"/>
                        <a:ea typeface="楷体_GB2312" pitchFamily="49" charset="-122"/>
                        <a:cs typeface="Arial" panose="020B0604020202020204" pitchFamily="34" charset="0"/>
                      </a:rPr>
                      <m:t>, </m:t>
                    </m:r>
                    <m:r>
                      <a:rPr lang="en-US" altLang="zh-CN" sz="2400" i="1" dirty="0">
                        <a:latin typeface="Cambria Math" panose="02040503050406030204" pitchFamily="18" charset="0"/>
                        <a:ea typeface="楷体_GB2312" pitchFamily="49" charset="-122"/>
                        <a:cs typeface="Arial" panose="020B0604020202020204" pitchFamily="34" charset="0"/>
                      </a:rPr>
                      <m:t>𝑦</m:t>
                    </m:r>
                    <m:r>
                      <a:rPr lang="en-US" altLang="zh-CN" sz="2400" i="1" baseline="-25000" dirty="0">
                        <a:latin typeface="Cambria Math" panose="02040503050406030204" pitchFamily="18" charset="0"/>
                        <a:ea typeface="楷体_GB2312" pitchFamily="49" charset="-122"/>
                        <a:cs typeface="Arial" panose="020B0604020202020204" pitchFamily="34" charset="0"/>
                      </a:rPr>
                      <m:t>2</m:t>
                    </m:r>
                    <m:r>
                      <a:rPr lang="en-US" altLang="zh-CN" sz="2400" i="1" dirty="0">
                        <a:latin typeface="Cambria Math" panose="02040503050406030204" pitchFamily="18" charset="0"/>
                        <a:ea typeface="楷体_GB2312" pitchFamily="49" charset="-122"/>
                        <a:cs typeface="Arial" panose="020B0604020202020204" pitchFamily="34" charset="0"/>
                      </a:rPr>
                      <m:t>, …, </m:t>
                    </m:r>
                    <m:r>
                      <a:rPr lang="en-US" altLang="zh-CN" sz="2400" i="1" dirty="0" err="1">
                        <a:latin typeface="Cambria Math" panose="02040503050406030204" pitchFamily="18" charset="0"/>
                        <a:ea typeface="楷体_GB2312" pitchFamily="49" charset="-122"/>
                        <a:cs typeface="Arial" panose="020B0604020202020204" pitchFamily="34" charset="0"/>
                      </a:rPr>
                      <m:t>𝑦</m:t>
                    </m:r>
                    <m:r>
                      <a:rPr lang="en-US" altLang="zh-CN" sz="2400" i="1" baseline="-25000" dirty="0" err="1">
                        <a:latin typeface="Cambria Math" panose="02040503050406030204" pitchFamily="18" charset="0"/>
                        <a:ea typeface="楷体_GB2312" pitchFamily="49" charset="-122"/>
                        <a:cs typeface="Arial" panose="020B0604020202020204" pitchFamily="34" charset="0"/>
                      </a:rPr>
                      <m:t>𝑗</m:t>
                    </m:r>
                    <m:r>
                      <a:rPr lang="en-US" altLang="zh-CN" sz="2400" i="1" dirty="0">
                        <a:latin typeface="Cambria Math" panose="02040503050406030204" pitchFamily="18" charset="0"/>
                        <a:ea typeface="楷体_GB2312" pitchFamily="49" charset="-122"/>
                        <a:cs typeface="Arial" panose="020B0604020202020204" pitchFamily="34" charset="0"/>
                      </a:rPr>
                      <m:t>&gt;</m:t>
                    </m:r>
                  </m:oMath>
                </a14:m>
                <a:r>
                  <a:rPr lang="zh-CN" altLang="en-US" sz="2400" dirty="0">
                    <a:latin typeface="Arial" panose="020B0604020202020204" pitchFamily="34" charset="0"/>
                    <a:ea typeface="楷体_GB2312" pitchFamily="49" charset="-122"/>
                    <a:cs typeface="Arial" panose="020B0604020202020204" pitchFamily="34" charset="0"/>
                  </a:rPr>
                  <a:t>。</a:t>
                </a:r>
              </a:p>
              <a:p>
                <a:pPr lvl="2">
                  <a:lnSpc>
                    <a:spcPts val="3800"/>
                  </a:lnSpc>
                </a:pPr>
                <a:r>
                  <a:rPr lang="zh-CN" altLang="en-US" sz="2400" dirty="0">
                    <a:latin typeface="Arial" panose="020B0604020202020204" pitchFamily="34" charset="0"/>
                    <a:ea typeface="楷体_GB2312" pitchFamily="49" charset="-122"/>
                    <a:cs typeface="Arial" panose="020B0604020202020204" pitchFamily="34" charset="0"/>
                  </a:rPr>
                  <a:t>当</a:t>
                </a:r>
                <a:r>
                  <a:rPr lang="en-US" altLang="zh-CN" sz="2400" dirty="0">
                    <a:latin typeface="Arial" panose="020B0604020202020204" pitchFamily="34" charset="0"/>
                    <a:ea typeface="楷体_GB2312" pitchFamily="49" charset="-122"/>
                    <a:cs typeface="Arial" panose="020B0604020202020204" pitchFamily="34" charset="0"/>
                  </a:rPr>
                  <a:t>i=0</a:t>
                </a:r>
                <a:r>
                  <a:rPr lang="zh-CN" altLang="en-US" sz="2400" dirty="0">
                    <a:latin typeface="Arial" panose="020B0604020202020204" pitchFamily="34" charset="0"/>
                    <a:ea typeface="楷体_GB2312" pitchFamily="49" charset="-122"/>
                    <a:cs typeface="Arial" panose="020B0604020202020204" pitchFamily="34" charset="0"/>
                  </a:rPr>
                  <a:t>或</a:t>
                </a:r>
                <a:r>
                  <a:rPr lang="en-US" altLang="zh-CN" sz="2400" dirty="0">
                    <a:latin typeface="Arial" panose="020B0604020202020204" pitchFamily="34" charset="0"/>
                    <a:ea typeface="楷体_GB2312" pitchFamily="49" charset="-122"/>
                    <a:cs typeface="Arial" panose="020B0604020202020204" pitchFamily="34" charset="0"/>
                  </a:rPr>
                  <a:t>j=0</a:t>
                </a:r>
                <a:r>
                  <a:rPr lang="zh-CN" altLang="en-US" sz="2400" dirty="0">
                    <a:latin typeface="Arial" panose="020B0604020202020204" pitchFamily="34" charset="0"/>
                    <a:ea typeface="楷体_GB2312" pitchFamily="49" charset="-122"/>
                    <a:cs typeface="Arial" panose="020B0604020202020204" pitchFamily="34" charset="0"/>
                  </a:rPr>
                  <a:t>时，空序列是</a:t>
                </a:r>
                <a:r>
                  <a:rPr lang="en-US" altLang="zh-CN" sz="2400" dirty="0">
                    <a:latin typeface="Arial" panose="020B0604020202020204" pitchFamily="34" charset="0"/>
                    <a:ea typeface="楷体_GB2312" pitchFamily="49" charset="-122"/>
                    <a:cs typeface="Arial" panose="020B0604020202020204" pitchFamily="34" charset="0"/>
                  </a:rPr>
                  <a:t>X</a:t>
                </a:r>
                <a:r>
                  <a:rPr lang="en-US" altLang="zh-CN" sz="2400" baseline="-25000" dirty="0">
                    <a:latin typeface="Arial" panose="020B0604020202020204" pitchFamily="34" charset="0"/>
                    <a:ea typeface="楷体_GB2312" pitchFamily="49" charset="-122"/>
                    <a:cs typeface="Arial" panose="020B0604020202020204" pitchFamily="34" charset="0"/>
                  </a:rPr>
                  <a:t>i</a:t>
                </a:r>
                <a:r>
                  <a:rPr lang="zh-CN" altLang="en-US" sz="2400" dirty="0">
                    <a:latin typeface="Arial" panose="020B0604020202020204" pitchFamily="34" charset="0"/>
                    <a:ea typeface="楷体_GB2312" pitchFamily="49" charset="-122"/>
                    <a:cs typeface="Arial" panose="020B0604020202020204" pitchFamily="34" charset="0"/>
                  </a:rPr>
                  <a:t>和</a:t>
                </a:r>
                <a:r>
                  <a:rPr lang="en-US" altLang="zh-CN" sz="2400" dirty="0" err="1">
                    <a:latin typeface="Arial" panose="020B0604020202020204" pitchFamily="34" charset="0"/>
                    <a:ea typeface="楷体_GB2312" pitchFamily="49" charset="-122"/>
                    <a:cs typeface="Arial" panose="020B0604020202020204" pitchFamily="34" charset="0"/>
                  </a:rPr>
                  <a:t>Y</a:t>
                </a:r>
                <a:r>
                  <a:rPr lang="en-US" altLang="zh-CN" sz="2400" baseline="-25000" dirty="0" err="1">
                    <a:latin typeface="Arial" panose="020B0604020202020204" pitchFamily="34" charset="0"/>
                    <a:ea typeface="楷体_GB2312" pitchFamily="49" charset="-122"/>
                    <a:cs typeface="Arial" panose="020B0604020202020204" pitchFamily="34" charset="0"/>
                  </a:rPr>
                  <a:t>j</a:t>
                </a:r>
                <a:r>
                  <a:rPr lang="zh-CN" altLang="en-US" sz="2400" dirty="0">
                    <a:latin typeface="Arial" panose="020B0604020202020204" pitchFamily="34" charset="0"/>
                    <a:ea typeface="楷体_GB2312" pitchFamily="49" charset="-122"/>
                    <a:cs typeface="Arial" panose="020B0604020202020204" pitchFamily="34" charset="0"/>
                  </a:rPr>
                  <a:t>的最长公共子序列，故</a:t>
                </a:r>
                <a:r>
                  <a:rPr lang="en-US" altLang="zh-CN" sz="2400" dirty="0">
                    <a:latin typeface="Arial" panose="020B0604020202020204" pitchFamily="34" charset="0"/>
                    <a:ea typeface="楷体_GB2312" pitchFamily="49" charset="-122"/>
                    <a:cs typeface="Arial" panose="020B0604020202020204" pitchFamily="34" charset="0"/>
                  </a:rPr>
                  <a:t>c[</a:t>
                </a:r>
                <a:r>
                  <a:rPr lang="en-US" altLang="zh-CN" sz="2400" dirty="0" err="1">
                    <a:latin typeface="Arial" panose="020B0604020202020204" pitchFamily="34" charset="0"/>
                    <a:ea typeface="楷体_GB2312" pitchFamily="49" charset="-122"/>
                    <a:cs typeface="Arial" panose="020B0604020202020204" pitchFamily="34" charset="0"/>
                  </a:rPr>
                  <a:t>i,j</a:t>
                </a:r>
                <a:r>
                  <a:rPr lang="en-US" altLang="zh-CN" sz="2400" dirty="0">
                    <a:latin typeface="Arial" panose="020B0604020202020204" pitchFamily="34" charset="0"/>
                    <a:ea typeface="楷体_GB2312" pitchFamily="49" charset="-122"/>
                    <a:cs typeface="Arial" panose="020B0604020202020204" pitchFamily="34" charset="0"/>
                  </a:rPr>
                  <a:t>]=0</a:t>
                </a:r>
                <a:r>
                  <a:rPr lang="zh-CN" altLang="en-US" sz="2400" dirty="0">
                    <a:latin typeface="Arial" panose="020B0604020202020204" pitchFamily="34" charset="0"/>
                    <a:ea typeface="楷体_GB2312" pitchFamily="49" charset="-122"/>
                    <a:cs typeface="Arial" panose="020B0604020202020204" pitchFamily="34" charset="0"/>
                  </a:rPr>
                  <a:t>。 </a:t>
                </a:r>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6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374392" y="4623335"/>
                <a:ext cx="8383242" cy="1790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b="1" i="1" smtClean="0">
                          <a:solidFill>
                            <a:srgbClr val="FF0000"/>
                          </a:solidFill>
                          <a:latin typeface="Cambria Math" panose="02040503050406030204" pitchFamily="18" charset="0"/>
                        </a:rPr>
                        <m:t>𝒄</m:t>
                      </m:r>
                      <m:d>
                        <m:dPr>
                          <m:begChr m:val="["/>
                          <m:endChr m:val="]"/>
                          <m:ctrlPr>
                            <a:rPr lang="en-US" altLang="zh-CN" sz="2400" b="1" i="1" smtClean="0">
                              <a:solidFill>
                                <a:srgbClr val="FF0000"/>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𝒊</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𝒋</m:t>
                          </m:r>
                        </m:e>
                      </m:d>
                      <m:r>
                        <a:rPr lang="en-US" altLang="zh-CN" sz="2400" b="1" i="1" smtClean="0">
                          <a:solidFill>
                            <a:srgbClr val="FF0000"/>
                          </a:solidFill>
                          <a:latin typeface="Cambria Math" panose="02040503050406030204" pitchFamily="18" charset="0"/>
                        </a:rPr>
                        <m:t>=</m:t>
                      </m:r>
                      <m:d>
                        <m:dPr>
                          <m:begChr m:val="{"/>
                          <m:endChr m:val=""/>
                          <m:ctrlPr>
                            <a:rPr lang="en-US" altLang="zh-CN" sz="2400" b="1" i="1" smtClean="0">
                              <a:solidFill>
                                <a:srgbClr val="FF0000"/>
                              </a:solidFill>
                              <a:latin typeface="Cambria Math" panose="02040503050406030204" pitchFamily="18" charset="0"/>
                            </a:rPr>
                          </m:ctrlPr>
                        </m:dPr>
                        <m:e>
                          <m:eqArr>
                            <m:eqArrPr>
                              <m:ctrlPr>
                                <a:rPr lang="en-US" altLang="zh-CN" sz="2400" b="1" i="1" smtClean="0">
                                  <a:solidFill>
                                    <a:srgbClr val="FF0000"/>
                                  </a:solidFill>
                                  <a:latin typeface="Cambria Math" panose="02040503050406030204" pitchFamily="18" charset="0"/>
                                </a:rPr>
                              </m:ctrlPr>
                            </m:eqArrPr>
                            <m:e>
                              <m:r>
                                <a:rPr lang="en-US" altLang="zh-CN" sz="2400" b="1" i="1" smtClean="0">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                                                         </m:t>
                              </m:r>
                              <m:r>
                                <a:rPr lang="en-US" altLang="zh-CN" sz="2400" b="1" i="1" smtClean="0">
                                  <a:solidFill>
                                    <a:srgbClr val="FF0000"/>
                                  </a:solidFill>
                                  <a:latin typeface="Cambria Math" panose="02040503050406030204" pitchFamily="18" charset="0"/>
                                </a:rPr>
                                <m:t>𝒊</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𝟎</m:t>
                              </m:r>
                              <m:r>
                                <a:rPr lang="zh-CN" altLang="en-US" sz="2400" b="1" i="1">
                                  <a:solidFill>
                                    <a:srgbClr val="FF0000"/>
                                  </a:solidFill>
                                  <a:latin typeface="Cambria Math" panose="02040503050406030204" pitchFamily="18" charset="0"/>
                                </a:rPr>
                                <m:t>或</m:t>
                              </m:r>
                              <m:r>
                                <a:rPr lang="en-US" altLang="zh-CN" sz="2400" b="1" i="1" smtClean="0">
                                  <a:solidFill>
                                    <a:srgbClr val="FF0000"/>
                                  </a:solidFill>
                                  <a:latin typeface="Cambria Math" panose="02040503050406030204" pitchFamily="18" charset="0"/>
                                </a:rPr>
                                <m:t>𝒋</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𝟎</m:t>
                              </m:r>
                            </m:e>
                            <m:e>
                              <m:r>
                                <a:rPr lang="en-US" altLang="zh-CN" sz="2400" b="1" i="1">
                                  <a:solidFill>
                                    <a:srgbClr val="FF0000"/>
                                  </a:solidFill>
                                  <a:latin typeface="Cambria Math" panose="02040503050406030204" pitchFamily="18" charset="0"/>
                                </a:rPr>
                                <m:t>𝒄</m:t>
                              </m:r>
                              <m:d>
                                <m:dPr>
                                  <m:begChr m:val="["/>
                                  <m:endChr m:val="]"/>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𝟏</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𝒋</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𝟏</m:t>
                                  </m:r>
                                </m:e>
                              </m:d>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𝟏</m:t>
                              </m:r>
                              <m:r>
                                <a:rPr lang="en-US" altLang="zh-CN" sz="2400" b="1" i="1">
                                  <a:solidFill>
                                    <a:srgbClr val="FF0000"/>
                                  </a:solidFill>
                                  <a:latin typeface="Cambria Math" panose="02040503050406030204" pitchFamily="18" charset="0"/>
                                </a:rPr>
                                <m:t>                                </m:t>
                              </m:r>
                              <m: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𝒋</m:t>
                              </m:r>
                              <m:r>
                                <a:rPr lang="en-US" altLang="zh-CN" sz="2400" b="1" i="1">
                                  <a:solidFill>
                                    <a:srgbClr val="FF0000"/>
                                  </a:solidFill>
                                  <a:latin typeface="Cambria Math" panose="02040503050406030204" pitchFamily="18" charset="0"/>
                                </a:rPr>
                                <m:t>&gt;</m:t>
                              </m:r>
                              <m:r>
                                <a:rPr lang="en-US" altLang="zh-CN" sz="2400" b="1" i="1">
                                  <a:solidFill>
                                    <a:srgbClr val="FF0000"/>
                                  </a:solidFill>
                                  <a:latin typeface="Cambria Math" panose="02040503050406030204" pitchFamily="18" charset="0"/>
                                </a:rPr>
                                <m:t>𝟎</m:t>
                              </m:r>
                              <m:r>
                                <a:rPr lang="zh-CN" altLang="en-US" sz="2400" b="1" i="1">
                                  <a:solidFill>
                                    <a:srgbClr val="FF0000"/>
                                  </a:solidFill>
                                  <a:latin typeface="Cambria Math" panose="02040503050406030204" pitchFamily="18" charset="0"/>
                                </a:rPr>
                                <m:t>且</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b="1" i="1">
                                      <a:solidFill>
                                        <a:srgbClr val="FF0000"/>
                                      </a:solidFill>
                                      <a:latin typeface="Cambria Math" panose="02040503050406030204" pitchFamily="18" charset="0"/>
                                    </a:rPr>
                                    <m:t>𝒊</m:t>
                                  </m:r>
                                </m:sub>
                              </m:sSub>
                              <m:r>
                                <a:rPr lang="en-US" altLang="zh-CN" sz="2400" b="1" i="1" smtClean="0">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𝒚</m:t>
                                  </m:r>
                                </m:e>
                                <m:sub>
                                  <m:r>
                                    <a:rPr lang="en-US" altLang="zh-CN" sz="2400" b="1" i="1">
                                      <a:solidFill>
                                        <a:srgbClr val="FF0000"/>
                                      </a:solidFill>
                                      <a:latin typeface="Cambria Math" panose="02040503050406030204" pitchFamily="18" charset="0"/>
                                    </a:rPr>
                                    <m:t>𝒋</m:t>
                                  </m:r>
                                </m:sub>
                              </m:sSub>
                            </m:e>
                            <m:e>
                              <m:func>
                                <m:funcPr>
                                  <m:ctrlPr>
                                    <a:rPr lang="en-US" altLang="zh-CN" sz="2400" b="1" i="1">
                                      <a:solidFill>
                                        <a:srgbClr val="FF0000"/>
                                      </a:solidFill>
                                      <a:latin typeface="Cambria Math" panose="02040503050406030204" pitchFamily="18" charset="0"/>
                                    </a:rPr>
                                  </m:ctrlPr>
                                </m:funcPr>
                                <m:fName>
                                  <m:r>
                                    <a:rPr lang="en-US" altLang="zh-CN" sz="2400" b="1" i="1">
                                      <a:solidFill>
                                        <a:srgbClr val="FF0000"/>
                                      </a:solidFill>
                                      <a:latin typeface="Cambria Math" panose="02040503050406030204" pitchFamily="18" charset="0"/>
                                    </a:rPr>
                                    <m:t>𝒎𝒂𝒙</m:t>
                                  </m:r>
                                </m:fName>
                                <m:e>
                                  <m:d>
                                    <m:dPr>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𝒄</m:t>
                                      </m:r>
                                      <m:d>
                                        <m:dPr>
                                          <m:begChr m:val="["/>
                                          <m:endChr m:val="]"/>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𝟏</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𝒋</m:t>
                                          </m:r>
                                        </m:e>
                                      </m:d>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𝒄</m:t>
                                      </m:r>
                                      <m:d>
                                        <m:dPr>
                                          <m:begChr m:val="["/>
                                          <m:endChr m:val="]"/>
                                          <m:ctrlPr>
                                            <a:rPr lang="en-US" altLang="zh-CN" sz="2400" b="1" i="1">
                                              <a:solidFill>
                                                <a:srgbClr val="FF000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𝒋</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𝟏</m:t>
                                          </m:r>
                                        </m:e>
                                      </m:d>
                                    </m:e>
                                  </m:d>
                                </m:e>
                              </m:func>
                              <m:r>
                                <a:rPr lang="en-US" altLang="zh-CN" sz="2400" b="1" i="1">
                                  <a:solidFill>
                                    <a:srgbClr val="FF0000"/>
                                  </a:solidFill>
                                  <a:latin typeface="Cambria Math" panose="02040503050406030204" pitchFamily="18" charset="0"/>
                                </a:rPr>
                                <m:t>              </m:t>
                              </m:r>
                              <m:r>
                                <a:rPr lang="en-US" altLang="zh-CN" sz="2400" b="1" i="1">
                                  <a:solidFill>
                                    <a:srgbClr val="FF0000"/>
                                  </a:solidFill>
                                  <a:latin typeface="Cambria Math" panose="02040503050406030204" pitchFamily="18" charset="0"/>
                                </a:rPr>
                                <m:t>𝒊</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𝒋</m:t>
                              </m:r>
                              <m:r>
                                <a:rPr lang="en-US" altLang="zh-CN" sz="2400" b="1" i="1">
                                  <a:solidFill>
                                    <a:srgbClr val="FF0000"/>
                                  </a:solidFill>
                                  <a:latin typeface="Cambria Math" panose="02040503050406030204" pitchFamily="18" charset="0"/>
                                </a:rPr>
                                <m:t>&gt;</m:t>
                              </m:r>
                              <m:r>
                                <a:rPr lang="en-US" altLang="zh-CN" sz="2400" b="1" i="1">
                                  <a:solidFill>
                                    <a:srgbClr val="FF0000"/>
                                  </a:solidFill>
                                  <a:latin typeface="Cambria Math" panose="02040503050406030204" pitchFamily="18" charset="0"/>
                                </a:rPr>
                                <m:t>𝟎</m:t>
                              </m:r>
                              <m:r>
                                <a:rPr lang="zh-CN" altLang="en-US" sz="2400" b="1" i="1">
                                  <a:solidFill>
                                    <a:srgbClr val="FF0000"/>
                                  </a:solidFill>
                                  <a:latin typeface="Cambria Math" panose="02040503050406030204" pitchFamily="18" charset="0"/>
                                </a:rPr>
                                <m:t>且</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b="1" i="1">
                                      <a:solidFill>
                                        <a:srgbClr val="FF0000"/>
                                      </a:solidFill>
                                      <a:latin typeface="Cambria Math" panose="02040503050406030204" pitchFamily="18" charset="0"/>
                                    </a:rPr>
                                    <m:t>𝒊</m:t>
                                  </m:r>
                                </m:sub>
                              </m:sSub>
                              <m:r>
                                <a:rPr lang="en-US" altLang="zh-CN" sz="2400" b="1" i="1">
                                  <a:solidFill>
                                    <a:srgbClr val="FF0000"/>
                                  </a:solidFill>
                                  <a:latin typeface="Cambria Math" panose="02040503050406030204" pitchFamily="18" charset="0"/>
                                  <a:ea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𝒚</m:t>
                                  </m:r>
                                </m:e>
                                <m:sub>
                                  <m:r>
                                    <a:rPr lang="en-US" altLang="zh-CN" sz="2400" b="1" i="1">
                                      <a:solidFill>
                                        <a:srgbClr val="FF0000"/>
                                      </a:solidFill>
                                      <a:latin typeface="Cambria Math" panose="02040503050406030204" pitchFamily="18" charset="0"/>
                                    </a:rPr>
                                    <m:t>𝒋</m:t>
                                  </m:r>
                                </m:sub>
                              </m:sSub>
                            </m:e>
                          </m:eqArr>
                        </m:e>
                      </m:d>
                    </m:oMath>
                  </m:oMathPara>
                </a14:m>
                <a:endParaRPr lang="zh-CN" altLang="en-US" sz="2400" b="1"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374392" y="4623335"/>
                <a:ext cx="8383242" cy="1790163"/>
              </a:xfrm>
              <a:prstGeom prst="rect">
                <a:avLst/>
              </a:prstGeom>
              <a:blipFill rotWithShape="0">
                <a:blip r:embed="rId3"/>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243791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0" y="1096263"/>
                <a:ext cx="9132026" cy="5265719"/>
              </a:xfrm>
            </p:spPr>
            <p:txBody>
              <a:bodyPr>
                <a:normAutofit/>
              </a:bodyPr>
              <a:lstStyle/>
              <a:p>
                <a:pPr marL="0" indent="0">
                  <a:buNone/>
                </a:pPr>
                <a:r>
                  <a:rPr lang="zh-CN" altLang="en-US" dirty="0">
                    <a:solidFill>
                      <a:srgbClr val="0000CC"/>
                    </a:solidFill>
                    <a:latin typeface="Arial" panose="020B0604020202020204" pitchFamily="34" charset="0"/>
                    <a:cs typeface="Arial" panose="020B0604020202020204" pitchFamily="34" charset="0"/>
                  </a:rPr>
                  <a:t>证明：</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𝒙</m:t>
                        </m:r>
                      </m:e>
                      <m:sub>
                        <m:r>
                          <a:rPr lang="en-US" altLang="zh-CN" i="1">
                            <a:solidFill>
                              <a:srgbClr val="FF0000"/>
                            </a:solidFill>
                            <a:latin typeface="Cambria Math" panose="02040503050406030204" pitchFamily="18" charset="0"/>
                          </a:rPr>
                          <m:t>𝒊</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𝒚</m:t>
                        </m:r>
                      </m:e>
                      <m:sub>
                        <m:r>
                          <a:rPr lang="en-US" altLang="zh-CN" i="1">
                            <a:solidFill>
                              <a:srgbClr val="FF0000"/>
                            </a:solidFill>
                            <a:latin typeface="Cambria Math" panose="02040503050406030204" pitchFamily="18" charset="0"/>
                          </a:rPr>
                          <m:t>𝒋</m:t>
                        </m:r>
                      </m:sub>
                    </m:sSub>
                    <m:r>
                      <a:rPr lang="zh-CN" altLang="en-US" i="1">
                        <a:solidFill>
                          <a:srgbClr val="FF0000"/>
                        </a:solidFill>
                        <a:latin typeface="Cambria Math" panose="02040503050406030204" pitchFamily="18" charset="0"/>
                      </a:rPr>
                      <m:t>时</m:t>
                    </m:r>
                  </m:oMath>
                </a14:m>
                <a:r>
                  <a:rPr lang="zh-CN" altLang="en-US" dirty="0">
                    <a:solidFill>
                      <a:srgbClr val="0000CC"/>
                    </a:solidFill>
                    <a:latin typeface="Arial" panose="020B0604020202020204" pitchFamily="34" charset="0"/>
                    <a:cs typeface="Arial" panose="020B0604020202020204" pitchFamily="34" charset="0"/>
                  </a:rPr>
                  <a:t>，</a:t>
                </a:r>
                <a14:m>
                  <m:oMath xmlns:m="http://schemas.openxmlformats.org/officeDocument/2006/math">
                    <m:r>
                      <a:rPr lang="en-US" altLang="zh-CN" i="1">
                        <a:solidFill>
                          <a:srgbClr val="FF0000"/>
                        </a:solidFill>
                        <a:latin typeface="Cambria Math" panose="02040503050406030204" pitchFamily="18" charset="0"/>
                      </a:rPr>
                      <m:t>𝒄</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𝒊</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𝒋</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𝒄</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𝒊</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𝟏</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𝒋</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𝟏</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𝟏</m:t>
                    </m:r>
                    <m:r>
                      <a:rPr lang="en-US" altLang="zh-CN" i="1">
                        <a:solidFill>
                          <a:srgbClr val="FF0000"/>
                        </a:solidFill>
                        <a:latin typeface="Cambria Math" panose="02040503050406030204" pitchFamily="18" charset="0"/>
                      </a:rPr>
                      <m:t> </m:t>
                    </m:r>
                  </m:oMath>
                </a14:m>
                <a:endParaRPr lang="en-US" altLang="zh-CN" dirty="0">
                  <a:solidFill>
                    <a:srgbClr val="0000CC"/>
                  </a:solidFill>
                  <a:latin typeface="Arial" panose="020B0604020202020204" pitchFamily="34" charset="0"/>
                  <a:cs typeface="Arial" panose="020B0604020202020204" pitchFamily="34" charset="0"/>
                </a:endParaRPr>
              </a:p>
              <a:p>
                <a:pPr lvl="1"/>
                <a:endParaRPr lang="en-US" altLang="zh-CN" dirty="0">
                  <a:solidFill>
                    <a:srgbClr val="0000CC"/>
                  </a:solidFill>
                  <a:latin typeface="Arial" panose="020B0604020202020204" pitchFamily="34" charset="0"/>
                  <a:cs typeface="Arial" panose="020B0604020202020204" pitchFamily="34" charset="0"/>
                </a:endParaRPr>
              </a:p>
              <a:p>
                <a:pPr lvl="1"/>
                <a:endParaRPr lang="en-US" altLang="zh-CN" dirty="0">
                  <a:solidFill>
                    <a:srgbClr val="0000CC"/>
                  </a:solidFill>
                  <a:latin typeface="Arial" panose="020B0604020202020204" pitchFamily="34" charset="0"/>
                  <a:cs typeface="Arial" panose="020B0604020202020204" pitchFamily="34" charset="0"/>
                </a:endParaRPr>
              </a:p>
              <a:p>
                <a:pPr marL="914400" lvl="2" indent="0">
                  <a:buNone/>
                </a:pPr>
                <a:endParaRPr lang="en-US" altLang="zh-CN" sz="2600" dirty="0">
                  <a:solidFill>
                    <a:srgbClr val="0000CC"/>
                  </a:solidFill>
                  <a:latin typeface="Arial" panose="020B0604020202020204" pitchFamily="34" charset="0"/>
                  <a:cs typeface="Arial" panose="020B0604020202020204" pitchFamily="34" charset="0"/>
                </a:endParaRPr>
              </a:p>
              <a:p>
                <a:pPr lvl="2"/>
                <a:endParaRPr lang="en-US" altLang="zh-CN" sz="2600" dirty="0">
                  <a:solidFill>
                    <a:srgbClr val="0000CC"/>
                  </a:solidFill>
                  <a:latin typeface="Arial" panose="020B0604020202020204" pitchFamily="34" charset="0"/>
                  <a:cs typeface="Arial" panose="020B0604020202020204" pitchFamily="34" charset="0"/>
                </a:endParaRPr>
              </a:p>
              <a:p>
                <a:pPr marL="433800" lvl="1" indent="0">
                  <a:buNone/>
                </a:pPr>
                <a:r>
                  <a:rPr lang="en-US" altLang="zh-CN" dirty="0">
                    <a:solidFill>
                      <a:srgbClr val="0000CC"/>
                    </a:solidFill>
                    <a:latin typeface="Arial" panose="020B0604020202020204" pitchFamily="34" charset="0"/>
                    <a:cs typeface="Arial" panose="020B0604020202020204" pitchFamily="34" charset="0"/>
                  </a:rPr>
                  <a:t>     </a:t>
                </a:r>
              </a:p>
              <a:p>
                <a:pPr marL="457200" lvl="1" indent="0">
                  <a:buNone/>
                </a:pPr>
                <a:r>
                  <a:rPr lang="en-US" altLang="zh-CN" dirty="0">
                    <a:solidFill>
                      <a:srgbClr val="0000CC"/>
                    </a:solidFill>
                    <a:latin typeface="Arial" panose="020B0604020202020204" pitchFamily="34" charset="0"/>
                    <a:cs typeface="Arial" panose="020B0604020202020204" pitchFamily="34" charset="0"/>
                  </a:rPr>
                  <a:t>        </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0" y="1096263"/>
                <a:ext cx="9132026" cy="5265719"/>
              </a:xfrm>
              <a:blipFill rotWithShape="0">
                <a:blip r:embed="rId2"/>
                <a:stretch>
                  <a:fillRect l="-1335" t="-18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graphicFrame>
        <p:nvGraphicFramePr>
          <p:cNvPr id="6" name="表格 5"/>
          <p:cNvGraphicFramePr>
            <a:graphicFrameLocks noGrp="1"/>
          </p:cNvGraphicFramePr>
          <p:nvPr>
            <p:extLst/>
          </p:nvPr>
        </p:nvGraphicFramePr>
        <p:xfrm>
          <a:off x="1094708" y="1807466"/>
          <a:ext cx="5679410" cy="396240"/>
        </p:xfrm>
        <a:graphic>
          <a:graphicData uri="http://schemas.openxmlformats.org/drawingml/2006/table">
            <a:tbl>
              <a:tblPr firstRow="1" bandRow="1">
                <a:tableStyleId>{5C22544A-7EE6-4342-B048-85BDC9FD1C3A}</a:tableStyleId>
              </a:tblPr>
              <a:tblGrid>
                <a:gridCol w="567941">
                  <a:extLst>
                    <a:ext uri="{9D8B030D-6E8A-4147-A177-3AD203B41FA5}">
                      <a16:colId xmlns:a16="http://schemas.microsoft.com/office/drawing/2014/main" val="20000"/>
                    </a:ext>
                  </a:extLst>
                </a:gridCol>
                <a:gridCol w="567941">
                  <a:extLst>
                    <a:ext uri="{9D8B030D-6E8A-4147-A177-3AD203B41FA5}">
                      <a16:colId xmlns:a16="http://schemas.microsoft.com/office/drawing/2014/main" val="20001"/>
                    </a:ext>
                  </a:extLst>
                </a:gridCol>
                <a:gridCol w="567941">
                  <a:extLst>
                    <a:ext uri="{9D8B030D-6E8A-4147-A177-3AD203B41FA5}">
                      <a16:colId xmlns:a16="http://schemas.microsoft.com/office/drawing/2014/main" val="20002"/>
                    </a:ext>
                  </a:extLst>
                </a:gridCol>
                <a:gridCol w="567941">
                  <a:extLst>
                    <a:ext uri="{9D8B030D-6E8A-4147-A177-3AD203B41FA5}">
                      <a16:colId xmlns:a16="http://schemas.microsoft.com/office/drawing/2014/main" val="20003"/>
                    </a:ext>
                  </a:extLst>
                </a:gridCol>
                <a:gridCol w="567941">
                  <a:extLst>
                    <a:ext uri="{9D8B030D-6E8A-4147-A177-3AD203B41FA5}">
                      <a16:colId xmlns:a16="http://schemas.microsoft.com/office/drawing/2014/main" val="20004"/>
                    </a:ext>
                  </a:extLst>
                </a:gridCol>
                <a:gridCol w="567941">
                  <a:extLst>
                    <a:ext uri="{9D8B030D-6E8A-4147-A177-3AD203B41FA5}">
                      <a16:colId xmlns:a16="http://schemas.microsoft.com/office/drawing/2014/main" val="20005"/>
                    </a:ext>
                  </a:extLst>
                </a:gridCol>
                <a:gridCol w="1703823">
                  <a:extLst>
                    <a:ext uri="{9D8B030D-6E8A-4147-A177-3AD203B41FA5}">
                      <a16:colId xmlns:a16="http://schemas.microsoft.com/office/drawing/2014/main" val="20006"/>
                    </a:ext>
                  </a:extLst>
                </a:gridCol>
                <a:gridCol w="567941">
                  <a:extLst>
                    <a:ext uri="{9D8B030D-6E8A-4147-A177-3AD203B41FA5}">
                      <a16:colId xmlns:a16="http://schemas.microsoft.com/office/drawing/2014/main" val="20007"/>
                    </a:ext>
                  </a:extLst>
                </a:gridCol>
              </a:tblGrid>
              <a:tr h="370840">
                <a:tc>
                  <a:txBody>
                    <a:bodyPr/>
                    <a:lstStyle/>
                    <a:p>
                      <a:pPr algn="ctr"/>
                      <a:r>
                        <a:rPr lang="en-US" altLang="zh-CN" dirty="0">
                          <a:solidFill>
                            <a:srgbClr val="FF0000"/>
                          </a:solidFill>
                        </a:rPr>
                        <a:t>X:</a:t>
                      </a:r>
                      <a:endParaRPr lang="zh-CN" alt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i="1" dirty="0">
                          <a:solidFill>
                            <a:schemeClr val="tx1"/>
                          </a:solidFill>
                        </a:rPr>
                        <a:t>x</a:t>
                      </a:r>
                      <a:r>
                        <a:rPr lang="en-US" altLang="zh-CN" sz="2000" i="1" baseline="-25000" dirty="0">
                          <a:solidFill>
                            <a:schemeClr val="tx1"/>
                          </a:solidFill>
                        </a:rPr>
                        <a:t>1</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rPr>
                        <a:t>x</a:t>
                      </a:r>
                      <a:r>
                        <a:rPr lang="en-US" altLang="zh-CN" sz="2000" i="1" baseline="-25000" dirty="0">
                          <a:solidFill>
                            <a:schemeClr val="tx1"/>
                          </a:solidFill>
                        </a:rPr>
                        <a:t>2</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rPr>
                        <a:t>x</a:t>
                      </a:r>
                      <a:r>
                        <a:rPr lang="en-US" altLang="zh-CN" sz="2000" i="1" baseline="-25000" dirty="0">
                          <a:solidFill>
                            <a:schemeClr val="tx1"/>
                          </a:solidFill>
                        </a:rPr>
                        <a:t>3</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sz="2000" i="1" dirty="0">
                          <a:solidFill>
                            <a:schemeClr val="tx1"/>
                          </a:solidFill>
                        </a:rPr>
                        <a:t>…</a:t>
                      </a:r>
                      <a:endParaRPr lang="zh-CN" altLang="en-US" sz="2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rPr>
                        <a:t>x</a:t>
                      </a:r>
                      <a:r>
                        <a:rPr lang="en-US" altLang="zh-CN" sz="2000" i="1" baseline="-25000" dirty="0">
                          <a:solidFill>
                            <a:schemeClr val="tx1"/>
                          </a:solidFill>
                        </a:rPr>
                        <a:t>i</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sz="2000" i="1" dirty="0">
                          <a:solidFill>
                            <a:schemeClr val="tx1"/>
                          </a:solidFill>
                        </a:rPr>
                        <a:t>…</a:t>
                      </a:r>
                      <a:endParaRPr lang="zh-CN" altLang="en-US" sz="2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err="1">
                          <a:solidFill>
                            <a:schemeClr val="tx1"/>
                          </a:solidFill>
                        </a:rPr>
                        <a:t>x</a:t>
                      </a:r>
                      <a:r>
                        <a:rPr lang="en-US" altLang="zh-CN" sz="2000" i="1" baseline="-25000" dirty="0" err="1">
                          <a:solidFill>
                            <a:schemeClr val="tx1"/>
                          </a:solidFill>
                        </a:rPr>
                        <a:t>m</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1094708" y="2569552"/>
          <a:ext cx="5111469" cy="396240"/>
        </p:xfrm>
        <a:graphic>
          <a:graphicData uri="http://schemas.openxmlformats.org/drawingml/2006/table">
            <a:tbl>
              <a:tblPr firstRow="1" bandRow="1">
                <a:tableStyleId>{5C22544A-7EE6-4342-B048-85BDC9FD1C3A}</a:tableStyleId>
              </a:tblPr>
              <a:tblGrid>
                <a:gridCol w="567941">
                  <a:extLst>
                    <a:ext uri="{9D8B030D-6E8A-4147-A177-3AD203B41FA5}">
                      <a16:colId xmlns:a16="http://schemas.microsoft.com/office/drawing/2014/main" val="20000"/>
                    </a:ext>
                  </a:extLst>
                </a:gridCol>
                <a:gridCol w="567941">
                  <a:extLst>
                    <a:ext uri="{9D8B030D-6E8A-4147-A177-3AD203B41FA5}">
                      <a16:colId xmlns:a16="http://schemas.microsoft.com/office/drawing/2014/main" val="20001"/>
                    </a:ext>
                  </a:extLst>
                </a:gridCol>
                <a:gridCol w="567941">
                  <a:extLst>
                    <a:ext uri="{9D8B030D-6E8A-4147-A177-3AD203B41FA5}">
                      <a16:colId xmlns:a16="http://schemas.microsoft.com/office/drawing/2014/main" val="20002"/>
                    </a:ext>
                  </a:extLst>
                </a:gridCol>
                <a:gridCol w="567941">
                  <a:extLst>
                    <a:ext uri="{9D8B030D-6E8A-4147-A177-3AD203B41FA5}">
                      <a16:colId xmlns:a16="http://schemas.microsoft.com/office/drawing/2014/main" val="20003"/>
                    </a:ext>
                  </a:extLst>
                </a:gridCol>
                <a:gridCol w="567941">
                  <a:extLst>
                    <a:ext uri="{9D8B030D-6E8A-4147-A177-3AD203B41FA5}">
                      <a16:colId xmlns:a16="http://schemas.microsoft.com/office/drawing/2014/main" val="20004"/>
                    </a:ext>
                  </a:extLst>
                </a:gridCol>
                <a:gridCol w="1703823">
                  <a:extLst>
                    <a:ext uri="{9D8B030D-6E8A-4147-A177-3AD203B41FA5}">
                      <a16:colId xmlns:a16="http://schemas.microsoft.com/office/drawing/2014/main" val="20005"/>
                    </a:ext>
                  </a:extLst>
                </a:gridCol>
                <a:gridCol w="567941">
                  <a:extLst>
                    <a:ext uri="{9D8B030D-6E8A-4147-A177-3AD203B41FA5}">
                      <a16:colId xmlns:a16="http://schemas.microsoft.com/office/drawing/2014/main" val="20006"/>
                    </a:ext>
                  </a:extLst>
                </a:gridCol>
              </a:tblGrid>
              <a:tr h="370840">
                <a:tc>
                  <a:txBody>
                    <a:bodyPr/>
                    <a:lstStyle/>
                    <a:p>
                      <a:pPr algn="ctr"/>
                      <a:r>
                        <a:rPr lang="en-US" altLang="zh-CN" dirty="0">
                          <a:solidFill>
                            <a:srgbClr val="FF0000"/>
                          </a:solidFill>
                        </a:rPr>
                        <a:t>Y:</a:t>
                      </a:r>
                      <a:endParaRPr lang="zh-CN" altLang="en-US"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2000" i="1" dirty="0">
                          <a:solidFill>
                            <a:schemeClr val="tx1"/>
                          </a:solidFill>
                        </a:rPr>
                        <a:t>y</a:t>
                      </a:r>
                      <a:r>
                        <a:rPr lang="en-US" altLang="zh-CN" sz="2000" i="1" baseline="-25000" dirty="0">
                          <a:solidFill>
                            <a:schemeClr val="tx1"/>
                          </a:solidFill>
                        </a:rPr>
                        <a:t>1</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rPr>
                        <a:t>y</a:t>
                      </a:r>
                      <a:r>
                        <a:rPr lang="en-US" altLang="zh-CN" sz="2000" i="1" baseline="-25000" dirty="0">
                          <a:solidFill>
                            <a:schemeClr val="tx1"/>
                          </a:solidFill>
                        </a:rPr>
                        <a:t>2</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a:solidFill>
                            <a:schemeClr val="tx1"/>
                          </a:solidFill>
                        </a:rPr>
                        <a:t>…</a:t>
                      </a:r>
                      <a:endParaRPr lang="zh-CN" altLang="en-US" sz="2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err="1">
                          <a:solidFill>
                            <a:schemeClr val="tx1"/>
                          </a:solidFill>
                        </a:rPr>
                        <a:t>y</a:t>
                      </a:r>
                      <a:r>
                        <a:rPr lang="en-US" altLang="zh-CN" sz="2000" i="1" baseline="-25000" dirty="0" err="1">
                          <a:solidFill>
                            <a:schemeClr val="tx1"/>
                          </a:solidFill>
                        </a:rPr>
                        <a:t>i</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sz="2000" i="1" dirty="0">
                          <a:solidFill>
                            <a:schemeClr val="tx1"/>
                          </a:solidFill>
                        </a:rPr>
                        <a:t>…</a:t>
                      </a:r>
                      <a:endParaRPr lang="zh-CN" altLang="en-US" sz="2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i="1" dirty="0" err="1">
                          <a:solidFill>
                            <a:schemeClr val="tx1"/>
                          </a:solidFill>
                        </a:rPr>
                        <a:t>y</a:t>
                      </a:r>
                      <a:r>
                        <a:rPr lang="en-US" altLang="zh-CN" sz="2000" i="1" baseline="-25000" dirty="0" err="1">
                          <a:solidFill>
                            <a:schemeClr val="tx1"/>
                          </a:solidFill>
                        </a:rPr>
                        <a:t>n</a:t>
                      </a:r>
                      <a:endParaRPr lang="zh-CN" altLang="en-US" sz="200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cxnSp>
        <p:nvCxnSpPr>
          <p:cNvPr id="12" name="直接箭头连接符 11"/>
          <p:cNvCxnSpPr/>
          <p:nvPr/>
        </p:nvCxnSpPr>
        <p:spPr>
          <a:xfrm flipH="1">
            <a:off x="3528811" y="2203706"/>
            <a:ext cx="566671" cy="365846"/>
          </a:xfrm>
          <a:prstGeom prst="straightConnector1">
            <a:avLst/>
          </a:prstGeom>
          <a:ln w="47625">
            <a:solidFill>
              <a:srgbClr val="FF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458059" y="2123215"/>
            <a:ext cx="405602" cy="365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a:t>
            </a:r>
            <a:endParaRPr lang="zh-CN" altLang="en-US" sz="2800" b="1" dirty="0">
              <a:solidFill>
                <a:srgbClr val="FF0000"/>
              </a:solidFill>
            </a:endParaRPr>
          </a:p>
        </p:txBody>
      </p:sp>
      <mc:AlternateContent xmlns:mc="http://schemas.openxmlformats.org/markup-compatibility/2006">
        <mc:Choice xmlns:a14="http://schemas.microsoft.com/office/drawing/2010/main" Requires="a14">
          <p:sp>
            <p:nvSpPr>
              <p:cNvPr id="14" name="文本框 13"/>
              <p:cNvSpPr txBox="1"/>
              <p:nvPr/>
            </p:nvSpPr>
            <p:spPr>
              <a:xfrm>
                <a:off x="22797" y="3122888"/>
                <a:ext cx="8913084" cy="3375283"/>
              </a:xfrm>
              <a:prstGeom prst="rect">
                <a:avLst/>
              </a:prstGeom>
              <a:solidFill>
                <a:schemeClr val="bg1"/>
              </a:solidFill>
              <a:ln>
                <a:solidFill>
                  <a:schemeClr val="accent1">
                    <a:shade val="50000"/>
                  </a:schemeClr>
                </a:solidFill>
              </a:ln>
            </p:spPr>
            <p:txBody>
              <a:bodyPr wrap="square" rtlCol="0">
                <a:spAutoFit/>
              </a:bodyPr>
              <a:lstStyle/>
              <a:p>
                <a:pPr>
                  <a:lnSpc>
                    <a:spcPts val="3200"/>
                  </a:lnSpc>
                </a:pPr>
                <a:r>
                  <a:rPr lang="zh-CN" altLang="en-US" sz="2400" b="1" dirty="0">
                    <a:solidFill>
                      <a:srgbClr val="0000CC"/>
                    </a:solidFill>
                    <a:latin typeface="Arial" panose="020B0604020202020204" pitchFamily="34" charset="0"/>
                    <a:cs typeface="Arial" panose="020B0604020202020204" pitchFamily="34" charset="0"/>
                  </a:rPr>
                  <a:t>假设：</a:t>
                </a:r>
                <a:r>
                  <a:rPr lang="en-US" altLang="zh-CN" sz="2400" b="1" dirty="0" err="1">
                    <a:latin typeface="Arial" panose="020B0604020202020204" pitchFamily="34" charset="0"/>
                    <a:ea typeface="楷体_GB2312" pitchFamily="49" charset="-122"/>
                    <a:cs typeface="Arial" panose="020B0604020202020204" pitchFamily="34" charset="0"/>
                  </a:rPr>
                  <a:t>Z</a:t>
                </a:r>
                <a:r>
                  <a:rPr lang="en-US" altLang="zh-CN" sz="2400" b="1" baseline="-25000" dirty="0" err="1">
                    <a:latin typeface="Arial" panose="020B0604020202020204" pitchFamily="34" charset="0"/>
                    <a:ea typeface="楷体_GB2312" pitchFamily="49" charset="-122"/>
                    <a:cs typeface="Arial" panose="020B0604020202020204" pitchFamily="34" charset="0"/>
                  </a:rPr>
                  <a:t>k</a:t>
                </a:r>
                <a:r>
                  <a:rPr lang="en-US" altLang="zh-CN" sz="2400" b="1" dirty="0">
                    <a:latin typeface="Arial" panose="020B0604020202020204" pitchFamily="34" charset="0"/>
                    <a:ea typeface="楷体_GB2312" pitchFamily="49" charset="-122"/>
                    <a:cs typeface="Arial" panose="020B0604020202020204" pitchFamily="34" charset="0"/>
                  </a:rPr>
                  <a:t>=&lt;z</a:t>
                </a:r>
                <a:r>
                  <a:rPr lang="en-US" altLang="zh-CN" sz="2400" b="1" baseline="-25000" dirty="0">
                    <a:latin typeface="Arial" panose="020B0604020202020204" pitchFamily="34" charset="0"/>
                    <a:ea typeface="楷体_GB2312" pitchFamily="49" charset="-122"/>
                    <a:cs typeface="Arial" panose="020B0604020202020204" pitchFamily="34" charset="0"/>
                  </a:rPr>
                  <a:t>1</a:t>
                </a:r>
                <a:r>
                  <a:rPr lang="en-US" altLang="zh-CN" sz="2400" b="1" dirty="0">
                    <a:latin typeface="Arial" panose="020B0604020202020204" pitchFamily="34" charset="0"/>
                    <a:ea typeface="楷体_GB2312" pitchFamily="49" charset="-122"/>
                    <a:cs typeface="Arial" panose="020B0604020202020204" pitchFamily="34" charset="0"/>
                  </a:rPr>
                  <a:t>, z</a:t>
                </a:r>
                <a:r>
                  <a:rPr lang="en-US" altLang="zh-CN" sz="2400" b="1" baseline="-25000" dirty="0">
                    <a:latin typeface="Arial" panose="020B0604020202020204" pitchFamily="34" charset="0"/>
                    <a:ea typeface="楷体_GB2312" pitchFamily="49" charset="-122"/>
                    <a:cs typeface="Arial" panose="020B0604020202020204" pitchFamily="34" charset="0"/>
                  </a:rPr>
                  <a:t>2</a:t>
                </a:r>
                <a:r>
                  <a:rPr lang="en-US" altLang="zh-CN" sz="2400" b="1" dirty="0">
                    <a:latin typeface="Arial" panose="020B0604020202020204" pitchFamily="34" charset="0"/>
                    <a:ea typeface="楷体_GB2312" pitchFamily="49" charset="-122"/>
                    <a:cs typeface="Arial" panose="020B0604020202020204" pitchFamily="34" charset="0"/>
                  </a:rPr>
                  <a:t>, …, </a:t>
                </a:r>
                <a:r>
                  <a:rPr lang="en-US" altLang="zh-CN" sz="2400" b="1" dirty="0" err="1">
                    <a:latin typeface="Arial" panose="020B0604020202020204" pitchFamily="34" charset="0"/>
                    <a:ea typeface="楷体_GB2312" pitchFamily="49" charset="-122"/>
                    <a:cs typeface="Arial" panose="020B0604020202020204" pitchFamily="34" charset="0"/>
                  </a:rPr>
                  <a:t>z</a:t>
                </a:r>
                <a:r>
                  <a:rPr lang="en-US" altLang="zh-CN" sz="2400" b="1" baseline="-25000" dirty="0" err="1">
                    <a:latin typeface="Arial" panose="020B0604020202020204" pitchFamily="34" charset="0"/>
                    <a:ea typeface="楷体_GB2312" pitchFamily="49" charset="-122"/>
                    <a:cs typeface="Arial" panose="020B0604020202020204" pitchFamily="34" charset="0"/>
                  </a:rPr>
                  <a:t>k</a:t>
                </a:r>
                <a:r>
                  <a:rPr lang="en-US" altLang="zh-CN" sz="2400" b="1" dirty="0">
                    <a:latin typeface="Arial" panose="020B0604020202020204" pitchFamily="34" charset="0"/>
                    <a:ea typeface="楷体_GB2312" pitchFamily="49" charset="-122"/>
                    <a:cs typeface="Arial" panose="020B0604020202020204" pitchFamily="34" charset="0"/>
                  </a:rPr>
                  <a:t>&gt;</a:t>
                </a:r>
                <a:r>
                  <a:rPr lang="zh-CN" altLang="en-US" sz="2400" b="1"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b="1" i="1" dirty="0">
                        <a:latin typeface="Cambria Math" panose="02040503050406030204" pitchFamily="18" charset="0"/>
                        <a:ea typeface="楷体_GB2312" pitchFamily="49" charset="-122"/>
                        <a:cs typeface="Arial" panose="020B0604020202020204" pitchFamily="34" charset="0"/>
                      </a:rPr>
                      <m:t>𝑿</m:t>
                    </m:r>
                    <m:r>
                      <a:rPr lang="en-US" altLang="zh-CN" sz="2400" b="1" i="1" baseline="-25000" dirty="0">
                        <a:latin typeface="Cambria Math" panose="02040503050406030204" pitchFamily="18" charset="0"/>
                        <a:ea typeface="楷体_GB2312" pitchFamily="49" charset="-122"/>
                        <a:cs typeface="Arial" panose="020B0604020202020204" pitchFamily="34" charset="0"/>
                      </a:rPr>
                      <m:t>𝒊</m:t>
                    </m:r>
                    <m:r>
                      <a:rPr lang="en-US" altLang="zh-CN" sz="2400" b="1" i="1" dirty="0">
                        <a:latin typeface="Cambria Math" panose="02040503050406030204" pitchFamily="18" charset="0"/>
                        <a:ea typeface="楷体_GB2312" pitchFamily="49" charset="-122"/>
                        <a:cs typeface="Arial" panose="020B0604020202020204" pitchFamily="34" charset="0"/>
                      </a:rPr>
                      <m:t>=&lt; </m:t>
                    </m:r>
                    <m:r>
                      <a:rPr lang="en-US" altLang="zh-CN" sz="2400" b="1" i="1" dirty="0">
                        <a:latin typeface="Cambria Math" panose="02040503050406030204" pitchFamily="18" charset="0"/>
                        <a:ea typeface="楷体_GB2312" pitchFamily="49" charset="-122"/>
                        <a:cs typeface="Arial" panose="020B0604020202020204" pitchFamily="34" charset="0"/>
                      </a:rPr>
                      <m:t>𝒙</m:t>
                    </m:r>
                    <m:r>
                      <a:rPr lang="en-US" altLang="zh-CN" sz="2400" b="1" i="1" baseline="-25000" dirty="0">
                        <a:latin typeface="Cambria Math" panose="02040503050406030204" pitchFamily="18" charset="0"/>
                        <a:ea typeface="楷体_GB2312" pitchFamily="49" charset="-122"/>
                        <a:cs typeface="Arial" panose="020B0604020202020204" pitchFamily="34" charset="0"/>
                      </a:rPr>
                      <m:t>𝟏</m:t>
                    </m:r>
                    <m:r>
                      <a:rPr lang="en-US" altLang="zh-CN" sz="2400" b="1" i="1" dirty="0">
                        <a:latin typeface="Cambria Math" panose="02040503050406030204" pitchFamily="18" charset="0"/>
                        <a:ea typeface="楷体_GB2312" pitchFamily="49" charset="-122"/>
                        <a:cs typeface="Arial" panose="020B0604020202020204" pitchFamily="34" charset="0"/>
                      </a:rPr>
                      <m:t>, </m:t>
                    </m:r>
                    <m:r>
                      <a:rPr lang="en-US" altLang="zh-CN" sz="2400" b="1" i="1" dirty="0">
                        <a:latin typeface="Cambria Math" panose="02040503050406030204" pitchFamily="18" charset="0"/>
                        <a:ea typeface="楷体_GB2312" pitchFamily="49" charset="-122"/>
                        <a:cs typeface="Arial" panose="020B0604020202020204" pitchFamily="34" charset="0"/>
                      </a:rPr>
                      <m:t>𝒙</m:t>
                    </m:r>
                    <m:r>
                      <a:rPr lang="en-US" altLang="zh-CN" sz="2400" b="1" i="1" baseline="-25000" dirty="0">
                        <a:latin typeface="Cambria Math" panose="02040503050406030204" pitchFamily="18" charset="0"/>
                        <a:ea typeface="楷体_GB2312" pitchFamily="49" charset="-122"/>
                        <a:cs typeface="Arial" panose="020B0604020202020204" pitchFamily="34" charset="0"/>
                      </a:rPr>
                      <m:t>𝟐</m:t>
                    </m:r>
                    <m:r>
                      <a:rPr lang="en-US" altLang="zh-CN" sz="2400" b="1" i="1" dirty="0">
                        <a:latin typeface="Cambria Math" panose="02040503050406030204" pitchFamily="18" charset="0"/>
                        <a:ea typeface="楷体_GB2312" pitchFamily="49" charset="-122"/>
                        <a:cs typeface="Arial" panose="020B0604020202020204" pitchFamily="34" charset="0"/>
                      </a:rPr>
                      <m:t>, …,</m:t>
                    </m:r>
                    <m:sSub>
                      <m:sSubPr>
                        <m:ctrlPr>
                          <a:rPr lang="en-US" altLang="zh-CN" sz="2400" i="1" dirty="0">
                            <a:latin typeface="Cambria Math" panose="02040503050406030204" pitchFamily="18" charset="0"/>
                            <a:ea typeface="楷体_GB2312" pitchFamily="49" charset="-122"/>
                            <a:cs typeface="Arial" panose="020B0604020202020204" pitchFamily="34" charset="0"/>
                          </a:rPr>
                        </m:ctrlPr>
                      </m:sSubPr>
                      <m:e>
                        <m:r>
                          <a:rPr lang="en-US" altLang="zh-CN" sz="2400" b="1" i="1" dirty="0">
                            <a:latin typeface="Cambria Math" panose="02040503050406030204" pitchFamily="18" charset="0"/>
                            <a:ea typeface="楷体_GB2312" pitchFamily="49" charset="-122"/>
                            <a:cs typeface="Arial" panose="020B0604020202020204" pitchFamily="34" charset="0"/>
                          </a:rPr>
                          <m:t>𝒙</m:t>
                        </m:r>
                      </m:e>
                      <m:sub>
                        <m:r>
                          <a:rPr lang="en-US" altLang="zh-CN" sz="2400" b="1" i="1" dirty="0">
                            <a:latin typeface="Cambria Math" panose="02040503050406030204" pitchFamily="18" charset="0"/>
                            <a:ea typeface="楷体_GB2312" pitchFamily="49" charset="-122"/>
                            <a:cs typeface="Arial" panose="020B0604020202020204" pitchFamily="34" charset="0"/>
                          </a:rPr>
                          <m:t>𝒊</m:t>
                        </m:r>
                      </m:sub>
                    </m:sSub>
                    <m:r>
                      <a:rPr lang="en-US" altLang="zh-CN" sz="2400" b="1" i="1" dirty="0">
                        <a:latin typeface="Cambria Math" panose="02040503050406030204" pitchFamily="18" charset="0"/>
                        <a:ea typeface="楷体_GB2312" pitchFamily="49" charset="-122"/>
                        <a:cs typeface="Arial" panose="020B0604020202020204" pitchFamily="34" charset="0"/>
                      </a:rPr>
                      <m:t>&gt;</m:t>
                    </m:r>
                  </m:oMath>
                </a14:m>
                <a:r>
                  <a:rPr lang="zh-CN" altLang="en-US" sz="2400" b="1" dirty="0">
                    <a:latin typeface="Arial" panose="020B0604020202020204" pitchFamily="34" charset="0"/>
                    <a:ea typeface="楷体_GB2312" pitchFamily="49" charset="-122"/>
                    <a:cs typeface="Arial" panose="020B0604020202020204" pitchFamily="34" charset="0"/>
                  </a:rPr>
                  <a:t>，</a:t>
                </a:r>
                <a14:m>
                  <m:oMath xmlns:m="http://schemas.openxmlformats.org/officeDocument/2006/math">
                    <m:r>
                      <a:rPr lang="en-US" altLang="zh-CN" sz="2400" b="1" i="1" dirty="0">
                        <a:latin typeface="Cambria Math" panose="02040503050406030204" pitchFamily="18" charset="0"/>
                        <a:ea typeface="楷体_GB2312" pitchFamily="49" charset="-122"/>
                        <a:cs typeface="Arial" panose="020B0604020202020204" pitchFamily="34" charset="0"/>
                      </a:rPr>
                      <m:t>𝒀</m:t>
                    </m:r>
                    <m:r>
                      <a:rPr lang="en-US" altLang="zh-CN" sz="2400" b="1"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b="1" i="1" dirty="0">
                        <a:latin typeface="Cambria Math" panose="02040503050406030204" pitchFamily="18" charset="0"/>
                        <a:ea typeface="楷体_GB2312" pitchFamily="49" charset="-122"/>
                        <a:cs typeface="Arial" panose="020B0604020202020204" pitchFamily="34" charset="0"/>
                      </a:rPr>
                      <m:t>=&lt; </m:t>
                    </m:r>
                    <m:r>
                      <a:rPr lang="en-US" altLang="zh-CN" sz="2400" b="1" i="1" dirty="0">
                        <a:latin typeface="Cambria Math" panose="02040503050406030204" pitchFamily="18" charset="0"/>
                        <a:ea typeface="楷体_GB2312" pitchFamily="49" charset="-122"/>
                        <a:cs typeface="Arial" panose="020B0604020202020204" pitchFamily="34" charset="0"/>
                      </a:rPr>
                      <m:t>𝒚</m:t>
                    </m:r>
                    <m:r>
                      <a:rPr lang="en-US" altLang="zh-CN" sz="2400" b="1" i="1" baseline="-25000" dirty="0">
                        <a:latin typeface="Cambria Math" panose="02040503050406030204" pitchFamily="18" charset="0"/>
                        <a:ea typeface="楷体_GB2312" pitchFamily="49" charset="-122"/>
                        <a:cs typeface="Arial" panose="020B0604020202020204" pitchFamily="34" charset="0"/>
                      </a:rPr>
                      <m:t>𝟏</m:t>
                    </m:r>
                    <m:r>
                      <a:rPr lang="en-US" altLang="zh-CN" sz="2400" b="1" i="1" dirty="0">
                        <a:latin typeface="Cambria Math" panose="02040503050406030204" pitchFamily="18" charset="0"/>
                        <a:ea typeface="楷体_GB2312" pitchFamily="49" charset="-122"/>
                        <a:cs typeface="Arial" panose="020B0604020202020204" pitchFamily="34" charset="0"/>
                      </a:rPr>
                      <m:t>, </m:t>
                    </m:r>
                    <m:r>
                      <a:rPr lang="en-US" altLang="zh-CN" sz="2400" b="1" i="1" dirty="0">
                        <a:latin typeface="Cambria Math" panose="02040503050406030204" pitchFamily="18" charset="0"/>
                        <a:ea typeface="楷体_GB2312" pitchFamily="49" charset="-122"/>
                        <a:cs typeface="Arial" panose="020B0604020202020204" pitchFamily="34" charset="0"/>
                      </a:rPr>
                      <m:t>𝒚</m:t>
                    </m:r>
                    <m:r>
                      <a:rPr lang="en-US" altLang="zh-CN" sz="2400" b="1" i="1" baseline="-25000" dirty="0">
                        <a:latin typeface="Cambria Math" panose="02040503050406030204" pitchFamily="18" charset="0"/>
                        <a:ea typeface="楷体_GB2312" pitchFamily="49" charset="-122"/>
                        <a:cs typeface="Arial" panose="020B0604020202020204" pitchFamily="34" charset="0"/>
                      </a:rPr>
                      <m:t>𝟐</m:t>
                    </m:r>
                    <m:r>
                      <a:rPr lang="en-US" altLang="zh-CN" sz="2400" b="1" i="1" dirty="0">
                        <a:latin typeface="Cambria Math" panose="02040503050406030204" pitchFamily="18" charset="0"/>
                        <a:ea typeface="楷体_GB2312" pitchFamily="49" charset="-122"/>
                        <a:cs typeface="Arial" panose="020B0604020202020204" pitchFamily="34" charset="0"/>
                      </a:rPr>
                      <m:t>, …, </m:t>
                    </m:r>
                    <m:r>
                      <a:rPr lang="en-US" altLang="zh-CN" sz="2400" b="1" i="1" dirty="0" err="1">
                        <a:latin typeface="Cambria Math" panose="02040503050406030204" pitchFamily="18" charset="0"/>
                        <a:ea typeface="楷体_GB2312" pitchFamily="49" charset="-122"/>
                        <a:cs typeface="Arial" panose="020B0604020202020204" pitchFamily="34" charset="0"/>
                      </a:rPr>
                      <m:t>𝒚</m:t>
                    </m:r>
                    <m:r>
                      <a:rPr lang="en-US" altLang="zh-CN" sz="2400" b="1"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b="1" i="1" dirty="0">
                        <a:latin typeface="Cambria Math" panose="02040503050406030204" pitchFamily="18" charset="0"/>
                        <a:ea typeface="楷体_GB2312" pitchFamily="49" charset="-122"/>
                        <a:cs typeface="Arial" panose="020B0604020202020204" pitchFamily="34" charset="0"/>
                      </a:rPr>
                      <m:t>&gt;</m:t>
                    </m:r>
                    <m:r>
                      <a:rPr lang="zh-CN" altLang="en-US" sz="2400" b="1" i="1" dirty="0">
                        <a:latin typeface="Cambria Math" panose="02040503050406030204" pitchFamily="18" charset="0"/>
                        <a:ea typeface="楷体_GB2312" pitchFamily="49" charset="-122"/>
                        <a:cs typeface="Arial" panose="020B0604020202020204" pitchFamily="34" charset="0"/>
                      </a:rPr>
                      <m:t>的</m:t>
                    </m:r>
                  </m:oMath>
                </a14:m>
                <a:r>
                  <a:rPr lang="zh-CN" altLang="en-US" sz="2400" b="1" dirty="0">
                    <a:solidFill>
                      <a:srgbClr val="0000CC"/>
                    </a:solidFill>
                    <a:latin typeface="Arial" panose="020B0604020202020204" pitchFamily="34" charset="0"/>
                    <a:cs typeface="Arial" panose="020B0604020202020204" pitchFamily="34" charset="0"/>
                  </a:rPr>
                  <a:t>最长公共子序列，则：</a:t>
                </a:r>
                <a:endParaRPr lang="en-US" altLang="zh-CN" sz="2400" b="1" dirty="0">
                  <a:solidFill>
                    <a:srgbClr val="0000CC"/>
                  </a:solidFill>
                  <a:latin typeface="Arial" panose="020B0604020202020204" pitchFamily="34" charset="0"/>
                  <a:cs typeface="Arial" panose="020B0604020202020204" pitchFamily="34" charset="0"/>
                </a:endParaRPr>
              </a:p>
              <a:p>
                <a:pPr marL="612000" lvl="1" indent="-342900">
                  <a:lnSpc>
                    <a:spcPts val="3200"/>
                  </a:lnSpc>
                  <a:buFont typeface="Arial" panose="020B0604020202020204" pitchFamily="34" charset="0"/>
                  <a:buChar char="•"/>
                </a:pPr>
                <a:r>
                  <a:rPr lang="en-US" altLang="zh-CN" sz="2400" b="1" dirty="0">
                    <a:solidFill>
                      <a:srgbClr val="0000CC"/>
                    </a:solidFill>
                    <a:latin typeface="Arial" panose="020B0604020202020204" pitchFamily="34" charset="0"/>
                    <a:cs typeface="Arial" panose="020B0604020202020204" pitchFamily="34" charset="0"/>
                  </a:rPr>
                  <a:t>c[</a:t>
                </a:r>
                <a:r>
                  <a:rPr lang="en-US" altLang="zh-CN" sz="2400" b="1" dirty="0" err="1">
                    <a:solidFill>
                      <a:srgbClr val="0000CC"/>
                    </a:solidFill>
                    <a:latin typeface="Arial" panose="020B0604020202020204" pitchFamily="34" charset="0"/>
                    <a:cs typeface="Arial" panose="020B0604020202020204" pitchFamily="34" charset="0"/>
                  </a:rPr>
                  <a:t>i,j</a:t>
                </a:r>
                <a:r>
                  <a:rPr lang="en-US" altLang="zh-CN" sz="2400" b="1" dirty="0">
                    <a:solidFill>
                      <a:srgbClr val="0000CC"/>
                    </a:solidFill>
                    <a:latin typeface="Arial" panose="020B0604020202020204" pitchFamily="34" charset="0"/>
                    <a:cs typeface="Arial" panose="020B0604020202020204" pitchFamily="34" charset="0"/>
                  </a:rPr>
                  <a:t>]=k;</a:t>
                </a:r>
              </a:p>
              <a:p>
                <a:pPr marL="612000" lvl="1" indent="-342900">
                  <a:lnSpc>
                    <a:spcPts val="3200"/>
                  </a:lnSpc>
                  <a:buFont typeface="Arial" panose="020B0604020202020204" pitchFamily="34" charset="0"/>
                  <a:buChar char="•"/>
                </a:pPr>
                <a:r>
                  <a:rPr lang="zh-CN" altLang="en-US" sz="2400" b="1" dirty="0">
                    <a:solidFill>
                      <a:srgbClr val="0000CC"/>
                    </a:solidFill>
                    <a:latin typeface="Arial" panose="020B0604020202020204" pitchFamily="34" charset="0"/>
                    <a:cs typeface="Arial" panose="020B0604020202020204" pitchFamily="34" charset="0"/>
                  </a:rPr>
                  <a:t>必然有：</a:t>
                </a:r>
                <a:r>
                  <a:rPr lang="en-US" altLang="zh-CN" sz="2400" b="1" dirty="0" err="1">
                    <a:solidFill>
                      <a:srgbClr val="FF0000"/>
                    </a:solidFill>
                    <a:latin typeface="Arial" panose="020B0604020202020204" pitchFamily="34" charset="0"/>
                    <a:ea typeface="楷体_GB2312" pitchFamily="49" charset="-122"/>
                    <a:cs typeface="Arial" panose="020B0604020202020204" pitchFamily="34" charset="0"/>
                  </a:rPr>
                  <a:t>z</a:t>
                </a:r>
                <a:r>
                  <a:rPr lang="en-US" altLang="zh-CN" sz="2400" b="1" baseline="-25000" dirty="0" err="1">
                    <a:solidFill>
                      <a:srgbClr val="FF0000"/>
                    </a:solidFill>
                    <a:latin typeface="Arial" panose="020B0604020202020204" pitchFamily="34" charset="0"/>
                    <a:ea typeface="楷体_GB2312" pitchFamily="49" charset="-122"/>
                    <a:cs typeface="Arial" panose="020B0604020202020204" pitchFamily="34" charset="0"/>
                  </a:rPr>
                  <a:t>k</a:t>
                </a:r>
                <a:r>
                  <a:rPr lang="en-US" altLang="zh-CN" sz="2400" b="1" dirty="0">
                    <a:solidFill>
                      <a:srgbClr val="FF0000"/>
                    </a:solidFill>
                    <a:latin typeface="Arial" panose="020B0604020202020204" pitchFamily="34" charset="0"/>
                    <a:ea typeface="楷体_GB2312" pitchFamily="49" charset="-122"/>
                    <a:cs typeface="Arial" panose="020B0604020202020204" pitchFamily="34" charset="0"/>
                  </a:rPr>
                  <a:t>=</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b="1" i="1">
                            <a:solidFill>
                              <a:srgbClr val="FF0000"/>
                            </a:solidFill>
                            <a:latin typeface="Cambria Math" panose="02040503050406030204" pitchFamily="18" charset="0"/>
                          </a:rPr>
                          <m:t>𝒊</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𝒚</m:t>
                        </m:r>
                      </m:e>
                      <m:sub>
                        <m:r>
                          <a:rPr lang="en-US" altLang="zh-CN" sz="2400" b="1" i="1">
                            <a:solidFill>
                              <a:srgbClr val="FF0000"/>
                            </a:solidFill>
                            <a:latin typeface="Cambria Math" panose="02040503050406030204" pitchFamily="18" charset="0"/>
                          </a:rPr>
                          <m:t>𝒋</m:t>
                        </m:r>
                      </m:sub>
                    </m:sSub>
                    <m:r>
                      <a:rPr lang="en-US" altLang="zh-CN" sz="2400" b="1" i="1" smtClean="0">
                        <a:solidFill>
                          <a:srgbClr val="FF0000"/>
                        </a:solidFill>
                        <a:latin typeface="Cambria Math" panose="02040503050406030204" pitchFamily="18" charset="0"/>
                      </a:rPr>
                      <m:t>;</m:t>
                    </m:r>
                  </m:oMath>
                </a14:m>
                <a:endParaRPr lang="en-US" altLang="zh-CN" sz="2400" b="1" dirty="0">
                  <a:solidFill>
                    <a:srgbClr val="FF0000"/>
                  </a:solidFill>
                  <a:latin typeface="Arial" panose="020B0604020202020204" pitchFamily="34" charset="0"/>
                </a:endParaRPr>
              </a:p>
              <a:p>
                <a:pPr marL="1069200" lvl="2" indent="-342900">
                  <a:lnSpc>
                    <a:spcPts val="3200"/>
                  </a:lnSpc>
                  <a:buFont typeface="Wingdings" panose="05000000000000000000" pitchFamily="2" charset="2"/>
                  <a:buChar char="ü"/>
                </a:pPr>
                <a:r>
                  <a:rPr lang="zh-CN" altLang="en-US" sz="2400" b="1" dirty="0">
                    <a:solidFill>
                      <a:schemeClr val="tx1"/>
                    </a:solidFill>
                    <a:latin typeface="Arial" panose="020B0604020202020204" pitchFamily="34" charset="0"/>
                    <a:cs typeface="Arial" panose="020B0604020202020204" pitchFamily="34" charset="0"/>
                  </a:rPr>
                  <a:t>如果</a:t>
                </a:r>
                <a:r>
                  <a:rPr lang="en-US" altLang="zh-CN" sz="2400" b="1" dirty="0" err="1">
                    <a:solidFill>
                      <a:schemeClr val="tx1"/>
                    </a:solidFill>
                    <a:latin typeface="Arial" panose="020B0604020202020204" pitchFamily="34" charset="0"/>
                    <a:ea typeface="楷体_GB2312" pitchFamily="49" charset="-122"/>
                    <a:cs typeface="Arial" panose="020B0604020202020204" pitchFamily="34" charset="0"/>
                  </a:rPr>
                  <a:t>z</a:t>
                </a:r>
                <a:r>
                  <a:rPr lang="en-US" altLang="zh-CN" sz="2400" b="1" baseline="-25000" dirty="0" err="1">
                    <a:solidFill>
                      <a:schemeClr val="tx1"/>
                    </a:solidFill>
                    <a:latin typeface="Arial" panose="020B0604020202020204" pitchFamily="34" charset="0"/>
                    <a:ea typeface="楷体_GB2312" pitchFamily="49" charset="-122"/>
                    <a:cs typeface="Arial" panose="020B0604020202020204" pitchFamily="34" charset="0"/>
                  </a:rPr>
                  <a:t>k</a:t>
                </a:r>
                <a:r>
                  <a:rPr lang="en-US" altLang="zh-CN" sz="2400" b="1" dirty="0">
                    <a:solidFill>
                      <a:schemeClr val="tx1"/>
                    </a:solidFill>
                    <a:latin typeface="Arial" panose="020B0604020202020204" pitchFamily="34" charset="0"/>
                    <a:ea typeface="楷体_GB2312" pitchFamily="49" charset="-122"/>
                    <a:cs typeface="Arial" panose="020B0604020202020204" pitchFamily="34" charset="0"/>
                  </a:rPr>
                  <a:t>≠</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a:solidFill>
                              <a:schemeClr val="tx1"/>
                            </a:solidFill>
                            <a:latin typeface="Cambria Math" panose="02040503050406030204" pitchFamily="18" charset="0"/>
                          </a:rPr>
                          <m:t>𝒙</m:t>
                        </m:r>
                      </m:e>
                      <m:sub>
                        <m:r>
                          <a:rPr lang="en-US" altLang="zh-CN" sz="2400" b="1" i="1">
                            <a:solidFill>
                              <a:schemeClr val="tx1"/>
                            </a:solidFill>
                            <a:latin typeface="Cambria Math" panose="02040503050406030204" pitchFamily="18" charset="0"/>
                          </a:rPr>
                          <m:t>𝒊</m:t>
                        </m:r>
                      </m:sub>
                    </m:sSub>
                  </m:oMath>
                </a14:m>
                <a:r>
                  <a:rPr lang="zh-CN" altLang="en-US" sz="2400" b="1" dirty="0">
                    <a:solidFill>
                      <a:schemeClr val="tx1"/>
                    </a:solidFill>
                    <a:latin typeface="Arial" panose="020B0604020202020204" pitchFamily="34" charset="0"/>
                    <a:cs typeface="Arial" panose="020B0604020202020204" pitchFamily="34" charset="0"/>
                  </a:rPr>
                  <a:t>，那么可以将</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b="1" i="1">
                            <a:solidFill>
                              <a:srgbClr val="FF0000"/>
                            </a:solidFill>
                            <a:latin typeface="Cambria Math" panose="02040503050406030204" pitchFamily="18" charset="0"/>
                          </a:rPr>
                          <m:t>𝒊</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𝒚</m:t>
                        </m:r>
                      </m:e>
                      <m:sub>
                        <m:r>
                          <a:rPr lang="en-US" altLang="zh-CN" sz="2400" b="1" i="1">
                            <a:solidFill>
                              <a:srgbClr val="FF0000"/>
                            </a:solidFill>
                            <a:latin typeface="Cambria Math" panose="02040503050406030204" pitchFamily="18" charset="0"/>
                          </a:rPr>
                          <m:t>𝒋</m:t>
                        </m:r>
                      </m:sub>
                    </m:sSub>
                  </m:oMath>
                </a14:m>
                <a:r>
                  <a:rPr lang="zh-CN" altLang="en-US" sz="2400" b="1" dirty="0">
                    <a:solidFill>
                      <a:schemeClr val="tx1"/>
                    </a:solidFill>
                    <a:latin typeface="Arial" panose="020B0604020202020204" pitchFamily="34" charset="0"/>
                    <a:cs typeface="Arial" panose="020B0604020202020204" pitchFamily="34" charset="0"/>
                  </a:rPr>
                  <a:t>追加到</a:t>
                </a:r>
                <a:r>
                  <a:rPr lang="en-US" altLang="zh-CN" sz="2400" b="1" dirty="0" err="1">
                    <a:solidFill>
                      <a:schemeClr val="tx1"/>
                    </a:solidFill>
                    <a:latin typeface="Arial" panose="020B0604020202020204" pitchFamily="34" charset="0"/>
                    <a:cs typeface="Arial" panose="020B0604020202020204" pitchFamily="34" charset="0"/>
                  </a:rPr>
                  <a:t>Z</a:t>
                </a:r>
                <a:r>
                  <a:rPr lang="en-US" altLang="zh-CN" sz="2400" b="1" baseline="-25000" dirty="0" err="1">
                    <a:solidFill>
                      <a:schemeClr val="tx1"/>
                    </a:solidFill>
                    <a:latin typeface="Arial" panose="020B0604020202020204" pitchFamily="34" charset="0"/>
                    <a:cs typeface="Arial" panose="020B0604020202020204" pitchFamily="34" charset="0"/>
                  </a:rPr>
                  <a:t>k</a:t>
                </a:r>
                <a:r>
                  <a:rPr lang="zh-CN" altLang="en-US" sz="2400" b="1" dirty="0">
                    <a:solidFill>
                      <a:schemeClr val="tx1"/>
                    </a:solidFill>
                    <a:latin typeface="Arial" panose="020B0604020202020204" pitchFamily="34" charset="0"/>
                    <a:cs typeface="Arial" panose="020B0604020202020204" pitchFamily="34" charset="0"/>
                  </a:rPr>
                  <a:t>的末尾，得到</a:t>
                </a:r>
                <a14:m>
                  <m:oMath xmlns:m="http://schemas.openxmlformats.org/officeDocument/2006/math">
                    <m:r>
                      <a:rPr lang="en-US" altLang="zh-CN" sz="2400" b="1" i="1" dirty="0">
                        <a:solidFill>
                          <a:schemeClr val="tx1"/>
                        </a:solidFill>
                        <a:latin typeface="Cambria Math" panose="02040503050406030204" pitchFamily="18" charset="0"/>
                        <a:ea typeface="楷体_GB2312" pitchFamily="49" charset="-122"/>
                        <a:cs typeface="Arial" panose="020B0604020202020204" pitchFamily="34" charset="0"/>
                      </a:rPr>
                      <m:t>𝑿</m:t>
                    </m:r>
                    <m:r>
                      <a:rPr lang="en-US" altLang="zh-CN" sz="2400" b="1" i="1" baseline="-25000" dirty="0">
                        <a:solidFill>
                          <a:schemeClr val="tx1"/>
                        </a:solidFill>
                        <a:latin typeface="Cambria Math" panose="02040503050406030204" pitchFamily="18" charset="0"/>
                        <a:ea typeface="楷体_GB2312" pitchFamily="49" charset="-122"/>
                        <a:cs typeface="Arial" panose="020B0604020202020204" pitchFamily="34" charset="0"/>
                      </a:rPr>
                      <m:t>𝒊</m:t>
                    </m:r>
                  </m:oMath>
                </a14:m>
                <a:r>
                  <a:rPr lang="en-US" altLang="zh-CN" sz="2400" b="1" dirty="0">
                    <a:solidFill>
                      <a:schemeClr val="tx1"/>
                    </a:solidFill>
                    <a:ea typeface="楷体_GB2312" pitchFamily="49" charset="-122"/>
                    <a:cs typeface="Arial" panose="020B0604020202020204" pitchFamily="34" charset="0"/>
                  </a:rPr>
                  <a:t> </a:t>
                </a:r>
                <a14:m>
                  <m:oMath xmlns:m="http://schemas.openxmlformats.org/officeDocument/2006/math">
                    <m:r>
                      <a:rPr lang="zh-CN" altLang="en-US" sz="2400" b="1" dirty="0">
                        <a:solidFill>
                          <a:schemeClr val="tx1"/>
                        </a:solidFill>
                        <a:latin typeface="Cambria Math" panose="02040503050406030204" pitchFamily="18" charset="0"/>
                        <a:ea typeface="楷体_GB2312" pitchFamily="49" charset="-122"/>
                        <a:cs typeface="Arial" panose="020B0604020202020204" pitchFamily="34" charset="0"/>
                      </a:rPr>
                      <m:t>和</m:t>
                    </m:r>
                    <m:r>
                      <a:rPr lang="en-US" altLang="zh-CN" sz="2400" b="1" i="1" dirty="0">
                        <a:solidFill>
                          <a:schemeClr val="tx1"/>
                        </a:solidFill>
                        <a:latin typeface="Cambria Math" panose="02040503050406030204" pitchFamily="18" charset="0"/>
                        <a:ea typeface="楷体_GB2312" pitchFamily="49" charset="-122"/>
                        <a:cs typeface="Arial" panose="020B0604020202020204" pitchFamily="34" charset="0"/>
                      </a:rPr>
                      <m:t>𝒀</m:t>
                    </m:r>
                    <m:r>
                      <a:rPr lang="en-US" altLang="zh-CN" sz="2400" b="1" i="1" baseline="-25000" dirty="0" err="1">
                        <a:solidFill>
                          <a:schemeClr val="tx1"/>
                        </a:solidFill>
                        <a:latin typeface="Cambria Math" panose="02040503050406030204" pitchFamily="18" charset="0"/>
                        <a:ea typeface="楷体_GB2312" pitchFamily="49" charset="-122"/>
                        <a:cs typeface="Arial" panose="020B0604020202020204" pitchFamily="34" charset="0"/>
                      </a:rPr>
                      <m:t>𝒋</m:t>
                    </m:r>
                    <m:r>
                      <a:rPr lang="en-US" altLang="zh-CN" sz="2400" b="1" i="1" baseline="-25000" dirty="0" smtClean="0">
                        <a:solidFill>
                          <a:schemeClr val="tx1"/>
                        </a:solidFill>
                        <a:latin typeface="Cambria Math" panose="02040503050406030204" pitchFamily="18" charset="0"/>
                        <a:ea typeface="楷体_GB2312" pitchFamily="49" charset="-122"/>
                        <a:cs typeface="Arial" panose="020B0604020202020204" pitchFamily="34" charset="0"/>
                      </a:rPr>
                      <m:t> </m:t>
                    </m:r>
                    <m:r>
                      <a:rPr lang="zh-CN" altLang="en-US" sz="2400" b="1" i="1" dirty="0">
                        <a:solidFill>
                          <a:schemeClr val="tx1"/>
                        </a:solidFill>
                        <a:latin typeface="Cambria Math" panose="02040503050406030204" pitchFamily="18" charset="0"/>
                        <a:ea typeface="楷体_GB2312" pitchFamily="49" charset="-122"/>
                        <a:cs typeface="Arial" panose="020B0604020202020204" pitchFamily="34" charset="0"/>
                      </a:rPr>
                      <m:t>的</m:t>
                    </m:r>
                  </m:oMath>
                </a14:m>
                <a:r>
                  <a:rPr lang="zh-CN" altLang="en-US" sz="2400" b="1" dirty="0">
                    <a:solidFill>
                      <a:schemeClr val="tx1"/>
                    </a:solidFill>
                    <a:latin typeface="Arial" panose="020B0604020202020204" pitchFamily="34" charset="0"/>
                    <a:cs typeface="Arial" panose="020B0604020202020204" pitchFamily="34" charset="0"/>
                  </a:rPr>
                  <a:t>一个长度为</a:t>
                </a:r>
                <a:r>
                  <a:rPr lang="en-US" altLang="zh-CN" sz="2400" b="1" dirty="0">
                    <a:solidFill>
                      <a:schemeClr val="tx1"/>
                    </a:solidFill>
                    <a:latin typeface="Arial" panose="020B0604020202020204" pitchFamily="34" charset="0"/>
                    <a:cs typeface="Arial" panose="020B0604020202020204" pitchFamily="34" charset="0"/>
                  </a:rPr>
                  <a:t>k+1</a:t>
                </a:r>
                <a:r>
                  <a:rPr lang="zh-CN" altLang="en-US" sz="2400" b="1" dirty="0">
                    <a:solidFill>
                      <a:schemeClr val="tx1"/>
                    </a:solidFill>
                    <a:latin typeface="Arial" panose="020B0604020202020204" pitchFamily="34" charset="0"/>
                    <a:cs typeface="Arial" panose="020B0604020202020204" pitchFamily="34" charset="0"/>
                  </a:rPr>
                  <a:t>的公共子序列，与假设矛盾。</a:t>
                </a:r>
                <a:endParaRPr lang="en-US" altLang="zh-CN" sz="2400" b="1" dirty="0">
                  <a:solidFill>
                    <a:schemeClr val="tx1"/>
                  </a:solidFill>
                  <a:latin typeface="Arial" panose="020B0604020202020204" pitchFamily="34" charset="0"/>
                  <a:cs typeface="Arial" panose="020B0604020202020204" pitchFamily="34" charset="0"/>
                </a:endParaRPr>
              </a:p>
              <a:p>
                <a:pPr marL="612000" lvl="1" indent="-342900">
                  <a:lnSpc>
                    <a:spcPts val="3200"/>
                  </a:lnSpc>
                  <a:buFont typeface="Arial" panose="020B0604020202020204" pitchFamily="34" charset="0"/>
                  <a:buChar char="•"/>
                </a:pPr>
                <a:r>
                  <a:rPr lang="en-US" altLang="zh-CN" sz="2400" b="1" dirty="0">
                    <a:latin typeface="Arial" panose="020B0604020202020204" pitchFamily="34" charset="0"/>
                    <a:ea typeface="楷体_GB2312" pitchFamily="49" charset="-122"/>
                    <a:cs typeface="Arial" panose="020B0604020202020204" pitchFamily="34" charset="0"/>
                  </a:rPr>
                  <a:t>Z</a:t>
                </a:r>
                <a:r>
                  <a:rPr lang="en-US" altLang="zh-CN" sz="2400" b="1" baseline="-25000" dirty="0">
                    <a:latin typeface="Arial" panose="020B0604020202020204" pitchFamily="34" charset="0"/>
                    <a:ea typeface="楷体_GB2312" pitchFamily="49" charset="-122"/>
                    <a:cs typeface="Arial" panose="020B0604020202020204" pitchFamily="34" charset="0"/>
                  </a:rPr>
                  <a:t>k-1</a:t>
                </a:r>
                <a:r>
                  <a:rPr lang="en-US" altLang="zh-CN" sz="2400" b="1" dirty="0">
                    <a:latin typeface="Arial" panose="020B0604020202020204" pitchFamily="34" charset="0"/>
                    <a:ea typeface="楷体_GB2312" pitchFamily="49" charset="-122"/>
                    <a:cs typeface="Arial" panose="020B0604020202020204" pitchFamily="34" charset="0"/>
                  </a:rPr>
                  <a:t>=&lt;z</a:t>
                </a:r>
                <a:r>
                  <a:rPr lang="en-US" altLang="zh-CN" sz="2400" b="1" baseline="-25000" dirty="0">
                    <a:latin typeface="Arial" panose="020B0604020202020204" pitchFamily="34" charset="0"/>
                    <a:ea typeface="楷体_GB2312" pitchFamily="49" charset="-122"/>
                    <a:cs typeface="Arial" panose="020B0604020202020204" pitchFamily="34" charset="0"/>
                  </a:rPr>
                  <a:t>1</a:t>
                </a:r>
                <a:r>
                  <a:rPr lang="en-US" altLang="zh-CN" sz="2400" b="1" dirty="0">
                    <a:latin typeface="Arial" panose="020B0604020202020204" pitchFamily="34" charset="0"/>
                    <a:ea typeface="楷体_GB2312" pitchFamily="49" charset="-122"/>
                    <a:cs typeface="Arial" panose="020B0604020202020204" pitchFamily="34" charset="0"/>
                  </a:rPr>
                  <a:t>, z</a:t>
                </a:r>
                <a:r>
                  <a:rPr lang="en-US" altLang="zh-CN" sz="2400" b="1" baseline="-25000" dirty="0">
                    <a:latin typeface="Arial" panose="020B0604020202020204" pitchFamily="34" charset="0"/>
                    <a:ea typeface="楷体_GB2312" pitchFamily="49" charset="-122"/>
                    <a:cs typeface="Arial" panose="020B0604020202020204" pitchFamily="34" charset="0"/>
                  </a:rPr>
                  <a:t>2</a:t>
                </a:r>
                <a:r>
                  <a:rPr lang="en-US" altLang="zh-CN" sz="2400" b="1" dirty="0">
                    <a:latin typeface="Arial" panose="020B0604020202020204" pitchFamily="34" charset="0"/>
                    <a:ea typeface="楷体_GB2312" pitchFamily="49" charset="-122"/>
                    <a:cs typeface="Arial" panose="020B0604020202020204" pitchFamily="34" charset="0"/>
                  </a:rPr>
                  <a:t>, …, z</a:t>
                </a:r>
                <a:r>
                  <a:rPr lang="en-US" altLang="zh-CN" sz="2400" b="1" baseline="-25000" dirty="0">
                    <a:latin typeface="Arial" panose="020B0604020202020204" pitchFamily="34" charset="0"/>
                    <a:ea typeface="楷体_GB2312" pitchFamily="49" charset="-122"/>
                    <a:cs typeface="Arial" panose="020B0604020202020204" pitchFamily="34" charset="0"/>
                  </a:rPr>
                  <a:t>k-1</a:t>
                </a:r>
                <a:r>
                  <a:rPr lang="en-US" altLang="zh-CN" sz="2400" b="1" dirty="0">
                    <a:latin typeface="Arial" panose="020B0604020202020204" pitchFamily="34" charset="0"/>
                    <a:ea typeface="楷体_GB2312" pitchFamily="49" charset="-122"/>
                    <a:cs typeface="Arial" panose="020B0604020202020204" pitchFamily="34" charset="0"/>
                  </a:rPr>
                  <a:t>&gt;</a:t>
                </a:r>
                <a:r>
                  <a:rPr lang="zh-CN" altLang="en-US" sz="2400" b="1"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b="1" i="1" dirty="0">
                        <a:latin typeface="Cambria Math" panose="02040503050406030204" pitchFamily="18" charset="0"/>
                        <a:ea typeface="楷体_GB2312" pitchFamily="49" charset="-122"/>
                        <a:cs typeface="Arial" panose="020B0604020202020204" pitchFamily="34" charset="0"/>
                      </a:rPr>
                      <m:t>𝑿</m:t>
                    </m:r>
                    <m:r>
                      <a:rPr lang="en-US" altLang="zh-CN" sz="2400" b="1" i="1" baseline="-25000" dirty="0">
                        <a:latin typeface="Cambria Math" panose="02040503050406030204" pitchFamily="18" charset="0"/>
                        <a:ea typeface="楷体_GB2312" pitchFamily="49" charset="-122"/>
                        <a:cs typeface="Arial" panose="020B0604020202020204" pitchFamily="34" charset="0"/>
                      </a:rPr>
                      <m:t>𝒊</m:t>
                    </m:r>
                    <m:r>
                      <a:rPr lang="en-US" altLang="zh-CN" sz="2400" b="1" i="1" baseline="-25000" dirty="0">
                        <a:latin typeface="Cambria Math" panose="02040503050406030204" pitchFamily="18" charset="0"/>
                        <a:ea typeface="楷体_GB2312" pitchFamily="49" charset="-122"/>
                        <a:cs typeface="Arial" panose="020B0604020202020204" pitchFamily="34" charset="0"/>
                      </a:rPr>
                      <m:t>−1=&lt; </m:t>
                    </m:r>
                    <m:r>
                      <a:rPr lang="en-US" altLang="zh-CN" sz="2400" b="1" i="1" dirty="0">
                        <a:latin typeface="Cambria Math" panose="02040503050406030204" pitchFamily="18" charset="0"/>
                        <a:ea typeface="楷体_GB2312" pitchFamily="49" charset="-122"/>
                        <a:cs typeface="Arial" panose="020B0604020202020204" pitchFamily="34" charset="0"/>
                      </a:rPr>
                      <m:t>𝒙</m:t>
                    </m:r>
                    <m:r>
                      <a:rPr lang="en-US" altLang="zh-CN" sz="2400" b="1" i="1" baseline="-25000" dirty="0">
                        <a:latin typeface="Cambria Math" panose="02040503050406030204" pitchFamily="18" charset="0"/>
                        <a:ea typeface="楷体_GB2312" pitchFamily="49" charset="-122"/>
                        <a:cs typeface="Arial" panose="020B0604020202020204" pitchFamily="34" charset="0"/>
                      </a:rPr>
                      <m:t>𝟏</m:t>
                    </m:r>
                    <m:r>
                      <a:rPr lang="en-US" altLang="zh-CN" sz="2400" b="1" i="1" dirty="0">
                        <a:latin typeface="Cambria Math" panose="02040503050406030204" pitchFamily="18" charset="0"/>
                        <a:ea typeface="楷体_GB2312" pitchFamily="49" charset="-122"/>
                        <a:cs typeface="Arial" panose="020B0604020202020204" pitchFamily="34" charset="0"/>
                      </a:rPr>
                      <m:t>, </m:t>
                    </m:r>
                    <m:r>
                      <a:rPr lang="en-US" altLang="zh-CN" sz="2400" b="1" i="1" dirty="0">
                        <a:latin typeface="Cambria Math" panose="02040503050406030204" pitchFamily="18" charset="0"/>
                        <a:ea typeface="楷体_GB2312" pitchFamily="49" charset="-122"/>
                        <a:cs typeface="Arial" panose="020B0604020202020204" pitchFamily="34" charset="0"/>
                      </a:rPr>
                      <m:t>𝒙</m:t>
                    </m:r>
                    <m:r>
                      <a:rPr lang="en-US" altLang="zh-CN" sz="2400" b="1" i="1" baseline="-25000" dirty="0">
                        <a:latin typeface="Cambria Math" panose="02040503050406030204" pitchFamily="18" charset="0"/>
                        <a:ea typeface="楷体_GB2312" pitchFamily="49" charset="-122"/>
                        <a:cs typeface="Arial" panose="020B0604020202020204" pitchFamily="34" charset="0"/>
                      </a:rPr>
                      <m:t>𝟐</m:t>
                    </m:r>
                    <m:r>
                      <a:rPr lang="en-US" altLang="zh-CN" sz="2400" b="1" i="1" dirty="0">
                        <a:latin typeface="Cambria Math" panose="02040503050406030204" pitchFamily="18" charset="0"/>
                        <a:ea typeface="楷体_GB2312" pitchFamily="49" charset="-122"/>
                        <a:cs typeface="Arial" panose="020B0604020202020204" pitchFamily="34" charset="0"/>
                      </a:rPr>
                      <m:t>, …, </m:t>
                    </m:r>
                    <m:sSub>
                      <m:sSubPr>
                        <m:ctrlPr>
                          <a:rPr lang="en-US" altLang="zh-CN" sz="2400" b="1" i="1" dirty="0" smtClean="0">
                            <a:latin typeface="Cambria Math" panose="02040503050406030204" pitchFamily="18" charset="0"/>
                            <a:ea typeface="楷体_GB2312" pitchFamily="49" charset="-122"/>
                            <a:cs typeface="Arial" panose="020B0604020202020204" pitchFamily="34" charset="0"/>
                          </a:rPr>
                        </m:ctrlPr>
                      </m:sSubPr>
                      <m:e>
                        <m:r>
                          <a:rPr lang="en-US" altLang="zh-CN" sz="2400" b="1" i="1" dirty="0" smtClean="0">
                            <a:latin typeface="Cambria Math" panose="02040503050406030204" pitchFamily="18" charset="0"/>
                            <a:ea typeface="楷体_GB2312" pitchFamily="49" charset="-122"/>
                            <a:cs typeface="Arial" panose="020B0604020202020204" pitchFamily="34" charset="0"/>
                          </a:rPr>
                          <m:t>𝒙</m:t>
                        </m:r>
                      </m:e>
                      <m:sub>
                        <m:r>
                          <a:rPr lang="en-US" altLang="zh-CN" sz="2400" b="1" i="1" dirty="0" smtClean="0">
                            <a:latin typeface="Cambria Math" panose="02040503050406030204" pitchFamily="18" charset="0"/>
                            <a:ea typeface="楷体_GB2312" pitchFamily="49" charset="-122"/>
                            <a:cs typeface="Arial" panose="020B0604020202020204" pitchFamily="34" charset="0"/>
                          </a:rPr>
                          <m:t>𝒊</m:t>
                        </m:r>
                        <m:r>
                          <a:rPr lang="en-US" altLang="zh-CN" sz="2400" b="1" i="1" dirty="0" smtClean="0">
                            <a:latin typeface="Cambria Math" panose="02040503050406030204" pitchFamily="18" charset="0"/>
                            <a:ea typeface="楷体_GB2312" pitchFamily="49" charset="-122"/>
                            <a:cs typeface="Arial" panose="020B0604020202020204" pitchFamily="34" charset="0"/>
                          </a:rPr>
                          <m:t>−</m:t>
                        </m:r>
                        <m:r>
                          <a:rPr lang="en-US" altLang="zh-CN" sz="2400" b="1" i="1" dirty="0" smtClean="0">
                            <a:latin typeface="Cambria Math" panose="02040503050406030204" pitchFamily="18" charset="0"/>
                            <a:ea typeface="楷体_GB2312" pitchFamily="49" charset="-122"/>
                            <a:cs typeface="Arial" panose="020B0604020202020204" pitchFamily="34" charset="0"/>
                          </a:rPr>
                          <m:t>𝟏</m:t>
                        </m:r>
                      </m:sub>
                    </m:sSub>
                    <m:r>
                      <a:rPr lang="en-US" altLang="zh-CN" sz="2400" b="1" i="1" dirty="0">
                        <a:latin typeface="Cambria Math" panose="02040503050406030204" pitchFamily="18" charset="0"/>
                        <a:ea typeface="楷体_GB2312" pitchFamily="49" charset="-122"/>
                        <a:cs typeface="Arial" panose="020B0604020202020204" pitchFamily="34" charset="0"/>
                      </a:rPr>
                      <m:t>&gt;</m:t>
                    </m:r>
                  </m:oMath>
                </a14:m>
                <a:r>
                  <a:rPr lang="zh-CN" altLang="en-US" sz="2400" b="1" dirty="0">
                    <a:latin typeface="Arial" panose="020B0604020202020204" pitchFamily="34" charset="0"/>
                    <a:ea typeface="楷体_GB2312" pitchFamily="49" charset="-122"/>
                    <a:cs typeface="Arial" panose="020B0604020202020204" pitchFamily="34" charset="0"/>
                  </a:rPr>
                  <a:t>，</a:t>
                </a:r>
                <a14:m>
                  <m:oMath xmlns:m="http://schemas.openxmlformats.org/officeDocument/2006/math">
                    <m:r>
                      <a:rPr lang="en-US" altLang="zh-CN" sz="2400" b="1" i="1" dirty="0">
                        <a:latin typeface="Cambria Math" panose="02040503050406030204" pitchFamily="18" charset="0"/>
                        <a:ea typeface="楷体_GB2312" pitchFamily="49" charset="-122"/>
                        <a:cs typeface="Arial" panose="020B0604020202020204" pitchFamily="34" charset="0"/>
                      </a:rPr>
                      <m:t>𝒀</m:t>
                    </m:r>
                    <m:r>
                      <a:rPr lang="en-US" altLang="zh-CN" sz="2400" b="1"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b="1" i="1" baseline="-25000" dirty="0" err="1">
                        <a:latin typeface="Cambria Math" panose="02040503050406030204" pitchFamily="18" charset="0"/>
                        <a:ea typeface="楷体_GB2312" pitchFamily="49" charset="-122"/>
                        <a:cs typeface="Arial" panose="020B0604020202020204" pitchFamily="34" charset="0"/>
                      </a:rPr>
                      <m:t>−1=&lt; </m:t>
                    </m:r>
                    <m:r>
                      <a:rPr lang="en-US" altLang="zh-CN" sz="2400" b="1" i="1" dirty="0">
                        <a:latin typeface="Cambria Math" panose="02040503050406030204" pitchFamily="18" charset="0"/>
                        <a:ea typeface="楷体_GB2312" pitchFamily="49" charset="-122"/>
                        <a:cs typeface="Arial" panose="020B0604020202020204" pitchFamily="34" charset="0"/>
                      </a:rPr>
                      <m:t>𝒚</m:t>
                    </m:r>
                    <m:r>
                      <a:rPr lang="en-US" altLang="zh-CN" sz="2400" b="1" i="1" baseline="-25000" dirty="0">
                        <a:latin typeface="Cambria Math" panose="02040503050406030204" pitchFamily="18" charset="0"/>
                        <a:ea typeface="楷体_GB2312" pitchFamily="49" charset="-122"/>
                        <a:cs typeface="Arial" panose="020B0604020202020204" pitchFamily="34" charset="0"/>
                      </a:rPr>
                      <m:t>𝟏</m:t>
                    </m:r>
                    <m:r>
                      <a:rPr lang="en-US" altLang="zh-CN" sz="2400" b="1" i="1" dirty="0">
                        <a:latin typeface="Cambria Math" panose="02040503050406030204" pitchFamily="18" charset="0"/>
                        <a:ea typeface="楷体_GB2312" pitchFamily="49" charset="-122"/>
                        <a:cs typeface="Arial" panose="020B0604020202020204" pitchFamily="34" charset="0"/>
                      </a:rPr>
                      <m:t>, </m:t>
                    </m:r>
                    <m:r>
                      <a:rPr lang="en-US" altLang="zh-CN" sz="2400" b="1" i="1" dirty="0">
                        <a:latin typeface="Cambria Math" panose="02040503050406030204" pitchFamily="18" charset="0"/>
                        <a:ea typeface="楷体_GB2312" pitchFamily="49" charset="-122"/>
                        <a:cs typeface="Arial" panose="020B0604020202020204" pitchFamily="34" charset="0"/>
                      </a:rPr>
                      <m:t>𝒚</m:t>
                    </m:r>
                    <m:r>
                      <a:rPr lang="en-US" altLang="zh-CN" sz="2400" b="1" i="1" baseline="-25000" dirty="0">
                        <a:latin typeface="Cambria Math" panose="02040503050406030204" pitchFamily="18" charset="0"/>
                        <a:ea typeface="楷体_GB2312" pitchFamily="49" charset="-122"/>
                        <a:cs typeface="Arial" panose="020B0604020202020204" pitchFamily="34" charset="0"/>
                      </a:rPr>
                      <m:t>𝟐</m:t>
                    </m:r>
                    <m:r>
                      <a:rPr lang="en-US" altLang="zh-CN" sz="2400" b="1" i="1" dirty="0">
                        <a:latin typeface="Cambria Math" panose="02040503050406030204" pitchFamily="18" charset="0"/>
                        <a:ea typeface="楷体_GB2312" pitchFamily="49" charset="-122"/>
                        <a:cs typeface="Arial" panose="020B0604020202020204" pitchFamily="34" charset="0"/>
                      </a:rPr>
                      <m:t>, …, </m:t>
                    </m:r>
                    <m:r>
                      <a:rPr lang="en-US" altLang="zh-CN" sz="2400" b="1" i="1" dirty="0" err="1">
                        <a:latin typeface="Cambria Math" panose="02040503050406030204" pitchFamily="18" charset="0"/>
                        <a:ea typeface="楷体_GB2312" pitchFamily="49" charset="-122"/>
                        <a:cs typeface="Arial" panose="020B0604020202020204" pitchFamily="34" charset="0"/>
                      </a:rPr>
                      <m:t>𝒚</m:t>
                    </m:r>
                    <m:r>
                      <a:rPr lang="en-US" altLang="zh-CN" sz="2400" b="1"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b="1" i="1" baseline="-25000" dirty="0" err="1">
                        <a:latin typeface="Cambria Math" panose="02040503050406030204" pitchFamily="18" charset="0"/>
                        <a:ea typeface="楷体_GB2312" pitchFamily="49" charset="-122"/>
                        <a:cs typeface="Arial" panose="020B0604020202020204" pitchFamily="34" charset="0"/>
                      </a:rPr>
                      <m:t>−1&gt;</m:t>
                    </m:r>
                    <m:r>
                      <a:rPr lang="zh-CN" altLang="en-US" sz="2400" b="1" i="1" dirty="0">
                        <a:latin typeface="Cambria Math" panose="02040503050406030204" pitchFamily="18" charset="0"/>
                        <a:ea typeface="楷体_GB2312" pitchFamily="49" charset="-122"/>
                        <a:cs typeface="Arial" panose="020B0604020202020204" pitchFamily="34" charset="0"/>
                      </a:rPr>
                      <m:t>的</m:t>
                    </m:r>
                  </m:oMath>
                </a14:m>
                <a:r>
                  <a:rPr lang="zh-CN" altLang="en-US" sz="2400" b="1" dirty="0">
                    <a:solidFill>
                      <a:srgbClr val="0000CC"/>
                    </a:solidFill>
                    <a:latin typeface="Arial" panose="020B0604020202020204" pitchFamily="34" charset="0"/>
                    <a:cs typeface="Arial" panose="020B0604020202020204" pitchFamily="34" charset="0"/>
                  </a:rPr>
                  <a:t>公共子序列</a:t>
                </a:r>
                <a:r>
                  <a:rPr lang="en-US" altLang="zh-CN" sz="2400" b="1" dirty="0">
                    <a:solidFill>
                      <a:srgbClr val="0000CC"/>
                    </a:solidFill>
                    <a:latin typeface="Arial" panose="020B0604020202020204" pitchFamily="34" charset="0"/>
                    <a:cs typeface="Arial" panose="020B0604020202020204" pitchFamily="34" charset="0"/>
                  </a:rPr>
                  <a:t>.</a:t>
                </a:r>
                <a:endParaRPr lang="en-US" altLang="zh-CN" sz="2400" b="1" dirty="0">
                  <a:solidFill>
                    <a:schemeClr val="tx1"/>
                  </a:solidFill>
                  <a:latin typeface="Arial" panose="020B0604020202020204" pitchFamily="34" charset="0"/>
                  <a:cs typeface="Arial" panose="020B0604020202020204" pitchFamily="3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22797" y="3122888"/>
                <a:ext cx="8913084" cy="3375283"/>
              </a:xfrm>
              <a:prstGeom prst="rect">
                <a:avLst/>
              </a:prstGeom>
              <a:blipFill>
                <a:blip r:embed="rId3"/>
                <a:stretch>
                  <a:fillRect l="-1025" t="-1619" b="-2158"/>
                </a:stretch>
              </a:blipFill>
              <a:ln>
                <a:solidFill>
                  <a:schemeClr val="accent1">
                    <a:shade val="50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4098748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a:bodyPr>
              <a:lstStyle/>
              <a:p>
                <a:pPr marL="0" indent="0">
                  <a:buNone/>
                </a:pPr>
                <a:r>
                  <a:rPr lang="zh-CN" altLang="en-US" dirty="0"/>
                  <a:t>证明：</a:t>
                </a:r>
                <a:r>
                  <a:rPr lang="en-US" altLang="zh-CN" dirty="0">
                    <a:latin typeface="Arial" panose="020B0604020202020204" pitchFamily="34" charset="0"/>
                    <a:ea typeface="楷体_GB2312" pitchFamily="49" charset="-122"/>
                    <a:cs typeface="Arial" panose="020B0604020202020204" pitchFamily="34" charset="0"/>
                  </a:rPr>
                  <a:t> Z</a:t>
                </a:r>
                <a:r>
                  <a:rPr lang="en-US" altLang="zh-CN" baseline="-25000" dirty="0">
                    <a:latin typeface="Arial" panose="020B0604020202020204" pitchFamily="34" charset="0"/>
                    <a:ea typeface="楷体_GB2312" pitchFamily="49" charset="-122"/>
                    <a:cs typeface="Arial" panose="020B0604020202020204" pitchFamily="34" charset="0"/>
                  </a:rPr>
                  <a:t>k-1</a:t>
                </a:r>
                <a:r>
                  <a:rPr lang="en-US" altLang="zh-CN" dirty="0">
                    <a:latin typeface="Arial" panose="020B0604020202020204" pitchFamily="34" charset="0"/>
                    <a:ea typeface="楷体_GB2312" pitchFamily="49" charset="-122"/>
                    <a:cs typeface="Arial" panose="020B0604020202020204" pitchFamily="34" charset="0"/>
                  </a:rPr>
                  <a:t>=&lt;z</a:t>
                </a:r>
                <a:r>
                  <a:rPr lang="en-US" altLang="zh-CN" baseline="-25000" dirty="0">
                    <a:latin typeface="Arial" panose="020B0604020202020204" pitchFamily="34" charset="0"/>
                    <a:ea typeface="楷体_GB2312" pitchFamily="49" charset="-122"/>
                    <a:cs typeface="Arial" panose="020B0604020202020204" pitchFamily="34" charset="0"/>
                  </a:rPr>
                  <a:t>1</a:t>
                </a:r>
                <a:r>
                  <a:rPr lang="en-US" altLang="zh-CN" dirty="0">
                    <a:latin typeface="Arial" panose="020B0604020202020204" pitchFamily="34" charset="0"/>
                    <a:ea typeface="楷体_GB2312" pitchFamily="49" charset="-122"/>
                    <a:cs typeface="Arial" panose="020B0604020202020204" pitchFamily="34" charset="0"/>
                  </a:rPr>
                  <a:t>, z</a:t>
                </a:r>
                <a:r>
                  <a:rPr lang="en-US" altLang="zh-CN" baseline="-25000" dirty="0">
                    <a:latin typeface="Arial" panose="020B0604020202020204" pitchFamily="34" charset="0"/>
                    <a:ea typeface="楷体_GB2312" pitchFamily="49" charset="-122"/>
                    <a:cs typeface="Arial" panose="020B0604020202020204" pitchFamily="34" charset="0"/>
                  </a:rPr>
                  <a:t>2</a:t>
                </a:r>
                <a:r>
                  <a:rPr lang="en-US" altLang="zh-CN" dirty="0">
                    <a:latin typeface="Arial" panose="020B0604020202020204" pitchFamily="34" charset="0"/>
                    <a:ea typeface="楷体_GB2312" pitchFamily="49" charset="-122"/>
                    <a:cs typeface="Arial" panose="020B0604020202020204" pitchFamily="34" charset="0"/>
                  </a:rPr>
                  <a:t>, …, z</a:t>
                </a:r>
                <a:r>
                  <a:rPr lang="en-US" altLang="zh-CN" baseline="-25000" dirty="0">
                    <a:latin typeface="Arial" panose="020B0604020202020204" pitchFamily="34" charset="0"/>
                    <a:ea typeface="楷体_GB2312" pitchFamily="49" charset="-122"/>
                    <a:cs typeface="Arial" panose="020B0604020202020204" pitchFamily="34" charset="0"/>
                  </a:rPr>
                  <a:t>k-1</a:t>
                </a:r>
                <a:r>
                  <a:rPr lang="en-US" altLang="zh-CN" dirty="0">
                    <a:latin typeface="Arial" panose="020B0604020202020204" pitchFamily="34" charset="0"/>
                    <a:ea typeface="楷体_GB2312" pitchFamily="49" charset="-122"/>
                    <a:cs typeface="Arial" panose="020B0604020202020204" pitchFamily="34" charset="0"/>
                  </a:rPr>
                  <a:t>&gt;</a:t>
                </a:r>
                <a:r>
                  <a:rPr lang="zh-CN" altLang="en-US"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sSub>
                      <m:sSubPr>
                        <m:ctrlPr>
                          <a:rPr lang="en-US" altLang="zh-CN" i="1" dirty="0" smtClean="0">
                            <a:latin typeface="Cambria Math" panose="02040503050406030204" pitchFamily="18" charset="0"/>
                            <a:ea typeface="楷体_GB2312" pitchFamily="49" charset="-122"/>
                            <a:cs typeface="Arial" panose="020B0604020202020204" pitchFamily="34" charset="0"/>
                          </a:rPr>
                        </m:ctrlPr>
                      </m:sSubPr>
                      <m:e>
                        <m:r>
                          <a:rPr lang="en-US" altLang="zh-CN" b="1" i="1" dirty="0" smtClean="0">
                            <a:latin typeface="Cambria Math" panose="02040503050406030204" pitchFamily="18" charset="0"/>
                            <a:ea typeface="楷体_GB2312" pitchFamily="49" charset="-122"/>
                            <a:cs typeface="Arial" panose="020B0604020202020204" pitchFamily="34" charset="0"/>
                          </a:rPr>
                          <m:t>𝑿</m:t>
                        </m:r>
                      </m:e>
                      <m:sub>
                        <m:r>
                          <a:rPr lang="en-US" altLang="zh-CN" b="1" i="1" dirty="0" smtClean="0">
                            <a:latin typeface="Cambria Math" panose="02040503050406030204" pitchFamily="18" charset="0"/>
                            <a:ea typeface="楷体_GB2312" pitchFamily="49" charset="-122"/>
                            <a:cs typeface="Arial" panose="020B0604020202020204" pitchFamily="34" charset="0"/>
                          </a:rPr>
                          <m:t>𝒊</m:t>
                        </m:r>
                        <m:r>
                          <a:rPr lang="en-US" altLang="zh-CN" b="1" i="1" dirty="0" smtClean="0">
                            <a:latin typeface="Cambria Math" panose="02040503050406030204" pitchFamily="18" charset="0"/>
                            <a:ea typeface="楷体_GB2312" pitchFamily="49" charset="-122"/>
                            <a:cs typeface="Arial" panose="020B0604020202020204" pitchFamily="34" charset="0"/>
                          </a:rPr>
                          <m:t>−</m:t>
                        </m:r>
                        <m:r>
                          <a:rPr lang="en-US" altLang="zh-CN" b="1" i="1" dirty="0" smtClean="0">
                            <a:latin typeface="Cambria Math" panose="02040503050406030204" pitchFamily="18" charset="0"/>
                            <a:ea typeface="楷体_GB2312" pitchFamily="49" charset="-122"/>
                            <a:cs typeface="Arial" panose="020B0604020202020204" pitchFamily="34" charset="0"/>
                          </a:rPr>
                          <m:t>𝟏</m:t>
                        </m:r>
                      </m:sub>
                    </m:sSub>
                    <m:r>
                      <a:rPr lang="en-US" altLang="zh-CN" i="1" dirty="0">
                        <a:latin typeface="Cambria Math" panose="02040503050406030204" pitchFamily="18" charset="0"/>
                        <a:ea typeface="楷体_GB2312" pitchFamily="49" charset="-122"/>
                        <a:cs typeface="Arial" panose="020B0604020202020204" pitchFamily="34" charset="0"/>
                      </a:rPr>
                      <m:t>=&lt; </m:t>
                    </m:r>
                    <m:r>
                      <a:rPr lang="en-US" altLang="zh-CN" i="1" dirty="0">
                        <a:latin typeface="Cambria Math" panose="02040503050406030204" pitchFamily="18" charset="0"/>
                        <a:ea typeface="楷体_GB2312" pitchFamily="49" charset="-122"/>
                        <a:cs typeface="Arial" panose="020B0604020202020204" pitchFamily="34" charset="0"/>
                      </a:rPr>
                      <m:t>𝒙</m:t>
                    </m:r>
                    <m:r>
                      <a:rPr lang="en-US" altLang="zh-CN" i="1" baseline="-25000" dirty="0">
                        <a:latin typeface="Cambria Math" panose="02040503050406030204" pitchFamily="18" charset="0"/>
                        <a:ea typeface="楷体_GB2312" pitchFamily="49" charset="-122"/>
                        <a:cs typeface="Arial" panose="020B0604020202020204" pitchFamily="34" charset="0"/>
                      </a:rPr>
                      <m:t>𝟏</m:t>
                    </m:r>
                    <m:r>
                      <a:rPr lang="en-US" altLang="zh-CN" i="1" dirty="0">
                        <a:latin typeface="Cambria Math" panose="02040503050406030204" pitchFamily="18" charset="0"/>
                        <a:ea typeface="楷体_GB2312" pitchFamily="49" charset="-122"/>
                        <a:cs typeface="Arial" panose="020B0604020202020204" pitchFamily="34" charset="0"/>
                      </a:rPr>
                      <m:t>, </m:t>
                    </m:r>
                    <m:r>
                      <a:rPr lang="en-US" altLang="zh-CN" i="1" dirty="0">
                        <a:latin typeface="Cambria Math" panose="02040503050406030204" pitchFamily="18" charset="0"/>
                        <a:ea typeface="楷体_GB2312" pitchFamily="49" charset="-122"/>
                        <a:cs typeface="Arial" panose="020B0604020202020204" pitchFamily="34" charset="0"/>
                      </a:rPr>
                      <m:t>𝒙</m:t>
                    </m:r>
                    <m:r>
                      <a:rPr lang="en-US" altLang="zh-CN" i="1" baseline="-25000" dirty="0">
                        <a:latin typeface="Cambria Math" panose="02040503050406030204" pitchFamily="18" charset="0"/>
                        <a:ea typeface="楷体_GB2312" pitchFamily="49" charset="-122"/>
                        <a:cs typeface="Arial" panose="020B0604020202020204" pitchFamily="34" charset="0"/>
                      </a:rPr>
                      <m:t>𝟐</m:t>
                    </m:r>
                    <m:r>
                      <a:rPr lang="en-US" altLang="zh-CN" i="1" dirty="0">
                        <a:latin typeface="Cambria Math" panose="02040503050406030204" pitchFamily="18" charset="0"/>
                        <a:ea typeface="楷体_GB2312" pitchFamily="49" charset="-122"/>
                        <a:cs typeface="Arial" panose="020B0604020202020204" pitchFamily="34" charset="0"/>
                      </a:rPr>
                      <m:t>, …, </m:t>
                    </m:r>
                    <m:sSub>
                      <m:sSubPr>
                        <m:ctrlPr>
                          <a:rPr lang="en-US" altLang="zh-CN" i="1" dirty="0">
                            <a:latin typeface="Cambria Math" panose="02040503050406030204" pitchFamily="18" charset="0"/>
                            <a:ea typeface="楷体_GB2312" pitchFamily="49" charset="-122"/>
                            <a:cs typeface="Arial" panose="020B0604020202020204" pitchFamily="34" charset="0"/>
                          </a:rPr>
                        </m:ctrlPr>
                      </m:sSubPr>
                      <m:e>
                        <m:r>
                          <a:rPr lang="en-US" altLang="zh-CN" i="1" dirty="0">
                            <a:latin typeface="Cambria Math" panose="02040503050406030204" pitchFamily="18" charset="0"/>
                            <a:ea typeface="楷体_GB2312" pitchFamily="49" charset="-122"/>
                            <a:cs typeface="Arial" panose="020B0604020202020204" pitchFamily="34" charset="0"/>
                          </a:rPr>
                          <m:t>𝒙</m:t>
                        </m:r>
                      </m:e>
                      <m:sub>
                        <m:r>
                          <a:rPr lang="en-US" altLang="zh-CN" i="1" dirty="0">
                            <a:latin typeface="Cambria Math" panose="02040503050406030204" pitchFamily="18" charset="0"/>
                            <a:ea typeface="楷体_GB2312" pitchFamily="49" charset="-122"/>
                            <a:cs typeface="Arial" panose="020B0604020202020204" pitchFamily="34" charset="0"/>
                          </a:rPr>
                          <m:t>𝒊</m:t>
                        </m:r>
                        <m:r>
                          <a:rPr lang="en-US" altLang="zh-CN" i="1" dirty="0">
                            <a:latin typeface="Cambria Math" panose="02040503050406030204" pitchFamily="18" charset="0"/>
                            <a:ea typeface="楷体_GB2312" pitchFamily="49" charset="-122"/>
                            <a:cs typeface="Arial" panose="020B0604020202020204" pitchFamily="34" charset="0"/>
                          </a:rPr>
                          <m:t>−</m:t>
                        </m:r>
                        <m:r>
                          <a:rPr lang="en-US" altLang="zh-CN" i="1" dirty="0">
                            <a:latin typeface="Cambria Math" panose="02040503050406030204" pitchFamily="18" charset="0"/>
                            <a:ea typeface="楷体_GB2312" pitchFamily="49" charset="-122"/>
                            <a:cs typeface="Arial" panose="020B0604020202020204" pitchFamily="34" charset="0"/>
                          </a:rPr>
                          <m:t>𝟏</m:t>
                        </m:r>
                      </m:sub>
                    </m:sSub>
                    <m:r>
                      <a:rPr lang="en-US" altLang="zh-CN" i="1" dirty="0">
                        <a:latin typeface="Cambria Math" panose="02040503050406030204" pitchFamily="18" charset="0"/>
                        <a:ea typeface="楷体_GB2312" pitchFamily="49" charset="-122"/>
                        <a:cs typeface="Arial" panose="020B0604020202020204" pitchFamily="34" charset="0"/>
                      </a:rPr>
                      <m:t>&gt;</m:t>
                    </m:r>
                  </m:oMath>
                </a14:m>
                <a:r>
                  <a:rPr lang="zh-CN" altLang="en-US" dirty="0">
                    <a:latin typeface="Arial" panose="020B0604020202020204" pitchFamily="34" charset="0"/>
                    <a:ea typeface="楷体_GB2312" pitchFamily="49" charset="-122"/>
                    <a:cs typeface="Arial" panose="020B0604020202020204" pitchFamily="34" charset="0"/>
                  </a:rPr>
                  <a:t>，</a:t>
                </a:r>
                <a14:m>
                  <m:oMath xmlns:m="http://schemas.openxmlformats.org/officeDocument/2006/math">
                    <m:sSub>
                      <m:sSubPr>
                        <m:ctrlPr>
                          <a:rPr lang="en-US" altLang="zh-CN" i="1" dirty="0" smtClean="0">
                            <a:latin typeface="Cambria Math" panose="02040503050406030204" pitchFamily="18" charset="0"/>
                            <a:ea typeface="楷体_GB2312" pitchFamily="49" charset="-122"/>
                            <a:cs typeface="Arial" panose="020B0604020202020204" pitchFamily="34" charset="0"/>
                          </a:rPr>
                        </m:ctrlPr>
                      </m:sSubPr>
                      <m:e>
                        <m:r>
                          <a:rPr lang="en-US" altLang="zh-CN" b="1" i="1" dirty="0" smtClean="0">
                            <a:latin typeface="Cambria Math" panose="02040503050406030204" pitchFamily="18" charset="0"/>
                            <a:ea typeface="楷体_GB2312" pitchFamily="49" charset="-122"/>
                            <a:cs typeface="Arial" panose="020B0604020202020204" pitchFamily="34" charset="0"/>
                          </a:rPr>
                          <m:t>𝒀</m:t>
                        </m:r>
                      </m:e>
                      <m:sub>
                        <m:r>
                          <a:rPr lang="en-US" altLang="zh-CN" b="1" i="1" dirty="0" smtClean="0">
                            <a:latin typeface="Cambria Math" panose="02040503050406030204" pitchFamily="18" charset="0"/>
                            <a:ea typeface="楷体_GB2312" pitchFamily="49" charset="-122"/>
                            <a:cs typeface="Arial" panose="020B0604020202020204" pitchFamily="34" charset="0"/>
                          </a:rPr>
                          <m:t>𝒋</m:t>
                        </m:r>
                        <m:r>
                          <a:rPr lang="en-US" altLang="zh-CN" b="1" i="1" dirty="0" smtClean="0">
                            <a:latin typeface="Cambria Math" panose="02040503050406030204" pitchFamily="18" charset="0"/>
                            <a:ea typeface="楷体_GB2312" pitchFamily="49" charset="-122"/>
                            <a:cs typeface="Arial" panose="020B0604020202020204" pitchFamily="34" charset="0"/>
                          </a:rPr>
                          <m:t>−</m:t>
                        </m:r>
                        <m:r>
                          <a:rPr lang="en-US" altLang="zh-CN" b="1" i="1" dirty="0" smtClean="0">
                            <a:latin typeface="Cambria Math" panose="02040503050406030204" pitchFamily="18" charset="0"/>
                            <a:ea typeface="楷体_GB2312" pitchFamily="49" charset="-122"/>
                            <a:cs typeface="Arial" panose="020B0604020202020204" pitchFamily="34" charset="0"/>
                          </a:rPr>
                          <m:t>𝟏</m:t>
                        </m:r>
                      </m:sub>
                    </m:sSub>
                    <m:r>
                      <a:rPr lang="en-US" altLang="zh-CN" i="1" dirty="0">
                        <a:latin typeface="Cambria Math" panose="02040503050406030204" pitchFamily="18" charset="0"/>
                        <a:ea typeface="楷体_GB2312" pitchFamily="49" charset="-122"/>
                        <a:cs typeface="Arial" panose="020B0604020202020204" pitchFamily="34" charset="0"/>
                      </a:rPr>
                      <m:t>=&lt; </m:t>
                    </m:r>
                    <m:r>
                      <a:rPr lang="en-US" altLang="zh-CN" i="1" dirty="0">
                        <a:latin typeface="Cambria Math" panose="02040503050406030204" pitchFamily="18" charset="0"/>
                        <a:ea typeface="楷体_GB2312" pitchFamily="49" charset="-122"/>
                        <a:cs typeface="Arial" panose="020B0604020202020204" pitchFamily="34" charset="0"/>
                      </a:rPr>
                      <m:t>𝒚</m:t>
                    </m:r>
                    <m:r>
                      <a:rPr lang="en-US" altLang="zh-CN" i="1" baseline="-25000" dirty="0">
                        <a:latin typeface="Cambria Math" panose="02040503050406030204" pitchFamily="18" charset="0"/>
                        <a:ea typeface="楷体_GB2312" pitchFamily="49" charset="-122"/>
                        <a:cs typeface="Arial" panose="020B0604020202020204" pitchFamily="34" charset="0"/>
                      </a:rPr>
                      <m:t>𝟏</m:t>
                    </m:r>
                    <m:r>
                      <a:rPr lang="en-US" altLang="zh-CN" i="1" dirty="0">
                        <a:latin typeface="Cambria Math" panose="02040503050406030204" pitchFamily="18" charset="0"/>
                        <a:ea typeface="楷体_GB2312" pitchFamily="49" charset="-122"/>
                        <a:cs typeface="Arial" panose="020B0604020202020204" pitchFamily="34" charset="0"/>
                      </a:rPr>
                      <m:t>, </m:t>
                    </m:r>
                    <m:r>
                      <a:rPr lang="en-US" altLang="zh-CN" i="1" dirty="0">
                        <a:latin typeface="Cambria Math" panose="02040503050406030204" pitchFamily="18" charset="0"/>
                        <a:ea typeface="楷体_GB2312" pitchFamily="49" charset="-122"/>
                        <a:cs typeface="Arial" panose="020B0604020202020204" pitchFamily="34" charset="0"/>
                      </a:rPr>
                      <m:t>𝒚</m:t>
                    </m:r>
                    <m:r>
                      <a:rPr lang="en-US" altLang="zh-CN" i="1" baseline="-25000" dirty="0">
                        <a:latin typeface="Cambria Math" panose="02040503050406030204" pitchFamily="18" charset="0"/>
                        <a:ea typeface="楷体_GB2312" pitchFamily="49" charset="-122"/>
                        <a:cs typeface="Arial" panose="020B0604020202020204" pitchFamily="34" charset="0"/>
                      </a:rPr>
                      <m:t>𝟐</m:t>
                    </m:r>
                    <m:r>
                      <a:rPr lang="en-US" altLang="zh-CN" i="1" dirty="0">
                        <a:latin typeface="Cambria Math" panose="02040503050406030204" pitchFamily="18" charset="0"/>
                        <a:ea typeface="楷体_GB2312" pitchFamily="49" charset="-122"/>
                        <a:cs typeface="Arial" panose="020B0604020202020204" pitchFamily="34" charset="0"/>
                      </a:rPr>
                      <m:t>, …, </m:t>
                    </m:r>
                    <m:r>
                      <a:rPr lang="en-US" altLang="zh-CN" i="1" dirty="0" err="1">
                        <a:latin typeface="Cambria Math" panose="02040503050406030204" pitchFamily="18" charset="0"/>
                        <a:ea typeface="楷体_GB2312" pitchFamily="49" charset="-122"/>
                        <a:cs typeface="Arial" panose="020B0604020202020204" pitchFamily="34" charset="0"/>
                      </a:rPr>
                      <m:t>𝒚</m:t>
                    </m:r>
                    <m:r>
                      <a:rPr lang="en-US" altLang="zh-CN" i="1" baseline="-25000" dirty="0" err="1">
                        <a:latin typeface="Cambria Math" panose="02040503050406030204" pitchFamily="18" charset="0"/>
                        <a:ea typeface="楷体_GB2312" pitchFamily="49" charset="-122"/>
                        <a:cs typeface="Arial" panose="020B0604020202020204" pitchFamily="34" charset="0"/>
                      </a:rPr>
                      <m:t>𝒋</m:t>
                    </m:r>
                    <m:r>
                      <a:rPr lang="en-US" altLang="zh-CN" i="1" baseline="-25000" dirty="0" err="1">
                        <a:latin typeface="Cambria Math" panose="02040503050406030204" pitchFamily="18" charset="0"/>
                        <a:ea typeface="楷体_GB2312" pitchFamily="49" charset="-122"/>
                        <a:cs typeface="Arial" panose="020B0604020202020204" pitchFamily="34" charset="0"/>
                      </a:rPr>
                      <m:t>−1&gt;</m:t>
                    </m:r>
                    <m:r>
                      <a:rPr lang="zh-CN" altLang="en-US" i="1" dirty="0">
                        <a:latin typeface="Cambria Math" panose="02040503050406030204" pitchFamily="18" charset="0"/>
                        <a:ea typeface="楷体_GB2312" pitchFamily="49" charset="-122"/>
                        <a:cs typeface="Arial" panose="020B0604020202020204" pitchFamily="34" charset="0"/>
                      </a:rPr>
                      <m:t>的</m:t>
                    </m:r>
                  </m:oMath>
                </a14:m>
                <a:r>
                  <a:rPr lang="zh-CN" altLang="en-US" dirty="0">
                    <a:solidFill>
                      <a:srgbClr val="FF0000"/>
                    </a:solidFill>
                    <a:latin typeface="Arial" panose="020B0604020202020204" pitchFamily="34" charset="0"/>
                    <a:cs typeface="Arial" panose="020B0604020202020204" pitchFamily="34" charset="0"/>
                  </a:rPr>
                  <a:t>最长公共子序列。</a:t>
                </a:r>
                <a:endParaRPr lang="en-US" altLang="zh-CN" dirty="0">
                  <a:solidFill>
                    <a:srgbClr val="FF0000"/>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zh-CN" altLang="en-US" dirty="0">
                    <a:solidFill>
                      <a:srgbClr val="FF0000"/>
                    </a:solidFill>
                    <a:latin typeface="Arial" panose="020B0604020202020204" pitchFamily="34" charset="0"/>
                    <a:cs typeface="Arial" panose="020B0604020202020204" pitchFamily="34" charset="0"/>
                  </a:rPr>
                  <a:t>假设：</a:t>
                </a:r>
                <a:r>
                  <a:rPr lang="zh-CN" altLang="en-US" dirty="0">
                    <a:latin typeface="Arial" panose="020B0604020202020204" pitchFamily="34" charset="0"/>
                    <a:cs typeface="Arial" panose="020B0604020202020204" pitchFamily="34" charset="0"/>
                  </a:rPr>
                  <a:t>存在</a:t>
                </a:r>
                <a14:m>
                  <m:oMath xmlns:m="http://schemas.openxmlformats.org/officeDocument/2006/math">
                    <m:sSub>
                      <m:sSubPr>
                        <m:ctrlPr>
                          <a:rPr lang="en-US" altLang="zh-CN" i="1" dirty="0">
                            <a:latin typeface="Cambria Math" panose="02040503050406030204" pitchFamily="18" charset="0"/>
                            <a:ea typeface="楷体_GB2312" pitchFamily="49" charset="-122"/>
                            <a:cs typeface="Arial" panose="020B0604020202020204" pitchFamily="34" charset="0"/>
                          </a:rPr>
                        </m:ctrlPr>
                      </m:sSubPr>
                      <m:e>
                        <m:r>
                          <a:rPr lang="en-US" altLang="zh-CN" i="1" dirty="0">
                            <a:latin typeface="Cambria Math" panose="02040503050406030204" pitchFamily="18" charset="0"/>
                            <a:ea typeface="楷体_GB2312" pitchFamily="49" charset="-122"/>
                            <a:cs typeface="Arial" panose="020B0604020202020204" pitchFamily="34" charset="0"/>
                          </a:rPr>
                          <m:t>𝑿</m:t>
                        </m:r>
                      </m:e>
                      <m:sub>
                        <m:r>
                          <a:rPr lang="en-US" altLang="zh-CN" i="1" dirty="0">
                            <a:latin typeface="Cambria Math" panose="02040503050406030204" pitchFamily="18" charset="0"/>
                            <a:ea typeface="楷体_GB2312" pitchFamily="49" charset="-122"/>
                            <a:cs typeface="Arial" panose="020B0604020202020204" pitchFamily="34" charset="0"/>
                          </a:rPr>
                          <m:t>𝒊</m:t>
                        </m:r>
                        <m:r>
                          <a:rPr lang="en-US" altLang="zh-CN" i="1" dirty="0">
                            <a:latin typeface="Cambria Math" panose="02040503050406030204" pitchFamily="18" charset="0"/>
                            <a:ea typeface="楷体_GB2312" pitchFamily="49" charset="-122"/>
                            <a:cs typeface="Arial" panose="020B0604020202020204" pitchFamily="34" charset="0"/>
                          </a:rPr>
                          <m:t>−</m:t>
                        </m:r>
                        <m:r>
                          <a:rPr lang="en-US" altLang="zh-CN" i="1" dirty="0">
                            <a:latin typeface="Cambria Math" panose="02040503050406030204" pitchFamily="18" charset="0"/>
                            <a:ea typeface="楷体_GB2312" pitchFamily="49" charset="-122"/>
                            <a:cs typeface="Arial" panose="020B0604020202020204" pitchFamily="34" charset="0"/>
                          </a:rPr>
                          <m:t>𝟏</m:t>
                        </m:r>
                      </m:sub>
                    </m:sSub>
                    <m:r>
                      <a:rPr lang="zh-CN" altLang="en-US" i="1" dirty="0" smtClean="0">
                        <a:latin typeface="Cambria Math" panose="02040503050406030204" pitchFamily="18" charset="0"/>
                        <a:ea typeface="楷体_GB2312" pitchFamily="49" charset="-122"/>
                        <a:cs typeface="Arial" panose="020B0604020202020204" pitchFamily="34" charset="0"/>
                      </a:rPr>
                      <m:t>和</m:t>
                    </m:r>
                    <m:sSub>
                      <m:sSubPr>
                        <m:ctrlPr>
                          <a:rPr lang="en-US" altLang="zh-CN" i="1" dirty="0">
                            <a:latin typeface="Cambria Math" panose="02040503050406030204" pitchFamily="18" charset="0"/>
                            <a:ea typeface="楷体_GB2312" pitchFamily="49" charset="-122"/>
                            <a:cs typeface="Arial" panose="020B0604020202020204" pitchFamily="34" charset="0"/>
                          </a:rPr>
                        </m:ctrlPr>
                      </m:sSubPr>
                      <m:e>
                        <m:r>
                          <a:rPr lang="en-US" altLang="zh-CN" i="1" dirty="0">
                            <a:latin typeface="Cambria Math" panose="02040503050406030204" pitchFamily="18" charset="0"/>
                            <a:ea typeface="楷体_GB2312" pitchFamily="49" charset="-122"/>
                            <a:cs typeface="Arial" panose="020B0604020202020204" pitchFamily="34" charset="0"/>
                          </a:rPr>
                          <m:t>𝒀</m:t>
                        </m:r>
                      </m:e>
                      <m:sub>
                        <m:r>
                          <a:rPr lang="en-US" altLang="zh-CN" i="1" dirty="0">
                            <a:latin typeface="Cambria Math" panose="02040503050406030204" pitchFamily="18" charset="0"/>
                            <a:ea typeface="楷体_GB2312" pitchFamily="49" charset="-122"/>
                            <a:cs typeface="Arial" panose="020B0604020202020204" pitchFamily="34" charset="0"/>
                          </a:rPr>
                          <m:t>𝒋</m:t>
                        </m:r>
                        <m:r>
                          <a:rPr lang="en-US" altLang="zh-CN" i="1" dirty="0">
                            <a:latin typeface="Cambria Math" panose="02040503050406030204" pitchFamily="18" charset="0"/>
                            <a:ea typeface="楷体_GB2312" pitchFamily="49" charset="-122"/>
                            <a:cs typeface="Arial" panose="020B0604020202020204" pitchFamily="34" charset="0"/>
                          </a:rPr>
                          <m:t>−</m:t>
                        </m:r>
                        <m:r>
                          <a:rPr lang="en-US" altLang="zh-CN" i="1" dirty="0">
                            <a:latin typeface="Cambria Math" panose="02040503050406030204" pitchFamily="18" charset="0"/>
                            <a:ea typeface="楷体_GB2312" pitchFamily="49" charset="-122"/>
                            <a:cs typeface="Arial" panose="020B0604020202020204" pitchFamily="34" charset="0"/>
                          </a:rPr>
                          <m:t>𝟏</m:t>
                        </m:r>
                      </m:sub>
                    </m:sSub>
                    <m:r>
                      <a:rPr lang="zh-CN" altLang="en-US" i="1" dirty="0" smtClean="0">
                        <a:latin typeface="Cambria Math" panose="02040503050406030204" pitchFamily="18" charset="0"/>
                        <a:ea typeface="楷体_GB2312" pitchFamily="49" charset="-122"/>
                        <a:cs typeface="Arial" panose="020B0604020202020204" pitchFamily="34" charset="0"/>
                      </a:rPr>
                      <m:t>的</m:t>
                    </m:r>
                  </m:oMath>
                </a14:m>
                <a:r>
                  <a:rPr lang="zh-CN" altLang="en-US" dirty="0">
                    <a:latin typeface="Arial" panose="020B0604020202020204" pitchFamily="34" charset="0"/>
                    <a:cs typeface="Arial" panose="020B0604020202020204" pitchFamily="34" charset="0"/>
                  </a:rPr>
                  <a:t>另一个公共子序列</a:t>
                </a:r>
                <a:r>
                  <a:rPr lang="en-US" altLang="zh-CN" dirty="0">
                    <a:latin typeface="Arial" panose="020B0604020202020204" pitchFamily="34" charset="0"/>
                    <a:cs typeface="Arial" panose="020B0604020202020204" pitchFamily="34" charset="0"/>
                  </a:rPr>
                  <a:t>W</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W</a:t>
                </a:r>
                <a:r>
                  <a:rPr lang="zh-CN" altLang="en-US" dirty="0">
                    <a:latin typeface="Arial" panose="020B0604020202020204" pitchFamily="34" charset="0"/>
                    <a:cs typeface="Arial" panose="020B0604020202020204" pitchFamily="34" charset="0"/>
                  </a:rPr>
                  <a:t>的长度大于</a:t>
                </a:r>
                <a:r>
                  <a:rPr lang="en-US" altLang="zh-CN" dirty="0">
                    <a:latin typeface="Arial" panose="020B0604020202020204" pitchFamily="34" charset="0"/>
                    <a:cs typeface="Arial" panose="020B0604020202020204" pitchFamily="34" charset="0"/>
                  </a:rPr>
                  <a:t>k-1</a:t>
                </a:r>
                <a:r>
                  <a:rPr lang="zh-CN" altLang="en-US" dirty="0">
                    <a:latin typeface="Arial" panose="020B0604020202020204" pitchFamily="34" charset="0"/>
                    <a:cs typeface="Arial" panose="020B0604020202020204" pitchFamily="34" charset="0"/>
                  </a:rPr>
                  <a:t>，则：</a:t>
                </a:r>
                <a:endParaRPr lang="en-US" altLang="zh-CN" dirty="0">
                  <a:latin typeface="Arial" panose="020B0604020202020204" pitchFamily="34" charset="0"/>
                  <a:cs typeface="Arial" panose="020B0604020202020204" pitchFamily="34" charset="0"/>
                </a:endParaRPr>
              </a:p>
              <a:p>
                <a:pPr marL="891000" lvl="1" indent="-457200">
                  <a:buFont typeface="Wingdings" panose="05000000000000000000" pitchFamily="2" charset="2"/>
                  <a:buChar char="ü"/>
                </a:pPr>
                <a:r>
                  <a:rPr lang="zh-CN" altLang="en-US" dirty="0">
                    <a:latin typeface="Arial" panose="020B0604020202020204" pitchFamily="34" charset="0"/>
                    <a:cs typeface="Arial" panose="020B0604020202020204" pitchFamily="34" charset="0"/>
                  </a:rPr>
                  <a:t>可以将</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𝒙</m:t>
                        </m:r>
                      </m:e>
                      <m:sub>
                        <m:r>
                          <a:rPr lang="en-US" altLang="zh-CN" i="1">
                            <a:solidFill>
                              <a:srgbClr val="FF0000"/>
                            </a:solidFill>
                            <a:latin typeface="Cambria Math" panose="02040503050406030204" pitchFamily="18" charset="0"/>
                          </a:rPr>
                          <m:t>𝒊</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𝒚</m:t>
                        </m:r>
                      </m:e>
                      <m:sub>
                        <m:r>
                          <a:rPr lang="en-US" altLang="zh-CN" i="1">
                            <a:solidFill>
                              <a:srgbClr val="FF0000"/>
                            </a:solidFill>
                            <a:latin typeface="Cambria Math" panose="02040503050406030204" pitchFamily="18" charset="0"/>
                          </a:rPr>
                          <m:t>𝒋</m:t>
                        </m:r>
                      </m:sub>
                    </m:sSub>
                  </m:oMath>
                </a14:m>
                <a:r>
                  <a:rPr lang="zh-CN" altLang="en-US" dirty="0">
                    <a:latin typeface="Arial" panose="020B0604020202020204" pitchFamily="34" charset="0"/>
                    <a:cs typeface="Arial" panose="020B0604020202020204" pitchFamily="34" charset="0"/>
                  </a:rPr>
                  <a:t>追加到</a:t>
                </a:r>
                <a:r>
                  <a:rPr lang="en-US" altLang="zh-CN" dirty="0">
                    <a:latin typeface="Arial" panose="020B0604020202020204" pitchFamily="34" charset="0"/>
                    <a:cs typeface="Arial" panose="020B0604020202020204" pitchFamily="34" charset="0"/>
                  </a:rPr>
                  <a:t>W</a:t>
                </a:r>
                <a:r>
                  <a:rPr lang="zh-CN" altLang="en-US" dirty="0">
                    <a:latin typeface="Arial" panose="020B0604020202020204" pitchFamily="34" charset="0"/>
                    <a:cs typeface="Arial" panose="020B0604020202020204" pitchFamily="34" charset="0"/>
                  </a:rPr>
                  <a:t>的末尾，得到</a:t>
                </a:r>
                <a14:m>
                  <m:oMath xmlns:m="http://schemas.openxmlformats.org/officeDocument/2006/math">
                    <m:r>
                      <a:rPr lang="en-US" altLang="zh-CN" i="1" dirty="0">
                        <a:latin typeface="Cambria Math" panose="02040503050406030204" pitchFamily="18" charset="0"/>
                        <a:ea typeface="楷体_GB2312" pitchFamily="49" charset="-122"/>
                        <a:cs typeface="Arial" panose="020B0604020202020204" pitchFamily="34" charset="0"/>
                      </a:rPr>
                      <m:t>𝑿</m:t>
                    </m:r>
                    <m:r>
                      <a:rPr lang="en-US" altLang="zh-CN" i="1" baseline="-25000" dirty="0">
                        <a:latin typeface="Cambria Math" panose="02040503050406030204" pitchFamily="18" charset="0"/>
                        <a:ea typeface="楷体_GB2312" pitchFamily="49" charset="-122"/>
                        <a:cs typeface="Arial" panose="020B0604020202020204" pitchFamily="34" charset="0"/>
                      </a:rPr>
                      <m:t>𝒊</m:t>
                    </m:r>
                  </m:oMath>
                </a14:m>
                <a:r>
                  <a:rPr lang="en-US" altLang="zh-CN" dirty="0">
                    <a:latin typeface="Arial" panose="020B0604020202020204" pitchFamily="34" charset="0"/>
                    <a:ea typeface="楷体_GB2312" pitchFamily="49" charset="-122"/>
                    <a:cs typeface="Arial" panose="020B0604020202020204" pitchFamily="34" charset="0"/>
                  </a:rPr>
                  <a:t> </a:t>
                </a:r>
                <a14:m>
                  <m:oMath xmlns:m="http://schemas.openxmlformats.org/officeDocument/2006/math">
                    <m:r>
                      <a:rPr lang="zh-CN" altLang="en-US" dirty="0">
                        <a:latin typeface="Cambria Math" panose="02040503050406030204" pitchFamily="18" charset="0"/>
                        <a:ea typeface="楷体_GB2312" pitchFamily="49" charset="-122"/>
                        <a:cs typeface="Arial" panose="020B0604020202020204" pitchFamily="34" charset="0"/>
                      </a:rPr>
                      <m:t>和</m:t>
                    </m:r>
                    <m:r>
                      <a:rPr lang="en-US" altLang="zh-CN" i="1" dirty="0">
                        <a:latin typeface="Cambria Math" panose="02040503050406030204" pitchFamily="18" charset="0"/>
                        <a:ea typeface="楷体_GB2312" pitchFamily="49" charset="-122"/>
                        <a:cs typeface="Arial" panose="020B0604020202020204" pitchFamily="34" charset="0"/>
                      </a:rPr>
                      <m:t>𝒀</m:t>
                    </m:r>
                    <m:r>
                      <a:rPr lang="en-US" altLang="zh-CN" i="1" baseline="-25000" dirty="0" err="1">
                        <a:latin typeface="Cambria Math" panose="02040503050406030204" pitchFamily="18" charset="0"/>
                        <a:ea typeface="楷体_GB2312" pitchFamily="49" charset="-122"/>
                        <a:cs typeface="Arial" panose="020B0604020202020204" pitchFamily="34" charset="0"/>
                      </a:rPr>
                      <m:t>𝒋</m:t>
                    </m:r>
                    <m:r>
                      <a:rPr lang="en-US" altLang="zh-CN" i="1" baseline="-25000" dirty="0">
                        <a:latin typeface="Cambria Math" panose="02040503050406030204" pitchFamily="18" charset="0"/>
                        <a:ea typeface="楷体_GB2312" pitchFamily="49" charset="-122"/>
                        <a:cs typeface="Arial" panose="020B0604020202020204" pitchFamily="34" charset="0"/>
                      </a:rPr>
                      <m:t> </m:t>
                    </m:r>
                    <m:r>
                      <a:rPr lang="zh-CN" altLang="en-US" i="1" dirty="0">
                        <a:latin typeface="Cambria Math" panose="02040503050406030204" pitchFamily="18" charset="0"/>
                        <a:ea typeface="楷体_GB2312" pitchFamily="49" charset="-122"/>
                        <a:cs typeface="Arial" panose="020B0604020202020204" pitchFamily="34" charset="0"/>
                      </a:rPr>
                      <m:t>的</m:t>
                    </m:r>
                  </m:oMath>
                </a14:m>
                <a:r>
                  <a:rPr lang="zh-CN" altLang="en-US" dirty="0">
                    <a:latin typeface="Arial" panose="020B0604020202020204" pitchFamily="34" charset="0"/>
                    <a:cs typeface="Arial" panose="020B0604020202020204" pitchFamily="34" charset="0"/>
                  </a:rPr>
                  <a:t>一个长度大于 </a:t>
                </a:r>
                <a:r>
                  <a:rPr lang="en-US" altLang="zh-CN" dirty="0">
                    <a:latin typeface="Arial" panose="020B0604020202020204" pitchFamily="34" charset="0"/>
                    <a:cs typeface="Arial" panose="020B0604020202020204" pitchFamily="34" charset="0"/>
                  </a:rPr>
                  <a:t>k</a:t>
                </a:r>
                <a:r>
                  <a:rPr lang="zh-CN" altLang="en-US" dirty="0">
                    <a:latin typeface="Arial" panose="020B0604020202020204" pitchFamily="34" charset="0"/>
                    <a:cs typeface="Arial" panose="020B0604020202020204" pitchFamily="34" charset="0"/>
                  </a:rPr>
                  <a:t>的公共子序列，与假设“</a:t>
                </a:r>
                <a:r>
                  <a:rPr lang="en-US" altLang="zh-CN" dirty="0" err="1">
                    <a:solidFill>
                      <a:srgbClr val="FF0000"/>
                    </a:solidFill>
                    <a:latin typeface="Arial" panose="020B0604020202020204" pitchFamily="34" charset="0"/>
                    <a:ea typeface="楷体_GB2312" pitchFamily="49" charset="-122"/>
                    <a:cs typeface="Arial" panose="020B0604020202020204" pitchFamily="34" charset="0"/>
                  </a:rPr>
                  <a:t>Z</a:t>
                </a:r>
                <a:r>
                  <a:rPr lang="en-US" altLang="zh-CN" baseline="-25000" dirty="0" err="1">
                    <a:solidFill>
                      <a:srgbClr val="FF0000"/>
                    </a:solidFill>
                    <a:latin typeface="Arial" panose="020B0604020202020204" pitchFamily="34" charset="0"/>
                    <a:ea typeface="楷体_GB2312" pitchFamily="49" charset="-122"/>
                    <a:cs typeface="Arial" panose="020B0604020202020204" pitchFamily="34" charset="0"/>
                  </a:rPr>
                  <a:t>k</a:t>
                </a:r>
                <a:r>
                  <a:rPr lang="zh-CN" altLang="en-US" dirty="0">
                    <a:solidFill>
                      <a:srgbClr val="FF0000"/>
                    </a:solidFill>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i="1" dirty="0">
                        <a:solidFill>
                          <a:srgbClr val="FF0000"/>
                        </a:solidFill>
                        <a:latin typeface="Cambria Math" panose="02040503050406030204" pitchFamily="18" charset="0"/>
                        <a:ea typeface="楷体_GB2312" pitchFamily="49" charset="-122"/>
                        <a:cs typeface="Arial" panose="020B0604020202020204" pitchFamily="34" charset="0"/>
                      </a:rPr>
                      <m:t>𝑿</m:t>
                    </m:r>
                    <m:r>
                      <a:rPr lang="en-US" altLang="zh-CN" i="1" baseline="-25000" dirty="0">
                        <a:solidFill>
                          <a:srgbClr val="FF0000"/>
                        </a:solidFill>
                        <a:latin typeface="Cambria Math" panose="02040503050406030204" pitchFamily="18" charset="0"/>
                        <a:ea typeface="楷体_GB2312" pitchFamily="49" charset="-122"/>
                        <a:cs typeface="Arial" panose="020B0604020202020204" pitchFamily="34" charset="0"/>
                      </a:rPr>
                      <m:t>𝒊</m:t>
                    </m:r>
                    <m:r>
                      <a:rPr lang="en-US" altLang="zh-CN" b="1" i="1" baseline="-25000" dirty="0" smtClean="0">
                        <a:solidFill>
                          <a:srgbClr val="FF0000"/>
                        </a:solidFill>
                        <a:latin typeface="Cambria Math" panose="02040503050406030204" pitchFamily="18" charset="0"/>
                        <a:ea typeface="楷体_GB2312" pitchFamily="49" charset="-122"/>
                        <a:cs typeface="Arial" panose="020B0604020202020204" pitchFamily="34" charset="0"/>
                      </a:rPr>
                      <m:t> </m:t>
                    </m:r>
                    <m:r>
                      <a:rPr lang="zh-CN" altLang="en-US" i="1" dirty="0">
                        <a:solidFill>
                          <a:srgbClr val="FF0000"/>
                        </a:solidFill>
                        <a:latin typeface="Cambria Math" panose="02040503050406030204" pitchFamily="18" charset="0"/>
                        <a:ea typeface="楷体_GB2312" pitchFamily="49" charset="-122"/>
                        <a:cs typeface="Arial" panose="020B0604020202020204" pitchFamily="34" charset="0"/>
                      </a:rPr>
                      <m:t>和</m:t>
                    </m:r>
                    <m:r>
                      <a:rPr lang="en-US" altLang="zh-CN" i="1" dirty="0">
                        <a:solidFill>
                          <a:srgbClr val="FF0000"/>
                        </a:solidFill>
                        <a:latin typeface="Cambria Math" panose="02040503050406030204" pitchFamily="18" charset="0"/>
                        <a:ea typeface="楷体_GB2312" pitchFamily="49" charset="-122"/>
                        <a:cs typeface="Arial" panose="020B0604020202020204" pitchFamily="34" charset="0"/>
                      </a:rPr>
                      <m:t>𝒀</m:t>
                    </m:r>
                    <m:r>
                      <a:rPr lang="en-US" altLang="zh-CN" i="1" baseline="-25000" dirty="0" err="1">
                        <a:solidFill>
                          <a:srgbClr val="FF0000"/>
                        </a:solidFill>
                        <a:latin typeface="Cambria Math" panose="02040503050406030204" pitchFamily="18" charset="0"/>
                        <a:ea typeface="楷体_GB2312" pitchFamily="49" charset="-122"/>
                        <a:cs typeface="Arial" panose="020B0604020202020204" pitchFamily="34" charset="0"/>
                      </a:rPr>
                      <m:t>𝒋</m:t>
                    </m:r>
                    <m:r>
                      <a:rPr lang="zh-CN" altLang="en-US" i="1" dirty="0">
                        <a:solidFill>
                          <a:srgbClr val="FF0000"/>
                        </a:solidFill>
                        <a:latin typeface="Cambria Math" panose="02040503050406030204" pitchFamily="18" charset="0"/>
                        <a:ea typeface="楷体_GB2312" pitchFamily="49" charset="-122"/>
                        <a:cs typeface="Arial" panose="020B0604020202020204" pitchFamily="34" charset="0"/>
                      </a:rPr>
                      <m:t>的</m:t>
                    </m:r>
                  </m:oMath>
                </a14:m>
                <a:r>
                  <a:rPr lang="zh-CN" altLang="en-US" dirty="0">
                    <a:solidFill>
                      <a:srgbClr val="FF0000"/>
                    </a:solidFill>
                    <a:latin typeface="Arial" panose="020B0604020202020204" pitchFamily="34" charset="0"/>
                    <a:cs typeface="Arial" panose="020B0604020202020204" pitchFamily="34" charset="0"/>
                  </a:rPr>
                  <a:t>最长公共子序列，长度为</a:t>
                </a:r>
                <a:r>
                  <a:rPr lang="en-US" altLang="zh-CN" dirty="0">
                    <a:solidFill>
                      <a:srgbClr val="FF0000"/>
                    </a:solidFill>
                    <a:latin typeface="Arial" panose="020B0604020202020204" pitchFamily="34" charset="0"/>
                    <a:cs typeface="Arial" panose="020B0604020202020204" pitchFamily="34" charset="0"/>
                  </a:rPr>
                  <a:t>k</a:t>
                </a:r>
                <a:r>
                  <a:rPr lang="zh-CN" altLang="en-US"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矛盾。</a:t>
                </a:r>
                <a:endParaRPr lang="en-US" altLang="zh-CN"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因此，</a:t>
                </a:r>
                <a:r>
                  <a:rPr lang="en-US" altLang="zh-CN" dirty="0">
                    <a:latin typeface="Arial" panose="020B0604020202020204" pitchFamily="34" charset="0"/>
                    <a:cs typeface="Arial" panose="020B0604020202020204" pitchFamily="34" charset="0"/>
                  </a:rPr>
                  <a:t>c[i-1,j-1]=k-1;</a:t>
                </a:r>
              </a:p>
              <a:p>
                <a:pPr marL="433800" lvl="1" indent="0">
                  <a:buNone/>
                </a:pPr>
                <a:endParaRPr lang="zh-CN" altLang="en-US" dirty="0">
                  <a:latin typeface="Arial" panose="020B0604020202020204" pitchFamily="34" charset="0"/>
                  <a:cs typeface="Arial" panose="020B0604020202020204" pitchFamily="34"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202" t="-926" r="-120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
        <p:nvSpPr>
          <p:cNvPr id="4" name="右箭头 3"/>
          <p:cNvSpPr/>
          <p:nvPr/>
        </p:nvSpPr>
        <p:spPr>
          <a:xfrm>
            <a:off x="3767523" y="5164429"/>
            <a:ext cx="798490" cy="33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87910" y="5101021"/>
            <a:ext cx="3044423" cy="523220"/>
          </a:xfrm>
          <a:prstGeom prst="rect">
            <a:avLst/>
          </a:prstGeom>
          <a:noFill/>
        </p:spPr>
        <p:txBody>
          <a:bodyPr wrap="none" rtlCol="0">
            <a:spAutoFit/>
          </a:bodyPr>
          <a:lstStyle/>
          <a:p>
            <a:r>
              <a:rPr lang="en-US" altLang="zh-CN" sz="2800" b="1" dirty="0">
                <a:solidFill>
                  <a:srgbClr val="FF0000"/>
                </a:solidFill>
                <a:latin typeface="Arial" panose="020B0604020202020204" pitchFamily="34" charset="0"/>
                <a:cs typeface="Arial" panose="020B0604020202020204" pitchFamily="34" charset="0"/>
              </a:rPr>
              <a:t>c[</a:t>
            </a:r>
            <a:r>
              <a:rPr lang="en-US" altLang="zh-CN" sz="2800" b="1" dirty="0" err="1">
                <a:solidFill>
                  <a:srgbClr val="FF0000"/>
                </a:solidFill>
                <a:latin typeface="Arial" panose="020B0604020202020204" pitchFamily="34" charset="0"/>
                <a:cs typeface="Arial" panose="020B0604020202020204" pitchFamily="34" charset="0"/>
              </a:rPr>
              <a:t>i,j</a:t>
            </a:r>
            <a:r>
              <a:rPr lang="en-US" altLang="zh-CN" sz="2800" b="1" dirty="0">
                <a:solidFill>
                  <a:srgbClr val="FF0000"/>
                </a:solidFill>
                <a:latin typeface="Arial" panose="020B0604020202020204" pitchFamily="34" charset="0"/>
                <a:cs typeface="Arial" panose="020B0604020202020204" pitchFamily="34" charset="0"/>
              </a:rPr>
              <a:t>]=c[i-1,j-1]+1;</a:t>
            </a:r>
          </a:p>
        </p:txBody>
      </p:sp>
    </p:spTree>
    <p:extLst>
      <p:ext uri="{BB962C8B-B14F-4D97-AF65-F5344CB8AC3E}">
        <p14:creationId xmlns:p14="http://schemas.microsoft.com/office/powerpoint/2010/main" val="1484325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Autofit/>
              </a:bodyPr>
              <a:lstStyle/>
              <a:p>
                <a:pPr marL="0" indent="0">
                  <a:spcBef>
                    <a:spcPts val="0"/>
                  </a:spcBef>
                  <a:spcAft>
                    <a:spcPts val="0"/>
                  </a:spcAft>
                  <a:buNone/>
                </a:pPr>
                <a:r>
                  <a:rPr lang="zh-CN" altLang="en-US" dirty="0">
                    <a:solidFill>
                      <a:srgbClr val="0000CC"/>
                    </a:solidFill>
                    <a:latin typeface="Arial" panose="020B0604020202020204" pitchFamily="34" charset="0"/>
                    <a:cs typeface="Arial" panose="020B0604020202020204" pitchFamily="34" charset="0"/>
                  </a:rPr>
                  <a:t>证明：</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𝒙</m:t>
                        </m:r>
                      </m:e>
                      <m:sub>
                        <m:r>
                          <a:rPr lang="en-US" altLang="zh-CN" i="1">
                            <a:solidFill>
                              <a:srgbClr val="FF0000"/>
                            </a:solidFill>
                            <a:latin typeface="Cambria Math" panose="02040503050406030204" pitchFamily="18" charset="0"/>
                          </a:rPr>
                          <m:t>𝒊</m:t>
                        </m:r>
                      </m:sub>
                    </m:sSub>
                    <m:r>
                      <a:rPr lang="en-US" altLang="zh-CN" i="1" smtClean="0">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𝒚</m:t>
                        </m:r>
                      </m:e>
                      <m:sub>
                        <m:r>
                          <a:rPr lang="en-US" altLang="zh-CN" i="1">
                            <a:solidFill>
                              <a:srgbClr val="FF0000"/>
                            </a:solidFill>
                            <a:latin typeface="Cambria Math" panose="02040503050406030204" pitchFamily="18" charset="0"/>
                          </a:rPr>
                          <m:t>𝒋</m:t>
                        </m:r>
                      </m:sub>
                    </m:sSub>
                    <m:r>
                      <a:rPr lang="zh-CN" altLang="en-US" i="1">
                        <a:solidFill>
                          <a:srgbClr val="FF0000"/>
                        </a:solidFill>
                        <a:latin typeface="Cambria Math" panose="02040503050406030204" pitchFamily="18" charset="0"/>
                      </a:rPr>
                      <m:t>时</m:t>
                    </m:r>
                  </m:oMath>
                </a14:m>
                <a:r>
                  <a:rPr lang="zh-CN" altLang="en-US" dirty="0">
                    <a:solidFill>
                      <a:srgbClr val="0000CC"/>
                    </a:solidFill>
                    <a:latin typeface="Arial" panose="020B0604020202020204" pitchFamily="34" charset="0"/>
                    <a:cs typeface="Arial" panose="020B0604020202020204" pitchFamily="34" charset="0"/>
                  </a:rPr>
                  <a:t>，</a:t>
                </a:r>
                <a14:m>
                  <m:oMath xmlns:m="http://schemas.openxmlformats.org/officeDocument/2006/math">
                    <m:r>
                      <a:rPr lang="en-US" altLang="zh-CN" i="1">
                        <a:solidFill>
                          <a:srgbClr val="FF0000"/>
                        </a:solidFill>
                        <a:latin typeface="Cambria Math" panose="02040503050406030204" pitchFamily="18" charset="0"/>
                      </a:rPr>
                      <m:t>𝒄</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𝒊</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𝒋</m:t>
                        </m:r>
                      </m:e>
                    </m:d>
                    <m:r>
                      <a:rPr lang="en-US" altLang="zh-CN" i="1">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𝒎𝒂𝒙</m:t>
                    </m:r>
                    <m:d>
                      <m:dPr>
                        <m:ctrlPr>
                          <a:rPr lang="en-US" altLang="zh-CN" b="1" i="1" smtClean="0">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𝒄</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𝒊</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𝟏</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𝒋</m:t>
                            </m:r>
                          </m:e>
                        </m:d>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𝒄</m:t>
                        </m:r>
                        <m:d>
                          <m:dPr>
                            <m:begChr m:val="["/>
                            <m:endChr m:val="]"/>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panose="02040503050406030204" pitchFamily="18" charset="0"/>
                              </a:rPr>
                              <m:t>𝒊</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𝒋</m:t>
                            </m:r>
                            <m:r>
                              <a:rPr lang="en-US" altLang="zh-CN" b="1" i="1" smtClean="0">
                                <a:solidFill>
                                  <a:srgbClr val="FF0000"/>
                                </a:solidFill>
                                <a:latin typeface="Cambria Math" panose="02040503050406030204" pitchFamily="18" charset="0"/>
                              </a:rPr>
                              <m:t>−</m:t>
                            </m:r>
                            <m:r>
                              <a:rPr lang="en-US" altLang="zh-CN" b="1" i="1" smtClean="0">
                                <a:solidFill>
                                  <a:srgbClr val="FF0000"/>
                                </a:solidFill>
                                <a:latin typeface="Cambria Math" panose="02040503050406030204" pitchFamily="18" charset="0"/>
                              </a:rPr>
                              <m:t>𝟏</m:t>
                            </m:r>
                          </m:e>
                        </m:d>
                      </m:e>
                    </m:d>
                  </m:oMath>
                </a14:m>
                <a:endParaRPr lang="en-US" altLang="zh-CN" dirty="0">
                  <a:solidFill>
                    <a:srgbClr val="FF0000"/>
                  </a:solidFill>
                  <a:latin typeface="Arial" panose="020B0604020202020204" pitchFamily="34" charset="0"/>
                </a:endParaRPr>
              </a:p>
              <a:p>
                <a:pPr marL="457200" indent="-457200">
                  <a:lnSpc>
                    <a:spcPts val="3700"/>
                  </a:lnSpc>
                  <a:spcBef>
                    <a:spcPts val="0"/>
                  </a:spcBef>
                  <a:spcAft>
                    <a:spcPts val="0"/>
                  </a:spcAft>
                  <a:buFont typeface="Wingdings" panose="05000000000000000000" pitchFamily="2" charset="2"/>
                  <a:buChar char="Ø"/>
                </a:pPr>
                <a:r>
                  <a:rPr lang="zh-CN" altLang="en-US" sz="2400" dirty="0">
                    <a:solidFill>
                      <a:srgbClr val="0000CC"/>
                    </a:solidFill>
                    <a:latin typeface="Arial" panose="020B0604020202020204" pitchFamily="34" charset="0"/>
                    <a:cs typeface="Arial" panose="020B0604020202020204" pitchFamily="34" charset="0"/>
                  </a:rPr>
                  <a:t>假设：</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a:latin typeface="Arial" panose="020B0604020202020204" pitchFamily="34" charset="0"/>
                    <a:ea typeface="楷体_GB2312" pitchFamily="49" charset="-122"/>
                    <a:cs typeface="Arial" panose="020B0604020202020204" pitchFamily="34" charset="0"/>
                  </a:rPr>
                  <a:t>=&lt;z</a:t>
                </a:r>
                <a:r>
                  <a:rPr lang="en-US" altLang="zh-CN" sz="2400" baseline="-25000" dirty="0">
                    <a:latin typeface="Arial" panose="020B0604020202020204" pitchFamily="34" charset="0"/>
                    <a:ea typeface="楷体_GB2312" pitchFamily="49" charset="-122"/>
                    <a:cs typeface="Arial" panose="020B0604020202020204" pitchFamily="34" charset="0"/>
                  </a:rPr>
                  <a:t>1</a:t>
                </a:r>
                <a:r>
                  <a:rPr lang="en-US" altLang="zh-CN" sz="2400" dirty="0">
                    <a:latin typeface="Arial" panose="020B0604020202020204" pitchFamily="34" charset="0"/>
                    <a:ea typeface="楷体_GB2312" pitchFamily="49" charset="-122"/>
                    <a:cs typeface="Arial" panose="020B0604020202020204" pitchFamily="34" charset="0"/>
                  </a:rPr>
                  <a:t>, z</a:t>
                </a:r>
                <a:r>
                  <a:rPr lang="en-US" altLang="zh-CN" sz="2400" baseline="-25000" dirty="0">
                    <a:latin typeface="Arial" panose="020B0604020202020204" pitchFamily="34" charset="0"/>
                    <a:ea typeface="楷体_GB2312" pitchFamily="49" charset="-122"/>
                    <a:cs typeface="Arial" panose="020B0604020202020204" pitchFamily="34" charset="0"/>
                  </a:rPr>
                  <a:t>2</a:t>
                </a:r>
                <a:r>
                  <a:rPr lang="en-US" altLang="zh-CN" sz="2400" dirty="0">
                    <a:latin typeface="Arial" panose="020B0604020202020204" pitchFamily="34" charset="0"/>
                    <a:ea typeface="楷体_GB2312" pitchFamily="49" charset="-122"/>
                    <a:cs typeface="Arial" panose="020B0604020202020204" pitchFamily="34" charset="0"/>
                  </a:rPr>
                  <a:t>, …, </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en-US" altLang="zh-CN" sz="2400" dirty="0">
                    <a:latin typeface="Arial" panose="020B0604020202020204" pitchFamily="34" charset="0"/>
                    <a:ea typeface="楷体_GB2312" pitchFamily="49" charset="-122"/>
                    <a:cs typeface="Arial" panose="020B0604020202020204" pitchFamily="34" charset="0"/>
                  </a:rPr>
                  <a:t>&gt;</a:t>
                </a:r>
                <a:r>
                  <a:rPr lang="zh-CN" altLang="en-US" sz="2400"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𝑿</m:t>
                    </m:r>
                    <m:r>
                      <a:rPr lang="en-US" altLang="zh-CN" sz="2400" i="1" baseline="-25000" dirty="0">
                        <a:latin typeface="Cambria Math" panose="02040503050406030204" pitchFamily="18" charset="0"/>
                        <a:ea typeface="楷体_GB2312" pitchFamily="49" charset="-122"/>
                        <a:cs typeface="Arial" panose="020B0604020202020204" pitchFamily="34" charset="0"/>
                      </a:rPr>
                      <m:t>𝒊</m:t>
                    </m:r>
                    <m:r>
                      <a:rPr lang="en-US" altLang="zh-CN" sz="2400" i="1" dirty="0">
                        <a:latin typeface="Cambria Math" panose="02040503050406030204" pitchFamily="18" charset="0"/>
                        <a:ea typeface="楷体_GB2312" pitchFamily="49" charset="-122"/>
                        <a:cs typeface="Arial" panose="020B0604020202020204" pitchFamily="34" charset="0"/>
                      </a:rPr>
                      <m:t>=&lt; </m:t>
                    </m:r>
                    <m:r>
                      <a:rPr lang="en-US" altLang="zh-CN" sz="2400" i="1" dirty="0">
                        <a:latin typeface="Cambria Math" panose="02040503050406030204" pitchFamily="18" charset="0"/>
                        <a:ea typeface="楷体_GB2312" pitchFamily="49" charset="-122"/>
                        <a:cs typeface="Arial" panose="020B0604020202020204" pitchFamily="34" charset="0"/>
                      </a:rPr>
                      <m:t>𝒙</m:t>
                    </m:r>
                    <m:r>
                      <a:rPr lang="en-US" altLang="zh-CN" sz="2400" i="1" baseline="-25000" dirty="0">
                        <a:latin typeface="Cambria Math" panose="02040503050406030204" pitchFamily="18" charset="0"/>
                        <a:ea typeface="楷体_GB2312" pitchFamily="49" charset="-122"/>
                        <a:cs typeface="Arial" panose="020B0604020202020204" pitchFamily="34" charset="0"/>
                      </a:rPr>
                      <m:t>𝟏</m:t>
                    </m:r>
                    <m:r>
                      <a:rPr lang="en-US" altLang="zh-CN" sz="2400" i="1" dirty="0">
                        <a:latin typeface="Cambria Math" panose="02040503050406030204" pitchFamily="18" charset="0"/>
                        <a:ea typeface="楷体_GB2312" pitchFamily="49" charset="-122"/>
                        <a:cs typeface="Arial" panose="020B0604020202020204" pitchFamily="34" charset="0"/>
                      </a:rPr>
                      <m:t>, </m:t>
                    </m:r>
                    <m:r>
                      <a:rPr lang="en-US" altLang="zh-CN" sz="2400" i="1" dirty="0">
                        <a:latin typeface="Cambria Math" panose="02040503050406030204" pitchFamily="18" charset="0"/>
                        <a:ea typeface="楷体_GB2312" pitchFamily="49" charset="-122"/>
                        <a:cs typeface="Arial" panose="020B0604020202020204" pitchFamily="34" charset="0"/>
                      </a:rPr>
                      <m:t>𝒙</m:t>
                    </m:r>
                    <m:r>
                      <a:rPr lang="en-US" altLang="zh-CN" sz="2400" i="1" baseline="-25000" dirty="0">
                        <a:latin typeface="Cambria Math" panose="02040503050406030204" pitchFamily="18" charset="0"/>
                        <a:ea typeface="楷体_GB2312" pitchFamily="49" charset="-122"/>
                        <a:cs typeface="Arial" panose="020B0604020202020204" pitchFamily="34" charset="0"/>
                      </a:rPr>
                      <m:t>𝟐</m:t>
                    </m:r>
                    <m:r>
                      <a:rPr lang="en-US" altLang="zh-CN" sz="2400" i="1" dirty="0">
                        <a:latin typeface="Cambria Math" panose="02040503050406030204" pitchFamily="18" charset="0"/>
                        <a:ea typeface="楷体_GB2312" pitchFamily="49" charset="-122"/>
                        <a:cs typeface="Arial" panose="020B0604020202020204" pitchFamily="34" charset="0"/>
                      </a:rPr>
                      <m:t>, …,</m:t>
                    </m:r>
                    <m:sSub>
                      <m:sSubPr>
                        <m:ctrlPr>
                          <a:rPr lang="en-US" altLang="zh-CN" sz="2400" i="1" dirty="0">
                            <a:latin typeface="Cambria Math" panose="02040503050406030204" pitchFamily="18" charset="0"/>
                            <a:ea typeface="楷体_GB2312" pitchFamily="49" charset="-122"/>
                            <a:cs typeface="Arial" panose="020B0604020202020204" pitchFamily="34" charset="0"/>
                          </a:rPr>
                        </m:ctrlPr>
                      </m:sSubPr>
                      <m:e>
                        <m:r>
                          <a:rPr lang="en-US" altLang="zh-CN" sz="2400" i="1" dirty="0">
                            <a:latin typeface="Cambria Math" panose="02040503050406030204" pitchFamily="18" charset="0"/>
                            <a:ea typeface="楷体_GB2312" pitchFamily="49" charset="-122"/>
                            <a:cs typeface="Arial" panose="020B0604020202020204" pitchFamily="34" charset="0"/>
                          </a:rPr>
                          <m:t>𝒙</m:t>
                        </m:r>
                      </m:e>
                      <m:sub>
                        <m:r>
                          <a:rPr lang="en-US" altLang="zh-CN" sz="2400" i="1" dirty="0">
                            <a:latin typeface="Cambria Math" panose="02040503050406030204" pitchFamily="18" charset="0"/>
                            <a:ea typeface="楷体_GB2312" pitchFamily="49" charset="-122"/>
                            <a:cs typeface="Arial" panose="020B0604020202020204" pitchFamily="34" charset="0"/>
                          </a:rPr>
                          <m:t>𝒊</m:t>
                        </m:r>
                      </m:sub>
                    </m:sSub>
                    <m:r>
                      <a:rPr lang="en-US" altLang="zh-CN" sz="2400" i="1" dirty="0">
                        <a:latin typeface="Cambria Math" panose="02040503050406030204" pitchFamily="18" charset="0"/>
                        <a:ea typeface="楷体_GB2312" pitchFamily="49" charset="-122"/>
                        <a:cs typeface="Arial" panose="020B0604020202020204" pitchFamily="34" charset="0"/>
                      </a:rPr>
                      <m:t>&gt;</m:t>
                    </m:r>
                  </m:oMath>
                </a14:m>
                <a:r>
                  <a:rPr lang="zh-CN" altLang="en-US" sz="2400" dirty="0">
                    <a:latin typeface="Arial" panose="020B0604020202020204" pitchFamily="34" charset="0"/>
                    <a:ea typeface="楷体_GB2312" pitchFamily="49" charset="-122"/>
                    <a:cs typeface="Arial" panose="020B0604020202020204" pitchFamily="34" charset="0"/>
                  </a:rPr>
                  <a:t>，</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i="1" dirty="0">
                        <a:latin typeface="Cambria Math" panose="02040503050406030204" pitchFamily="18" charset="0"/>
                        <a:ea typeface="楷体_GB2312" pitchFamily="49" charset="-122"/>
                        <a:cs typeface="Arial" panose="020B0604020202020204" pitchFamily="34" charset="0"/>
                      </a:rPr>
                      <m:t>=&lt; </m:t>
                    </m:r>
                    <m:r>
                      <a:rPr lang="en-US" altLang="zh-CN" sz="2400" i="1" dirty="0">
                        <a:latin typeface="Cambria Math" panose="02040503050406030204" pitchFamily="18" charset="0"/>
                        <a:ea typeface="楷体_GB2312" pitchFamily="49" charset="-122"/>
                        <a:cs typeface="Arial" panose="020B0604020202020204" pitchFamily="34" charset="0"/>
                      </a:rPr>
                      <m:t>𝒚</m:t>
                    </m:r>
                    <m:r>
                      <a:rPr lang="en-US" altLang="zh-CN" sz="2400" i="1" baseline="-25000" dirty="0">
                        <a:latin typeface="Cambria Math" panose="02040503050406030204" pitchFamily="18" charset="0"/>
                        <a:ea typeface="楷体_GB2312" pitchFamily="49" charset="-122"/>
                        <a:cs typeface="Arial" panose="020B0604020202020204" pitchFamily="34" charset="0"/>
                      </a:rPr>
                      <m:t>𝟏</m:t>
                    </m:r>
                    <m:r>
                      <a:rPr lang="en-US" altLang="zh-CN" sz="2400" i="1" dirty="0">
                        <a:latin typeface="Cambria Math" panose="02040503050406030204" pitchFamily="18" charset="0"/>
                        <a:ea typeface="楷体_GB2312" pitchFamily="49" charset="-122"/>
                        <a:cs typeface="Arial" panose="020B0604020202020204" pitchFamily="34" charset="0"/>
                      </a:rPr>
                      <m:t>, </m:t>
                    </m:r>
                    <m:r>
                      <a:rPr lang="en-US" altLang="zh-CN" sz="2400" i="1" dirty="0">
                        <a:latin typeface="Cambria Math" panose="02040503050406030204" pitchFamily="18" charset="0"/>
                        <a:ea typeface="楷体_GB2312" pitchFamily="49" charset="-122"/>
                        <a:cs typeface="Arial" panose="020B0604020202020204" pitchFamily="34" charset="0"/>
                      </a:rPr>
                      <m:t>𝒚</m:t>
                    </m:r>
                    <m:r>
                      <a:rPr lang="en-US" altLang="zh-CN" sz="2400" i="1" baseline="-25000" dirty="0">
                        <a:latin typeface="Cambria Math" panose="02040503050406030204" pitchFamily="18" charset="0"/>
                        <a:ea typeface="楷体_GB2312" pitchFamily="49" charset="-122"/>
                        <a:cs typeface="Arial" panose="020B0604020202020204" pitchFamily="34" charset="0"/>
                      </a:rPr>
                      <m:t>𝟐</m:t>
                    </m:r>
                    <m:r>
                      <a:rPr lang="en-US" altLang="zh-CN" sz="2400" i="1" dirty="0">
                        <a:latin typeface="Cambria Math" panose="02040503050406030204" pitchFamily="18" charset="0"/>
                        <a:ea typeface="楷体_GB2312" pitchFamily="49" charset="-122"/>
                        <a:cs typeface="Arial" panose="020B0604020202020204" pitchFamily="34" charset="0"/>
                      </a:rPr>
                      <m:t>, …, </m:t>
                    </m:r>
                    <m:r>
                      <a:rPr lang="en-US" altLang="zh-CN" sz="2400" i="1" dirty="0" err="1">
                        <a:latin typeface="Cambria Math" panose="02040503050406030204" pitchFamily="18" charset="0"/>
                        <a:ea typeface="楷体_GB2312" pitchFamily="49" charset="-122"/>
                        <a:cs typeface="Arial" panose="020B0604020202020204" pitchFamily="34" charset="0"/>
                      </a:rPr>
                      <m:t>𝒚</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i="1" dirty="0">
                        <a:latin typeface="Cambria Math" panose="02040503050406030204" pitchFamily="18" charset="0"/>
                        <a:ea typeface="楷体_GB2312" pitchFamily="49" charset="-122"/>
                        <a:cs typeface="Arial" panose="020B0604020202020204" pitchFamily="34" charset="0"/>
                      </a:rPr>
                      <m:t>&gt;</m:t>
                    </m:r>
                    <m:r>
                      <a:rPr lang="zh-CN" altLang="en-US" sz="2400" i="1" dirty="0">
                        <a:latin typeface="Cambria Math" panose="02040503050406030204" pitchFamily="18" charset="0"/>
                        <a:ea typeface="楷体_GB2312" pitchFamily="49" charset="-122"/>
                        <a:cs typeface="Arial" panose="020B0604020202020204" pitchFamily="34" charset="0"/>
                      </a:rPr>
                      <m:t>的</m:t>
                    </m:r>
                  </m:oMath>
                </a14:m>
                <a:r>
                  <a:rPr lang="zh-CN" altLang="en-US" sz="2400" dirty="0">
                    <a:solidFill>
                      <a:srgbClr val="0000CC"/>
                    </a:solidFill>
                    <a:latin typeface="Arial" panose="020B0604020202020204" pitchFamily="34" charset="0"/>
                    <a:cs typeface="Arial" panose="020B0604020202020204" pitchFamily="34" charset="0"/>
                  </a:rPr>
                  <a:t>最长公共子序列。</a:t>
                </a:r>
                <a:endParaRPr lang="en-US" altLang="zh-CN" sz="2400" dirty="0">
                  <a:solidFill>
                    <a:srgbClr val="0000CC"/>
                  </a:solidFill>
                  <a:latin typeface="Arial" panose="020B0604020202020204" pitchFamily="34" charset="0"/>
                  <a:cs typeface="Arial" panose="020B0604020202020204" pitchFamily="34" charset="0"/>
                </a:endParaRPr>
              </a:p>
              <a:p>
                <a:pPr marL="891000" lvl="1" indent="-457200">
                  <a:lnSpc>
                    <a:spcPts val="3700"/>
                  </a:lnSpc>
                  <a:buFont typeface="Wingdings" panose="05000000000000000000" pitchFamily="2" charset="2"/>
                  <a:buChar char="ü"/>
                </a:pPr>
                <a:r>
                  <a:rPr lang="zh-CN" altLang="en-US" sz="2400" dirty="0">
                    <a:solidFill>
                      <a:srgbClr val="0000CC"/>
                    </a:solidFill>
                    <a:latin typeface="Arial" panose="020B0604020202020204" pitchFamily="34" charset="0"/>
                    <a:cs typeface="Arial" panose="020B0604020202020204" pitchFamily="34" charset="0"/>
                  </a:rPr>
                  <a:t>如果 </a:t>
                </a:r>
                <a:r>
                  <a:rPr lang="en-US" altLang="zh-CN" sz="2400" dirty="0" err="1">
                    <a:solidFill>
                      <a:srgbClr val="FF0000"/>
                    </a:solidFill>
                    <a:latin typeface="Arial" panose="020B0604020202020204" pitchFamily="34" charset="0"/>
                    <a:ea typeface="楷体_GB2312" pitchFamily="49" charset="-122"/>
                    <a:cs typeface="Arial" panose="020B0604020202020204" pitchFamily="34" charset="0"/>
                  </a:rPr>
                  <a:t>z</a:t>
                </a:r>
                <a:r>
                  <a:rPr lang="en-US" altLang="zh-CN" sz="2400" baseline="-25000" dirty="0" err="1">
                    <a:solidFill>
                      <a:srgbClr val="FF0000"/>
                    </a:solidFill>
                    <a:latin typeface="Arial" panose="020B0604020202020204" pitchFamily="34" charset="0"/>
                    <a:ea typeface="楷体_GB2312" pitchFamily="49" charset="-122"/>
                    <a:cs typeface="Arial" panose="020B0604020202020204" pitchFamily="34" charset="0"/>
                  </a:rPr>
                  <a:t>k</a:t>
                </a:r>
                <a14:m>
                  <m:oMath xmlns:m="http://schemas.openxmlformats.org/officeDocument/2006/math">
                    <m:sSub>
                      <m:sSubPr>
                        <m:ctrlPr>
                          <a:rPr lang="en-US" altLang="zh-CN" sz="2400" i="1">
                            <a:solidFill>
                              <a:srgbClr val="FF0000"/>
                            </a:solidFill>
                            <a:latin typeface="Cambria Math" panose="02040503050406030204" pitchFamily="18" charset="0"/>
                          </a:rPr>
                        </m:ctrlPr>
                      </m:sSubPr>
                      <m:e>
                        <m:r>
                          <a:rPr lang="en-US" altLang="zh-CN" sz="240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𝒙</m:t>
                        </m:r>
                      </m:e>
                      <m:sub>
                        <m:r>
                          <a:rPr lang="en-US" altLang="zh-CN" sz="2400" i="1">
                            <a:solidFill>
                              <a:srgbClr val="FF0000"/>
                            </a:solidFill>
                            <a:latin typeface="Cambria Math" panose="02040503050406030204" pitchFamily="18" charset="0"/>
                          </a:rPr>
                          <m:t>𝒊</m:t>
                        </m:r>
                      </m:sub>
                    </m:sSub>
                  </m:oMath>
                </a14:m>
                <a:r>
                  <a:rPr lang="zh-CN" altLang="en-US" sz="2400" dirty="0">
                    <a:solidFill>
                      <a:srgbClr val="0000CC"/>
                    </a:solidFill>
                    <a:latin typeface="Arial" panose="020B0604020202020204" pitchFamily="34" charset="0"/>
                    <a:cs typeface="Arial" panose="020B0604020202020204" pitchFamily="34" charset="0"/>
                  </a:rPr>
                  <a:t>，</a:t>
                </a:r>
                <a:r>
                  <a:rPr lang="en-US" altLang="zh-CN" sz="2400" dirty="0">
                    <a:latin typeface="Arial" panose="020B0604020202020204" pitchFamily="34" charset="0"/>
                    <a:ea typeface="楷体_GB2312" pitchFamily="49" charset="-122"/>
                    <a:cs typeface="Arial" panose="020B0604020202020204" pitchFamily="34" charset="0"/>
                  </a:rPr>
                  <a:t> </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𝑿</m:t>
                    </m:r>
                    <m:r>
                      <a:rPr lang="en-US" altLang="zh-CN" sz="2400" i="1" baseline="-25000" dirty="0">
                        <a:latin typeface="Cambria Math" panose="02040503050406030204" pitchFamily="18" charset="0"/>
                        <a:ea typeface="楷体_GB2312" pitchFamily="49" charset="-122"/>
                        <a:cs typeface="Arial" panose="020B0604020202020204" pitchFamily="34" charset="0"/>
                      </a:rPr>
                      <m:t>𝒊</m:t>
                    </m:r>
                    <m:r>
                      <a:rPr lang="en-US" altLang="zh-CN" sz="2400" i="1" baseline="-25000" dirty="0">
                        <a:latin typeface="Cambria Math" panose="02040503050406030204" pitchFamily="18" charset="0"/>
                        <a:ea typeface="楷体_GB2312" pitchFamily="49" charset="-122"/>
                        <a:cs typeface="Arial" panose="020B0604020202020204" pitchFamily="34" charset="0"/>
                      </a:rPr>
                      <m:t>−1</m:t>
                    </m:r>
                    <m:r>
                      <a:rPr lang="zh-CN" altLang="en-US" sz="2400" i="1" dirty="0">
                        <a:latin typeface="Cambria Math" panose="02040503050406030204" pitchFamily="18" charset="0"/>
                        <a:ea typeface="楷体_GB2312" pitchFamily="49" charset="-122"/>
                        <a:cs typeface="Arial" panose="020B0604020202020204" pitchFamily="34" charset="0"/>
                      </a:rPr>
                      <m:t>和</m:t>
                    </m:r>
                    <m:r>
                      <a:rPr lang="en-US" altLang="zh-CN" sz="2400" i="1" dirty="0">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oMath>
                </a14:m>
                <a:r>
                  <a:rPr lang="zh-CN" altLang="en-US" sz="2400" dirty="0"/>
                  <a:t>的一个公共子序列，如果</a:t>
                </a:r>
                <a14:m>
                  <m:oMath xmlns:m="http://schemas.openxmlformats.org/officeDocument/2006/math">
                    <m:r>
                      <a:rPr lang="zh-CN" altLang="en-US" sz="2400" i="1">
                        <a:latin typeface="Cambria Math" panose="02040503050406030204" pitchFamily="18" charset="0"/>
                        <a:ea typeface="楷体_GB2312" pitchFamily="49" charset="-122"/>
                        <a:cs typeface="Arial" panose="020B0604020202020204" pitchFamily="34" charset="0"/>
                      </a:rPr>
                      <m:t>存在</m:t>
                    </m:r>
                    <m:sSub>
                      <m:sSubPr>
                        <m:ctrlPr>
                          <a:rPr lang="en-US" altLang="zh-CN" sz="2400" i="1" dirty="0">
                            <a:latin typeface="Cambria Math" panose="02040503050406030204" pitchFamily="18" charset="0"/>
                            <a:ea typeface="楷体_GB2312" pitchFamily="49" charset="-122"/>
                            <a:cs typeface="Arial" panose="020B0604020202020204" pitchFamily="34" charset="0"/>
                          </a:rPr>
                        </m:ctrlPr>
                      </m:sSubPr>
                      <m:e>
                        <m:r>
                          <a:rPr lang="en-US" altLang="zh-CN" sz="2400" i="1" dirty="0">
                            <a:latin typeface="Cambria Math" panose="02040503050406030204" pitchFamily="18" charset="0"/>
                            <a:ea typeface="楷体_GB2312" pitchFamily="49" charset="-122"/>
                            <a:cs typeface="Arial" panose="020B0604020202020204" pitchFamily="34" charset="0"/>
                          </a:rPr>
                          <m:t>𝑿</m:t>
                        </m:r>
                      </m:e>
                      <m:sub>
                        <m:r>
                          <a:rPr lang="en-US" altLang="zh-CN" sz="2400" i="1" dirty="0">
                            <a:latin typeface="Cambria Math" panose="02040503050406030204" pitchFamily="18" charset="0"/>
                            <a:ea typeface="楷体_GB2312" pitchFamily="49" charset="-122"/>
                            <a:cs typeface="Arial" panose="020B0604020202020204" pitchFamily="34" charset="0"/>
                          </a:rPr>
                          <m:t>𝒊</m:t>
                        </m:r>
                        <m:r>
                          <a:rPr lang="en-US" altLang="zh-CN" sz="2400" i="1" dirty="0">
                            <a:latin typeface="Cambria Math" panose="02040503050406030204" pitchFamily="18" charset="0"/>
                            <a:ea typeface="楷体_GB2312" pitchFamily="49" charset="-122"/>
                            <a:cs typeface="Arial" panose="020B0604020202020204" pitchFamily="34" charset="0"/>
                          </a:rPr>
                          <m:t>−</m:t>
                        </m:r>
                        <m:r>
                          <a:rPr lang="en-US" altLang="zh-CN" sz="2400" i="1" dirty="0">
                            <a:latin typeface="Cambria Math" panose="02040503050406030204" pitchFamily="18" charset="0"/>
                            <a:ea typeface="楷体_GB2312" pitchFamily="49" charset="-122"/>
                            <a:cs typeface="Arial" panose="020B0604020202020204" pitchFamily="34" charset="0"/>
                          </a:rPr>
                          <m:t>𝟏</m:t>
                        </m:r>
                      </m:sub>
                    </m:sSub>
                    <m:r>
                      <a:rPr lang="zh-CN" altLang="en-US" sz="2400" i="1" dirty="0">
                        <a:latin typeface="Cambria Math" panose="02040503050406030204" pitchFamily="18" charset="0"/>
                        <a:ea typeface="楷体_GB2312" pitchFamily="49" charset="-122"/>
                        <a:cs typeface="Arial" panose="020B0604020202020204" pitchFamily="34" charset="0"/>
                      </a:rPr>
                      <m:t>和</m:t>
                    </m:r>
                    <m:sSub>
                      <m:sSubPr>
                        <m:ctrlPr>
                          <a:rPr lang="en-US" altLang="zh-CN" sz="2400" i="1" dirty="0">
                            <a:latin typeface="Cambria Math" panose="02040503050406030204" pitchFamily="18" charset="0"/>
                            <a:ea typeface="楷体_GB2312" pitchFamily="49" charset="-122"/>
                            <a:cs typeface="Arial" panose="020B0604020202020204" pitchFamily="34" charset="0"/>
                          </a:rPr>
                        </m:ctrlPr>
                      </m:sSubPr>
                      <m:e>
                        <m:r>
                          <a:rPr lang="en-US" altLang="zh-CN" sz="2400" i="1" dirty="0">
                            <a:latin typeface="Cambria Math" panose="02040503050406030204" pitchFamily="18" charset="0"/>
                            <a:ea typeface="楷体_GB2312" pitchFamily="49" charset="-122"/>
                            <a:cs typeface="Arial" panose="020B0604020202020204" pitchFamily="34" charset="0"/>
                          </a:rPr>
                          <m:t>𝒀</m:t>
                        </m:r>
                      </m:e>
                      <m:sub>
                        <m:r>
                          <a:rPr lang="en-US" altLang="zh-CN" sz="2400" i="1" dirty="0">
                            <a:latin typeface="Cambria Math" panose="02040503050406030204" pitchFamily="18" charset="0"/>
                            <a:ea typeface="楷体_GB2312" pitchFamily="49" charset="-122"/>
                            <a:cs typeface="Arial" panose="020B0604020202020204" pitchFamily="34" charset="0"/>
                          </a:rPr>
                          <m:t>𝒋</m:t>
                        </m:r>
                      </m:sub>
                    </m:sSub>
                    <m:r>
                      <a:rPr lang="zh-CN" altLang="en-US" sz="2400" i="1" dirty="0">
                        <a:latin typeface="Cambria Math" panose="02040503050406030204" pitchFamily="18" charset="0"/>
                        <a:ea typeface="楷体_GB2312" pitchFamily="49" charset="-122"/>
                        <a:cs typeface="Arial" panose="020B0604020202020204" pitchFamily="34" charset="0"/>
                      </a:rPr>
                      <m:t>的</m:t>
                    </m:r>
                  </m:oMath>
                </a14:m>
                <a:r>
                  <a:rPr lang="zh-CN" altLang="en-US" sz="2400" dirty="0">
                    <a:latin typeface="Arial" panose="020B0604020202020204" pitchFamily="34" charset="0"/>
                    <a:cs typeface="Arial" panose="020B0604020202020204" pitchFamily="34" charset="0"/>
                  </a:rPr>
                  <a:t>另一个公共子序列</a:t>
                </a:r>
                <a:r>
                  <a:rPr lang="en-US" altLang="zh-CN" sz="2400" dirty="0">
                    <a:latin typeface="Arial" panose="020B0604020202020204" pitchFamily="34" charset="0"/>
                    <a:cs typeface="Arial" panose="020B0604020202020204" pitchFamily="34" charset="0"/>
                  </a:rPr>
                  <a:t>W</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W</a:t>
                </a:r>
                <a:r>
                  <a:rPr lang="zh-CN" altLang="en-US" sz="2400" dirty="0">
                    <a:latin typeface="Arial" panose="020B0604020202020204" pitchFamily="34" charset="0"/>
                    <a:cs typeface="Arial" panose="020B0604020202020204" pitchFamily="34" charset="0"/>
                  </a:rPr>
                  <a:t>的长度大于</a:t>
                </a:r>
                <a:r>
                  <a:rPr lang="en-US" altLang="zh-CN" sz="2400" dirty="0">
                    <a:latin typeface="Arial" panose="020B0604020202020204" pitchFamily="34" charset="0"/>
                    <a:cs typeface="Arial" panose="020B0604020202020204" pitchFamily="34" charset="0"/>
                  </a:rPr>
                  <a:t>k</a:t>
                </a:r>
                <a:r>
                  <a:rPr lang="zh-CN" altLang="en-US" sz="2400" dirty="0">
                    <a:latin typeface="Arial" panose="020B0604020202020204" pitchFamily="34" charset="0"/>
                    <a:cs typeface="Arial" panose="020B0604020202020204" pitchFamily="34" charset="0"/>
                  </a:rPr>
                  <a:t>，则</a:t>
                </a:r>
                <a:r>
                  <a:rPr lang="en-US" altLang="zh-CN" sz="2400" dirty="0">
                    <a:latin typeface="Arial" panose="020B0604020202020204" pitchFamily="34" charset="0"/>
                    <a:cs typeface="Arial" panose="020B0604020202020204" pitchFamily="34" charset="0"/>
                  </a:rPr>
                  <a:t>W</a:t>
                </a:r>
                <a:r>
                  <a:rPr lang="zh-CN" altLang="en-US" sz="2400" dirty="0">
                    <a:latin typeface="Arial" panose="020B0604020202020204" pitchFamily="34" charset="0"/>
                    <a:cs typeface="Arial" panose="020B0604020202020204" pitchFamily="34" charset="0"/>
                  </a:rPr>
                  <a:t>也</a:t>
                </a:r>
                <a:r>
                  <a:rPr lang="zh-CN" altLang="en-US" sz="2400"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𝑿</m:t>
                    </m:r>
                    <m:r>
                      <a:rPr lang="en-US" altLang="zh-CN" sz="2400" i="1" baseline="-25000" dirty="0">
                        <a:latin typeface="Cambria Math" panose="02040503050406030204" pitchFamily="18" charset="0"/>
                        <a:ea typeface="楷体_GB2312" pitchFamily="49" charset="-122"/>
                        <a:cs typeface="Arial" panose="020B0604020202020204" pitchFamily="34" charset="0"/>
                      </a:rPr>
                      <m:t>𝒊</m:t>
                    </m:r>
                    <m:r>
                      <a:rPr lang="zh-CN" altLang="en-US" sz="2400" i="1" dirty="0">
                        <a:latin typeface="Cambria Math" panose="02040503050406030204" pitchFamily="18" charset="0"/>
                        <a:ea typeface="楷体_GB2312" pitchFamily="49" charset="-122"/>
                        <a:cs typeface="Arial" panose="020B0604020202020204" pitchFamily="34" charset="0"/>
                      </a:rPr>
                      <m:t>和</m:t>
                    </m:r>
                    <m:r>
                      <a:rPr lang="en-US" altLang="zh-CN" sz="2400" i="1" dirty="0">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oMath>
                </a14:m>
                <a:r>
                  <a:rPr lang="zh-CN" altLang="en-US" sz="2400" dirty="0"/>
                  <a:t>的一个公共子序列，与“</a:t>
                </a:r>
                <a:r>
                  <a:rPr lang="en-US" altLang="zh-CN" sz="2400" dirty="0">
                    <a:solidFill>
                      <a:srgbClr val="FF0000"/>
                    </a:solidFill>
                    <a:latin typeface="Arial" panose="020B0604020202020204" pitchFamily="34" charset="0"/>
                    <a:ea typeface="楷体_GB2312" pitchFamily="49" charset="-122"/>
                    <a:cs typeface="Arial" panose="020B0604020202020204" pitchFamily="34" charset="0"/>
                  </a:rPr>
                  <a:t>Z</a:t>
                </a:r>
                <a:r>
                  <a:rPr lang="en-US" altLang="zh-CN" sz="2400" baseline="-25000" dirty="0" err="1">
                    <a:solidFill>
                      <a:srgbClr val="FF0000"/>
                    </a:solidFill>
                    <a:latin typeface="Arial" panose="020B0604020202020204" pitchFamily="34" charset="0"/>
                    <a:ea typeface="楷体_GB2312" pitchFamily="49" charset="-122"/>
                    <a:cs typeface="Arial" panose="020B0604020202020204" pitchFamily="34" charset="0"/>
                  </a:rPr>
                  <a:t>k</a:t>
                </a:r>
                <a:r>
                  <a:rPr lang="zh-CN" altLang="en-US" sz="2400" dirty="0">
                    <a:solidFill>
                      <a:srgbClr val="FF0000"/>
                    </a:solidFill>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solidFill>
                          <a:srgbClr val="FF0000"/>
                        </a:solidFill>
                        <a:latin typeface="Cambria Math" panose="02040503050406030204" pitchFamily="18" charset="0"/>
                        <a:ea typeface="楷体_GB2312" pitchFamily="49" charset="-122"/>
                        <a:cs typeface="Arial" panose="020B0604020202020204" pitchFamily="34" charset="0"/>
                      </a:rPr>
                      <m:t>𝑿</m:t>
                    </m:r>
                    <m:r>
                      <a:rPr lang="en-US" altLang="zh-CN" sz="2400" i="1" baseline="-25000" dirty="0">
                        <a:solidFill>
                          <a:srgbClr val="FF0000"/>
                        </a:solidFill>
                        <a:latin typeface="Cambria Math" panose="02040503050406030204" pitchFamily="18" charset="0"/>
                        <a:ea typeface="楷体_GB2312" pitchFamily="49" charset="-122"/>
                        <a:cs typeface="Arial" panose="020B0604020202020204" pitchFamily="34" charset="0"/>
                      </a:rPr>
                      <m:t>𝒊</m:t>
                    </m:r>
                    <m:r>
                      <a:rPr lang="zh-CN" altLang="en-US" sz="2400" i="1" dirty="0">
                        <a:solidFill>
                          <a:srgbClr val="FF0000"/>
                        </a:solidFill>
                        <a:latin typeface="Cambria Math" panose="02040503050406030204" pitchFamily="18" charset="0"/>
                        <a:ea typeface="楷体_GB2312" pitchFamily="49" charset="-122"/>
                        <a:cs typeface="Arial" panose="020B0604020202020204" pitchFamily="34" charset="0"/>
                      </a:rPr>
                      <m:t>和</m:t>
                    </m:r>
                    <m:r>
                      <a:rPr lang="en-US" altLang="zh-CN" sz="2400" i="1" dirty="0">
                        <a:solidFill>
                          <a:srgbClr val="FF0000"/>
                        </a:solidFill>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solidFill>
                          <a:srgbClr val="FF0000"/>
                        </a:solidFill>
                        <a:latin typeface="Cambria Math" panose="02040503050406030204" pitchFamily="18" charset="0"/>
                        <a:ea typeface="楷体_GB2312" pitchFamily="49" charset="-122"/>
                        <a:cs typeface="Arial" panose="020B0604020202020204" pitchFamily="34" charset="0"/>
                      </a:rPr>
                      <m:t>𝒋</m:t>
                    </m:r>
                  </m:oMath>
                </a14:m>
                <a:r>
                  <a:rPr lang="zh-CN" altLang="en-US" sz="2400" dirty="0">
                    <a:solidFill>
                      <a:srgbClr val="FF0000"/>
                    </a:solidFill>
                  </a:rPr>
                  <a:t>的最长公共子序列，长度为</a:t>
                </a:r>
                <a:r>
                  <a:rPr lang="en-US" altLang="zh-CN" sz="2400" dirty="0">
                    <a:solidFill>
                      <a:srgbClr val="FF0000"/>
                    </a:solidFill>
                  </a:rPr>
                  <a:t>k</a:t>
                </a:r>
                <a:r>
                  <a:rPr lang="zh-CN" altLang="en-US" sz="2400" dirty="0"/>
                  <a:t>”矛盾。因此，</a:t>
                </a:r>
                <a:r>
                  <a:rPr lang="en-US" altLang="zh-CN" sz="2400" dirty="0">
                    <a:solidFill>
                      <a:srgbClr val="FF0000"/>
                    </a:solidFill>
                    <a:latin typeface="Arial" panose="020B0604020202020204" pitchFamily="34" charset="0"/>
                    <a:ea typeface="楷体_GB2312" pitchFamily="49" charset="-122"/>
                    <a:cs typeface="Arial" panose="020B0604020202020204" pitchFamily="34" charset="0"/>
                  </a:rPr>
                  <a:t>z</a:t>
                </a:r>
                <a:r>
                  <a:rPr lang="en-US" altLang="zh-CN" sz="2400" baseline="-25000" dirty="0" err="1">
                    <a:solidFill>
                      <a:srgbClr val="FF0000"/>
                    </a:solidFill>
                    <a:latin typeface="Arial" panose="020B0604020202020204" pitchFamily="34" charset="0"/>
                    <a:ea typeface="楷体_GB2312" pitchFamily="49" charset="-122"/>
                    <a:cs typeface="Arial" panose="020B0604020202020204" pitchFamily="34" charset="0"/>
                  </a:rPr>
                  <a:t>k</a:t>
                </a:r>
                <a14:m>
                  <m:oMath xmlns:m="http://schemas.openxmlformats.org/officeDocument/2006/math">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𝒙</m:t>
                        </m:r>
                      </m:e>
                      <m:sub>
                        <m:r>
                          <a:rPr lang="en-US" altLang="zh-CN" sz="2400" i="1">
                            <a:solidFill>
                              <a:srgbClr val="FF0000"/>
                            </a:solidFill>
                            <a:latin typeface="Cambria Math" panose="02040503050406030204" pitchFamily="18" charset="0"/>
                          </a:rPr>
                          <m:t>𝒊</m:t>
                        </m:r>
                      </m:sub>
                    </m:sSub>
                  </m:oMath>
                </a14:m>
                <a:r>
                  <a:rPr lang="zh-CN" altLang="en-US" sz="2400" dirty="0"/>
                  <a:t>，</a:t>
                </a:r>
                <a:r>
                  <a:rPr lang="en-US" altLang="zh-CN" sz="2400" dirty="0">
                    <a:latin typeface="Arial" panose="020B0604020202020204" pitchFamily="34" charset="0"/>
                    <a:ea typeface="楷体_GB2312" pitchFamily="49" charset="-122"/>
                    <a:cs typeface="Arial" panose="020B0604020202020204" pitchFamily="34" charset="0"/>
                  </a:rPr>
                  <a:t> 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𝑿</m:t>
                    </m:r>
                    <m:r>
                      <a:rPr lang="en-US" altLang="zh-CN" sz="2400" i="1" baseline="-25000" dirty="0">
                        <a:latin typeface="Cambria Math" panose="02040503050406030204" pitchFamily="18" charset="0"/>
                        <a:ea typeface="楷体_GB2312" pitchFamily="49" charset="-122"/>
                        <a:cs typeface="Arial" panose="020B0604020202020204" pitchFamily="34" charset="0"/>
                      </a:rPr>
                      <m:t>𝒊</m:t>
                    </m:r>
                    <m:r>
                      <a:rPr lang="en-US" altLang="zh-CN" sz="2400" i="1" baseline="-25000" dirty="0">
                        <a:latin typeface="Cambria Math" panose="02040503050406030204" pitchFamily="18" charset="0"/>
                        <a:ea typeface="楷体_GB2312" pitchFamily="49" charset="-122"/>
                        <a:cs typeface="Arial" panose="020B0604020202020204" pitchFamily="34" charset="0"/>
                      </a:rPr>
                      <m:t>−1</m:t>
                    </m:r>
                    <m:r>
                      <a:rPr lang="zh-CN" altLang="en-US" sz="2400" i="1" dirty="0">
                        <a:latin typeface="Cambria Math" panose="02040503050406030204" pitchFamily="18" charset="0"/>
                        <a:ea typeface="楷体_GB2312" pitchFamily="49" charset="-122"/>
                        <a:cs typeface="Arial" panose="020B0604020202020204" pitchFamily="34" charset="0"/>
                      </a:rPr>
                      <m:t>和</m:t>
                    </m:r>
                    <m:r>
                      <a:rPr lang="en-US" altLang="zh-CN" sz="2400" i="1" dirty="0">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oMath>
                </a14:m>
                <a:r>
                  <a:rPr lang="zh-CN" altLang="en-US" sz="2400" dirty="0"/>
                  <a:t>的一个最长公共子序列</a:t>
                </a:r>
                <a:r>
                  <a:rPr lang="en-US" altLang="zh-CN" sz="2400" dirty="0"/>
                  <a:t>(</a:t>
                </a:r>
                <a14:m>
                  <m:oMath xmlns:m="http://schemas.openxmlformats.org/officeDocument/2006/math">
                    <m:r>
                      <a:rPr lang="zh-CN" altLang="en-US" sz="2400" dirty="0">
                        <a:solidFill>
                          <a:srgbClr val="FF0000"/>
                        </a:solidFill>
                        <a:latin typeface="Cambria Math" panose="02040503050406030204" pitchFamily="18" charset="0"/>
                      </a:rPr>
                      <m:t>长度</m:t>
                    </m:r>
                    <m:r>
                      <a:rPr lang="en-US" altLang="zh-CN" sz="2400" i="1">
                        <a:solidFill>
                          <a:srgbClr val="FF0000"/>
                        </a:solidFill>
                        <a:latin typeface="Cambria Math" panose="02040503050406030204" pitchFamily="18" charset="0"/>
                      </a:rPr>
                      <m:t>𝒄</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𝒊</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𝟏</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𝒋</m:t>
                        </m:r>
                      </m:e>
                    </m:d>
                  </m:oMath>
                </a14:m>
                <a:r>
                  <a:rPr lang="en-US" altLang="zh-CN" sz="2400" dirty="0"/>
                  <a:t>)</a:t>
                </a:r>
                <a:r>
                  <a:rPr lang="zh-CN" altLang="en-US" sz="2400" dirty="0"/>
                  <a:t>。</a:t>
                </a:r>
                <a:endParaRPr lang="en-US" altLang="zh-CN" sz="2400" dirty="0"/>
              </a:p>
              <a:p>
                <a:pPr marL="891000" lvl="1" indent="-457200">
                  <a:lnSpc>
                    <a:spcPts val="3700"/>
                  </a:lnSpc>
                  <a:buFont typeface="Wingdings" panose="05000000000000000000" pitchFamily="2" charset="2"/>
                  <a:buChar char="ü"/>
                </a:pPr>
                <a:r>
                  <a:rPr lang="zh-CN" altLang="en-US" sz="2400" dirty="0"/>
                  <a:t>同理可证：</a:t>
                </a:r>
                <a:r>
                  <a:rPr lang="zh-CN" altLang="en-US" sz="2400" dirty="0">
                    <a:solidFill>
                      <a:srgbClr val="0000CC"/>
                    </a:solidFill>
                    <a:latin typeface="Arial" panose="020B0604020202020204" pitchFamily="34" charset="0"/>
                    <a:cs typeface="Arial" panose="020B0604020202020204" pitchFamily="34" charset="0"/>
                  </a:rPr>
                  <a:t>如果 </a:t>
                </a:r>
                <a:r>
                  <a:rPr lang="en-US" altLang="zh-CN" sz="2400" dirty="0" err="1">
                    <a:solidFill>
                      <a:srgbClr val="FF0000"/>
                    </a:solidFill>
                    <a:latin typeface="Arial" panose="020B0604020202020204" pitchFamily="34" charset="0"/>
                    <a:ea typeface="楷体_GB2312" pitchFamily="49" charset="-122"/>
                    <a:cs typeface="Arial" panose="020B0604020202020204" pitchFamily="34" charset="0"/>
                  </a:rPr>
                  <a:t>z</a:t>
                </a:r>
                <a:r>
                  <a:rPr lang="en-US" altLang="zh-CN" sz="2400" baseline="-25000" dirty="0" err="1">
                    <a:solidFill>
                      <a:srgbClr val="FF0000"/>
                    </a:solidFill>
                    <a:latin typeface="Arial" panose="020B0604020202020204" pitchFamily="34" charset="0"/>
                    <a:ea typeface="楷体_GB2312" pitchFamily="49" charset="-122"/>
                    <a:cs typeface="Arial" panose="020B0604020202020204" pitchFamily="34" charset="0"/>
                  </a:rPr>
                  <a:t>k</a:t>
                </a:r>
                <a14:m>
                  <m:oMath xmlns:m="http://schemas.openxmlformats.org/officeDocument/2006/math">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𝒚</m:t>
                        </m:r>
                      </m:e>
                      <m:sub>
                        <m:r>
                          <a:rPr lang="en-US" altLang="zh-CN" sz="2400" b="1" i="1" smtClean="0">
                            <a:solidFill>
                              <a:srgbClr val="FF0000"/>
                            </a:solidFill>
                            <a:latin typeface="Cambria Math" panose="02040503050406030204" pitchFamily="18" charset="0"/>
                          </a:rPr>
                          <m:t>𝒋</m:t>
                        </m:r>
                      </m:sub>
                    </m:sSub>
                  </m:oMath>
                </a14:m>
                <a:r>
                  <a:rPr lang="zh-CN" altLang="en-US" sz="2400" dirty="0"/>
                  <a:t>，</a:t>
                </a:r>
                <a:r>
                  <a:rPr lang="en-US" altLang="zh-CN" sz="2400" dirty="0">
                    <a:latin typeface="Arial" panose="020B0604020202020204" pitchFamily="34" charset="0"/>
                    <a:ea typeface="楷体_GB2312" pitchFamily="49" charset="-122"/>
                    <a:cs typeface="Arial" panose="020B0604020202020204" pitchFamily="34" charset="0"/>
                  </a:rPr>
                  <a:t> </a:t>
                </a:r>
                <a:r>
                  <a:rPr lang="en-US" altLang="zh-CN" sz="2400" dirty="0" err="1">
                    <a:latin typeface="Arial" panose="020B0604020202020204" pitchFamily="34" charset="0"/>
                    <a:ea typeface="楷体_GB2312" pitchFamily="49" charset="-122"/>
                    <a:cs typeface="Arial" panose="020B0604020202020204" pitchFamily="34" charset="0"/>
                  </a:rPr>
                  <a:t>Z</a:t>
                </a:r>
                <a:r>
                  <a:rPr lang="en-US" altLang="zh-CN" sz="2400" baseline="-25000" dirty="0" err="1">
                    <a:latin typeface="Arial" panose="020B0604020202020204" pitchFamily="34" charset="0"/>
                    <a:ea typeface="楷体_GB2312" pitchFamily="49" charset="-122"/>
                    <a:cs typeface="Arial" panose="020B0604020202020204" pitchFamily="34" charset="0"/>
                  </a:rPr>
                  <a:t>k</a:t>
                </a:r>
                <a:r>
                  <a:rPr lang="zh-CN" altLang="en-US" sz="2400" dirty="0">
                    <a:latin typeface="Arial" panose="020B0604020202020204" pitchFamily="34" charset="0"/>
                    <a:ea typeface="楷体_GB2312" pitchFamily="49" charset="-122"/>
                    <a:cs typeface="Arial" panose="020B0604020202020204" pitchFamily="34" charset="0"/>
                  </a:rPr>
                  <a:t>是</a:t>
                </a:r>
                <a14:m>
                  <m:oMath xmlns:m="http://schemas.openxmlformats.org/officeDocument/2006/math">
                    <m:r>
                      <a:rPr lang="en-US" altLang="zh-CN" sz="2400" i="1" dirty="0">
                        <a:latin typeface="Cambria Math" panose="02040503050406030204" pitchFamily="18" charset="0"/>
                        <a:ea typeface="楷体_GB2312" pitchFamily="49" charset="-122"/>
                        <a:cs typeface="Arial" panose="020B0604020202020204" pitchFamily="34" charset="0"/>
                      </a:rPr>
                      <m:t>𝑿</m:t>
                    </m:r>
                    <m:r>
                      <a:rPr lang="en-US" altLang="zh-CN" sz="2400" i="1" baseline="-25000" dirty="0">
                        <a:latin typeface="Cambria Math" panose="02040503050406030204" pitchFamily="18" charset="0"/>
                        <a:ea typeface="楷体_GB2312" pitchFamily="49" charset="-122"/>
                        <a:cs typeface="Arial" panose="020B0604020202020204" pitchFamily="34" charset="0"/>
                      </a:rPr>
                      <m:t>𝒊</m:t>
                    </m:r>
                    <m:r>
                      <a:rPr lang="zh-CN" altLang="en-US" sz="2400" i="1" dirty="0">
                        <a:latin typeface="Cambria Math" panose="02040503050406030204" pitchFamily="18" charset="0"/>
                        <a:ea typeface="楷体_GB2312" pitchFamily="49" charset="-122"/>
                        <a:cs typeface="Arial" panose="020B0604020202020204" pitchFamily="34" charset="0"/>
                      </a:rPr>
                      <m:t>和</m:t>
                    </m:r>
                    <m:r>
                      <a:rPr lang="en-US" altLang="zh-CN" sz="2400" i="1" dirty="0">
                        <a:latin typeface="Cambria Math" panose="02040503050406030204" pitchFamily="18" charset="0"/>
                        <a:ea typeface="楷体_GB2312" pitchFamily="49" charset="-122"/>
                        <a:cs typeface="Arial" panose="020B0604020202020204" pitchFamily="34" charset="0"/>
                      </a:rPr>
                      <m:t>𝒀</m:t>
                    </m:r>
                    <m:r>
                      <a:rPr lang="en-US" altLang="zh-CN" sz="2400" i="1" baseline="-25000" dirty="0" err="1">
                        <a:latin typeface="Cambria Math" panose="02040503050406030204" pitchFamily="18" charset="0"/>
                        <a:ea typeface="楷体_GB2312" pitchFamily="49" charset="-122"/>
                        <a:cs typeface="Arial" panose="020B0604020202020204" pitchFamily="34" charset="0"/>
                      </a:rPr>
                      <m:t>𝒋</m:t>
                    </m:r>
                    <m:r>
                      <a:rPr lang="en-US" altLang="zh-CN" sz="2400" i="1" baseline="-25000" dirty="0" err="1">
                        <a:latin typeface="Cambria Math" panose="02040503050406030204" pitchFamily="18" charset="0"/>
                        <a:ea typeface="楷体_GB2312" pitchFamily="49" charset="-122"/>
                        <a:cs typeface="Arial" panose="020B0604020202020204" pitchFamily="34" charset="0"/>
                      </a:rPr>
                      <m:t>−1</m:t>
                    </m:r>
                  </m:oMath>
                </a14:m>
                <a:r>
                  <a:rPr lang="zh-CN" altLang="en-US" sz="2400" dirty="0"/>
                  <a:t>的一个最长公共子序列</a:t>
                </a:r>
                <a:r>
                  <a:rPr lang="en-US" altLang="zh-CN" sz="2400" dirty="0"/>
                  <a:t>(</a:t>
                </a:r>
                <a14:m>
                  <m:oMath xmlns:m="http://schemas.openxmlformats.org/officeDocument/2006/math">
                    <m:r>
                      <a:rPr lang="zh-CN" altLang="en-US" sz="2400" dirty="0">
                        <a:solidFill>
                          <a:srgbClr val="FF0000"/>
                        </a:solidFill>
                        <a:latin typeface="Cambria Math" panose="02040503050406030204" pitchFamily="18" charset="0"/>
                      </a:rPr>
                      <m:t>长度</m:t>
                    </m:r>
                    <m:r>
                      <a:rPr lang="en-US" altLang="zh-CN" sz="2400" i="1">
                        <a:solidFill>
                          <a:srgbClr val="FF0000"/>
                        </a:solidFill>
                        <a:latin typeface="Cambria Math" panose="02040503050406030204" pitchFamily="18" charset="0"/>
                      </a:rPr>
                      <m:t>𝒄</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𝒊</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𝒋</m:t>
                        </m:r>
                        <m:r>
                          <a:rPr lang="en-US" altLang="zh-CN" sz="2400" i="1">
                            <a:solidFill>
                              <a:srgbClr val="FF0000"/>
                            </a:solidFill>
                            <a:latin typeface="Cambria Math" panose="02040503050406030204" pitchFamily="18" charset="0"/>
                          </a:rPr>
                          <m:t>−1</m:t>
                        </m:r>
                      </m:e>
                    </m:d>
                  </m:oMath>
                </a14:m>
                <a:r>
                  <a:rPr lang="en-US" altLang="zh-CN" sz="2400" dirty="0"/>
                  <a:t>) </a:t>
                </a:r>
                <a:r>
                  <a:rPr lang="zh-CN" altLang="en-US" sz="2400" dirty="0"/>
                  <a:t>。</a:t>
                </a:r>
                <a:endParaRPr lang="en-US" altLang="zh-CN" sz="2400" dirty="0"/>
              </a:p>
              <a:p>
                <a:pPr marL="891000" lvl="1" indent="-457200">
                  <a:lnSpc>
                    <a:spcPts val="3700"/>
                  </a:lnSpc>
                  <a:buFont typeface="Wingdings" panose="05000000000000000000" pitchFamily="2" charset="2"/>
                  <a:buChar char="ü"/>
                </a:pPr>
                <a14:m>
                  <m:oMath xmlns:m="http://schemas.openxmlformats.org/officeDocument/2006/math">
                    <m:r>
                      <a:rPr lang="en-US" altLang="zh-CN" sz="2400" i="1">
                        <a:solidFill>
                          <a:srgbClr val="FF0000"/>
                        </a:solidFill>
                        <a:latin typeface="Cambria Math" panose="02040503050406030204" pitchFamily="18" charset="0"/>
                      </a:rPr>
                      <m:t>𝒄</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𝒊</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𝒋</m:t>
                        </m:r>
                      </m:e>
                    </m:d>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𝒎𝒂𝒙</m:t>
                    </m:r>
                    <m:d>
                      <m:dPr>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𝒄</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𝒊</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𝟏</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𝒋</m:t>
                            </m:r>
                          </m:e>
                        </m:d>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𝒄</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𝒊</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𝒋</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𝟏</m:t>
                            </m:r>
                          </m:e>
                        </m:d>
                      </m:e>
                    </m:d>
                  </m:oMath>
                </a14:m>
                <a:endParaRPr lang="en-US" altLang="zh-CN"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1736" r="-1001" b="-115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4187746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i</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err="1">
                <a:latin typeface="Arial" panose="020B0604020202020204" pitchFamily="34" charset="0"/>
                <a:ea typeface="楷体_GB2312" pitchFamily="49" charset="-122"/>
                <a:cs typeface="Arial" panose="020B0604020202020204" pitchFamily="34" charset="0"/>
              </a:rPr>
              <a:t>Y</a:t>
            </a:r>
            <a:r>
              <a:rPr lang="en-US" altLang="zh-CN" baseline="-25000" dirty="0" err="1">
                <a:latin typeface="Arial" panose="020B0604020202020204" pitchFamily="34" charset="0"/>
                <a:ea typeface="楷体_GB2312" pitchFamily="49" charset="-122"/>
                <a:cs typeface="Arial" panose="020B0604020202020204" pitchFamily="34" charset="0"/>
              </a:rPr>
              <a:t>j</a:t>
            </a:r>
            <a:r>
              <a:rPr lang="zh-CN" altLang="en-US" dirty="0">
                <a:latin typeface="Arial" panose="020B0604020202020204" pitchFamily="34" charset="0"/>
                <a:ea typeface="楷体_GB2312" pitchFamily="49" charset="-122"/>
                <a:cs typeface="Arial" panose="020B0604020202020204" pitchFamily="34" charset="0"/>
              </a:rPr>
              <a:t>的最长公共子序列</a:t>
            </a:r>
            <a:r>
              <a:rPr lang="en-US" altLang="zh-CN" dirty="0" err="1">
                <a:latin typeface="Arial" panose="020B0604020202020204" pitchFamily="34" charset="0"/>
                <a:ea typeface="楷体_GB2312" pitchFamily="49" charset="-122"/>
                <a:cs typeface="Arial" panose="020B0604020202020204" pitchFamily="34" charset="0"/>
              </a:rPr>
              <a:t>Z</a:t>
            </a:r>
            <a:r>
              <a:rPr lang="en-US" altLang="zh-CN" baseline="-25000" dirty="0" err="1">
                <a:latin typeface="Arial" panose="020B0604020202020204" pitchFamily="34" charset="0"/>
                <a:ea typeface="楷体_GB2312" pitchFamily="49" charset="-122"/>
                <a:cs typeface="Arial" panose="020B0604020202020204" pitchFamily="34" charset="0"/>
              </a:rPr>
              <a:t>k</a:t>
            </a:r>
            <a:r>
              <a:rPr lang="zh-CN" altLang="en-US" dirty="0">
                <a:latin typeface="Arial" panose="020B0604020202020204" pitchFamily="34" charset="0"/>
                <a:ea typeface="楷体_GB2312" pitchFamily="49" charset="-122"/>
                <a:cs typeface="Arial" panose="020B0604020202020204" pitchFamily="34" charset="0"/>
              </a:rPr>
              <a:t>包含</a:t>
            </a:r>
            <a:r>
              <a:rPr lang="en-US" altLang="zh-CN"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i</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err="1">
                <a:latin typeface="Arial" panose="020B0604020202020204" pitchFamily="34" charset="0"/>
                <a:ea typeface="楷体_GB2312" pitchFamily="49" charset="-122"/>
                <a:cs typeface="Arial" panose="020B0604020202020204" pitchFamily="34" charset="0"/>
              </a:rPr>
              <a:t>Y</a:t>
            </a:r>
            <a:r>
              <a:rPr lang="en-US" altLang="zh-CN" baseline="-25000" dirty="0" err="1">
                <a:latin typeface="Arial" panose="020B0604020202020204" pitchFamily="34" charset="0"/>
                <a:ea typeface="楷体_GB2312" pitchFamily="49" charset="-122"/>
                <a:cs typeface="Arial" panose="020B0604020202020204" pitchFamily="34" charset="0"/>
              </a:rPr>
              <a:t>j</a:t>
            </a:r>
            <a:r>
              <a:rPr lang="zh-CN" altLang="en-US" dirty="0">
                <a:latin typeface="Arial" panose="020B0604020202020204" pitchFamily="34" charset="0"/>
                <a:ea typeface="楷体_GB2312" pitchFamily="49" charset="-122"/>
                <a:cs typeface="Arial" panose="020B0604020202020204" pitchFamily="34" charset="0"/>
              </a:rPr>
              <a:t>的前缀的最长公共子序列，即</a:t>
            </a:r>
            <a:r>
              <a:rPr lang="en-US" altLang="zh-CN" dirty="0" err="1">
                <a:latin typeface="Arial" panose="020B0604020202020204" pitchFamily="34" charset="0"/>
                <a:ea typeface="楷体_GB2312" pitchFamily="49" charset="-122"/>
                <a:cs typeface="Arial" panose="020B0604020202020204" pitchFamily="34" charset="0"/>
              </a:rPr>
              <a:t>Z</a:t>
            </a:r>
            <a:r>
              <a:rPr lang="en-US" altLang="zh-CN" baseline="-25000" dirty="0" err="1">
                <a:latin typeface="Arial" panose="020B0604020202020204" pitchFamily="34" charset="0"/>
                <a:ea typeface="楷体_GB2312" pitchFamily="49" charset="-122"/>
                <a:cs typeface="Arial" panose="020B0604020202020204" pitchFamily="34" charset="0"/>
              </a:rPr>
              <a:t>k</a:t>
            </a:r>
            <a:r>
              <a:rPr lang="en-US" altLang="zh-CN" baseline="-25000" dirty="0">
                <a:latin typeface="Arial" panose="020B0604020202020204" pitchFamily="34" charset="0"/>
                <a:ea typeface="楷体_GB2312" pitchFamily="49" charset="-122"/>
                <a:cs typeface="Arial" panose="020B0604020202020204" pitchFamily="34" charset="0"/>
              </a:rPr>
              <a:t> </a:t>
            </a:r>
            <a:r>
              <a:rPr lang="zh-CN" altLang="en-US" dirty="0">
                <a:latin typeface="Arial" panose="020B0604020202020204" pitchFamily="34" charset="0"/>
                <a:ea typeface="楷体_GB2312" pitchFamily="49" charset="-122"/>
                <a:cs typeface="Arial" panose="020B0604020202020204" pitchFamily="34" charset="0"/>
              </a:rPr>
              <a:t>包含：</a:t>
            </a:r>
            <a:endParaRPr lang="en-US" altLang="zh-CN" dirty="0">
              <a:latin typeface="Arial" panose="020B0604020202020204" pitchFamily="34" charset="0"/>
              <a:ea typeface="楷体_GB2312" pitchFamily="49" charset="-122"/>
              <a:cs typeface="Arial" panose="020B0604020202020204" pitchFamily="34" charset="0"/>
            </a:endParaRPr>
          </a:p>
          <a:p>
            <a:pPr lvl="1"/>
            <a:r>
              <a:rPr lang="en-US" altLang="zh-CN"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i-1</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err="1">
                <a:latin typeface="Arial" panose="020B0604020202020204" pitchFamily="34" charset="0"/>
                <a:ea typeface="楷体_GB2312" pitchFamily="49" charset="-122"/>
                <a:cs typeface="Arial" panose="020B0604020202020204" pitchFamily="34" charset="0"/>
              </a:rPr>
              <a:t>Y</a:t>
            </a:r>
            <a:r>
              <a:rPr lang="en-US" altLang="zh-CN" baseline="-25000" dirty="0" err="1">
                <a:latin typeface="Arial" panose="020B0604020202020204" pitchFamily="34" charset="0"/>
                <a:ea typeface="楷体_GB2312" pitchFamily="49" charset="-122"/>
                <a:cs typeface="Arial" panose="020B0604020202020204" pitchFamily="34" charset="0"/>
              </a:rPr>
              <a:t>j</a:t>
            </a:r>
            <a:r>
              <a:rPr lang="zh-CN" altLang="en-US" dirty="0">
                <a:latin typeface="Arial" panose="020B0604020202020204" pitchFamily="34" charset="0"/>
                <a:ea typeface="楷体_GB2312" pitchFamily="49" charset="-122"/>
                <a:cs typeface="Arial" panose="020B0604020202020204" pitchFamily="34" charset="0"/>
              </a:rPr>
              <a:t>的最长公共子序列</a:t>
            </a:r>
            <a:endParaRPr lang="en-US" altLang="zh-CN" baseline="-25000" dirty="0">
              <a:latin typeface="Arial" panose="020B0604020202020204" pitchFamily="34" charset="0"/>
              <a:ea typeface="楷体_GB2312" pitchFamily="49" charset="-122"/>
              <a:cs typeface="Arial" panose="020B0604020202020204" pitchFamily="34" charset="0"/>
            </a:endParaRPr>
          </a:p>
          <a:p>
            <a:pPr lvl="1"/>
            <a:r>
              <a:rPr lang="en-US" altLang="zh-CN"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i</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en-US" altLang="zh-CN" baseline="-25000" dirty="0">
                <a:latin typeface="Arial" panose="020B0604020202020204" pitchFamily="34" charset="0"/>
                <a:ea typeface="楷体_GB2312" pitchFamily="49" charset="-122"/>
                <a:cs typeface="Arial" panose="020B0604020202020204" pitchFamily="34" charset="0"/>
              </a:rPr>
              <a:t>j-1</a:t>
            </a:r>
            <a:r>
              <a:rPr lang="zh-CN" altLang="en-US" dirty="0">
                <a:latin typeface="Arial" panose="020B0604020202020204" pitchFamily="34" charset="0"/>
                <a:ea typeface="楷体_GB2312" pitchFamily="49" charset="-122"/>
                <a:cs typeface="Arial" panose="020B0604020202020204" pitchFamily="34" charset="0"/>
              </a:rPr>
              <a:t>的最长公共子序列</a:t>
            </a:r>
            <a:endParaRPr lang="en-US" altLang="zh-CN" baseline="-25000" dirty="0">
              <a:latin typeface="Arial" panose="020B0604020202020204" pitchFamily="34" charset="0"/>
              <a:ea typeface="楷体_GB2312" pitchFamily="49" charset="-122"/>
              <a:cs typeface="Arial" panose="020B0604020202020204" pitchFamily="34" charset="0"/>
            </a:endParaRPr>
          </a:p>
          <a:p>
            <a:pPr lvl="1"/>
            <a:r>
              <a:rPr lang="en-US" altLang="zh-CN" dirty="0">
                <a:latin typeface="Arial" panose="020B0604020202020204" pitchFamily="34" charset="0"/>
                <a:ea typeface="楷体_GB2312" pitchFamily="49" charset="-122"/>
                <a:cs typeface="Arial" panose="020B0604020202020204" pitchFamily="34" charset="0"/>
              </a:rPr>
              <a:t>X</a:t>
            </a:r>
            <a:r>
              <a:rPr lang="en-US" altLang="zh-CN" baseline="-25000" dirty="0">
                <a:latin typeface="Arial" panose="020B0604020202020204" pitchFamily="34" charset="0"/>
                <a:ea typeface="楷体_GB2312" pitchFamily="49" charset="-122"/>
                <a:cs typeface="Arial" panose="020B0604020202020204" pitchFamily="34" charset="0"/>
              </a:rPr>
              <a:t>i-1</a:t>
            </a:r>
            <a:r>
              <a:rPr lang="zh-CN" altLang="en-US" dirty="0">
                <a:latin typeface="Arial" panose="020B0604020202020204" pitchFamily="34" charset="0"/>
                <a:ea typeface="楷体_GB2312" pitchFamily="49" charset="-122"/>
                <a:cs typeface="Arial" panose="020B0604020202020204" pitchFamily="34" charset="0"/>
              </a:rPr>
              <a:t>和</a:t>
            </a:r>
            <a:r>
              <a:rPr lang="en-US" altLang="zh-CN" dirty="0">
                <a:latin typeface="Arial" panose="020B0604020202020204" pitchFamily="34" charset="0"/>
                <a:ea typeface="楷体_GB2312" pitchFamily="49" charset="-122"/>
                <a:cs typeface="Arial" panose="020B0604020202020204" pitchFamily="34" charset="0"/>
              </a:rPr>
              <a:t>Y</a:t>
            </a:r>
            <a:r>
              <a:rPr lang="en-US" altLang="zh-CN" baseline="-25000" dirty="0">
                <a:latin typeface="Arial" panose="020B0604020202020204" pitchFamily="34" charset="0"/>
                <a:ea typeface="楷体_GB2312" pitchFamily="49" charset="-122"/>
                <a:cs typeface="Arial" panose="020B0604020202020204" pitchFamily="34" charset="0"/>
              </a:rPr>
              <a:t>j-1</a:t>
            </a:r>
            <a:r>
              <a:rPr lang="zh-CN" altLang="en-US" dirty="0">
                <a:latin typeface="Arial" panose="020B0604020202020204" pitchFamily="34" charset="0"/>
                <a:ea typeface="楷体_GB2312" pitchFamily="49" charset="-122"/>
                <a:cs typeface="Arial" panose="020B0604020202020204" pitchFamily="34" charset="0"/>
              </a:rPr>
              <a:t>的最长公共子序列</a:t>
            </a:r>
            <a:endParaRPr lang="en-US" altLang="zh-CN" dirty="0">
              <a:latin typeface="Arial" panose="020B0604020202020204" pitchFamily="34" charset="0"/>
              <a:cs typeface="Arial" panose="020B0604020202020204" pitchFamily="34" charset="0"/>
            </a:endParaRPr>
          </a:p>
          <a:p>
            <a:pPr marL="0" indent="0">
              <a:buNone/>
            </a:pPr>
            <a:endParaRPr lang="en-US" altLang="zh-CN" dirty="0"/>
          </a:p>
          <a:p>
            <a:pPr lvl="1"/>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
        <p:nvSpPr>
          <p:cNvPr id="4" name="矩形 3"/>
          <p:cNvSpPr/>
          <p:nvPr/>
        </p:nvSpPr>
        <p:spPr>
          <a:xfrm>
            <a:off x="5357611" y="2665927"/>
            <a:ext cx="3606085" cy="1107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rgbClr val="FF0000"/>
                </a:solidFill>
              </a:rPr>
              <a:t>最长公共子序列问题具有最优子结构性质。</a:t>
            </a:r>
          </a:p>
        </p:txBody>
      </p:sp>
    </p:spTree>
    <p:extLst>
      <p:ext uri="{BB962C8B-B14F-4D97-AF65-F5344CB8AC3E}">
        <p14:creationId xmlns:p14="http://schemas.microsoft.com/office/powerpoint/2010/main" val="331540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 y="4589208"/>
            <a:ext cx="8214360" cy="212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内容占位符 2"/>
          <p:cNvSpPr>
            <a:spLocks noGrp="1"/>
          </p:cNvSpPr>
          <p:nvPr>
            <p:ph idx="1"/>
          </p:nvPr>
        </p:nvSpPr>
        <p:spPr>
          <a:xfrm>
            <a:off x="0" y="1205949"/>
            <a:ext cx="9144000" cy="3538329"/>
          </a:xfrm>
          <a:solidFill>
            <a:schemeClr val="bg1"/>
          </a:solidFill>
          <a:ln>
            <a:solidFill>
              <a:schemeClr val="tx2">
                <a:lumMod val="60000"/>
                <a:lumOff val="40000"/>
              </a:schemeClr>
            </a:solidFill>
          </a:ln>
        </p:spPr>
        <p:txBody>
          <a:bodyPr>
            <a:normAutofit/>
          </a:bodyPr>
          <a:lstStyle/>
          <a:p>
            <a:pPr>
              <a:lnSpc>
                <a:spcPct val="120000"/>
              </a:lnSpc>
              <a:spcBef>
                <a:spcPts val="0"/>
              </a:spcBef>
              <a:spcAft>
                <a:spcPts val="0"/>
              </a:spcAft>
            </a:pPr>
            <a:r>
              <a:rPr lang="zh-CN" altLang="en-US" sz="2000" b="1" dirty="0">
                <a:solidFill>
                  <a:srgbClr val="FF0000"/>
                </a:solidFill>
                <a:latin typeface="Times New Roman" panose="02020603050405020304" pitchFamily="18" charset="0"/>
                <a:cs typeface="Times New Roman" panose="02020603050405020304" pitchFamily="18" charset="0"/>
              </a:rPr>
              <a:t>记忆化搜索</a:t>
            </a:r>
          </a:p>
          <a:p>
            <a:pPr>
              <a:lnSpc>
                <a:spcPct val="120000"/>
              </a:lnSpc>
              <a:spcBef>
                <a:spcPts val="0"/>
              </a:spcBef>
              <a:spcAft>
                <a:spcPts val="0"/>
              </a:spcAft>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数组</a:t>
            </a:r>
            <a:r>
              <a:rPr lang="en-US" altLang="zh-CN" sz="2000" b="1" dirty="0">
                <a:latin typeface="Times New Roman" panose="02020603050405020304" pitchFamily="18" charset="0"/>
                <a:cs typeface="Times New Roman" panose="02020603050405020304" pitchFamily="18" charset="0"/>
              </a:rPr>
              <a:t>d</a:t>
            </a:r>
            <a:r>
              <a:rPr lang="zh-CN" altLang="en-US" sz="2000" b="1" dirty="0">
                <a:latin typeface="Times New Roman" panose="02020603050405020304" pitchFamily="18" charset="0"/>
                <a:cs typeface="Times New Roman" panose="02020603050405020304" pitchFamily="18" charset="0"/>
              </a:rPr>
              <a:t>的全部元素初始化为 </a:t>
            </a:r>
            <a:r>
              <a:rPr lang="en-US" altLang="zh-CN" sz="2000" b="1" dirty="0">
                <a:latin typeface="Times New Roman" panose="02020603050405020304" pitchFamily="18" charset="0"/>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solve (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i ,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j)</a:t>
            </a:r>
          </a:p>
          <a:p>
            <a:pPr>
              <a:lnSpc>
                <a:spcPct val="120000"/>
              </a:lnSpc>
              <a:spcBef>
                <a:spcPts val="0"/>
              </a:spcBef>
              <a:spcAft>
                <a:spcPts val="0"/>
              </a:spcAft>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if(i == n)  return a[</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最底层</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if(d[</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 &gt;= 0) return d[</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曾经计算过</a:t>
            </a:r>
            <a:r>
              <a:rPr lang="en-US" altLang="zh-CN" sz="2000" b="1" dirty="0">
                <a:solidFill>
                  <a:srgbClr val="FF0000"/>
                </a:solidFill>
                <a:latin typeface="Times New Roman" panose="02020603050405020304" pitchFamily="18" charset="0"/>
                <a:cs typeface="Times New Roman" panose="02020603050405020304" pitchFamily="18" charset="0"/>
              </a:rPr>
              <a:t>d[</a:t>
            </a:r>
            <a:r>
              <a:rPr lang="en-US" altLang="zh-CN" sz="2000" dirty="0" err="1">
                <a:solidFill>
                  <a:srgbClr val="FF0000"/>
                </a:solidFill>
                <a:latin typeface="Times New Roman" panose="02020603050405020304" pitchFamily="18" charset="0"/>
                <a:cs typeface="Times New Roman" panose="02020603050405020304" pitchFamily="18" charset="0"/>
              </a:rPr>
              <a:t>i,</a:t>
            </a:r>
            <a:r>
              <a:rPr lang="en-US" altLang="zh-CN" sz="2000" b="1" dirty="0" err="1">
                <a:solidFill>
                  <a:srgbClr val="FF0000"/>
                </a:solidFill>
                <a:latin typeface="Times New Roman" panose="02020603050405020304" pitchFamily="18" charset="0"/>
                <a:cs typeface="Times New Roman" panose="02020603050405020304" pitchFamily="18" charset="0"/>
              </a:rPr>
              <a:t>j</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则不再计算了</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 =a[</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]+max{solve (i+1,j), solve (i+1 , j +1)};</a:t>
            </a:r>
          </a:p>
          <a:p>
            <a:pPr>
              <a:lnSpc>
                <a:spcPct val="120000"/>
              </a:lnSpc>
              <a:spcBef>
                <a:spcPts val="0"/>
              </a:spcBef>
              <a:spcAft>
                <a:spcPts val="0"/>
              </a:spcAft>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 d[</a:t>
            </a:r>
            <a:r>
              <a:rPr lang="en-US" altLang="zh-CN" sz="2000" dirty="0" err="1">
                <a:latin typeface="Times New Roman" panose="02020603050405020304" pitchFamily="18" charset="0"/>
                <a:cs typeface="Times New Roman" panose="02020603050405020304" pitchFamily="18" charset="0"/>
              </a:rPr>
              <a:t>i,</a:t>
            </a:r>
            <a:r>
              <a:rPr lang="en-US" altLang="zh-CN" sz="2000" b="1" dirty="0" err="1">
                <a:latin typeface="Times New Roman" panose="02020603050405020304" pitchFamily="18" charset="0"/>
                <a:cs typeface="Times New Roman" panose="02020603050405020304" pitchFamily="18" charset="0"/>
              </a:rPr>
              <a:t>j</a:t>
            </a:r>
            <a:r>
              <a:rPr lang="en-US" altLang="zh-CN" sz="2000" b="1" dirty="0">
                <a:latin typeface="Times New Roman" panose="02020603050405020304" pitchFamily="18" charset="0"/>
                <a:cs typeface="Times New Roman" panose="02020603050405020304" pitchFamily="18" charset="0"/>
              </a:rPr>
              <a:t>];</a:t>
            </a:r>
          </a:p>
          <a:p>
            <a:pPr>
              <a:lnSpc>
                <a:spcPct val="120000"/>
              </a:lnSpc>
              <a:spcBef>
                <a:spcPts val="0"/>
              </a:spcBef>
              <a:spcAft>
                <a:spcPts val="0"/>
              </a:spcAft>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p>
          <a:p>
            <a:pPr>
              <a:lnSpc>
                <a:spcPct val="120000"/>
              </a:lnSpc>
              <a:spcBef>
                <a:spcPts val="0"/>
              </a:spcBef>
              <a:spcAft>
                <a:spcPts val="0"/>
              </a:spcAft>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加入了记忆化，保证每个结点只访问一次。</a:t>
            </a:r>
          </a:p>
        </p:txBody>
      </p:sp>
      <p:sp>
        <p:nvSpPr>
          <p:cNvPr id="4"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Tree>
    <p:extLst>
      <p:ext uri="{BB962C8B-B14F-4D97-AF65-F5344CB8AC3E}">
        <p14:creationId xmlns:p14="http://schemas.microsoft.com/office/powerpoint/2010/main" val="2162239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LCS(</a:t>
            </a:r>
            <a:r>
              <a:rPr lang="en-US" altLang="zh-CN" dirty="0" err="1">
                <a:latin typeface="Arial" panose="020B0604020202020204" pitchFamily="34" charset="0"/>
                <a:cs typeface="Arial" panose="020B0604020202020204" pitchFamily="34" charset="0"/>
              </a:rPr>
              <a:t>X,Y,i,j</a:t>
            </a:r>
            <a:r>
              <a:rPr lang="en-US" altLang="zh-CN" dirty="0">
                <a:latin typeface="Arial" panose="020B0604020202020204" pitchFamily="34" charset="0"/>
                <a:cs typeface="Arial" panose="020B0604020202020204" pitchFamily="34" charset="0"/>
              </a:rPr>
              <a:t>)       //X[1…i],Y[1…j]</a:t>
            </a:r>
            <a:endParaRPr lang="zh-CN" altLang="zh-CN" dirty="0">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a:t>
            </a:r>
            <a:endParaRPr lang="zh-CN" altLang="zh-CN" dirty="0">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    if(i==0 OR j==0) </a:t>
            </a:r>
            <a:r>
              <a:rPr lang="en-US" altLang="zh-CN" dirty="0">
                <a:solidFill>
                  <a:srgbClr val="FF0000"/>
                </a:solidFill>
                <a:latin typeface="Arial" panose="020B0604020202020204" pitchFamily="34" charset="0"/>
                <a:cs typeface="Arial" panose="020B0604020202020204" pitchFamily="34" charset="0"/>
              </a:rPr>
              <a:t>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0</a:t>
            </a:r>
            <a:r>
              <a:rPr lang="en-US" altLang="zh-CN" dirty="0">
                <a:latin typeface="Arial" panose="020B0604020202020204" pitchFamily="34" charset="0"/>
                <a:cs typeface="Arial" panose="020B0604020202020204" pitchFamily="34" charset="0"/>
              </a:rPr>
              <a:t>;</a:t>
            </a:r>
            <a:endParaRPr lang="zh-CN" altLang="zh-CN" dirty="0">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    else if(X[i]==Y[j])     </a:t>
            </a:r>
            <a:r>
              <a:rPr lang="en-US" altLang="zh-CN" dirty="0">
                <a:solidFill>
                  <a:srgbClr val="FF0000"/>
                </a:solidFill>
                <a:latin typeface="Arial" panose="020B0604020202020204" pitchFamily="34" charset="0"/>
                <a:cs typeface="Arial" panose="020B0604020202020204" pitchFamily="34" charset="0"/>
              </a:rPr>
              <a:t>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LCS(X,Y,i-1,j-1)+1;</a:t>
            </a:r>
            <a:endParaRPr lang="zh-CN" altLang="zh-CN" dirty="0">
              <a:solidFill>
                <a:srgbClr val="FF0000"/>
              </a:solidFill>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            else    </a:t>
            </a:r>
            <a:r>
              <a:rPr lang="en-US" altLang="zh-CN" dirty="0">
                <a:solidFill>
                  <a:srgbClr val="FF0000"/>
                </a:solidFill>
                <a:latin typeface="Arial" panose="020B0604020202020204" pitchFamily="34" charset="0"/>
                <a:cs typeface="Arial" panose="020B0604020202020204" pitchFamily="34" charset="0"/>
              </a:rPr>
              <a:t>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max{LCS(X,Y,i-1,j),LCS(X,Y,i,j-1)};</a:t>
            </a:r>
          </a:p>
          <a:p>
            <a:pPr marL="0" indent="0">
              <a:lnSpc>
                <a:spcPts val="43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return c[</a:t>
            </a:r>
            <a:r>
              <a:rPr lang="en-US" altLang="zh-CN"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  </a:t>
            </a:r>
            <a:endParaRPr lang="zh-CN" altLang="zh-CN" dirty="0">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latin typeface="Arial" panose="020B0604020202020204" pitchFamily="34" charset="0"/>
                <a:cs typeface="Arial" panose="020B0604020202020204" pitchFamily="34" charset="0"/>
              </a:rPr>
              <a:t>}</a:t>
            </a:r>
          </a:p>
          <a:p>
            <a:pPr marL="0" indent="0">
              <a:lnSpc>
                <a:spcPts val="4300"/>
              </a:lnSpc>
              <a:spcBef>
                <a:spcPts val="0"/>
              </a:spcBef>
              <a:spcAft>
                <a:spcPts val="0"/>
              </a:spcAft>
              <a:buNone/>
            </a:pPr>
            <a:r>
              <a:rPr lang="zh-CN" altLang="en-US" dirty="0">
                <a:latin typeface="Arial" panose="020B0604020202020204" pitchFamily="34" charset="0"/>
                <a:cs typeface="Arial" panose="020B0604020202020204" pitchFamily="34" charset="0"/>
              </a:rPr>
              <a:t>最坏情况下，</a:t>
            </a:r>
            <a:r>
              <a:rPr lang="en-US" altLang="zh-CN" dirty="0">
                <a:latin typeface="Arial" panose="020B0604020202020204" pitchFamily="34" charset="0"/>
                <a:cs typeface="Arial" panose="020B0604020202020204" pitchFamily="34" charset="0"/>
              </a:rPr>
              <a:t>X[i]≠Y[j]</a:t>
            </a:r>
            <a:r>
              <a:rPr lang="zh-CN" altLang="en-US" dirty="0">
                <a:latin typeface="Arial" panose="020B0604020202020204" pitchFamily="34" charset="0"/>
                <a:cs typeface="Arial" panose="020B0604020202020204" pitchFamily="34" charset="0"/>
              </a:rPr>
              <a:t>，每次递归求解两个子问题：</a:t>
            </a:r>
            <a:endParaRPr lang="en-US" altLang="zh-CN" dirty="0">
              <a:latin typeface="Arial" panose="020B0604020202020204" pitchFamily="34" charset="0"/>
              <a:cs typeface="Arial" panose="020B0604020202020204" pitchFamily="34" charset="0"/>
            </a:endParaRPr>
          </a:p>
          <a:p>
            <a:pPr marL="0" indent="0">
              <a:lnSpc>
                <a:spcPts val="43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LCS(X,Y,i-1,j)</a:t>
            </a:r>
            <a:r>
              <a:rPr lang="zh-CN" altLang="en-US"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rPr>
              <a:t>LCS(X,Y,i,j-1)</a:t>
            </a:r>
            <a:endParaRPr lang="zh-CN" altLang="zh-CN" dirty="0">
              <a:latin typeface="Arial" panose="020B0604020202020204" pitchFamily="34" charset="0"/>
              <a:cs typeface="Arial" panose="020B0604020202020204" pitchFamily="34"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18946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9918" y="1897912"/>
            <a:ext cx="9131300" cy="4465735"/>
          </a:xfrm>
          <a:prstGeom prst="rect">
            <a:avLst/>
          </a:prstGeom>
        </p:spPr>
      </p:pic>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
        <p:nvSpPr>
          <p:cNvPr id="6" name="矩形 5"/>
          <p:cNvSpPr/>
          <p:nvPr/>
        </p:nvSpPr>
        <p:spPr>
          <a:xfrm>
            <a:off x="167425" y="1249251"/>
            <a:ext cx="3863662" cy="579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rgbClr val="FF0000"/>
                </a:solidFill>
                <a:latin typeface="Arial" panose="020B0604020202020204" pitchFamily="34" charset="0"/>
                <a:cs typeface="Arial" panose="020B0604020202020204" pitchFamily="34" charset="0"/>
              </a:rPr>
              <a:t>计算</a:t>
            </a:r>
            <a:r>
              <a:rPr lang="en-US" altLang="zh-CN" sz="3200" b="1" dirty="0">
                <a:solidFill>
                  <a:srgbClr val="FF0000"/>
                </a:solidFill>
                <a:latin typeface="Arial" panose="020B0604020202020204" pitchFamily="34" charset="0"/>
                <a:cs typeface="Arial" panose="020B0604020202020204" pitchFamily="34" charset="0"/>
              </a:rPr>
              <a:t>LCS(X,Y,3,4)</a:t>
            </a:r>
            <a:endParaRPr lang="zh-CN" altLang="en-US" sz="3200" b="1" dirty="0">
              <a:solidFill>
                <a:srgbClr val="FF0000"/>
              </a:solidFill>
              <a:latin typeface="Arial" panose="020B0604020202020204" pitchFamily="34" charset="0"/>
              <a:cs typeface="Arial" panose="020B0604020202020204" pitchFamily="34" charset="0"/>
            </a:endParaRPr>
          </a:p>
        </p:txBody>
      </p:sp>
      <p:sp>
        <p:nvSpPr>
          <p:cNvPr id="7" name="矩形 6"/>
          <p:cNvSpPr/>
          <p:nvPr/>
        </p:nvSpPr>
        <p:spPr>
          <a:xfrm>
            <a:off x="4346620" y="1249251"/>
            <a:ext cx="4794598" cy="1017431"/>
          </a:xfrm>
          <a:prstGeom prst="rect">
            <a:avLst/>
          </a:prstGeom>
        </p:spPr>
        <p:txBody>
          <a:bodyPr wrap="square">
            <a:spAutoFit/>
          </a:bodyPr>
          <a:lstStyle/>
          <a:p>
            <a:r>
              <a:rPr lang="zh-CN" altLang="en-US" sz="2000" b="1" dirty="0">
                <a:latin typeface="华文楷体" panose="02010600040101010101" pitchFamily="2" charset="-122"/>
                <a:ea typeface="华文楷体" panose="02010600040101010101" pitchFamily="2" charset="-122"/>
              </a:rPr>
              <a:t>利用问题的最优子结构性质，以自底向上的方式递归地从子问题的最优解逐步构造出整个问题的最优解。</a:t>
            </a:r>
            <a:endParaRPr lang="zh-CN" altLang="en-US" sz="2000" dirty="0"/>
          </a:p>
        </p:txBody>
      </p:sp>
      <p:sp>
        <p:nvSpPr>
          <p:cNvPr id="2" name="矩形 1"/>
          <p:cNvSpPr/>
          <p:nvPr/>
        </p:nvSpPr>
        <p:spPr>
          <a:xfrm>
            <a:off x="2382592" y="2915343"/>
            <a:ext cx="2614412" cy="540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CC"/>
                </a:solidFill>
              </a:rPr>
              <a:t>指数级运行时间</a:t>
            </a:r>
          </a:p>
        </p:txBody>
      </p:sp>
    </p:spTree>
    <p:extLst>
      <p:ext uri="{BB962C8B-B14F-4D97-AF65-F5344CB8AC3E}">
        <p14:creationId xmlns:p14="http://schemas.microsoft.com/office/powerpoint/2010/main" val="288164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a:latin typeface="Arial" panose="020B0604020202020204" pitchFamily="34" charset="0"/>
                    <a:cs typeface="Arial" panose="020B0604020202020204" pitchFamily="34" charset="0"/>
                  </a:rPr>
                  <a:t>重叠子问题（</a:t>
                </a:r>
                <a:r>
                  <a:rPr lang="en-US" altLang="zh-CN" i="1" dirty="0">
                    <a:latin typeface="Arial" panose="020B0604020202020204" pitchFamily="34" charset="0"/>
                    <a:cs typeface="Arial" panose="020B0604020202020204" pitchFamily="34" charset="0"/>
                  </a:rPr>
                  <a:t>Overlapping </a:t>
                </a:r>
                <a:r>
                  <a:rPr lang="en-US" altLang="zh-CN" i="1" dirty="0" err="1">
                    <a:latin typeface="Arial" panose="020B0604020202020204" pitchFamily="34" charset="0"/>
                    <a:cs typeface="Arial" panose="020B0604020202020204" pitchFamily="34" charset="0"/>
                  </a:rPr>
                  <a:t>subproblems</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lnSpc>
                    <a:spcPts val="4000"/>
                  </a:lnSpc>
                </a:pPr>
                <a:r>
                  <a:rPr lang="zh-CN" altLang="en-US" dirty="0">
                    <a:solidFill>
                      <a:srgbClr val="FF0000"/>
                    </a:solidFill>
                    <a:latin typeface="Arial" panose="020B0604020202020204" pitchFamily="34" charset="0"/>
                    <a:cs typeface="Arial" panose="020B0604020202020204" pitchFamily="34" charset="0"/>
                  </a:rPr>
                  <a:t>最长公共子序列问题具有重叠子问题性质。</a:t>
                </a:r>
                <a:endParaRPr lang="en-US" altLang="zh-CN" dirty="0">
                  <a:solidFill>
                    <a:srgbClr val="FF0000"/>
                  </a:solidFill>
                  <a:latin typeface="Arial" panose="020B0604020202020204" pitchFamily="34" charset="0"/>
                  <a:cs typeface="Arial" panose="020B0604020202020204" pitchFamily="34" charset="0"/>
                </a:endParaRPr>
              </a:p>
              <a:p>
                <a:pPr lvl="1">
                  <a:lnSpc>
                    <a:spcPts val="4000"/>
                  </a:lnSpc>
                </a:pPr>
                <a:r>
                  <a:rPr lang="zh-CN" altLang="en-US" dirty="0">
                    <a:solidFill>
                      <a:srgbClr val="0000CC"/>
                    </a:solidFill>
                    <a:latin typeface="Arial" panose="020B0604020202020204" pitchFamily="34" charset="0"/>
                    <a:cs typeface="Arial" panose="020B0604020202020204" pitchFamily="34" charset="0"/>
                  </a:rPr>
                  <a:t>计算</a:t>
                </a:r>
                <a:r>
                  <a:rPr lang="en-US" altLang="zh-CN" dirty="0">
                    <a:solidFill>
                      <a:srgbClr val="0000CC"/>
                    </a:solidFill>
                    <a:latin typeface="Arial" panose="020B0604020202020204" pitchFamily="34" charset="0"/>
                    <a:cs typeface="Arial" panose="020B0604020202020204" pitchFamily="34" charset="0"/>
                  </a:rPr>
                  <a:t>X[1…m]</a:t>
                </a:r>
                <a:r>
                  <a:rPr lang="zh-CN" altLang="en-US" dirty="0">
                    <a:solidFill>
                      <a:srgbClr val="0000CC"/>
                    </a:solidFill>
                    <a:latin typeface="Arial" panose="020B0604020202020204" pitchFamily="34" charset="0"/>
                    <a:cs typeface="Arial" panose="020B0604020202020204" pitchFamily="34" charset="0"/>
                  </a:rPr>
                  <a:t>和</a:t>
                </a:r>
                <a:r>
                  <a:rPr lang="en-US" altLang="zh-CN" dirty="0">
                    <a:solidFill>
                      <a:srgbClr val="0000CC"/>
                    </a:solidFill>
                    <a:latin typeface="Arial" panose="020B0604020202020204" pitchFamily="34" charset="0"/>
                    <a:cs typeface="Arial" panose="020B0604020202020204" pitchFamily="34" charset="0"/>
                  </a:rPr>
                  <a:t>Y[1…n]</a:t>
                </a:r>
                <a:r>
                  <a:rPr lang="zh-CN" altLang="en-US" dirty="0">
                    <a:solidFill>
                      <a:srgbClr val="0000CC"/>
                    </a:solidFill>
                    <a:latin typeface="Arial" panose="020B0604020202020204" pitchFamily="34" charset="0"/>
                    <a:cs typeface="Arial" panose="020B0604020202020204" pitchFamily="34" charset="0"/>
                  </a:rPr>
                  <a:t>的最长公共子序列：在所考虑的子问题空间中，</a:t>
                </a:r>
                <a:r>
                  <a:rPr lang="zh-CN" altLang="en-US" dirty="0">
                    <a:solidFill>
                      <a:srgbClr val="0000CC"/>
                    </a:solidFill>
                    <a:latin typeface="Arial" panose="020B0604020202020204" pitchFamily="34" charset="0"/>
                    <a:ea typeface="华文楷体" panose="02010600040101010101" pitchFamily="2" charset="-122"/>
                    <a:cs typeface="Arial" panose="020B0604020202020204" pitchFamily="34" charset="0"/>
                  </a:rPr>
                  <a:t>总共有</a:t>
                </a:r>
                <a14:m>
                  <m:oMath xmlns:m="http://schemas.openxmlformats.org/officeDocument/2006/math">
                    <m:r>
                      <a:rPr lang="en-US" altLang="zh-CN" i="1" dirty="0" smtClean="0">
                        <a:solidFill>
                          <a:srgbClr val="0000CC"/>
                        </a:solidFill>
                        <a:latin typeface="Cambria Math" panose="02040503050406030204" pitchFamily="18" charset="0"/>
                        <a:ea typeface="华文楷体" panose="02010600040101010101" pitchFamily="2" charset="-122"/>
                      </a:rPr>
                      <m:t>𝜃</m:t>
                    </m:r>
                    <m:r>
                      <a:rPr lang="en-US" altLang="zh-CN" i="1" dirty="0" smtClean="0">
                        <a:solidFill>
                          <a:srgbClr val="0000CC"/>
                        </a:solidFill>
                        <a:latin typeface="Cambria Math" panose="02040503050406030204" pitchFamily="18" charset="0"/>
                        <a:ea typeface="华文楷体" panose="02010600040101010101" pitchFamily="2" charset="-122"/>
                      </a:rPr>
                      <m:t>(</m:t>
                    </m:r>
                    <m:r>
                      <a:rPr lang="en-US" altLang="zh-CN" i="1" dirty="0" smtClean="0">
                        <a:solidFill>
                          <a:srgbClr val="0000CC"/>
                        </a:solidFill>
                        <a:latin typeface="Cambria Math" panose="02040503050406030204" pitchFamily="18" charset="0"/>
                        <a:ea typeface="华文楷体" panose="02010600040101010101" pitchFamily="2" charset="-122"/>
                      </a:rPr>
                      <m:t>𝑚</m:t>
                    </m:r>
                    <m:r>
                      <a:rPr lang="en-US" altLang="zh-CN" i="1" dirty="0" smtClean="0">
                        <a:solidFill>
                          <a:srgbClr val="0000CC"/>
                        </a:solidFill>
                        <a:latin typeface="Cambria Math" panose="02040503050406030204" pitchFamily="18" charset="0"/>
                        <a:ea typeface="华文楷体" panose="02010600040101010101" pitchFamily="2" charset="-122"/>
                      </a:rPr>
                      <m:t>∗</m:t>
                    </m:r>
                    <m:r>
                      <a:rPr lang="en-US" altLang="zh-CN" i="1" dirty="0" smtClean="0">
                        <a:solidFill>
                          <a:srgbClr val="0000CC"/>
                        </a:solidFill>
                        <a:latin typeface="Cambria Math" panose="02040503050406030204" pitchFamily="18" charset="0"/>
                        <a:ea typeface="华文楷体" panose="02010600040101010101" pitchFamily="2" charset="-122"/>
                      </a:rPr>
                      <m:t>𝑛</m:t>
                    </m:r>
                    <m:r>
                      <a:rPr lang="en-US" altLang="zh-CN" i="1" dirty="0">
                        <a:solidFill>
                          <a:srgbClr val="0000CC"/>
                        </a:solidFill>
                        <a:latin typeface="Cambria Math" panose="02040503050406030204" pitchFamily="18" charset="0"/>
                        <a:ea typeface="华文楷体" panose="02010600040101010101" pitchFamily="2" charset="-122"/>
                      </a:rPr>
                      <m:t>)</m:t>
                    </m:r>
                  </m:oMath>
                </a14:m>
                <a:r>
                  <a:rPr lang="zh-CN" altLang="en-US" dirty="0">
                    <a:solidFill>
                      <a:srgbClr val="0000CC"/>
                    </a:solidFill>
                    <a:latin typeface="Arial" panose="020B0604020202020204" pitchFamily="34" charset="0"/>
                    <a:ea typeface="华文楷体" panose="02010600040101010101" pitchFamily="2" charset="-122"/>
                    <a:cs typeface="Arial" panose="020B0604020202020204" pitchFamily="34" charset="0"/>
                  </a:rPr>
                  <a:t>个不同的子问题。</a:t>
                </a:r>
                <a:endParaRPr lang="en-US" altLang="zh-CN" dirty="0">
                  <a:solidFill>
                    <a:srgbClr val="0000CC"/>
                  </a:solidFill>
                  <a:latin typeface="Arial" panose="020B0604020202020204" pitchFamily="34" charset="0"/>
                  <a:ea typeface="华文楷体" panose="02010600040101010101" pitchFamily="2" charset="-122"/>
                  <a:cs typeface="Arial" panose="020B0604020202020204" pitchFamily="34" charset="0"/>
                </a:endParaRPr>
              </a:p>
              <a:p>
                <a:pPr lvl="1">
                  <a:lnSpc>
                    <a:spcPts val="4000"/>
                  </a:lnSpc>
                </a:pPr>
                <a:r>
                  <a:rPr lang="zh-CN" altLang="en-US" dirty="0">
                    <a:latin typeface="Arial" panose="020B0604020202020204" pitchFamily="34" charset="0"/>
                    <a:ea typeface="华文楷体" panose="02010600040101010101" pitchFamily="2" charset="-122"/>
                  </a:rPr>
                  <a:t>对每一个子问题只解一次，将其解存入一个表中，当再次需要解此子问题时，直接查找，避免重复计算。</a:t>
                </a:r>
              </a:p>
              <a:p>
                <a:pPr lvl="1">
                  <a:lnSpc>
                    <a:spcPts val="4000"/>
                  </a:lnSpc>
                </a:pPr>
                <a:endParaRPr lang="zh-CN" altLang="en-US" dirty="0">
                  <a:latin typeface="Arial" panose="020B0604020202020204" pitchFamily="34" charset="0"/>
                  <a:cs typeface="Arial" panose="020B0604020202020204" pitchFamily="34" charset="0"/>
                </a:endParaRPr>
              </a:p>
              <a:p>
                <a:pPr lvl="1">
                  <a:lnSpc>
                    <a:spcPts val="4000"/>
                  </a:lnSpc>
                </a:pPr>
                <a:endParaRPr lang="en-US" altLang="zh-CN" dirty="0">
                  <a:latin typeface="Arial" panose="020B0604020202020204" pitchFamily="34" charset="0"/>
                  <a:ea typeface="华文楷体" panose="02010600040101010101" pitchFamily="2" charset="-122"/>
                </a:endParaRPr>
              </a:p>
              <a:p>
                <a:pPr lvl="1"/>
                <a:endParaRPr lang="zh-CN" altLang="en-US" dirty="0">
                  <a:latin typeface="Arial" panose="020B0604020202020204" pitchFamily="34" charset="0"/>
                  <a:ea typeface="华文楷体" panose="02010600040101010101" pitchFamily="2" charset="-122"/>
                </a:endParaRPr>
              </a:p>
              <a:p>
                <a:pPr lvl="1"/>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620" r="-520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90705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lnSpc>
                <a:spcPts val="3800"/>
              </a:lnSpc>
              <a:spcBef>
                <a:spcPts val="0"/>
              </a:spcBef>
              <a:spcAft>
                <a:spcPts val="0"/>
              </a:spcAft>
              <a:buNone/>
            </a:pPr>
            <a:r>
              <a:rPr lang="en-US" altLang="zh-CN" dirty="0">
                <a:latin typeface="Arial" panose="020B0604020202020204" pitchFamily="34" charset="0"/>
                <a:cs typeface="Arial" panose="020B0604020202020204" pitchFamily="34" charset="0"/>
              </a:rPr>
              <a:t>LCS(</a:t>
            </a:r>
            <a:r>
              <a:rPr lang="en-US" altLang="zh-CN" dirty="0" err="1">
                <a:latin typeface="Arial" panose="020B0604020202020204" pitchFamily="34" charset="0"/>
                <a:cs typeface="Arial" panose="020B0604020202020204" pitchFamily="34" charset="0"/>
              </a:rPr>
              <a:t>X,Y,i,j</a:t>
            </a:r>
            <a:r>
              <a:rPr lang="en-US" altLang="zh-CN" dirty="0">
                <a:latin typeface="Arial" panose="020B0604020202020204" pitchFamily="34" charset="0"/>
                <a:cs typeface="Arial" panose="020B0604020202020204" pitchFamily="34" charset="0"/>
              </a:rPr>
              <a:t>)       //</a:t>
            </a:r>
            <a:r>
              <a:rPr lang="en-US" altLang="zh-CN" sz="2000" dirty="0">
                <a:solidFill>
                  <a:srgbClr val="0000CC"/>
                </a:solidFill>
                <a:latin typeface="Arial" panose="020B0604020202020204" pitchFamily="34" charset="0"/>
                <a:cs typeface="Arial" panose="020B0604020202020204" pitchFamily="34" charset="0"/>
              </a:rPr>
              <a:t>X[1…m],Y[1…n],</a:t>
            </a:r>
            <a:r>
              <a:rPr lang="zh-CN" altLang="en-US" sz="2000" dirty="0">
                <a:solidFill>
                  <a:srgbClr val="0000CC"/>
                </a:solidFill>
                <a:latin typeface="Arial" panose="020B0604020202020204" pitchFamily="34" charset="0"/>
                <a:cs typeface="Arial" panose="020B0604020202020204" pitchFamily="34" charset="0"/>
              </a:rPr>
              <a:t>数组</a:t>
            </a:r>
            <a:r>
              <a:rPr lang="en-US" altLang="zh-CN" sz="2000" dirty="0">
                <a:solidFill>
                  <a:srgbClr val="0000CC"/>
                </a:solidFill>
                <a:latin typeface="Arial" panose="020B0604020202020204" pitchFamily="34" charset="0"/>
                <a:cs typeface="Arial" panose="020B0604020202020204" pitchFamily="34" charset="0"/>
              </a:rPr>
              <a:t>c</a:t>
            </a:r>
            <a:r>
              <a:rPr lang="zh-CN" altLang="en-US" sz="2000" dirty="0">
                <a:solidFill>
                  <a:srgbClr val="0000CC"/>
                </a:solidFill>
                <a:latin typeface="Arial" panose="020B0604020202020204" pitchFamily="34" charset="0"/>
                <a:cs typeface="Arial" panose="020B0604020202020204" pitchFamily="34" charset="0"/>
              </a:rPr>
              <a:t>的全部元素已经初始化为</a:t>
            </a:r>
            <a:r>
              <a:rPr lang="en-US" altLang="zh-CN" sz="2000" dirty="0">
                <a:solidFill>
                  <a:srgbClr val="0000CC"/>
                </a:solidFill>
                <a:latin typeface="Arial" panose="020B0604020202020204" pitchFamily="34" charset="0"/>
                <a:cs typeface="Arial" panose="020B0604020202020204" pitchFamily="34" charset="0"/>
              </a:rPr>
              <a:t>-1.</a:t>
            </a:r>
            <a:endParaRPr lang="zh-CN" altLang="zh-CN" sz="2000" dirty="0">
              <a:solidFill>
                <a:srgbClr val="0000CC"/>
              </a:solidFill>
              <a:latin typeface="Arial" panose="020B0604020202020204" pitchFamily="34" charset="0"/>
              <a:cs typeface="Arial" panose="020B0604020202020204" pitchFamily="34" charset="0"/>
            </a:endParaRPr>
          </a:p>
          <a:p>
            <a:pPr marL="0" indent="0">
              <a:lnSpc>
                <a:spcPts val="3800"/>
              </a:lnSpc>
              <a:spcBef>
                <a:spcPts val="0"/>
              </a:spcBef>
              <a:spcAft>
                <a:spcPts val="0"/>
              </a:spcAft>
              <a:buNone/>
            </a:pPr>
            <a:r>
              <a:rPr lang="en-US" altLang="zh-CN" dirty="0">
                <a:latin typeface="Arial" panose="020B0604020202020204" pitchFamily="34" charset="0"/>
                <a:cs typeface="Arial" panose="020B0604020202020204" pitchFamily="34" charset="0"/>
              </a:rPr>
              <a:t>{</a:t>
            </a:r>
            <a:endParaRPr lang="zh-CN" altLang="zh-CN" dirty="0">
              <a:latin typeface="Arial" panose="020B0604020202020204" pitchFamily="34" charset="0"/>
              <a:cs typeface="Arial" panose="020B0604020202020204" pitchFamily="34" charset="0"/>
            </a:endParaRPr>
          </a:p>
          <a:p>
            <a:pPr marL="0" indent="0">
              <a:lnSpc>
                <a:spcPts val="3800"/>
              </a:lnSpc>
              <a:spcBef>
                <a:spcPts val="0"/>
              </a:spcBef>
              <a:spcAft>
                <a:spcPts val="0"/>
              </a:spcAft>
              <a:buNone/>
            </a:pPr>
            <a:r>
              <a:rPr lang="en-US" altLang="zh-CN" dirty="0">
                <a:latin typeface="Arial" panose="020B0604020202020204" pitchFamily="34" charset="0"/>
                <a:cs typeface="Arial" panose="020B0604020202020204" pitchFamily="34" charset="0"/>
              </a:rPr>
              <a:t>    if(c[</a:t>
            </a:r>
            <a:r>
              <a:rPr lang="en-US" altLang="zh-CN"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]==-1)</a:t>
            </a:r>
          </a:p>
          <a:p>
            <a:pPr marL="0" indent="0">
              <a:lnSpc>
                <a:spcPts val="3800"/>
              </a:lnSpc>
              <a:spcBef>
                <a:spcPts val="0"/>
              </a:spcBef>
              <a:spcAft>
                <a:spcPts val="0"/>
              </a:spcAft>
              <a:buNone/>
            </a:pPr>
            <a:r>
              <a:rPr lang="en-US" altLang="zh-CN" dirty="0">
                <a:latin typeface="Arial" panose="020B0604020202020204" pitchFamily="34" charset="0"/>
                <a:cs typeface="Arial" panose="020B0604020202020204" pitchFamily="34" charset="0"/>
              </a:rPr>
              <a:t>    {</a:t>
            </a:r>
          </a:p>
          <a:p>
            <a:pPr marL="0" indent="0">
              <a:lnSpc>
                <a:spcPts val="3800"/>
              </a:lnSpc>
              <a:spcBef>
                <a:spcPts val="0"/>
              </a:spcBef>
              <a:spcAft>
                <a:spcPts val="0"/>
              </a:spcAft>
              <a:buNone/>
            </a:pP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if(i==0 OR j==0) 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0;</a:t>
            </a:r>
            <a:endParaRPr lang="zh-CN" altLang="zh-CN" dirty="0">
              <a:solidFill>
                <a:srgbClr val="FF0000"/>
              </a:solidFill>
              <a:latin typeface="Arial" panose="020B0604020202020204" pitchFamily="34" charset="0"/>
              <a:cs typeface="Arial" panose="020B0604020202020204" pitchFamily="34" charset="0"/>
            </a:endParaRPr>
          </a:p>
          <a:p>
            <a:pPr marL="0" indent="0">
              <a:lnSpc>
                <a:spcPts val="38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else if(X[i]==Y[j])     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LCS(X,Y,i-1,j-1)+1;</a:t>
            </a:r>
            <a:endParaRPr lang="zh-CN" altLang="zh-CN" dirty="0">
              <a:solidFill>
                <a:srgbClr val="FF0000"/>
              </a:solidFill>
              <a:latin typeface="Arial" panose="020B0604020202020204" pitchFamily="34" charset="0"/>
              <a:cs typeface="Arial" panose="020B0604020202020204" pitchFamily="34" charset="0"/>
            </a:endParaRPr>
          </a:p>
          <a:p>
            <a:pPr marL="0" indent="0">
              <a:lnSpc>
                <a:spcPts val="38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else    c[</a:t>
            </a:r>
            <a:r>
              <a:rPr lang="en-US" altLang="zh-CN" dirty="0" err="1">
                <a:solidFill>
                  <a:srgbClr val="FF0000"/>
                </a:solidFill>
                <a:latin typeface="Arial" panose="020B0604020202020204" pitchFamily="34" charset="0"/>
                <a:cs typeface="Arial" panose="020B0604020202020204" pitchFamily="34" charset="0"/>
              </a:rPr>
              <a:t>i,j</a:t>
            </a:r>
            <a:r>
              <a:rPr lang="en-US" altLang="zh-CN" dirty="0">
                <a:solidFill>
                  <a:srgbClr val="FF0000"/>
                </a:solidFill>
                <a:latin typeface="Arial" panose="020B0604020202020204" pitchFamily="34" charset="0"/>
                <a:cs typeface="Arial" panose="020B0604020202020204" pitchFamily="34" charset="0"/>
              </a:rPr>
              <a:t>]</a:t>
            </a:r>
            <a:r>
              <a:rPr lang="en-US" altLang="zh-CN" dirty="0">
                <a:solidFill>
                  <a:srgbClr val="FF0000"/>
                </a:solidFill>
                <a:latin typeface="Arial" panose="020B0604020202020204" pitchFamily="34" charset="0"/>
                <a:cs typeface="Arial" panose="020B0604020202020204" pitchFamily="34" charset="0"/>
                <a:sym typeface="Wingdings" panose="05000000000000000000" pitchFamily="2" charset="2"/>
              </a:rPr>
              <a:t></a:t>
            </a:r>
            <a:r>
              <a:rPr lang="en-US" altLang="zh-CN" dirty="0">
                <a:solidFill>
                  <a:srgbClr val="FF0000"/>
                </a:solidFill>
                <a:latin typeface="Arial" panose="020B0604020202020204" pitchFamily="34" charset="0"/>
                <a:cs typeface="Arial" panose="020B0604020202020204" pitchFamily="34" charset="0"/>
              </a:rPr>
              <a:t>max{LCS(X,Y,i-1,j),LCS(X,Y,i,j-1)};</a:t>
            </a:r>
          </a:p>
          <a:p>
            <a:pPr marL="0" indent="0">
              <a:lnSpc>
                <a:spcPts val="38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a:t>
            </a:r>
          </a:p>
          <a:p>
            <a:pPr marL="0" indent="0">
              <a:lnSpc>
                <a:spcPts val="38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return c[</a:t>
            </a:r>
            <a:r>
              <a:rPr lang="en-US" altLang="zh-CN" dirty="0" err="1">
                <a:latin typeface="Arial" panose="020B0604020202020204" pitchFamily="34" charset="0"/>
                <a:cs typeface="Arial" panose="020B0604020202020204" pitchFamily="34" charset="0"/>
              </a:rPr>
              <a:t>i,j</a:t>
            </a:r>
            <a:r>
              <a:rPr lang="en-US" altLang="zh-CN" dirty="0">
                <a:latin typeface="Arial" panose="020B0604020202020204" pitchFamily="34" charset="0"/>
                <a:cs typeface="Arial" panose="020B0604020202020204" pitchFamily="34" charset="0"/>
              </a:rPr>
              <a:t>]; </a:t>
            </a:r>
          </a:p>
          <a:p>
            <a:pPr marL="0" indent="0">
              <a:lnSpc>
                <a:spcPts val="3800"/>
              </a:lnSpc>
              <a:spcBef>
                <a:spcPts val="0"/>
              </a:spcBef>
              <a:spcAft>
                <a:spcPts val="0"/>
              </a:spcAft>
              <a:buNone/>
            </a:pPr>
            <a:r>
              <a:rPr lang="en-US" altLang="zh-CN" dirty="0">
                <a:solidFill>
                  <a:srgbClr val="FF0000"/>
                </a:solidFill>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marL="0" indent="0">
              <a:lnSpc>
                <a:spcPts val="4200"/>
              </a:lnSpc>
              <a:spcBef>
                <a:spcPts val="0"/>
              </a:spcBef>
              <a:spcAft>
                <a:spcPts val="0"/>
              </a:spcAft>
              <a:buNone/>
            </a:pP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228047" y="5679401"/>
                <a:ext cx="7122016" cy="734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0000CC"/>
                    </a:solidFill>
                  </a:rPr>
                  <a:t>最坏情况下，</a:t>
                </a:r>
                <a:r>
                  <a:rPr lang="en-US" altLang="zh-CN" sz="2400" b="1" dirty="0">
                    <a:solidFill>
                      <a:srgbClr val="0000CC"/>
                    </a:solidFill>
                  </a:rPr>
                  <a:t>LCS(</a:t>
                </a:r>
                <a:r>
                  <a:rPr lang="en-US" altLang="zh-CN" sz="2400" b="1" dirty="0" err="1">
                    <a:solidFill>
                      <a:srgbClr val="0000CC"/>
                    </a:solidFill>
                  </a:rPr>
                  <a:t>X,Y,m,n</a:t>
                </a:r>
                <a:r>
                  <a:rPr lang="en-US" altLang="zh-CN" sz="2400" b="1" dirty="0">
                    <a:solidFill>
                      <a:srgbClr val="0000CC"/>
                    </a:solidFill>
                  </a:rPr>
                  <a:t>)</a:t>
                </a:r>
                <a:r>
                  <a:rPr lang="zh-CN" altLang="en-US" sz="2400" b="1" dirty="0">
                    <a:solidFill>
                      <a:srgbClr val="0000CC"/>
                    </a:solidFill>
                    <a:latin typeface="Arial" panose="020B0604020202020204" pitchFamily="34" charset="0"/>
                    <a:ea typeface="华文楷体" panose="02010600040101010101" pitchFamily="2" charset="-122"/>
                    <a:cs typeface="Arial" panose="020B0604020202020204" pitchFamily="34" charset="0"/>
                  </a:rPr>
                  <a:t>总共</a:t>
                </a:r>
                <a:r>
                  <a:rPr lang="zh-CN" altLang="en-US" sz="2400" b="1" dirty="0">
                    <a:solidFill>
                      <a:srgbClr val="0000CC"/>
                    </a:solidFill>
                  </a:rPr>
                  <a:t>需要计算</a:t>
                </a:r>
                <a14:m>
                  <m:oMath xmlns:m="http://schemas.openxmlformats.org/officeDocument/2006/math">
                    <m:r>
                      <a:rPr lang="en-US" altLang="zh-CN" sz="2400" b="1" i="1" dirty="0">
                        <a:solidFill>
                          <a:srgbClr val="0000CC"/>
                        </a:solidFill>
                        <a:latin typeface="Cambria Math" panose="02040503050406030204" pitchFamily="18" charset="0"/>
                        <a:ea typeface="华文楷体" panose="02010600040101010101" pitchFamily="2" charset="-122"/>
                      </a:rPr>
                      <m:t>𝜽</m:t>
                    </m:r>
                    <m:r>
                      <a:rPr lang="en-US" altLang="zh-CN" sz="2400" b="1" i="1" dirty="0">
                        <a:solidFill>
                          <a:srgbClr val="0000CC"/>
                        </a:solidFill>
                        <a:latin typeface="Cambria Math" panose="02040503050406030204" pitchFamily="18" charset="0"/>
                        <a:ea typeface="华文楷体" panose="02010600040101010101" pitchFamily="2" charset="-122"/>
                      </a:rPr>
                      <m:t>(</m:t>
                    </m:r>
                    <m:r>
                      <a:rPr lang="en-US" altLang="zh-CN" sz="2400" b="1" i="1" dirty="0">
                        <a:solidFill>
                          <a:srgbClr val="0000CC"/>
                        </a:solidFill>
                        <a:latin typeface="Cambria Math" panose="02040503050406030204" pitchFamily="18" charset="0"/>
                        <a:ea typeface="华文楷体" panose="02010600040101010101" pitchFamily="2" charset="-122"/>
                      </a:rPr>
                      <m:t>𝒎</m:t>
                    </m:r>
                    <m:r>
                      <a:rPr lang="en-US" altLang="zh-CN" sz="2400" b="1" i="1" dirty="0">
                        <a:solidFill>
                          <a:srgbClr val="0000CC"/>
                        </a:solidFill>
                        <a:latin typeface="Cambria Math" panose="02040503050406030204" pitchFamily="18" charset="0"/>
                        <a:ea typeface="华文楷体" panose="02010600040101010101" pitchFamily="2" charset="-122"/>
                      </a:rPr>
                      <m:t>∗</m:t>
                    </m:r>
                    <m:r>
                      <a:rPr lang="en-US" altLang="zh-CN" sz="2400" b="1" i="1" dirty="0">
                        <a:solidFill>
                          <a:srgbClr val="0000CC"/>
                        </a:solidFill>
                        <a:latin typeface="Cambria Math" panose="02040503050406030204" pitchFamily="18" charset="0"/>
                        <a:ea typeface="华文楷体" panose="02010600040101010101" pitchFamily="2" charset="-122"/>
                      </a:rPr>
                      <m:t>𝒏</m:t>
                    </m:r>
                    <m:r>
                      <a:rPr lang="en-US" altLang="zh-CN" sz="2400" b="1" i="1" dirty="0">
                        <a:solidFill>
                          <a:srgbClr val="0000CC"/>
                        </a:solidFill>
                        <a:latin typeface="Cambria Math" panose="02040503050406030204" pitchFamily="18" charset="0"/>
                        <a:ea typeface="华文楷体" panose="02010600040101010101" pitchFamily="2" charset="-122"/>
                      </a:rPr>
                      <m:t>)</m:t>
                    </m:r>
                  </m:oMath>
                </a14:m>
                <a:r>
                  <a:rPr lang="zh-CN" altLang="en-US" sz="2400" b="1" dirty="0">
                    <a:solidFill>
                      <a:srgbClr val="0000CC"/>
                    </a:solidFill>
                    <a:latin typeface="Arial" panose="020B0604020202020204" pitchFamily="34" charset="0"/>
                    <a:ea typeface="华文楷体" panose="02010600040101010101" pitchFamily="2" charset="-122"/>
                    <a:cs typeface="Arial" panose="020B0604020202020204" pitchFamily="34" charset="0"/>
                  </a:rPr>
                  <a:t>个不同的子问题。</a:t>
                </a:r>
                <a:endParaRPr lang="zh-CN" altLang="en-US" sz="2400" b="1" dirty="0">
                  <a:solidFill>
                    <a:srgbClr val="0000CC"/>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2228047" y="5679401"/>
                <a:ext cx="7122016" cy="734097"/>
              </a:xfrm>
              <a:prstGeom prst="rect">
                <a:avLst/>
              </a:prstGeom>
              <a:blipFill rotWithShape="0">
                <a:blip r:embed="rId2"/>
                <a:stretch>
                  <a:fillRect l="-1283" t="-17500" b="-2500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6605753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125697" y="1253968"/>
            <a:ext cx="8915400" cy="4876376"/>
          </a:xfrm>
        </p:spPr>
        <p:txBody>
          <a:bodyPr>
            <a:normAutofit fontScale="92500" lnSpcReduction="10000"/>
          </a:bodyPr>
          <a:lstStyle/>
          <a:p>
            <a:pPr marL="0" indent="0">
              <a:lnSpc>
                <a:spcPct val="90000"/>
              </a:lnSpc>
              <a:buNone/>
            </a:pPr>
            <a:r>
              <a:rPr lang="en-US" altLang="zh-CN" sz="2400" b="1" dirty="0">
                <a:latin typeface="Arial" panose="020B0604020202020204" pitchFamily="34" charset="0"/>
                <a:ea typeface="楷体_GB2312" pitchFamily="49" charset="-122"/>
                <a:cs typeface="Arial" panose="020B0604020202020204" pitchFamily="34" charset="0"/>
              </a:rPr>
              <a:t>LCS_LENGTH(X,Y)      </a:t>
            </a:r>
            <a:r>
              <a:rPr lang="en-US" altLang="zh-CN" sz="2000" dirty="0">
                <a:latin typeface="Arial" panose="020B0604020202020204" pitchFamily="34" charset="0"/>
                <a:cs typeface="Arial" panose="020B0604020202020204" pitchFamily="34" charset="0"/>
              </a:rPr>
              <a:t>//</a:t>
            </a:r>
            <a:r>
              <a:rPr lang="en-US" altLang="zh-CN" sz="2000" dirty="0">
                <a:solidFill>
                  <a:srgbClr val="0000CC"/>
                </a:solidFill>
                <a:latin typeface="Arial" panose="020B0604020202020204" pitchFamily="34" charset="0"/>
                <a:cs typeface="Arial" panose="020B0604020202020204" pitchFamily="34" charset="0"/>
              </a:rPr>
              <a:t>X[0…m],Y[0…n]</a:t>
            </a:r>
            <a:r>
              <a:rPr lang="zh-CN" altLang="en-US" sz="2000" dirty="0">
                <a:solidFill>
                  <a:srgbClr val="0000CC"/>
                </a:solidFill>
                <a:latin typeface="Arial" panose="020B0604020202020204" pitchFamily="34" charset="0"/>
                <a:cs typeface="Arial" panose="020B0604020202020204" pitchFamily="34" charset="0"/>
              </a:rPr>
              <a:t>，计算</a:t>
            </a:r>
            <a:r>
              <a:rPr lang="en-US" altLang="zh-CN" sz="2000" dirty="0">
                <a:solidFill>
                  <a:srgbClr val="0000CC"/>
                </a:solidFill>
                <a:latin typeface="Arial" panose="020B0604020202020204" pitchFamily="34" charset="0"/>
                <a:cs typeface="Arial" panose="020B0604020202020204" pitchFamily="34" charset="0"/>
              </a:rPr>
              <a:t>X</a:t>
            </a:r>
            <a:r>
              <a:rPr lang="zh-CN" altLang="en-US" sz="2000" dirty="0">
                <a:solidFill>
                  <a:srgbClr val="0000CC"/>
                </a:solidFill>
                <a:latin typeface="Arial" panose="020B0604020202020204" pitchFamily="34" charset="0"/>
                <a:cs typeface="Arial" panose="020B0604020202020204" pitchFamily="34" charset="0"/>
              </a:rPr>
              <a:t>和</a:t>
            </a:r>
            <a:r>
              <a:rPr lang="en-US" altLang="zh-CN" sz="2000" dirty="0">
                <a:solidFill>
                  <a:srgbClr val="0000CC"/>
                </a:solidFill>
                <a:latin typeface="Arial" panose="020B0604020202020204" pitchFamily="34" charset="0"/>
                <a:cs typeface="Arial" panose="020B0604020202020204" pitchFamily="34" charset="0"/>
              </a:rPr>
              <a:t>Y</a:t>
            </a:r>
            <a:r>
              <a:rPr lang="zh-CN" altLang="en-US" sz="2000" dirty="0">
                <a:solidFill>
                  <a:srgbClr val="0000CC"/>
                </a:solidFill>
                <a:latin typeface="Arial" panose="020B0604020202020204" pitchFamily="34" charset="0"/>
                <a:cs typeface="Arial" panose="020B0604020202020204" pitchFamily="34" charset="0"/>
              </a:rPr>
              <a:t>的最长公共子序列长度</a:t>
            </a:r>
            <a:endParaRPr lang="en-US" altLang="zh-CN" sz="2000" b="1" dirty="0">
              <a:latin typeface="Arial" panose="020B0604020202020204" pitchFamily="34" charset="0"/>
              <a:ea typeface="楷体_GB2312" pitchFamily="49" charset="-122"/>
              <a:cs typeface="Arial" panose="020B0604020202020204" pitchFamily="34" charset="0"/>
            </a:endParaRPr>
          </a:p>
          <a:p>
            <a:pPr eaLnBrk="1" hangingPunct="1">
              <a:lnSpc>
                <a:spcPct val="120000"/>
              </a:lnSpc>
              <a:spcBef>
                <a:spcPts val="0"/>
              </a:spcBef>
              <a:spcAft>
                <a:spcPts val="0"/>
              </a:spcAft>
              <a:buFontTx/>
              <a:buNone/>
            </a:pPr>
            <a:r>
              <a:rPr lang="en-US" altLang="zh-CN" sz="2000" b="1" dirty="0">
                <a:latin typeface="Arial" panose="020B0604020202020204" pitchFamily="34" charset="0"/>
                <a:ea typeface="楷体_GB2312" pitchFamily="49" charset="-122"/>
                <a:cs typeface="Arial" panose="020B0604020202020204" pitchFamily="34" charset="0"/>
              </a:rPr>
              <a:t>{</a:t>
            </a:r>
            <a:br>
              <a:rPr lang="en-US" altLang="zh-CN" sz="2000" b="1" dirty="0">
                <a:latin typeface="Arial" panose="020B0604020202020204" pitchFamily="34" charset="0"/>
                <a:ea typeface="楷体_GB2312" pitchFamily="49" charset="-122"/>
                <a:cs typeface="Arial" panose="020B0604020202020204" pitchFamily="34" charset="0"/>
              </a:rPr>
            </a:br>
            <a:r>
              <a:rPr lang="en-US" altLang="zh-CN" sz="2400" b="1" dirty="0" err="1">
                <a:latin typeface="Arial" panose="020B0604020202020204" pitchFamily="34" charset="0"/>
                <a:ea typeface="楷体_GB2312" pitchFamily="49" charset="-122"/>
                <a:cs typeface="Arial" panose="020B0604020202020204" pitchFamily="34" charset="0"/>
              </a:rPr>
              <a:t>m</a:t>
            </a:r>
            <a:r>
              <a:rPr lang="en-US" altLang="zh-CN" sz="2400" b="1" dirty="0" err="1">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err="1">
                <a:latin typeface="Arial" panose="020B0604020202020204" pitchFamily="34" charset="0"/>
                <a:ea typeface="楷体_GB2312" pitchFamily="49" charset="-122"/>
                <a:cs typeface="Arial" panose="020B0604020202020204" pitchFamily="34" charset="0"/>
              </a:rPr>
              <a:t>length</a:t>
            </a:r>
            <a:r>
              <a:rPr lang="en-US" altLang="zh-CN" sz="2400" b="1" dirty="0">
                <a:latin typeface="Arial" panose="020B0604020202020204" pitchFamily="34" charset="0"/>
                <a:ea typeface="楷体_GB2312" pitchFamily="49" charset="-122"/>
                <a:cs typeface="Arial" panose="020B0604020202020204" pitchFamily="34" charset="0"/>
              </a:rPr>
              <a:t>[X];  </a:t>
            </a:r>
            <a:r>
              <a:rPr lang="en-US" altLang="zh-CN" sz="2400" b="1" dirty="0" err="1">
                <a:latin typeface="Arial" panose="020B0604020202020204" pitchFamily="34" charset="0"/>
                <a:ea typeface="楷体_GB2312" pitchFamily="49" charset="-122"/>
                <a:cs typeface="Arial" panose="020B0604020202020204" pitchFamily="34" charset="0"/>
              </a:rPr>
              <a:t>n</a:t>
            </a:r>
            <a:r>
              <a:rPr lang="en-US" altLang="zh-CN" sz="2400" b="1" dirty="0" err="1">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err="1">
                <a:latin typeface="Arial" panose="020B0604020202020204" pitchFamily="34" charset="0"/>
                <a:ea typeface="楷体_GB2312" pitchFamily="49" charset="-122"/>
                <a:cs typeface="Arial" panose="020B0604020202020204" pitchFamily="34" charset="0"/>
              </a:rPr>
              <a:t>length</a:t>
            </a:r>
            <a:r>
              <a:rPr lang="en-US" altLang="zh-CN" sz="2400" b="1" dirty="0">
                <a:latin typeface="Arial" panose="020B0604020202020204" pitchFamily="34" charset="0"/>
                <a:ea typeface="楷体_GB2312" pitchFamily="49" charset="-122"/>
                <a:cs typeface="Arial" panose="020B0604020202020204" pitchFamily="34" charset="0"/>
              </a:rPr>
              <a:t>[Y];</a:t>
            </a:r>
            <a:br>
              <a:rPr lang="en-US" altLang="zh-CN" sz="2400" b="1" dirty="0">
                <a:latin typeface="Arial" panose="020B0604020202020204" pitchFamily="34" charset="0"/>
                <a:ea typeface="楷体_GB2312" pitchFamily="49" charset="-122"/>
                <a:cs typeface="Arial" panose="020B0604020202020204" pitchFamily="34" charset="0"/>
              </a:rPr>
            </a:br>
            <a:r>
              <a:rPr lang="en-US" altLang="zh-CN" sz="2400" b="1" dirty="0">
                <a:latin typeface="Arial" panose="020B0604020202020204" pitchFamily="34" charset="0"/>
                <a:ea typeface="楷体_GB2312" pitchFamily="49" charset="-122"/>
                <a:cs typeface="Arial" panose="020B0604020202020204" pitchFamily="34" charset="0"/>
              </a:rPr>
              <a:t>for (i</a:t>
            </a:r>
            <a:r>
              <a:rPr lang="en-US" altLang="zh-CN" sz="2400" dirty="0">
                <a:latin typeface="Arial" panose="020B0604020202020204" pitchFamily="34" charset="0"/>
                <a:ea typeface="楷体_GB2312" pitchFamily="49" charset="-122"/>
                <a:cs typeface="Arial" panose="020B0604020202020204" pitchFamily="34" charset="0"/>
                <a:sym typeface="Wingdings" panose="05000000000000000000" pitchFamily="2" charset="2"/>
              </a:rPr>
              <a:t>0</a:t>
            </a:r>
            <a:r>
              <a:rPr lang="en-US" altLang="zh-CN" sz="2400" b="1" dirty="0">
                <a:latin typeface="Arial" panose="020B0604020202020204" pitchFamily="34" charset="0"/>
                <a:ea typeface="楷体_GB2312" pitchFamily="49" charset="-122"/>
                <a:cs typeface="Arial" panose="020B0604020202020204" pitchFamily="34" charset="0"/>
              </a:rPr>
              <a:t> </a:t>
            </a:r>
            <a:r>
              <a:rPr lang="en-US" altLang="zh-CN" sz="2400" dirty="0">
                <a:latin typeface="Arial" panose="020B0604020202020204" pitchFamily="34" charset="0"/>
                <a:ea typeface="楷体_GB2312" pitchFamily="49" charset="-122"/>
                <a:cs typeface="Arial" panose="020B0604020202020204" pitchFamily="34" charset="0"/>
              </a:rPr>
              <a:t>to m</a:t>
            </a:r>
            <a:r>
              <a:rPr lang="en-US" altLang="zh-CN" sz="2400" b="1" dirty="0">
                <a:latin typeface="Arial" panose="020B0604020202020204" pitchFamily="34" charset="0"/>
                <a:ea typeface="楷体_GB2312" pitchFamily="49" charset="-122"/>
                <a:cs typeface="Arial" panose="020B0604020202020204" pitchFamily="34" charset="0"/>
              </a:rPr>
              <a:t>) c[i,0]</a:t>
            </a:r>
            <a:r>
              <a:rPr lang="en-US" altLang="zh-CN" sz="2400" b="1" dirty="0">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latin typeface="Arial" panose="020B0604020202020204" pitchFamily="34" charset="0"/>
                <a:ea typeface="楷体_GB2312" pitchFamily="49" charset="-122"/>
                <a:cs typeface="Arial" panose="020B0604020202020204" pitchFamily="34" charset="0"/>
              </a:rPr>
              <a:t>0; </a:t>
            </a:r>
          </a:p>
          <a:p>
            <a:pPr eaLnBrk="1" hangingPunct="1">
              <a:lnSpc>
                <a:spcPct val="120000"/>
              </a:lnSpc>
              <a:spcBef>
                <a:spcPts val="0"/>
              </a:spcBef>
              <a:spcAft>
                <a:spcPts val="0"/>
              </a:spcAft>
              <a:buFontTx/>
              <a:buNone/>
            </a:pPr>
            <a:r>
              <a:rPr lang="en-US" altLang="zh-CN" sz="2400" b="1" dirty="0">
                <a:latin typeface="Arial" panose="020B0604020202020204" pitchFamily="34" charset="0"/>
                <a:ea typeface="楷体_GB2312" pitchFamily="49" charset="-122"/>
                <a:cs typeface="Arial" panose="020B0604020202020204" pitchFamily="34" charset="0"/>
              </a:rPr>
              <a:t>   for (j</a:t>
            </a:r>
            <a:r>
              <a:rPr lang="en-US" altLang="zh-CN" sz="2400" b="1" dirty="0">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dirty="0">
                <a:latin typeface="Arial" panose="020B0604020202020204" pitchFamily="34" charset="0"/>
                <a:ea typeface="楷体_GB2312" pitchFamily="49" charset="-122"/>
                <a:cs typeface="Arial" panose="020B0604020202020204" pitchFamily="34" charset="0"/>
                <a:sym typeface="Wingdings" panose="05000000000000000000" pitchFamily="2" charset="2"/>
              </a:rPr>
              <a:t>0</a:t>
            </a:r>
            <a:r>
              <a:rPr lang="en-US" altLang="zh-CN" sz="2400" b="1" dirty="0">
                <a:latin typeface="Arial" panose="020B0604020202020204" pitchFamily="34" charset="0"/>
                <a:ea typeface="楷体_GB2312" pitchFamily="49" charset="-122"/>
                <a:cs typeface="Arial" panose="020B0604020202020204" pitchFamily="34" charset="0"/>
              </a:rPr>
              <a:t> to n)  c[0,j]</a:t>
            </a:r>
            <a:r>
              <a:rPr lang="en-US" altLang="zh-CN" sz="2400" b="1" dirty="0">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latin typeface="Arial" panose="020B0604020202020204" pitchFamily="34" charset="0"/>
                <a:ea typeface="楷体_GB2312" pitchFamily="49" charset="-122"/>
                <a:cs typeface="Arial" panose="020B0604020202020204" pitchFamily="34" charset="0"/>
              </a:rPr>
              <a:t>0;</a:t>
            </a:r>
            <a:br>
              <a:rPr lang="en-US" altLang="zh-CN" sz="2400" b="1" dirty="0">
                <a:latin typeface="Arial" panose="020B0604020202020204" pitchFamily="34" charset="0"/>
                <a:ea typeface="楷体_GB2312" pitchFamily="49" charset="-122"/>
                <a:cs typeface="Arial" panose="020B0604020202020204" pitchFamily="34" charset="0"/>
              </a:rPr>
            </a:br>
            <a:r>
              <a:rPr lang="en-US" altLang="zh-CN" sz="2400" b="1" dirty="0">
                <a:latin typeface="Arial" panose="020B0604020202020204" pitchFamily="34" charset="0"/>
                <a:ea typeface="楷体_GB2312" pitchFamily="49" charset="-122"/>
                <a:cs typeface="Arial" panose="020B0604020202020204" pitchFamily="34" charset="0"/>
              </a:rPr>
              <a:t>for (i</a:t>
            </a:r>
            <a:r>
              <a:rPr lang="en-US" altLang="zh-CN" sz="2400" dirty="0">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latin typeface="Arial" panose="020B0604020202020204" pitchFamily="34" charset="0"/>
                <a:ea typeface="楷体_GB2312" pitchFamily="49" charset="-122"/>
                <a:cs typeface="Arial" panose="020B0604020202020204" pitchFamily="34" charset="0"/>
              </a:rPr>
              <a:t>1 to m) </a:t>
            </a:r>
            <a:br>
              <a:rPr lang="en-US" altLang="zh-CN" sz="2400" b="1" dirty="0">
                <a:latin typeface="Arial" panose="020B0604020202020204" pitchFamily="34" charset="0"/>
                <a:ea typeface="楷体_GB2312" pitchFamily="49" charset="-122"/>
                <a:cs typeface="Arial" panose="020B0604020202020204" pitchFamily="34" charset="0"/>
              </a:rPr>
            </a:br>
            <a:r>
              <a:rPr lang="en-US" altLang="zh-CN" sz="2400" b="1" dirty="0">
                <a:latin typeface="Arial" panose="020B0604020202020204" pitchFamily="34" charset="0"/>
                <a:ea typeface="楷体_GB2312" pitchFamily="49" charset="-122"/>
                <a:cs typeface="Arial" panose="020B0604020202020204" pitchFamily="34" charset="0"/>
              </a:rPr>
              <a:t>{   for (j</a:t>
            </a:r>
            <a:r>
              <a:rPr lang="en-US" altLang="zh-CN" sz="2400" b="1" dirty="0">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latin typeface="Arial" panose="020B0604020202020204" pitchFamily="34" charset="0"/>
                <a:ea typeface="楷体_GB2312" pitchFamily="49" charset="-122"/>
                <a:cs typeface="Arial" panose="020B0604020202020204" pitchFamily="34" charset="0"/>
              </a:rPr>
              <a:t>1 to n) </a:t>
            </a:r>
            <a:br>
              <a:rPr lang="en-US" altLang="zh-CN" sz="2400" b="1" dirty="0">
                <a:latin typeface="Arial" panose="020B0604020202020204" pitchFamily="34" charset="0"/>
                <a:ea typeface="楷体_GB2312" pitchFamily="49" charset="-122"/>
                <a:cs typeface="Arial" panose="020B0604020202020204" pitchFamily="34" charset="0"/>
              </a:rPr>
            </a:br>
            <a:r>
              <a:rPr lang="en-US" altLang="zh-CN" sz="2400" b="1" dirty="0">
                <a:latin typeface="Arial" panose="020B0604020202020204" pitchFamily="34" charset="0"/>
                <a:ea typeface="楷体_GB2312" pitchFamily="49" charset="-122"/>
                <a:cs typeface="Arial" panose="020B0604020202020204" pitchFamily="34" charset="0"/>
              </a:rPr>
              <a:t>        if (</a:t>
            </a:r>
            <a:r>
              <a:rPr lang="en-US" altLang="zh-CN" sz="2400" b="1" dirty="0">
                <a:solidFill>
                  <a:srgbClr val="FF0000"/>
                </a:solidFill>
                <a:latin typeface="Arial" panose="020B0604020202020204" pitchFamily="34" charset="0"/>
                <a:ea typeface="楷体_GB2312" pitchFamily="49" charset="-122"/>
                <a:cs typeface="Arial" panose="020B0604020202020204" pitchFamily="34" charset="0"/>
              </a:rPr>
              <a:t>x[i]==y[j])  </a:t>
            </a:r>
            <a:r>
              <a:rPr lang="en-US" altLang="zh-CN" sz="2400" b="1" dirty="0">
                <a:latin typeface="Arial" panose="020B0604020202020204" pitchFamily="34" charset="0"/>
                <a:ea typeface="楷体_GB2312" pitchFamily="49" charset="-122"/>
                <a:cs typeface="Arial" panose="020B0604020202020204" pitchFamily="34" charset="0"/>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a:t>
            </a:r>
            <a:r>
              <a:rPr lang="en-US" altLang="zh-CN" sz="2400" b="1" dirty="0" err="1">
                <a:solidFill>
                  <a:srgbClr val="0000CC"/>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c[i-1,j-1]+1;    </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b[</a:t>
            </a:r>
            <a:r>
              <a:rPr lang="en-US" altLang="zh-CN" sz="2400" b="1" dirty="0" err="1">
                <a:solidFill>
                  <a:srgbClr val="FF00FF"/>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p>
          <a:p>
            <a:pPr eaLnBrk="1" hangingPunct="1">
              <a:lnSpc>
                <a:spcPct val="120000"/>
              </a:lnSpc>
              <a:spcBef>
                <a:spcPts val="0"/>
              </a:spcBef>
              <a:spcAft>
                <a:spcPts val="0"/>
              </a:spcAft>
              <a:buFontTx/>
              <a:buNone/>
            </a:pPr>
            <a:r>
              <a:rPr lang="en-US" altLang="zh-CN" sz="2400" b="1" dirty="0">
                <a:latin typeface="Arial" panose="020B0604020202020204" pitchFamily="34" charset="0"/>
                <a:ea typeface="楷体_GB2312" pitchFamily="49" charset="-122"/>
                <a:cs typeface="Arial" panose="020B0604020202020204" pitchFamily="34" charset="0"/>
              </a:rPr>
              <a:t>             else if (</a:t>
            </a:r>
            <a:r>
              <a:rPr lang="en-US" altLang="zh-CN" sz="2400" b="1" dirty="0">
                <a:solidFill>
                  <a:srgbClr val="FF0000"/>
                </a:solidFill>
                <a:latin typeface="Arial" panose="020B0604020202020204" pitchFamily="34" charset="0"/>
                <a:ea typeface="楷体_GB2312" pitchFamily="49" charset="-122"/>
                <a:cs typeface="Arial" panose="020B0604020202020204" pitchFamily="34" charset="0"/>
              </a:rPr>
              <a:t>c[i-1,j]≥c[i,j-1])   </a:t>
            </a:r>
            <a:r>
              <a:rPr lang="en-US" altLang="zh-CN" sz="2400" b="1" dirty="0">
                <a:latin typeface="Arial" panose="020B0604020202020204" pitchFamily="34" charset="0"/>
                <a:ea typeface="楷体_GB2312" pitchFamily="49" charset="-122"/>
                <a:cs typeface="Arial" panose="020B0604020202020204" pitchFamily="34" charset="0"/>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a:t>
            </a:r>
            <a:r>
              <a:rPr lang="en-US" altLang="zh-CN" sz="2400" b="1" dirty="0" err="1">
                <a:solidFill>
                  <a:srgbClr val="0000CC"/>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c[i-1,j];     </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b[</a:t>
            </a:r>
            <a:r>
              <a:rPr lang="en-US" altLang="zh-CN" sz="2400" b="1" dirty="0" err="1">
                <a:solidFill>
                  <a:srgbClr val="FF00FF"/>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 </a:t>
            </a:r>
          </a:p>
          <a:p>
            <a:pPr eaLnBrk="1" hangingPunct="1">
              <a:lnSpc>
                <a:spcPct val="120000"/>
              </a:lnSpc>
              <a:spcBef>
                <a:spcPts val="0"/>
              </a:spcBef>
              <a:spcAft>
                <a:spcPts val="0"/>
              </a:spcAft>
              <a:buFontTx/>
              <a:buNone/>
            </a:pPr>
            <a:r>
              <a:rPr lang="en-US" altLang="zh-CN" sz="2400" b="1" dirty="0">
                <a:latin typeface="Arial" panose="020B0604020202020204" pitchFamily="34" charset="0"/>
                <a:ea typeface="楷体_GB2312" pitchFamily="49" charset="-122"/>
                <a:cs typeface="Arial" panose="020B0604020202020204" pitchFamily="34" charset="0"/>
              </a:rPr>
              <a:t>                    else {</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a:t>
            </a:r>
            <a:r>
              <a:rPr lang="en-US" altLang="zh-CN" sz="2400" b="1" dirty="0" err="1">
                <a:solidFill>
                  <a:srgbClr val="0000CC"/>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0000CC"/>
                </a:solidFill>
                <a:latin typeface="Arial" panose="020B0604020202020204" pitchFamily="34" charset="0"/>
                <a:ea typeface="楷体_GB2312" pitchFamily="49" charset="-122"/>
                <a:cs typeface="Arial" panose="020B0604020202020204" pitchFamily="34" charset="0"/>
              </a:rPr>
              <a:t>c[i,j-1];       </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b[</a:t>
            </a:r>
            <a:r>
              <a:rPr lang="en-US" altLang="zh-CN" sz="2400" b="1" dirty="0" err="1">
                <a:solidFill>
                  <a:srgbClr val="FF00FF"/>
                </a:solidFill>
                <a:latin typeface="Arial" panose="020B0604020202020204" pitchFamily="34" charset="0"/>
                <a:ea typeface="楷体_GB2312" pitchFamily="49" charset="-122"/>
                <a:cs typeface="Arial" panose="020B0604020202020204" pitchFamily="34" charset="0"/>
              </a:rPr>
              <a:t>i,j</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sym typeface="Wingdings" panose="05000000000000000000" pitchFamily="2" charset="2"/>
              </a:rPr>
              <a:t>’</a:t>
            </a:r>
            <a:r>
              <a:rPr lang="en-US" altLang="zh-CN" sz="2400" b="1"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dirty="0">
                <a:solidFill>
                  <a:srgbClr val="FF00FF"/>
                </a:solidFill>
                <a:latin typeface="Arial" panose="020B0604020202020204" pitchFamily="34" charset="0"/>
                <a:ea typeface="楷体_GB2312" pitchFamily="49" charset="-122"/>
                <a:cs typeface="Arial" panose="020B0604020202020204" pitchFamily="34" charset="0"/>
              </a:rPr>
              <a:t>’</a:t>
            </a:r>
            <a:r>
              <a:rPr lang="en-US" altLang="zh-CN" sz="2400" b="1" dirty="0">
                <a:latin typeface="Arial" panose="020B0604020202020204" pitchFamily="34" charset="0"/>
                <a:ea typeface="楷体_GB2312" pitchFamily="49" charset="-122"/>
                <a:cs typeface="Arial" panose="020B0604020202020204" pitchFamily="34" charset="0"/>
              </a:rPr>
              <a:t>} </a:t>
            </a:r>
          </a:p>
          <a:p>
            <a:pPr eaLnBrk="1" hangingPunct="1">
              <a:lnSpc>
                <a:spcPct val="120000"/>
              </a:lnSpc>
              <a:spcBef>
                <a:spcPts val="0"/>
              </a:spcBef>
              <a:spcAft>
                <a:spcPts val="0"/>
              </a:spcAft>
              <a:buFontTx/>
              <a:buNone/>
            </a:pPr>
            <a:r>
              <a:rPr lang="en-US" altLang="zh-CN" sz="2400" dirty="0">
                <a:latin typeface="Arial" panose="020B0604020202020204" pitchFamily="34" charset="0"/>
                <a:ea typeface="楷体_GB2312" pitchFamily="49" charset="-122"/>
                <a:cs typeface="Arial" panose="020B0604020202020204" pitchFamily="34" charset="0"/>
              </a:rPr>
              <a:t>    }</a:t>
            </a:r>
            <a:br>
              <a:rPr lang="en-US" altLang="zh-CN" sz="2400" b="1" dirty="0">
                <a:latin typeface="Arial" panose="020B0604020202020204" pitchFamily="34" charset="0"/>
                <a:ea typeface="楷体_GB2312" pitchFamily="49" charset="-122"/>
                <a:cs typeface="Arial" panose="020B0604020202020204" pitchFamily="34" charset="0"/>
              </a:rPr>
            </a:br>
            <a:r>
              <a:rPr lang="en-US" altLang="zh-CN" sz="2400" b="1" dirty="0">
                <a:latin typeface="Arial" panose="020B0604020202020204" pitchFamily="34" charset="0"/>
                <a:ea typeface="楷体_GB2312" pitchFamily="49" charset="-122"/>
                <a:cs typeface="Arial" panose="020B0604020202020204" pitchFamily="34" charset="0"/>
              </a:rPr>
              <a:t>return c and b;</a:t>
            </a:r>
          </a:p>
          <a:p>
            <a:pPr eaLnBrk="1" hangingPunct="1">
              <a:lnSpc>
                <a:spcPct val="90000"/>
              </a:lnSpc>
              <a:buFontTx/>
              <a:buNone/>
            </a:pPr>
            <a:r>
              <a:rPr lang="en-US" altLang="zh-CN" sz="2000" b="1" dirty="0">
                <a:latin typeface="Arial" panose="020B0604020202020204" pitchFamily="34" charset="0"/>
                <a:ea typeface="楷体_GB2312" pitchFamily="49" charset="-122"/>
                <a:cs typeface="Arial" panose="020B0604020202020204" pitchFamily="34" charset="0"/>
              </a:rPr>
              <a:t>}</a:t>
            </a:r>
          </a:p>
        </p:txBody>
      </p:sp>
      <p:sp>
        <p:nvSpPr>
          <p:cNvPr id="2" name="标题 1"/>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
        <p:nvSpPr>
          <p:cNvPr id="4" name="文本框 3"/>
          <p:cNvSpPr txBox="1"/>
          <p:nvPr/>
        </p:nvSpPr>
        <p:spPr>
          <a:xfrm>
            <a:off x="2696641" y="5217712"/>
            <a:ext cx="6344456" cy="1015663"/>
          </a:xfrm>
          <a:prstGeom prst="rect">
            <a:avLst/>
          </a:prstGeom>
          <a:solidFill>
            <a:srgbClr val="0000CC"/>
          </a:solidFill>
        </p:spPr>
        <p:txBody>
          <a:bodyPr wrap="square" rtlCol="0">
            <a:spAutoFit/>
          </a:bodyPr>
          <a:lstStyle/>
          <a:p>
            <a:pPr marL="0" lvl="1"/>
            <a:r>
              <a:rPr lang="en-US" altLang="zh-CN" sz="2000" b="1" dirty="0">
                <a:solidFill>
                  <a:srgbClr val="FFC000"/>
                </a:solidFill>
                <a:ea typeface="楷体_GB2312" pitchFamily="49" charset="-122"/>
              </a:rPr>
              <a:t>c[</a:t>
            </a:r>
            <a:r>
              <a:rPr lang="en-US" altLang="zh-CN" sz="2000" b="1" dirty="0" err="1">
                <a:solidFill>
                  <a:srgbClr val="FFC000"/>
                </a:solidFill>
                <a:ea typeface="楷体_GB2312" pitchFamily="49" charset="-122"/>
              </a:rPr>
              <a:t>i,j</a:t>
            </a:r>
            <a:r>
              <a:rPr lang="en-US" altLang="zh-CN" sz="2000" b="1" dirty="0">
                <a:solidFill>
                  <a:srgbClr val="FFC000"/>
                </a:solidFill>
                <a:ea typeface="楷体_GB2312" pitchFamily="49" charset="-122"/>
              </a:rPr>
              <a:t>]</a:t>
            </a:r>
            <a:r>
              <a:rPr lang="zh-CN" altLang="en-US" sz="2000" b="1" dirty="0">
                <a:solidFill>
                  <a:srgbClr val="FFC000"/>
                </a:solidFill>
                <a:ea typeface="楷体_GB2312" pitchFamily="49" charset="-122"/>
              </a:rPr>
              <a:t>存储</a:t>
            </a:r>
            <a:r>
              <a:rPr lang="en-US" altLang="zh-CN" sz="2000" b="1" dirty="0">
                <a:solidFill>
                  <a:srgbClr val="FFC000"/>
                </a:solidFill>
                <a:ea typeface="楷体_GB2312" pitchFamily="49" charset="-122"/>
              </a:rPr>
              <a:t>X</a:t>
            </a:r>
            <a:r>
              <a:rPr lang="en-US" altLang="zh-CN" sz="2000" b="1" baseline="-25000" dirty="0">
                <a:solidFill>
                  <a:srgbClr val="FFC000"/>
                </a:solidFill>
                <a:ea typeface="楷体_GB2312" pitchFamily="49" charset="-122"/>
              </a:rPr>
              <a:t>i</a:t>
            </a:r>
            <a:r>
              <a:rPr lang="zh-CN" altLang="en-US" sz="2000" b="1" dirty="0">
                <a:solidFill>
                  <a:srgbClr val="FFC000"/>
                </a:solidFill>
                <a:ea typeface="楷体_GB2312" pitchFamily="49" charset="-122"/>
              </a:rPr>
              <a:t>与</a:t>
            </a:r>
            <a:r>
              <a:rPr lang="en-US" altLang="zh-CN" sz="2000" b="1" dirty="0" err="1">
                <a:solidFill>
                  <a:srgbClr val="FFC000"/>
                </a:solidFill>
                <a:ea typeface="楷体_GB2312" pitchFamily="49" charset="-122"/>
              </a:rPr>
              <a:t>Y</a:t>
            </a:r>
            <a:r>
              <a:rPr lang="en-US" altLang="zh-CN" sz="2000" b="1" baseline="-25000" dirty="0" err="1">
                <a:solidFill>
                  <a:srgbClr val="FFC000"/>
                </a:solidFill>
                <a:ea typeface="楷体_GB2312" pitchFamily="49" charset="-122"/>
              </a:rPr>
              <a:t>j</a:t>
            </a:r>
            <a:r>
              <a:rPr lang="zh-CN" altLang="en-US" sz="2000" b="1" dirty="0">
                <a:solidFill>
                  <a:srgbClr val="FFC000"/>
                </a:solidFill>
                <a:ea typeface="楷体_GB2312" pitchFamily="49" charset="-122"/>
              </a:rPr>
              <a:t>的最长公共子序列的长度</a:t>
            </a:r>
            <a:r>
              <a:rPr lang="en-US" altLang="zh-CN" sz="2000" b="1" dirty="0">
                <a:solidFill>
                  <a:srgbClr val="FFC000"/>
                </a:solidFill>
                <a:ea typeface="楷体_GB2312" pitchFamily="49" charset="-122"/>
              </a:rPr>
              <a:t>;</a:t>
            </a:r>
          </a:p>
          <a:p>
            <a:pPr marL="0" lvl="1"/>
            <a:r>
              <a:rPr lang="en-US" altLang="zh-CN" sz="2000" b="1" dirty="0">
                <a:solidFill>
                  <a:srgbClr val="FFC000"/>
                </a:solidFill>
                <a:ea typeface="楷体_GB2312" pitchFamily="49" charset="-122"/>
              </a:rPr>
              <a:t>b[</a:t>
            </a:r>
            <a:r>
              <a:rPr lang="en-US" altLang="zh-CN" sz="2000" b="1" dirty="0" err="1">
                <a:solidFill>
                  <a:srgbClr val="FFC000"/>
                </a:solidFill>
                <a:ea typeface="楷体_GB2312" pitchFamily="49" charset="-122"/>
              </a:rPr>
              <a:t>i,j</a:t>
            </a:r>
            <a:r>
              <a:rPr lang="en-US" altLang="zh-CN" sz="2000" b="1" dirty="0">
                <a:solidFill>
                  <a:srgbClr val="FFC000"/>
                </a:solidFill>
                <a:ea typeface="楷体_GB2312" pitchFamily="49" charset="-122"/>
              </a:rPr>
              <a:t>]</a:t>
            </a:r>
            <a:r>
              <a:rPr lang="zh-CN" altLang="en-US" sz="2000" b="1" dirty="0">
                <a:solidFill>
                  <a:srgbClr val="FFC000"/>
                </a:solidFill>
                <a:ea typeface="楷体_GB2312" pitchFamily="49" charset="-122"/>
              </a:rPr>
              <a:t>记录指示</a:t>
            </a:r>
            <a:r>
              <a:rPr lang="en-US" altLang="zh-CN" sz="2000" b="1" dirty="0">
                <a:solidFill>
                  <a:srgbClr val="FFC000"/>
                </a:solidFill>
                <a:ea typeface="楷体_GB2312" pitchFamily="49" charset="-122"/>
              </a:rPr>
              <a:t>c[</a:t>
            </a:r>
            <a:r>
              <a:rPr lang="en-US" altLang="zh-CN" sz="2000" b="1" dirty="0" err="1">
                <a:solidFill>
                  <a:srgbClr val="FFC000"/>
                </a:solidFill>
                <a:ea typeface="楷体_GB2312" pitchFamily="49" charset="-122"/>
              </a:rPr>
              <a:t>i,j</a:t>
            </a:r>
            <a:r>
              <a:rPr lang="en-US" altLang="zh-CN" sz="2000" b="1" dirty="0">
                <a:solidFill>
                  <a:srgbClr val="FFC000"/>
                </a:solidFill>
                <a:ea typeface="楷体_GB2312" pitchFamily="49" charset="-122"/>
              </a:rPr>
              <a:t>]</a:t>
            </a:r>
            <a:r>
              <a:rPr lang="zh-CN" altLang="en-US" sz="2000" b="1" dirty="0">
                <a:solidFill>
                  <a:srgbClr val="FFC000"/>
                </a:solidFill>
                <a:ea typeface="楷体_GB2312" pitchFamily="49" charset="-122"/>
              </a:rPr>
              <a:t>的值是由哪一个子问题的解达到的，这在构造最长公共子序列时要用到。</a:t>
            </a:r>
            <a:endParaRPr lang="zh-CN" altLang="en-US" sz="2000" dirty="0">
              <a:solidFill>
                <a:srgbClr val="FFC0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4583397" y="2220177"/>
                <a:ext cx="4187116" cy="523220"/>
              </a:xfrm>
              <a:prstGeom prst="rect">
                <a:avLst/>
              </a:prstGeom>
              <a:noFill/>
            </p:spPr>
            <p:txBody>
              <a:bodyPr wrap="square" rtlCol="0">
                <a:spAutoFit/>
              </a:bodyPr>
              <a:lstStyle/>
              <a:p>
                <a:pPr marL="0" lvl="1"/>
                <a:r>
                  <a:rPr lang="zh-CN" altLang="en-US" sz="2800" b="1" dirty="0">
                    <a:solidFill>
                      <a:srgbClr val="FF0000"/>
                    </a:solidFill>
                  </a:rPr>
                  <a:t>运行时间为：</a:t>
                </a:r>
                <a14:m>
                  <m:oMath xmlns:m="http://schemas.openxmlformats.org/officeDocument/2006/math">
                    <m:r>
                      <a:rPr lang="el-GR" altLang="zh-CN" sz="2800" b="1" i="1" smtClean="0">
                        <a:solidFill>
                          <a:srgbClr val="FF0000"/>
                        </a:solidFill>
                        <a:latin typeface="Cambria Math" panose="02040503050406030204" pitchFamily="18" charset="0"/>
                      </a:rPr>
                      <m:t>𝜣</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𝒎𝒏</m:t>
                    </m:r>
                    <m:r>
                      <a:rPr lang="en-US" altLang="zh-CN" sz="2800" b="1" i="1" smtClean="0">
                        <a:solidFill>
                          <a:srgbClr val="FF0000"/>
                        </a:solidFill>
                        <a:latin typeface="Cambria Math" panose="02040503050406030204" pitchFamily="18" charset="0"/>
                      </a:rPr>
                      <m:t>)</m:t>
                    </m:r>
                  </m:oMath>
                </a14:m>
                <a:endParaRPr lang="zh-CN" altLang="en-US" sz="2800" b="1" dirty="0">
                  <a:solidFill>
                    <a:srgbClr val="FF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583397" y="2220177"/>
                <a:ext cx="4187116" cy="523220"/>
              </a:xfrm>
              <a:prstGeom prst="rect">
                <a:avLst/>
              </a:prstGeom>
              <a:blipFill rotWithShape="0">
                <a:blip r:embed="rId2"/>
                <a:stretch>
                  <a:fillRect l="-3057" t="-16279" b="-26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583397" y="2974230"/>
                <a:ext cx="4187116" cy="523220"/>
              </a:xfrm>
              <a:prstGeom prst="rect">
                <a:avLst/>
              </a:prstGeom>
              <a:noFill/>
            </p:spPr>
            <p:txBody>
              <a:bodyPr wrap="square" rtlCol="0">
                <a:spAutoFit/>
              </a:bodyPr>
              <a:lstStyle/>
              <a:p>
                <a:pPr marL="0" lvl="1"/>
                <a:r>
                  <a:rPr lang="zh-CN" altLang="en-US" sz="2800" b="1" dirty="0">
                    <a:solidFill>
                      <a:srgbClr val="FF0000"/>
                    </a:solidFill>
                  </a:rPr>
                  <a:t>空间复杂度为：</a:t>
                </a:r>
                <a14:m>
                  <m:oMath xmlns:m="http://schemas.openxmlformats.org/officeDocument/2006/math">
                    <m:r>
                      <a:rPr lang="el-GR" altLang="zh-CN" sz="2800" b="1" i="1" smtClean="0">
                        <a:solidFill>
                          <a:srgbClr val="FF0000"/>
                        </a:solidFill>
                        <a:latin typeface="Cambria Math" panose="02040503050406030204" pitchFamily="18" charset="0"/>
                      </a:rPr>
                      <m:t>𝜣</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𝒎𝒏</m:t>
                    </m:r>
                    <m:r>
                      <a:rPr lang="en-US" altLang="zh-CN" sz="2800" b="1" i="1" smtClean="0">
                        <a:solidFill>
                          <a:srgbClr val="FF0000"/>
                        </a:solidFill>
                        <a:latin typeface="Cambria Math" panose="02040503050406030204" pitchFamily="18" charset="0"/>
                      </a:rPr>
                      <m:t>)</m:t>
                    </m:r>
                  </m:oMath>
                </a14:m>
                <a:endParaRPr lang="zh-CN" altLang="en-US" sz="2800" b="1"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583397" y="2974230"/>
                <a:ext cx="4187116" cy="523220"/>
              </a:xfrm>
              <a:prstGeom prst="rect">
                <a:avLst/>
              </a:prstGeom>
              <a:blipFill rotWithShape="0">
                <a:blip r:embed="rId3"/>
                <a:stretch>
                  <a:fillRect l="-3057" t="-17442" b="-26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8729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589" y="1253968"/>
            <a:ext cx="7459828" cy="5430755"/>
          </a:xfrm>
          <a:prstGeom prst="rect">
            <a:avLst/>
          </a:prstGeom>
          <a:noFill/>
          <a:ln>
            <a:noFill/>
          </a:ln>
          <a:effectLst>
            <a:glow rad="127000">
              <a:schemeClr val="accent1"/>
            </a:glow>
            <a:reflection endPos="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0287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构造最长公共子序列</a:t>
            </a:r>
          </a:p>
          <a:p>
            <a:pPr lvl="1">
              <a:lnSpc>
                <a:spcPts val="3500"/>
              </a:lnSpc>
            </a:pPr>
            <a:r>
              <a:rPr lang="zh-CN" altLang="en-US" sz="2400" dirty="0">
                <a:latin typeface="Arial" panose="020B0604020202020204" pitchFamily="34" charset="0"/>
                <a:cs typeface="Arial" panose="020B0604020202020204" pitchFamily="34" charset="0"/>
              </a:rPr>
              <a:t>由算法</a:t>
            </a:r>
            <a:r>
              <a:rPr lang="en-US" altLang="zh-CN" sz="2400" dirty="0">
                <a:latin typeface="Arial" panose="020B0604020202020204" pitchFamily="34" charset="0"/>
                <a:cs typeface="Arial" panose="020B0604020202020204" pitchFamily="34" charset="0"/>
              </a:rPr>
              <a:t>LCS_LENGTH</a:t>
            </a:r>
            <a:r>
              <a:rPr lang="zh-CN" altLang="en-US" sz="2400" dirty="0">
                <a:latin typeface="Arial" panose="020B0604020202020204" pitchFamily="34" charset="0"/>
                <a:cs typeface="Arial" panose="020B0604020202020204" pitchFamily="34" charset="0"/>
              </a:rPr>
              <a:t>计算得到的数组</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可用于快速构造序列</a:t>
            </a:r>
            <a:r>
              <a:rPr lang="en-US" altLang="zh-CN" dirty="0">
                <a:latin typeface="Arial" panose="020B0604020202020204" pitchFamily="34" charset="0"/>
                <a:cs typeface="Arial" panose="020B0604020202020204" pitchFamily="34" charset="0"/>
              </a:rPr>
              <a:t>X=&lt;x</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x</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x</a:t>
            </a:r>
            <a:r>
              <a:rPr lang="en-US" altLang="zh-CN" baseline="-25000" dirty="0" err="1">
                <a:latin typeface="Arial" panose="020B0604020202020204" pitchFamily="34" charset="0"/>
                <a:cs typeface="Arial" panose="020B0604020202020204" pitchFamily="34" charset="0"/>
              </a:rPr>
              <a:t>m</a:t>
            </a:r>
            <a:r>
              <a:rPr lang="en-US" altLang="zh-CN" dirty="0">
                <a:latin typeface="Arial" panose="020B0604020202020204" pitchFamily="34" charset="0"/>
                <a:cs typeface="Arial" panose="020B0604020202020204" pitchFamily="34" charset="0"/>
              </a:rPr>
              <a:t>&gt;</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Y=&lt;y</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 y</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 y</a:t>
            </a:r>
            <a:r>
              <a:rPr lang="en-US" altLang="zh-CN" baseline="-25000" dirty="0">
                <a:latin typeface="Arial" panose="020B0604020202020204" pitchFamily="34" charset="0"/>
                <a:cs typeface="Arial" panose="020B0604020202020204" pitchFamily="34" charset="0"/>
              </a:rPr>
              <a:t>n</a:t>
            </a:r>
            <a:r>
              <a:rPr lang="en-US" altLang="zh-CN" dirty="0">
                <a:latin typeface="Arial" panose="020B0604020202020204" pitchFamily="34" charset="0"/>
                <a:cs typeface="Arial" panose="020B0604020202020204" pitchFamily="34" charset="0"/>
              </a:rPr>
              <a:t>&gt;</a:t>
            </a:r>
            <a:r>
              <a:rPr lang="zh-CN" altLang="en-US" sz="2400" dirty="0">
                <a:latin typeface="Arial" panose="020B0604020202020204" pitchFamily="34" charset="0"/>
                <a:cs typeface="Arial" panose="020B0604020202020204" pitchFamily="34" charset="0"/>
              </a:rPr>
              <a:t>的最长公共子序列。</a:t>
            </a:r>
          </a:p>
          <a:p>
            <a:pPr lvl="1">
              <a:lnSpc>
                <a:spcPts val="3500"/>
              </a:lnSpc>
            </a:pPr>
            <a:r>
              <a:rPr lang="zh-CN" altLang="en-US" sz="2400" dirty="0">
                <a:latin typeface="Arial" panose="020B0604020202020204" pitchFamily="34" charset="0"/>
                <a:cs typeface="Arial" panose="020B0604020202020204" pitchFamily="34" charset="0"/>
              </a:rPr>
              <a:t>首先从</a:t>
            </a:r>
            <a:r>
              <a:rPr lang="en-US" altLang="zh-CN" sz="2400" dirty="0">
                <a:latin typeface="Arial" panose="020B0604020202020204" pitchFamily="34" charset="0"/>
                <a:cs typeface="Arial" panose="020B0604020202020204" pitchFamily="34" charset="0"/>
              </a:rPr>
              <a:t>b[</a:t>
            </a:r>
            <a:r>
              <a:rPr lang="en-US" altLang="zh-CN" sz="2400" dirty="0" err="1">
                <a:latin typeface="Arial" panose="020B0604020202020204" pitchFamily="34" charset="0"/>
                <a:cs typeface="Arial" panose="020B0604020202020204" pitchFamily="34" charset="0"/>
              </a:rPr>
              <a:t>m,n</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开始，沿着其中的箭头所指的方向在数组</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中搜索。当</a:t>
            </a:r>
            <a:r>
              <a:rPr lang="en-US" altLang="zh-CN" sz="2400" dirty="0">
                <a:latin typeface="Arial" panose="020B0604020202020204" pitchFamily="34" charset="0"/>
                <a:cs typeface="Arial" panose="020B0604020202020204" pitchFamily="34" charset="0"/>
              </a:rPr>
              <a:t>b[</a:t>
            </a:r>
            <a:r>
              <a:rPr lang="en-US" altLang="zh-CN" sz="2400" dirty="0" err="1">
                <a:latin typeface="Arial" panose="020B0604020202020204" pitchFamily="34" charset="0"/>
                <a:cs typeface="Arial" panose="020B0604020202020204" pitchFamily="34" charset="0"/>
              </a:rPr>
              <a:t>i,j</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中遇到</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时，表示</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与</a:t>
            </a:r>
            <a:r>
              <a:rPr lang="en-US" altLang="zh-CN" sz="2400" dirty="0" err="1">
                <a:latin typeface="Arial" panose="020B0604020202020204" pitchFamily="34" charset="0"/>
                <a:cs typeface="Arial" panose="020B0604020202020204" pitchFamily="34" charset="0"/>
              </a:rPr>
              <a:t>Y</a:t>
            </a:r>
            <a:r>
              <a:rPr lang="en-US" altLang="zh-CN" sz="2400" baseline="-25000" dirty="0" err="1">
                <a:latin typeface="Arial" panose="020B0604020202020204" pitchFamily="34" charset="0"/>
                <a:cs typeface="Arial" panose="020B0604020202020204" pitchFamily="34" charset="0"/>
              </a:rPr>
              <a:t>j</a:t>
            </a:r>
            <a:r>
              <a:rPr lang="zh-CN" altLang="en-US" sz="2400" dirty="0">
                <a:latin typeface="Arial" panose="020B0604020202020204" pitchFamily="34" charset="0"/>
                <a:cs typeface="Arial" panose="020B0604020202020204" pitchFamily="34" charset="0"/>
              </a:rPr>
              <a:t>的最长公共子序列是由</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i-1</a:t>
            </a:r>
            <a:r>
              <a:rPr lang="zh-CN" altLang="en-US" sz="2400" dirty="0">
                <a:latin typeface="Arial" panose="020B0604020202020204" pitchFamily="34" charset="0"/>
                <a:cs typeface="Arial" panose="020B0604020202020204" pitchFamily="34" charset="0"/>
              </a:rPr>
              <a:t>与</a:t>
            </a:r>
            <a:r>
              <a:rPr lang="en-US" altLang="zh-CN" sz="2400" dirty="0">
                <a:latin typeface="Arial" panose="020B0604020202020204" pitchFamily="34" charset="0"/>
                <a:cs typeface="Arial" panose="020B0604020202020204" pitchFamily="34" charset="0"/>
              </a:rPr>
              <a:t>Y</a:t>
            </a:r>
            <a:r>
              <a:rPr lang="en-US" altLang="zh-CN" sz="2400" baseline="-25000" dirty="0">
                <a:latin typeface="Arial" panose="020B0604020202020204" pitchFamily="34" charset="0"/>
                <a:cs typeface="Arial" panose="020B0604020202020204" pitchFamily="34" charset="0"/>
              </a:rPr>
              <a:t>j-1</a:t>
            </a:r>
            <a:r>
              <a:rPr lang="zh-CN" altLang="en-US" sz="2400" dirty="0">
                <a:latin typeface="Arial" panose="020B0604020202020204" pitchFamily="34" charset="0"/>
                <a:cs typeface="Arial" panose="020B0604020202020204" pitchFamily="34" charset="0"/>
              </a:rPr>
              <a:t>的最长公共子序列在尾部加上</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得到的子序列；当</a:t>
            </a:r>
            <a:r>
              <a:rPr lang="en-US" altLang="zh-CN" sz="2400" dirty="0">
                <a:latin typeface="Arial" panose="020B0604020202020204" pitchFamily="34" charset="0"/>
                <a:cs typeface="Arial" panose="020B0604020202020204" pitchFamily="34" charset="0"/>
              </a:rPr>
              <a:t>b[</a:t>
            </a:r>
            <a:r>
              <a:rPr lang="en-US" altLang="zh-CN" sz="2400" dirty="0" err="1">
                <a:latin typeface="Arial" panose="020B0604020202020204" pitchFamily="34" charset="0"/>
                <a:cs typeface="Arial" panose="020B0604020202020204" pitchFamily="34" charset="0"/>
              </a:rPr>
              <a:t>i,j</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中遇到</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时，表示</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与</a:t>
            </a:r>
            <a:r>
              <a:rPr lang="en-US" altLang="zh-CN" sz="2400" dirty="0" err="1">
                <a:latin typeface="Arial" panose="020B0604020202020204" pitchFamily="34" charset="0"/>
                <a:cs typeface="Arial" panose="020B0604020202020204" pitchFamily="34" charset="0"/>
              </a:rPr>
              <a:t>Y</a:t>
            </a:r>
            <a:r>
              <a:rPr lang="en-US" altLang="zh-CN" sz="2400" baseline="-25000" dirty="0" err="1">
                <a:latin typeface="Arial" panose="020B0604020202020204" pitchFamily="34" charset="0"/>
                <a:cs typeface="Arial" panose="020B0604020202020204" pitchFamily="34" charset="0"/>
              </a:rPr>
              <a:t>j</a:t>
            </a:r>
            <a:r>
              <a:rPr lang="zh-CN" altLang="en-US" sz="2400" dirty="0">
                <a:latin typeface="Arial" panose="020B0604020202020204" pitchFamily="34" charset="0"/>
                <a:cs typeface="Arial" panose="020B0604020202020204" pitchFamily="34" charset="0"/>
              </a:rPr>
              <a:t>的最长公共子序列和</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i-1</a:t>
            </a:r>
            <a:r>
              <a:rPr lang="zh-CN" altLang="en-US" sz="2400" dirty="0">
                <a:latin typeface="Arial" panose="020B0604020202020204" pitchFamily="34" charset="0"/>
                <a:cs typeface="Arial" panose="020B0604020202020204" pitchFamily="34" charset="0"/>
              </a:rPr>
              <a:t>与</a:t>
            </a:r>
            <a:r>
              <a:rPr lang="en-US" altLang="zh-CN" sz="2400" dirty="0" err="1">
                <a:latin typeface="Arial" panose="020B0604020202020204" pitchFamily="34" charset="0"/>
                <a:cs typeface="Arial" panose="020B0604020202020204" pitchFamily="34" charset="0"/>
              </a:rPr>
              <a:t>Y</a:t>
            </a:r>
            <a:r>
              <a:rPr lang="en-US" altLang="zh-CN" sz="2400" baseline="-25000" dirty="0" err="1">
                <a:latin typeface="Arial" panose="020B0604020202020204" pitchFamily="34" charset="0"/>
                <a:cs typeface="Arial" panose="020B0604020202020204" pitchFamily="34" charset="0"/>
              </a:rPr>
              <a:t>j</a:t>
            </a:r>
            <a:r>
              <a:rPr lang="zh-CN" altLang="en-US" sz="2400" dirty="0">
                <a:latin typeface="Arial" panose="020B0604020202020204" pitchFamily="34" charset="0"/>
                <a:cs typeface="Arial" panose="020B0604020202020204" pitchFamily="34" charset="0"/>
              </a:rPr>
              <a:t>的最长公共子序列相同；当</a:t>
            </a:r>
            <a:r>
              <a:rPr lang="en-US" altLang="zh-CN" sz="2400" dirty="0">
                <a:latin typeface="Arial" panose="020B0604020202020204" pitchFamily="34" charset="0"/>
                <a:cs typeface="Arial" panose="020B0604020202020204" pitchFamily="34" charset="0"/>
              </a:rPr>
              <a:t>b[</a:t>
            </a:r>
            <a:r>
              <a:rPr lang="en-US" altLang="zh-CN" sz="2400" dirty="0" err="1">
                <a:latin typeface="Arial" panose="020B0604020202020204" pitchFamily="34" charset="0"/>
                <a:cs typeface="Arial" panose="020B0604020202020204" pitchFamily="34" charset="0"/>
              </a:rPr>
              <a:t>i,j</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中遇到</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时，表示</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与</a:t>
            </a:r>
            <a:r>
              <a:rPr lang="en-US" altLang="zh-CN" sz="2400" dirty="0" err="1">
                <a:latin typeface="Arial" panose="020B0604020202020204" pitchFamily="34" charset="0"/>
                <a:cs typeface="Arial" panose="020B0604020202020204" pitchFamily="34" charset="0"/>
              </a:rPr>
              <a:t>Y</a:t>
            </a:r>
            <a:r>
              <a:rPr lang="en-US" altLang="zh-CN" sz="2400" baseline="-25000" dirty="0" err="1">
                <a:latin typeface="Arial" panose="020B0604020202020204" pitchFamily="34" charset="0"/>
                <a:cs typeface="Arial" panose="020B0604020202020204" pitchFamily="34" charset="0"/>
              </a:rPr>
              <a:t>j</a:t>
            </a:r>
            <a:r>
              <a:rPr lang="zh-CN" altLang="en-US" sz="2400" dirty="0">
                <a:latin typeface="Arial" panose="020B0604020202020204" pitchFamily="34" charset="0"/>
                <a:cs typeface="Arial" panose="020B0604020202020204" pitchFamily="34" charset="0"/>
              </a:rPr>
              <a:t>的最长公共子序列和</a:t>
            </a:r>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i</a:t>
            </a:r>
            <a:r>
              <a:rPr lang="zh-CN" altLang="en-US" sz="2400" dirty="0">
                <a:latin typeface="Arial" panose="020B0604020202020204" pitchFamily="34" charset="0"/>
                <a:cs typeface="Arial" panose="020B0604020202020204" pitchFamily="34" charset="0"/>
              </a:rPr>
              <a:t>与</a:t>
            </a:r>
            <a:r>
              <a:rPr lang="en-US" altLang="zh-CN" sz="2400" dirty="0">
                <a:latin typeface="Arial" panose="020B0604020202020204" pitchFamily="34" charset="0"/>
                <a:cs typeface="Arial" panose="020B0604020202020204" pitchFamily="34" charset="0"/>
              </a:rPr>
              <a:t>Y</a:t>
            </a:r>
            <a:r>
              <a:rPr lang="en-US" altLang="zh-CN" sz="2400" baseline="-25000" dirty="0">
                <a:latin typeface="Arial" panose="020B0604020202020204" pitchFamily="34" charset="0"/>
                <a:cs typeface="Arial" panose="020B0604020202020204" pitchFamily="34" charset="0"/>
              </a:rPr>
              <a:t>j-1</a:t>
            </a:r>
            <a:r>
              <a:rPr lang="zh-CN" altLang="en-US" sz="2400" dirty="0">
                <a:latin typeface="Arial" panose="020B0604020202020204" pitchFamily="34" charset="0"/>
                <a:cs typeface="Arial" panose="020B0604020202020204" pitchFamily="34" charset="0"/>
              </a:rPr>
              <a:t>的最长公共子序列相同。</a:t>
            </a:r>
          </a:p>
          <a:p>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32672805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589" y="1253968"/>
            <a:ext cx="7459828" cy="5430755"/>
          </a:xfrm>
          <a:prstGeom prst="rect">
            <a:avLst/>
          </a:prstGeom>
          <a:noFill/>
          <a:ln>
            <a:noFill/>
          </a:ln>
          <a:effectLst>
            <a:glow rad="127000">
              <a:schemeClr val="accent1"/>
            </a:glow>
            <a:reflection endPos="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6915957" y="5819105"/>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915957" y="5244822"/>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102441" y="4666445"/>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87418" y="4046617"/>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74974" y="3439164"/>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435700" y="3439164"/>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633992" y="2924513"/>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71106" y="2860623"/>
            <a:ext cx="437882" cy="309093"/>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558346" y="3003299"/>
            <a:ext cx="437882" cy="309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571228" y="3595223"/>
            <a:ext cx="437882" cy="309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58346" y="4201163"/>
            <a:ext cx="437882" cy="309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58346" y="5399368"/>
            <a:ext cx="437882" cy="30909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586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797" y="1250810"/>
            <a:ext cx="9132026" cy="4956807"/>
          </a:xfrm>
        </p:spPr>
        <p:txBody>
          <a:bodyPr>
            <a:normAutofit fontScale="92500"/>
          </a:bodyPr>
          <a:lstStyle/>
          <a:p>
            <a:pPr marL="0" indent="0">
              <a:lnSpc>
                <a:spcPct val="90000"/>
              </a:lnSpc>
              <a:buNone/>
            </a:pPr>
            <a:r>
              <a:rPr lang="en-US" altLang="zh-CN" sz="2600" dirty="0">
                <a:latin typeface="Arial" panose="020B0604020202020204" pitchFamily="34" charset="0"/>
                <a:cs typeface="Arial" panose="020B0604020202020204" pitchFamily="34" charset="0"/>
              </a:rPr>
              <a:t>LCS-print(</a:t>
            </a:r>
            <a:r>
              <a:rPr lang="en-US" altLang="zh-CN" sz="2600" dirty="0" err="1">
                <a:latin typeface="Arial" panose="020B0604020202020204" pitchFamily="34" charset="0"/>
                <a:cs typeface="Arial" panose="020B0604020202020204" pitchFamily="34" charset="0"/>
              </a:rPr>
              <a:t>b,X,i,j</a:t>
            </a:r>
            <a:r>
              <a:rPr lang="en-US" altLang="zh-CN" sz="2600" dirty="0">
                <a:latin typeface="Arial" panose="020B0604020202020204" pitchFamily="34" charset="0"/>
                <a:cs typeface="Arial" panose="020B0604020202020204" pitchFamily="34" charset="0"/>
              </a:rPr>
              <a:t>)  </a:t>
            </a:r>
            <a:r>
              <a:rPr lang="en-US" altLang="zh-CN" sz="2600" dirty="0">
                <a:solidFill>
                  <a:srgbClr val="0000CC"/>
                </a:solidFill>
                <a:latin typeface="Arial" panose="020B0604020202020204" pitchFamily="34" charset="0"/>
                <a:cs typeface="Arial" panose="020B0604020202020204" pitchFamily="34" charset="0"/>
              </a:rPr>
              <a:t>//</a:t>
            </a:r>
            <a:r>
              <a:rPr lang="zh-CN" altLang="en-US" sz="2600" dirty="0">
                <a:solidFill>
                  <a:srgbClr val="0000CC"/>
                </a:solidFill>
                <a:latin typeface="Arial" panose="020B0604020202020204" pitchFamily="34" charset="0"/>
                <a:cs typeface="Arial" panose="020B0604020202020204" pitchFamily="34" charset="0"/>
              </a:rPr>
              <a:t>根据</a:t>
            </a:r>
            <a:r>
              <a:rPr lang="en-US" altLang="zh-CN" sz="2600" dirty="0">
                <a:solidFill>
                  <a:srgbClr val="0000CC"/>
                </a:solidFill>
                <a:latin typeface="Arial" panose="020B0604020202020204" pitchFamily="34" charset="0"/>
                <a:cs typeface="Arial" panose="020B0604020202020204" pitchFamily="34" charset="0"/>
              </a:rPr>
              <a:t>b</a:t>
            </a:r>
            <a:r>
              <a:rPr lang="zh-CN" altLang="en-US" sz="2600" dirty="0">
                <a:solidFill>
                  <a:srgbClr val="0000CC"/>
                </a:solidFill>
                <a:latin typeface="Arial" panose="020B0604020202020204" pitchFamily="34" charset="0"/>
                <a:cs typeface="Arial" panose="020B0604020202020204" pitchFamily="34" charset="0"/>
              </a:rPr>
              <a:t>的内容打印出</a:t>
            </a:r>
            <a:r>
              <a:rPr lang="en-US" altLang="zh-CN" sz="2600" dirty="0">
                <a:solidFill>
                  <a:srgbClr val="0000CC"/>
                </a:solidFill>
                <a:latin typeface="Arial" panose="020B0604020202020204" pitchFamily="34" charset="0"/>
                <a:cs typeface="Arial" panose="020B0604020202020204" pitchFamily="34" charset="0"/>
              </a:rPr>
              <a:t>X</a:t>
            </a:r>
            <a:r>
              <a:rPr lang="en-US" altLang="zh-CN" sz="2600" baseline="-25000" dirty="0">
                <a:solidFill>
                  <a:srgbClr val="0000CC"/>
                </a:solidFill>
                <a:latin typeface="Arial" panose="020B0604020202020204" pitchFamily="34" charset="0"/>
                <a:cs typeface="Arial" panose="020B0604020202020204" pitchFamily="34" charset="0"/>
              </a:rPr>
              <a:t>i</a:t>
            </a:r>
            <a:r>
              <a:rPr lang="zh-CN" altLang="en-US" sz="2600" dirty="0">
                <a:solidFill>
                  <a:srgbClr val="0000CC"/>
                </a:solidFill>
                <a:latin typeface="Arial" panose="020B0604020202020204" pitchFamily="34" charset="0"/>
                <a:cs typeface="Arial" panose="020B0604020202020204" pitchFamily="34" charset="0"/>
              </a:rPr>
              <a:t>与</a:t>
            </a:r>
            <a:r>
              <a:rPr lang="en-US" altLang="zh-CN" sz="2600" dirty="0" err="1">
                <a:solidFill>
                  <a:srgbClr val="0000CC"/>
                </a:solidFill>
                <a:latin typeface="Arial" panose="020B0604020202020204" pitchFamily="34" charset="0"/>
                <a:cs typeface="Arial" panose="020B0604020202020204" pitchFamily="34" charset="0"/>
              </a:rPr>
              <a:t>Y</a:t>
            </a:r>
            <a:r>
              <a:rPr lang="en-US" altLang="zh-CN" sz="2600" baseline="-25000" dirty="0" err="1">
                <a:solidFill>
                  <a:srgbClr val="0000CC"/>
                </a:solidFill>
                <a:latin typeface="Arial" panose="020B0604020202020204" pitchFamily="34" charset="0"/>
                <a:cs typeface="Arial" panose="020B0604020202020204" pitchFamily="34" charset="0"/>
              </a:rPr>
              <a:t>j</a:t>
            </a:r>
            <a:r>
              <a:rPr lang="zh-CN" altLang="en-US" sz="2600" dirty="0">
                <a:solidFill>
                  <a:srgbClr val="0000CC"/>
                </a:solidFill>
                <a:latin typeface="Arial" panose="020B0604020202020204" pitchFamily="34" charset="0"/>
                <a:cs typeface="Arial" panose="020B0604020202020204" pitchFamily="34" charset="0"/>
              </a:rPr>
              <a:t>的最长公共子序列 </a:t>
            </a:r>
            <a:endParaRPr lang="en-US" altLang="zh-CN" sz="2600" dirty="0">
              <a:solidFill>
                <a:srgbClr val="0000CC"/>
              </a:solidFill>
              <a:latin typeface="Arial" panose="020B0604020202020204" pitchFamily="34" charset="0"/>
              <a:cs typeface="Arial" panose="020B0604020202020204" pitchFamily="34" charset="0"/>
            </a:endParaRPr>
          </a:p>
          <a:p>
            <a:pPr>
              <a:lnSpc>
                <a:spcPct val="90000"/>
              </a:lnSpc>
              <a:buNone/>
            </a:pPr>
            <a:r>
              <a:rPr lang="en-US" altLang="zh-CN" sz="2600" dirty="0">
                <a:latin typeface="Arial" panose="020B0604020202020204" pitchFamily="34" charset="0"/>
                <a:cs typeface="Arial" panose="020B0604020202020204" pitchFamily="34" charset="0"/>
              </a:rPr>
              <a:t>{</a:t>
            </a:r>
            <a:br>
              <a:rPr lang="en-US" altLang="zh-CN" sz="2600" dirty="0">
                <a:latin typeface="Arial" panose="020B0604020202020204" pitchFamily="34" charset="0"/>
                <a:cs typeface="Arial" panose="020B0604020202020204" pitchFamily="34" charset="0"/>
              </a:rPr>
            </a:br>
            <a:r>
              <a:rPr lang="en-US" altLang="zh-CN" sz="2600" dirty="0">
                <a:latin typeface="Arial" panose="020B0604020202020204" pitchFamily="34" charset="0"/>
                <a:cs typeface="Arial" panose="020B0604020202020204" pitchFamily="34" charset="0"/>
              </a:rPr>
              <a:t>if (i==0 or j==0) return;</a:t>
            </a:r>
            <a:br>
              <a:rPr lang="en-US" altLang="zh-CN" sz="2600" dirty="0">
                <a:latin typeface="Arial" panose="020B0604020202020204" pitchFamily="34" charset="0"/>
                <a:cs typeface="Arial" panose="020B0604020202020204" pitchFamily="34" charset="0"/>
              </a:rPr>
            </a:br>
            <a:r>
              <a:rPr lang="en-US" altLang="zh-CN" sz="2600" dirty="0">
                <a:latin typeface="Arial" panose="020B0604020202020204" pitchFamily="34" charset="0"/>
                <a:cs typeface="Arial" panose="020B0604020202020204" pitchFamily="34" charset="0"/>
              </a:rPr>
              <a:t>if (b[</a:t>
            </a:r>
            <a:r>
              <a:rPr lang="en-US" altLang="zh-CN" sz="2600" dirty="0" err="1">
                <a:latin typeface="Arial" panose="020B0604020202020204" pitchFamily="34" charset="0"/>
                <a:cs typeface="Arial" panose="020B0604020202020204" pitchFamily="34" charset="0"/>
              </a:rPr>
              <a:t>i,j</a:t>
            </a:r>
            <a:r>
              <a:rPr lang="en-US" altLang="zh-CN" sz="2600" dirty="0">
                <a:latin typeface="Arial" panose="020B0604020202020204" pitchFamily="34" charset="0"/>
                <a:cs typeface="Arial" panose="020B0604020202020204" pitchFamily="34" charset="0"/>
              </a:rPr>
              <a:t>]==‘↖’)</a:t>
            </a:r>
          </a:p>
          <a:p>
            <a:pPr>
              <a:lnSpc>
                <a:spcPct val="90000"/>
              </a:lnSpc>
              <a:buNone/>
            </a:pPr>
            <a:r>
              <a:rPr lang="en-US" altLang="zh-CN" sz="2600" dirty="0">
                <a:latin typeface="Arial" panose="020B0604020202020204" pitchFamily="34" charset="0"/>
                <a:cs typeface="Arial" panose="020B0604020202020204" pitchFamily="34" charset="0"/>
              </a:rPr>
              <a:t>  {  LCS(b,X,i-1,j-1);</a:t>
            </a:r>
          </a:p>
          <a:p>
            <a:pPr>
              <a:lnSpc>
                <a:spcPct val="90000"/>
              </a:lnSpc>
              <a:buNone/>
            </a:pPr>
            <a:r>
              <a:rPr lang="en-US" altLang="zh-CN" sz="2600" dirty="0">
                <a:latin typeface="Arial" panose="020B0604020202020204" pitchFamily="34" charset="0"/>
                <a:cs typeface="Arial" panose="020B0604020202020204" pitchFamily="34" charset="0"/>
              </a:rPr>
              <a:t>     print(x[i]);        </a:t>
            </a:r>
            <a:r>
              <a:rPr lang="en-US" altLang="zh-CN" sz="2600" dirty="0">
                <a:solidFill>
                  <a:srgbClr val="0000CC"/>
                </a:solidFill>
                <a:latin typeface="Arial" panose="020B0604020202020204" pitchFamily="34" charset="0"/>
                <a:cs typeface="Arial" panose="020B0604020202020204" pitchFamily="34" charset="0"/>
              </a:rPr>
              <a:t>/*</a:t>
            </a:r>
            <a:r>
              <a:rPr lang="zh-CN" altLang="en-US" sz="2600" dirty="0">
                <a:solidFill>
                  <a:srgbClr val="0000CC"/>
                </a:solidFill>
                <a:latin typeface="Arial" panose="020B0604020202020204" pitchFamily="34" charset="0"/>
                <a:cs typeface="Arial" panose="020B0604020202020204" pitchFamily="34" charset="0"/>
              </a:rPr>
              <a:t>打印</a:t>
            </a:r>
            <a:r>
              <a:rPr lang="en-US" altLang="zh-CN" sz="2600" dirty="0">
                <a:solidFill>
                  <a:srgbClr val="0000CC"/>
                </a:solidFill>
                <a:latin typeface="Arial" panose="020B0604020202020204" pitchFamily="34" charset="0"/>
                <a:cs typeface="Arial" panose="020B0604020202020204" pitchFamily="34" charset="0"/>
              </a:rPr>
              <a:t>x[i]*/</a:t>
            </a:r>
            <a:br>
              <a:rPr lang="en-US" altLang="zh-CN" sz="2600" dirty="0">
                <a:solidFill>
                  <a:srgbClr val="0000CC"/>
                </a:solidFill>
                <a:latin typeface="Arial" panose="020B0604020202020204" pitchFamily="34" charset="0"/>
                <a:cs typeface="Arial" panose="020B0604020202020204" pitchFamily="34" charset="0"/>
              </a:rPr>
            </a:br>
            <a:r>
              <a:rPr lang="en-US" altLang="zh-CN" sz="2600" dirty="0">
                <a:latin typeface="Arial" panose="020B0604020202020204" pitchFamily="34" charset="0"/>
                <a:cs typeface="Arial" panose="020B0604020202020204" pitchFamily="34" charset="0"/>
              </a:rPr>
              <a:t>}</a:t>
            </a:r>
            <a:br>
              <a:rPr lang="en-US" altLang="zh-CN" sz="2600" dirty="0">
                <a:latin typeface="Arial" panose="020B0604020202020204" pitchFamily="34" charset="0"/>
                <a:cs typeface="Arial" panose="020B0604020202020204" pitchFamily="34" charset="0"/>
              </a:rPr>
            </a:br>
            <a:r>
              <a:rPr lang="en-US" altLang="zh-CN" sz="2600" dirty="0">
                <a:latin typeface="Arial" panose="020B0604020202020204" pitchFamily="34" charset="0"/>
                <a:cs typeface="Arial" panose="020B0604020202020204" pitchFamily="34" charset="0"/>
              </a:rPr>
              <a:t>else if (b[</a:t>
            </a:r>
            <a:r>
              <a:rPr lang="en-US" altLang="zh-CN" sz="2600" dirty="0" err="1">
                <a:latin typeface="Arial" panose="020B0604020202020204" pitchFamily="34" charset="0"/>
                <a:cs typeface="Arial" panose="020B0604020202020204" pitchFamily="34" charset="0"/>
              </a:rPr>
              <a:t>i,j</a:t>
            </a:r>
            <a:r>
              <a:rPr lang="en-US" altLang="zh-CN" sz="2600" dirty="0">
                <a:latin typeface="Arial" panose="020B0604020202020204" pitchFamily="34" charset="0"/>
                <a:cs typeface="Arial" panose="020B0604020202020204" pitchFamily="34" charset="0"/>
              </a:rPr>
              <a:t>]==‘↑’)   LCS(b,X,i-1,j);</a:t>
            </a:r>
          </a:p>
          <a:p>
            <a:pPr>
              <a:lnSpc>
                <a:spcPct val="90000"/>
              </a:lnSpc>
              <a:buNone/>
            </a:pPr>
            <a:r>
              <a:rPr lang="en-US" altLang="zh-CN" sz="2600" dirty="0">
                <a:latin typeface="Arial" panose="020B0604020202020204" pitchFamily="34" charset="0"/>
                <a:cs typeface="Arial" panose="020B0604020202020204" pitchFamily="34" charset="0"/>
              </a:rPr>
              <a:t>           else                  LCS(b,X,i,j-1);</a:t>
            </a:r>
          </a:p>
          <a:p>
            <a:pPr>
              <a:lnSpc>
                <a:spcPct val="90000"/>
              </a:lnSpc>
              <a:buNone/>
            </a:pPr>
            <a:r>
              <a:rPr lang="en-US" altLang="zh-CN" sz="2600" dirty="0">
                <a:latin typeface="Arial" panose="020B0604020202020204" pitchFamily="34" charset="0"/>
                <a:cs typeface="Arial" panose="020B0604020202020204" pitchFamily="34" charset="0"/>
              </a:rPr>
              <a:t>}</a:t>
            </a:r>
          </a:p>
          <a:p>
            <a:pPr marL="0" indent="0">
              <a:lnSpc>
                <a:spcPct val="90000"/>
              </a:lnSpc>
              <a:buNone/>
            </a:pPr>
            <a:r>
              <a:rPr lang="en-US" altLang="zh-CN" sz="2600" dirty="0">
                <a:latin typeface="Arial" panose="020B0604020202020204" pitchFamily="34" charset="0"/>
                <a:cs typeface="Arial" panose="020B0604020202020204" pitchFamily="34" charset="0"/>
              </a:rPr>
              <a:t>LCS-print(</a:t>
            </a:r>
            <a:r>
              <a:rPr lang="en-US" altLang="zh-CN" sz="2600" dirty="0" err="1">
                <a:latin typeface="Arial" panose="020B0604020202020204" pitchFamily="34" charset="0"/>
                <a:cs typeface="Arial" panose="020B0604020202020204" pitchFamily="34" charset="0"/>
              </a:rPr>
              <a:t>b,X,m,n</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，每一次的递归调用使</a:t>
            </a:r>
            <a:r>
              <a:rPr lang="en-US" altLang="zh-CN" sz="2600" dirty="0">
                <a:latin typeface="Arial" panose="020B0604020202020204" pitchFamily="34" charset="0"/>
                <a:cs typeface="Arial" panose="020B0604020202020204" pitchFamily="34" charset="0"/>
              </a:rPr>
              <a:t>i</a:t>
            </a:r>
            <a:r>
              <a:rPr lang="zh-CN" altLang="en-US" sz="2600" dirty="0">
                <a:latin typeface="Arial" panose="020B0604020202020204" pitchFamily="34" charset="0"/>
                <a:cs typeface="Arial" panose="020B0604020202020204" pitchFamily="34" charset="0"/>
              </a:rPr>
              <a:t>或</a:t>
            </a:r>
            <a:r>
              <a:rPr lang="en-US" altLang="zh-CN" sz="2600" dirty="0">
                <a:latin typeface="Arial" panose="020B0604020202020204" pitchFamily="34" charset="0"/>
                <a:cs typeface="Arial" panose="020B0604020202020204" pitchFamily="34" charset="0"/>
              </a:rPr>
              <a:t>j</a:t>
            </a:r>
            <a:r>
              <a:rPr lang="zh-CN" altLang="en-US" sz="2600" dirty="0">
                <a:latin typeface="Arial" panose="020B0604020202020204" pitchFamily="34" charset="0"/>
                <a:cs typeface="Arial" panose="020B0604020202020204" pitchFamily="34" charset="0"/>
              </a:rPr>
              <a:t>减</a:t>
            </a:r>
            <a:r>
              <a:rPr lang="en-US" altLang="zh-CN" sz="2600" dirty="0">
                <a:latin typeface="Arial" panose="020B0604020202020204" pitchFamily="34" charset="0"/>
                <a:cs typeface="Arial" panose="020B0604020202020204" pitchFamily="34" charset="0"/>
              </a:rPr>
              <a:t>1</a:t>
            </a:r>
            <a:r>
              <a:rPr lang="zh-CN" altLang="en-US" sz="2600" dirty="0">
                <a:latin typeface="Arial" panose="020B0604020202020204" pitchFamily="34" charset="0"/>
                <a:cs typeface="Arial" panose="020B0604020202020204" pitchFamily="34" charset="0"/>
              </a:rPr>
              <a:t>，因此算法的计算时间为</a:t>
            </a:r>
            <a:r>
              <a:rPr lang="en-US" altLang="zh-CN" sz="2600" i="1" dirty="0">
                <a:solidFill>
                  <a:srgbClr val="FF0000"/>
                </a:solidFill>
                <a:latin typeface="Arial" panose="020B0604020202020204" pitchFamily="34" charset="0"/>
                <a:cs typeface="Arial" panose="020B0604020202020204" pitchFamily="34" charset="0"/>
              </a:rPr>
              <a:t>O</a:t>
            </a:r>
            <a:r>
              <a:rPr lang="en-US" altLang="zh-CN" sz="2600" dirty="0">
                <a:solidFill>
                  <a:srgbClr val="FF0000"/>
                </a:solidFill>
                <a:latin typeface="Arial" panose="020B0604020202020204" pitchFamily="34" charset="0"/>
                <a:cs typeface="Arial" panose="020B0604020202020204" pitchFamily="34" charset="0"/>
              </a:rPr>
              <a:t>(</a:t>
            </a:r>
            <a:r>
              <a:rPr lang="en-US" altLang="zh-CN" sz="2600" dirty="0" err="1">
                <a:solidFill>
                  <a:srgbClr val="FF0000"/>
                </a:solidFill>
                <a:latin typeface="Arial" panose="020B0604020202020204" pitchFamily="34" charset="0"/>
                <a:cs typeface="Arial" panose="020B0604020202020204" pitchFamily="34" charset="0"/>
              </a:rPr>
              <a:t>m+n</a:t>
            </a:r>
            <a:r>
              <a:rPr lang="en-US" altLang="zh-CN" sz="2600" dirty="0">
                <a:solidFill>
                  <a:srgbClr val="FF0000"/>
                </a:solidFill>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a:t>
            </a:r>
            <a:endParaRPr lang="zh-CN" altLang="en-US" dirty="0"/>
          </a:p>
        </p:txBody>
      </p:sp>
      <p:sp>
        <p:nvSpPr>
          <p:cNvPr id="3" name="标题 2"/>
          <p:cNvSpPr>
            <a:spLocks noGrp="1"/>
          </p:cNvSpPr>
          <p:nvPr>
            <p:ph type="title"/>
          </p:nvPr>
        </p:nvSpPr>
        <p:spPr/>
        <p:txBody>
          <a:bodyPr/>
          <a:lstStyle/>
          <a:p>
            <a:r>
              <a:rPr lang="zh-CN" altLang="en-US" dirty="0">
                <a:latin typeface="Arial" panose="020B0604020202020204" pitchFamily="34" charset="0"/>
                <a:cs typeface="Arial" panose="020B0604020202020204" pitchFamily="34" charset="0"/>
              </a:rPr>
              <a:t>最长公共子序列问题</a:t>
            </a:r>
            <a:endParaRPr lang="zh-CN" altLang="en-US" dirty="0"/>
          </a:p>
        </p:txBody>
      </p:sp>
    </p:spTree>
    <p:extLst>
      <p:ext uri="{BB962C8B-B14F-4D97-AF65-F5344CB8AC3E}">
        <p14:creationId xmlns:p14="http://schemas.microsoft.com/office/powerpoint/2010/main" val="932015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93302"/>
            <a:ext cx="9132026" cy="2662198"/>
          </a:xfrm>
        </p:spPr>
        <p:txBody>
          <a:bodyPr>
            <a:normAutofit/>
          </a:bodyPr>
          <a:lstStyle/>
          <a:p>
            <a:pPr>
              <a:lnSpc>
                <a:spcPct val="120000"/>
              </a:lnSpc>
              <a:spcBef>
                <a:spcPts val="0"/>
              </a:spcBef>
              <a:spcAft>
                <a:spcPts val="0"/>
              </a:spcAft>
            </a:pPr>
            <a:r>
              <a:rPr lang="zh-CN" altLang="en-US" b="1" dirty="0">
                <a:solidFill>
                  <a:srgbClr val="FF0000"/>
                </a:solidFill>
              </a:rPr>
              <a:t>投资问题</a:t>
            </a:r>
            <a:endParaRPr lang="en-US" altLang="zh-CN" b="1" dirty="0">
              <a:solidFill>
                <a:srgbClr val="FF0000"/>
              </a:solidFill>
            </a:endParaRPr>
          </a:p>
          <a:p>
            <a:pPr marL="0" indent="0">
              <a:lnSpc>
                <a:spcPct val="120000"/>
              </a:lnSpc>
              <a:spcBef>
                <a:spcPts val="0"/>
              </a:spcBef>
              <a:spcAft>
                <a:spcPts val="0"/>
              </a:spcAft>
              <a:buNone/>
            </a:pPr>
            <a:r>
              <a:rPr lang="en-US" altLang="zh-CN" b="1" i="1" dirty="0">
                <a:latin typeface="Times New Roman" panose="02020603050405020304" pitchFamily="18" charset="0"/>
                <a:cs typeface="Times New Roman" panose="02020603050405020304" pitchFamily="18" charset="0"/>
              </a:rPr>
              <a:t>m</a:t>
            </a:r>
            <a:r>
              <a:rPr lang="zh-CN" altLang="en-US" b="1" dirty="0"/>
              <a:t>元钱，投资</a:t>
            </a:r>
            <a:r>
              <a:rPr lang="en-US" altLang="zh-CN" b="1" i="1" dirty="0">
                <a:latin typeface="Times New Roman" panose="02020603050405020304" pitchFamily="18" charset="0"/>
                <a:cs typeface="Times New Roman" panose="02020603050405020304" pitchFamily="18" charset="0"/>
              </a:rPr>
              <a:t>n</a:t>
            </a:r>
            <a:r>
              <a:rPr lang="zh-CN" altLang="en-US" b="1" dirty="0"/>
              <a:t>个项目，</a:t>
            </a:r>
            <a:r>
              <a:rPr lang="zh-CN" altLang="en-US" b="1" dirty="0">
                <a:latin typeface="Times New Roman" panose="02020603050405020304" pitchFamily="18" charset="0"/>
                <a:cs typeface="Times New Roman" panose="02020603050405020304" pitchFamily="18" charset="0"/>
              </a:rPr>
              <a:t>效益函数</a:t>
            </a:r>
            <a:r>
              <a:rPr lang="en-US" altLang="zh-CN" b="1" i="1" dirty="0">
                <a:latin typeface="Times New Roman" panose="02020603050405020304" pitchFamily="18" charset="0"/>
                <a:cs typeface="Times New Roman" panose="02020603050405020304" pitchFamily="18" charset="0"/>
              </a:rPr>
              <a:t>f</a:t>
            </a:r>
            <a:r>
              <a:rPr lang="en-US" altLang="zh-CN" b="1" i="1" baseline="-25000" dirty="0">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(x)</a:t>
            </a:r>
            <a:r>
              <a:rPr lang="zh-CN" altLang="en-US" b="1" dirty="0">
                <a:latin typeface="Times New Roman" panose="02020603050405020304" pitchFamily="18" charset="0"/>
                <a:cs typeface="Times New Roman" panose="02020603050405020304" pitchFamily="18" charset="0"/>
              </a:rPr>
              <a:t>表示第</a:t>
            </a:r>
            <a:r>
              <a:rPr lang="en-US" altLang="zh-CN" b="1" i="1" dirty="0">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个项目投</a:t>
            </a:r>
            <a:r>
              <a:rPr lang="en-US" altLang="zh-CN" b="1" i="1" dirty="0">
                <a:latin typeface="Times New Roman" panose="02020603050405020304" pitchFamily="18" charset="0"/>
                <a:cs typeface="Times New Roman" panose="02020603050405020304" pitchFamily="18" charset="0"/>
              </a:rPr>
              <a:t>x</a:t>
            </a:r>
            <a:r>
              <a:rPr lang="zh-CN" altLang="en-US" b="1" dirty="0">
                <a:latin typeface="Times New Roman" panose="02020603050405020304" pitchFamily="18" charset="0"/>
                <a:cs typeface="Times New Roman" panose="02020603050405020304" pitchFamily="18" charset="0"/>
              </a:rPr>
              <a:t>元的效益，</a:t>
            </a:r>
            <a:r>
              <a:rPr lang="en-US" altLang="zh-CN" b="1" i="1" dirty="0">
                <a:latin typeface="Times New Roman" panose="02020603050405020304" pitchFamily="18" charset="0"/>
                <a:cs typeface="Times New Roman" panose="02020603050405020304" pitchFamily="18" charset="0"/>
              </a:rPr>
              <a:t>i=1,2,..,n</a:t>
            </a:r>
            <a:r>
              <a:rPr lang="zh-CN" altLang="en-US" b="1" i="1" dirty="0">
                <a:latin typeface="Times New Roman" panose="02020603050405020304" pitchFamily="18" charset="0"/>
                <a:cs typeface="Times New Roman" panose="02020603050405020304" pitchFamily="18" charset="0"/>
              </a:rPr>
              <a:t>。</a:t>
            </a:r>
            <a:endParaRPr lang="en-US" altLang="zh-CN" b="1" i="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求如何给每个项目分配钱数使得总效益最大？</a:t>
            </a:r>
            <a:endParaRPr lang="en-US" altLang="zh-CN" b="1"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0"/>
              </a:spcAft>
              <a:buNone/>
            </a:pPr>
            <a:r>
              <a:rPr lang="zh-CN" altLang="en-US" b="1" dirty="0">
                <a:latin typeface="Times New Roman" panose="02020603050405020304" pitchFamily="18" charset="0"/>
                <a:cs typeface="Times New Roman" panose="02020603050405020304" pitchFamily="18" charset="0"/>
              </a:rPr>
              <a:t>实例：</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万元，投资给</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个项目，效益函数：</a:t>
            </a:r>
            <a:endParaRPr lang="en-US" altLang="zh-CN" b="1"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投资问题</a:t>
            </a:r>
          </a:p>
        </p:txBody>
      </p:sp>
      <p:sp>
        <p:nvSpPr>
          <p:cNvPr id="4" name="内容占位符 1"/>
          <p:cNvSpPr txBox="1">
            <a:spLocks/>
          </p:cNvSpPr>
          <p:nvPr/>
        </p:nvSpPr>
        <p:spPr>
          <a:xfrm>
            <a:off x="22797" y="3414484"/>
            <a:ext cx="9132026" cy="2340227"/>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b="1"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1124756" y="3897865"/>
          <a:ext cx="6473780" cy="2773680"/>
        </p:xfrm>
        <a:graphic>
          <a:graphicData uri="http://schemas.openxmlformats.org/drawingml/2006/table">
            <a:tbl>
              <a:tblPr firstRow="1" bandRow="1">
                <a:tableStyleId>{5940675A-B579-460E-94D1-54222C63F5DA}</a:tableStyleId>
              </a:tblPr>
              <a:tblGrid>
                <a:gridCol w="1294756">
                  <a:extLst>
                    <a:ext uri="{9D8B030D-6E8A-4147-A177-3AD203B41FA5}">
                      <a16:colId xmlns:a16="http://schemas.microsoft.com/office/drawing/2014/main" val="20000"/>
                    </a:ext>
                  </a:extLst>
                </a:gridCol>
                <a:gridCol w="1294756">
                  <a:extLst>
                    <a:ext uri="{9D8B030D-6E8A-4147-A177-3AD203B41FA5}">
                      <a16:colId xmlns:a16="http://schemas.microsoft.com/office/drawing/2014/main" val="20001"/>
                    </a:ext>
                  </a:extLst>
                </a:gridCol>
                <a:gridCol w="1294756">
                  <a:extLst>
                    <a:ext uri="{9D8B030D-6E8A-4147-A177-3AD203B41FA5}">
                      <a16:colId xmlns:a16="http://schemas.microsoft.com/office/drawing/2014/main" val="20002"/>
                    </a:ext>
                  </a:extLst>
                </a:gridCol>
                <a:gridCol w="1294756">
                  <a:extLst>
                    <a:ext uri="{9D8B030D-6E8A-4147-A177-3AD203B41FA5}">
                      <a16:colId xmlns:a16="http://schemas.microsoft.com/office/drawing/2014/main" val="20003"/>
                    </a:ext>
                  </a:extLst>
                </a:gridCol>
                <a:gridCol w="1294756">
                  <a:extLst>
                    <a:ext uri="{9D8B030D-6E8A-4147-A177-3AD203B41FA5}">
                      <a16:colId xmlns:a16="http://schemas.microsoft.com/office/drawing/2014/main" val="20004"/>
                    </a:ext>
                  </a:extLst>
                </a:gridCol>
              </a:tblGrid>
              <a:tr h="370840">
                <a:tc>
                  <a:txBody>
                    <a:bodyPr/>
                    <a:lstStyle/>
                    <a:p>
                      <a:pPr algn="ct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1</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2</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3</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4</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354169">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40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923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92696"/>
            <a:ext cx="9144000" cy="5254348"/>
          </a:xfrm>
        </p:spPr>
        <p:txBody>
          <a:bodyPr>
            <a:normAutofit/>
          </a:bodyPr>
          <a:lstStyle/>
          <a:p>
            <a:pPr>
              <a:lnSpc>
                <a:spcPct val="120000"/>
              </a:lnSpc>
              <a:spcBef>
                <a:spcPts val="0"/>
              </a:spcBef>
              <a:spcAft>
                <a:spcPts val="0"/>
              </a:spcAft>
              <a:defRPr/>
            </a:pPr>
            <a:r>
              <a:rPr lang="zh-CN" altLang="en-US" sz="2400" b="1" dirty="0">
                <a:solidFill>
                  <a:srgbClr val="FF0000"/>
                </a:solidFill>
                <a:latin typeface="Times New Roman" panose="02020603050405020304" pitchFamily="18" charset="0"/>
                <a:cs typeface="Times New Roman" panose="02020603050405020304" pitchFamily="18" charset="0"/>
              </a:rPr>
              <a:t>递推</a:t>
            </a:r>
            <a:r>
              <a:rPr lang="zh-CN" altLang="en-US" sz="2400" dirty="0">
                <a:solidFill>
                  <a:srgbClr val="FF0000"/>
                </a:solidFill>
                <a:latin typeface="Times New Roman" panose="02020603050405020304" pitchFamily="18" charset="0"/>
                <a:cs typeface="Times New Roman" panose="02020603050405020304" pitchFamily="18" charset="0"/>
              </a:rPr>
              <a:t>实现：</a:t>
            </a:r>
            <a:endParaRPr lang="zh-CN" altLang="en-US" sz="2400" b="1" dirty="0">
              <a:solidFill>
                <a:srgbClr val="FF0000"/>
              </a:solidFill>
              <a:latin typeface="Times New Roman" panose="02020603050405020304" pitchFamily="18" charset="0"/>
              <a:cs typeface="Times New Roman" panose="02020603050405020304" pitchFamily="18" charset="0"/>
            </a:endParaRPr>
          </a:p>
          <a:p>
            <a:pPr>
              <a:lnSpc>
                <a:spcPct val="120000"/>
              </a:lnSpc>
              <a:buFontTx/>
              <a:buNone/>
              <a:defRPr/>
            </a:pPr>
            <a:r>
              <a:rPr lang="en-US" altLang="zh-CN" sz="2400" b="1" dirty="0">
                <a:latin typeface="Times New Roman" panose="02020603050405020304" pitchFamily="18" charset="0"/>
                <a:cs typeface="Times New Roman" panose="02020603050405020304" pitchFamily="18" charset="0"/>
              </a:rPr>
              <a:t>void solve ()</a:t>
            </a:r>
          </a:p>
          <a:p>
            <a:pPr>
              <a:lnSpc>
                <a:spcPct val="120000"/>
              </a:lnSpc>
              <a:buFontTx/>
              <a:buNone/>
              <a:defRPr/>
            </a:pP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pt-BR" altLang="zh-CN" sz="2400" b="1" dirty="0">
                <a:latin typeface="Times New Roman" panose="02020603050405020304" pitchFamily="18" charset="0"/>
                <a:cs typeface="Times New Roman" panose="02020603050405020304" pitchFamily="18" charset="0"/>
              </a:rPr>
              <a:t>for(j = 1; j &lt;= n; j ++) </a:t>
            </a:r>
            <a:r>
              <a:rPr lang="zh-CN" altLang="en-US" sz="2400" b="1" dirty="0">
                <a:latin typeface="Times New Roman" panose="02020603050405020304" pitchFamily="18" charset="0"/>
                <a:cs typeface="Times New Roman" panose="02020603050405020304" pitchFamily="18" charset="0"/>
              </a:rPr>
              <a:t>  </a:t>
            </a:r>
            <a:r>
              <a:rPr lang="pt-BR" altLang="zh-CN" sz="2400" b="1" dirty="0">
                <a:latin typeface="Times New Roman" panose="02020603050405020304" pitchFamily="18" charset="0"/>
                <a:cs typeface="Times New Roman" panose="02020603050405020304" pitchFamily="18" charset="0"/>
              </a:rPr>
              <a:t>d[n</a:t>
            </a:r>
            <a:r>
              <a:rPr lang="en-US" altLang="zh-CN" sz="2400" dirty="0">
                <a:latin typeface="Times New Roman" panose="02020603050405020304" pitchFamily="18" charset="0"/>
                <a:cs typeface="Times New Roman" panose="02020603050405020304" pitchFamily="18" charset="0"/>
              </a:rPr>
              <a:t>,</a:t>
            </a:r>
            <a:r>
              <a:rPr lang="pt-BR" altLang="zh-CN" sz="2400" b="1" dirty="0">
                <a:latin typeface="Times New Roman" panose="02020603050405020304" pitchFamily="18" charset="0"/>
                <a:cs typeface="Times New Roman" panose="02020603050405020304" pitchFamily="18" charset="0"/>
              </a:rPr>
              <a:t>j] = a[n,j];</a:t>
            </a:r>
          </a:p>
          <a:p>
            <a:pPr>
              <a:lnSpc>
                <a:spcPct val="120000"/>
              </a:lnSpc>
              <a:buFontTx/>
              <a:buNone/>
              <a:defRPr/>
            </a:pPr>
            <a:r>
              <a:rPr lang="zh-CN" altLang="en-US" sz="2400" b="1" dirty="0">
                <a:latin typeface="Times New Roman" panose="02020603050405020304" pitchFamily="18" charset="0"/>
                <a:cs typeface="Times New Roman" panose="02020603050405020304" pitchFamily="18" charset="0"/>
              </a:rPr>
              <a:t>    </a:t>
            </a:r>
            <a:r>
              <a:rPr lang="nn-NO" altLang="zh-CN" sz="2400" b="1" dirty="0">
                <a:latin typeface="Times New Roman" panose="02020603050405020304" pitchFamily="18" charset="0"/>
                <a:cs typeface="Times New Roman" panose="02020603050405020304" pitchFamily="18" charset="0"/>
              </a:rPr>
              <a:t>for(i = n -1; i &gt;= 1; i --)</a:t>
            </a:r>
          </a:p>
          <a:p>
            <a:pPr>
              <a:lnSpc>
                <a:spcPct val="120000"/>
              </a:lnSpc>
              <a:buFontTx/>
              <a:buNone/>
              <a:defRPr/>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for(j = 1; j &lt;= i; j ++)</a:t>
            </a:r>
          </a:p>
          <a:p>
            <a:pPr>
              <a:lnSpc>
                <a:spcPct val="120000"/>
              </a:lnSpc>
              <a:buFontTx/>
              <a:buNone/>
              <a:defRPr/>
            </a:pPr>
            <a:r>
              <a:rPr lang="zh-CN" altLang="en-US" sz="2400" b="1" dirty="0">
                <a:latin typeface="Times New Roman" panose="02020603050405020304" pitchFamily="18" charset="0"/>
                <a:cs typeface="Times New Roman" panose="02020603050405020304" pitchFamily="18" charset="0"/>
              </a:rPr>
              <a:t>             </a:t>
            </a:r>
            <a:r>
              <a:rPr lang="pl-PL" altLang="zh-CN" sz="2400" b="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i,</a:t>
            </a:r>
            <a:r>
              <a:rPr lang="pl-PL" altLang="zh-CN" sz="2400" b="1" dirty="0">
                <a:latin typeface="Times New Roman" panose="02020603050405020304" pitchFamily="18" charset="0"/>
                <a:cs typeface="Times New Roman" panose="02020603050405020304" pitchFamily="18" charset="0"/>
              </a:rPr>
              <a:t>j] = a[</a:t>
            </a:r>
            <a:r>
              <a:rPr lang="en-US" altLang="zh-CN" sz="2400" b="1" dirty="0">
                <a:latin typeface="Times New Roman" panose="02020603050405020304" pitchFamily="18" charset="0"/>
                <a:cs typeface="Times New Roman" panose="02020603050405020304" pitchFamily="18" charset="0"/>
              </a:rPr>
              <a:t>i,</a:t>
            </a:r>
            <a:r>
              <a:rPr lang="pl-PL" altLang="zh-CN" sz="2400" b="1" dirty="0">
                <a:latin typeface="Times New Roman" panose="02020603050405020304" pitchFamily="18" charset="0"/>
                <a:cs typeface="Times New Roman" panose="02020603050405020304" pitchFamily="18" charset="0"/>
              </a:rPr>
              <a:t>j] + max (d[i +1</a:t>
            </a:r>
            <a:r>
              <a:rPr lang="en-US" altLang="zh-CN" sz="2400" dirty="0">
                <a:latin typeface="Times New Roman" panose="02020603050405020304" pitchFamily="18" charset="0"/>
                <a:cs typeface="Times New Roman" panose="02020603050405020304" pitchFamily="18" charset="0"/>
              </a:rPr>
              <a:t>,</a:t>
            </a:r>
            <a:r>
              <a:rPr lang="pl-PL" altLang="zh-CN" sz="2400" b="1" dirty="0">
                <a:latin typeface="Times New Roman" panose="02020603050405020304" pitchFamily="18" charset="0"/>
                <a:cs typeface="Times New Roman" panose="02020603050405020304" pitchFamily="18" charset="0"/>
              </a:rPr>
              <a:t> j], d[i +1</a:t>
            </a:r>
            <a:r>
              <a:rPr lang="en-US" altLang="zh-CN" sz="2400" dirty="0">
                <a:latin typeface="Times New Roman" panose="02020603050405020304" pitchFamily="18" charset="0"/>
                <a:cs typeface="Times New Roman" panose="02020603050405020304" pitchFamily="18" charset="0"/>
              </a:rPr>
              <a:t>,</a:t>
            </a:r>
            <a:r>
              <a:rPr lang="pl-PL" altLang="zh-CN" sz="2400" b="1" dirty="0">
                <a:latin typeface="Times New Roman" panose="02020603050405020304" pitchFamily="18" charset="0"/>
                <a:cs typeface="Times New Roman" panose="02020603050405020304" pitchFamily="18" charset="0"/>
              </a:rPr>
              <a:t>j +1]);</a:t>
            </a:r>
          </a:p>
          <a:p>
            <a:pPr>
              <a:lnSpc>
                <a:spcPct val="120000"/>
              </a:lnSpc>
              <a:buFontTx/>
              <a:buNone/>
              <a:defRPr/>
            </a:pPr>
            <a:r>
              <a:rPr lang="en-US" altLang="zh-CN" sz="2400" b="1" dirty="0">
                <a:latin typeface="Times New Roman" panose="02020603050405020304" pitchFamily="18" charset="0"/>
                <a:cs typeface="Times New Roman" panose="02020603050405020304" pitchFamily="18" charset="0"/>
              </a:rPr>
              <a:t>}</a:t>
            </a:r>
          </a:p>
          <a:p>
            <a:pPr lvl="1">
              <a:lnSpc>
                <a:spcPct val="120000"/>
              </a:lnSpc>
              <a:buFontTx/>
              <a:buNone/>
              <a:defRPr/>
            </a:pPr>
            <a:r>
              <a:rPr lang="zh-CN" altLang="en-US" sz="2400" b="1" dirty="0">
                <a:latin typeface="Times New Roman" panose="02020603050405020304" pitchFamily="18" charset="0"/>
                <a:cs typeface="Times New Roman" panose="02020603050405020304" pitchFamily="18" charset="0"/>
              </a:rPr>
              <a:t>从最底层开始，层层递进，最后得到最大值。</a:t>
            </a:r>
            <a:endParaRPr lang="en-US" altLang="zh-CN" sz="2400" b="1"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a:xfrm>
            <a:off x="301625" y="44450"/>
            <a:ext cx="8540750" cy="1143000"/>
          </a:xfrm>
        </p:spPr>
        <p:txBody>
          <a:bodyPr/>
          <a:lstStyle/>
          <a:p>
            <a:r>
              <a:rPr lang="zh-CN" altLang="en-US" b="1" dirty="0"/>
              <a:t>经典问题</a:t>
            </a:r>
            <a:r>
              <a:rPr lang="en-US" altLang="zh-CN" b="1" dirty="0"/>
              <a:t>---</a:t>
            </a:r>
            <a:r>
              <a:rPr lang="zh-CN" altLang="en-US" b="1" dirty="0"/>
              <a:t>数塔问题</a:t>
            </a:r>
          </a:p>
        </p:txBody>
      </p:sp>
    </p:spTree>
    <p:extLst>
      <p:ext uri="{BB962C8B-B14F-4D97-AF65-F5344CB8AC3E}">
        <p14:creationId xmlns:p14="http://schemas.microsoft.com/office/powerpoint/2010/main" val="25445015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ts val="4000"/>
              </a:lnSpc>
            </a:pPr>
            <a:r>
              <a:rPr lang="zh-CN" altLang="en-US" b="1" dirty="0">
                <a:solidFill>
                  <a:srgbClr val="FF0000"/>
                </a:solidFill>
              </a:rPr>
              <a:t>问题建模</a:t>
            </a:r>
            <a:endParaRPr lang="en-US" altLang="zh-CN" b="1" dirty="0">
              <a:solidFill>
                <a:srgbClr val="FF0000"/>
              </a:solidFill>
            </a:endParaRPr>
          </a:p>
          <a:p>
            <a:pPr marL="433800" lvl="1" indent="0">
              <a:lnSpc>
                <a:spcPts val="4000"/>
              </a:lnSpc>
              <a:spcBef>
                <a:spcPts val="0"/>
              </a:spcBef>
              <a:spcAft>
                <a:spcPts val="0"/>
              </a:spcAft>
              <a:buNone/>
            </a:pPr>
            <a:r>
              <a:rPr lang="zh-CN" altLang="en-US" sz="2800" b="1" dirty="0"/>
              <a:t>输入：</a:t>
            </a:r>
            <a:r>
              <a:rPr lang="en-US" altLang="zh-CN" sz="2800" b="1" i="1" dirty="0">
                <a:latin typeface="Times New Roman" panose="02020603050405020304" pitchFamily="18" charset="0"/>
                <a:cs typeface="Times New Roman" panose="02020603050405020304" pitchFamily="18" charset="0"/>
              </a:rPr>
              <a:t>m, n, f</a:t>
            </a:r>
            <a:r>
              <a:rPr lang="en-US" altLang="zh-CN" sz="2800" b="1" i="1" baseline="-25000" dirty="0">
                <a:latin typeface="Times New Roman" panose="02020603050405020304" pitchFamily="18" charset="0"/>
                <a:cs typeface="Times New Roman" panose="02020603050405020304" pitchFamily="18" charset="0"/>
              </a:rPr>
              <a:t>i</a:t>
            </a:r>
            <a:r>
              <a:rPr lang="en-US" altLang="zh-CN" sz="2800" b="1" i="1" dirty="0">
                <a:latin typeface="Times New Roman" panose="02020603050405020304" pitchFamily="18" charset="0"/>
                <a:cs typeface="Times New Roman" panose="02020603050405020304" pitchFamily="18" charset="0"/>
              </a:rPr>
              <a:t>(x), i=1,2,…,n, x=1,2,…,m</a:t>
            </a:r>
          </a:p>
          <a:p>
            <a:pPr marL="433800" lvl="1" indent="0">
              <a:lnSpc>
                <a:spcPts val="4000"/>
              </a:lnSpc>
              <a:spcBef>
                <a:spcPts val="0"/>
              </a:spcBef>
              <a:spcAft>
                <a:spcPts val="0"/>
              </a:spcAft>
              <a:buNone/>
            </a:pPr>
            <a:r>
              <a:rPr lang="zh-CN" altLang="en-US" sz="2800" b="1" dirty="0">
                <a:latin typeface="Times New Roman" panose="02020603050405020304" pitchFamily="18" charset="0"/>
                <a:cs typeface="Times New Roman" panose="02020603050405020304" pitchFamily="18" charset="0"/>
              </a:rPr>
              <a:t>输出解：</a:t>
            </a:r>
            <a:r>
              <a:rPr lang="en-US" altLang="zh-CN" sz="2800" b="1" i="1" dirty="0">
                <a:latin typeface="Times New Roman" panose="02020603050405020304" pitchFamily="18" charset="0"/>
                <a:cs typeface="Times New Roman" panose="02020603050405020304" pitchFamily="18" charset="0"/>
              </a:rPr>
              <a:t>n</a:t>
            </a:r>
            <a:r>
              <a:rPr lang="zh-CN" altLang="en-US" sz="2800" b="1" dirty="0">
                <a:latin typeface="Times New Roman" panose="02020603050405020304" pitchFamily="18" charset="0"/>
                <a:cs typeface="Times New Roman" panose="02020603050405020304" pitchFamily="18" charset="0"/>
              </a:rPr>
              <a:t>维向量</a:t>
            </a:r>
            <a:r>
              <a:rPr lang="en-US" altLang="zh-CN" sz="2800" b="1" i="1" dirty="0">
                <a:latin typeface="Times New Roman" panose="02020603050405020304" pitchFamily="18" charset="0"/>
                <a:cs typeface="Times New Roman" panose="02020603050405020304" pitchFamily="18" charset="0"/>
              </a:rPr>
              <a:t>&lt;x</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 x</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 …, </a:t>
            </a:r>
            <a:r>
              <a:rPr lang="en-US" altLang="zh-CN" sz="2800" b="1" i="1" dirty="0" err="1">
                <a:latin typeface="Times New Roman" panose="02020603050405020304" pitchFamily="18" charset="0"/>
                <a:cs typeface="Times New Roman" panose="02020603050405020304" pitchFamily="18" charset="0"/>
              </a:rPr>
              <a:t>x</a:t>
            </a:r>
            <a:r>
              <a:rPr lang="en-US" altLang="zh-CN" sz="2800" b="1" i="1" baseline="-25000" dirty="0" err="1">
                <a:latin typeface="Times New Roman" panose="02020603050405020304" pitchFamily="18" charset="0"/>
                <a:cs typeface="Times New Roman" panose="02020603050405020304" pitchFamily="18" charset="0"/>
              </a:rPr>
              <a:t>n</a:t>
            </a:r>
            <a:r>
              <a:rPr lang="en-US" altLang="zh-CN" sz="2800" b="1" i="1" dirty="0">
                <a:latin typeface="Times New Roman" panose="02020603050405020304" pitchFamily="18" charset="0"/>
                <a:cs typeface="Times New Roman" panose="02020603050405020304" pitchFamily="18" charset="0"/>
              </a:rPr>
              <a:t>&gt;, x</a:t>
            </a:r>
            <a:r>
              <a:rPr lang="en-US" altLang="zh-CN" sz="2800" b="1" i="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是投给第</a:t>
            </a:r>
            <a:r>
              <a:rPr lang="en-US" altLang="zh-CN" sz="2800" b="1" i="1"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个项目给的钱数，使得满足下述条件：</a:t>
            </a:r>
            <a:r>
              <a:rPr lang="en-US" altLang="zh-CN" sz="2800" b="1" dirty="0">
                <a:latin typeface="Times New Roman" panose="02020603050405020304" pitchFamily="18" charset="0"/>
                <a:cs typeface="Times New Roman" panose="02020603050405020304" pitchFamily="18" charset="0"/>
              </a:rPr>
              <a:t> </a:t>
            </a:r>
          </a:p>
          <a:p>
            <a:pPr marL="433800" lvl="1" indent="0">
              <a:lnSpc>
                <a:spcPts val="4000"/>
              </a:lnSpc>
              <a:spcBef>
                <a:spcPts val="0"/>
              </a:spcBef>
              <a:spcAft>
                <a:spcPts val="0"/>
              </a:spcAft>
              <a:buNone/>
            </a:pPr>
            <a:endParaRPr lang="en-US" altLang="zh-CN" sz="2800" b="1" dirty="0">
              <a:latin typeface="Times New Roman" panose="02020603050405020304" pitchFamily="18" charset="0"/>
              <a:cs typeface="Times New Roman" panose="02020603050405020304" pitchFamily="18" charset="0"/>
            </a:endParaRPr>
          </a:p>
          <a:p>
            <a:pPr marL="433800" lvl="1" indent="0">
              <a:lnSpc>
                <a:spcPts val="4000"/>
              </a:lnSpc>
              <a:spcBef>
                <a:spcPts val="0"/>
              </a:spcBef>
              <a:spcAft>
                <a:spcPts val="0"/>
              </a:spcAft>
              <a:buNone/>
            </a:pPr>
            <a:r>
              <a:rPr lang="zh-CN" altLang="en-US" sz="2800" b="1" dirty="0">
                <a:latin typeface="Times New Roman" panose="02020603050405020304" pitchFamily="18" charset="0"/>
                <a:cs typeface="Times New Roman" panose="02020603050405020304" pitchFamily="18" charset="0"/>
              </a:rPr>
              <a:t>目标函数：</a:t>
            </a:r>
            <a:endParaRPr lang="en-US" altLang="zh-CN" sz="2800" b="1" dirty="0">
              <a:latin typeface="Times New Roman" panose="02020603050405020304" pitchFamily="18" charset="0"/>
              <a:cs typeface="Times New Roman" panose="02020603050405020304" pitchFamily="18" charset="0"/>
            </a:endParaRPr>
          </a:p>
          <a:p>
            <a:pPr marL="433800" lvl="1" indent="0">
              <a:lnSpc>
                <a:spcPts val="4000"/>
              </a:lnSpc>
              <a:spcBef>
                <a:spcPts val="0"/>
              </a:spcBef>
              <a:spcAft>
                <a:spcPts val="0"/>
              </a:spcAft>
              <a:buNone/>
            </a:pPr>
            <a:endParaRPr lang="en-US" altLang="zh-CN" sz="2800" b="1" dirty="0">
              <a:latin typeface="Times New Roman" panose="02020603050405020304" pitchFamily="18" charset="0"/>
              <a:cs typeface="Times New Roman" panose="02020603050405020304" pitchFamily="18" charset="0"/>
            </a:endParaRPr>
          </a:p>
          <a:p>
            <a:pPr marL="433800" lvl="1" indent="0">
              <a:lnSpc>
                <a:spcPts val="4000"/>
              </a:lnSpc>
              <a:spcBef>
                <a:spcPts val="0"/>
              </a:spcBef>
              <a:spcAft>
                <a:spcPts val="0"/>
              </a:spcAft>
              <a:buNone/>
            </a:pPr>
            <a:r>
              <a:rPr lang="zh-CN" altLang="en-US" sz="2800" b="1" dirty="0">
                <a:latin typeface="Times New Roman" panose="02020603050405020304" pitchFamily="18" charset="0"/>
                <a:cs typeface="Times New Roman" panose="02020603050405020304" pitchFamily="18" charset="0"/>
              </a:rPr>
              <a:t>约束条件：</a:t>
            </a:r>
            <a:endParaRPr lang="en-US" altLang="zh-CN" sz="2800" b="1" dirty="0">
              <a:latin typeface="Times New Roman" panose="02020603050405020304" pitchFamily="18" charset="0"/>
              <a:cs typeface="Times New Roman" panose="02020603050405020304" pitchFamily="18" charset="0"/>
            </a:endParaRPr>
          </a:p>
          <a:p>
            <a:pPr marL="433800" lvl="1" indent="0">
              <a:lnSpc>
                <a:spcPts val="4000"/>
              </a:lnSpc>
              <a:spcBef>
                <a:spcPts val="0"/>
              </a:spcBef>
              <a:spcAft>
                <a:spcPts val="0"/>
              </a:spcAft>
              <a:buNone/>
            </a:pPr>
            <a:r>
              <a:rPr lang="en-US" altLang="zh-CN" sz="2800" b="1" dirty="0">
                <a:latin typeface="Times New Roman" panose="02020603050405020304" pitchFamily="18" charset="0"/>
                <a:cs typeface="Times New Roman" panose="02020603050405020304" pitchFamily="18" charset="0"/>
              </a:rPr>
              <a:t> </a:t>
            </a:r>
          </a:p>
          <a:p>
            <a:pPr marL="0" indent="0">
              <a:buNone/>
            </a:pPr>
            <a:endParaRPr lang="zh-CN" altLang="en-US" b="1" dirty="0"/>
          </a:p>
        </p:txBody>
      </p:sp>
      <p:sp>
        <p:nvSpPr>
          <p:cNvPr id="3" name="标题 2"/>
          <p:cNvSpPr>
            <a:spLocks noGrp="1"/>
          </p:cNvSpPr>
          <p:nvPr>
            <p:ph type="title"/>
          </p:nvPr>
        </p:nvSpPr>
        <p:spPr/>
        <p:txBody>
          <a:bodyPr/>
          <a:lstStyle/>
          <a:p>
            <a:r>
              <a:rPr lang="zh-CN" altLang="en-US" dirty="0"/>
              <a:t>投资问题</a:t>
            </a:r>
          </a:p>
        </p:txBody>
      </p:sp>
      <mc:AlternateContent xmlns:mc="http://schemas.openxmlformats.org/markup-compatibility/2006" xmlns:a14="http://schemas.microsoft.com/office/drawing/2010/main">
        <mc:Choice Requires="a14">
          <p:sp>
            <p:nvSpPr>
              <p:cNvPr id="4" name="矩形 3"/>
              <p:cNvSpPr/>
              <p:nvPr/>
            </p:nvSpPr>
            <p:spPr>
              <a:xfrm>
                <a:off x="1878169" y="3515932"/>
                <a:ext cx="3000777" cy="1120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𝒎𝒂𝒙</m:t>
                      </m:r>
                      <m:r>
                        <a:rPr lang="en-US" altLang="zh-CN" sz="2800" b="1" i="1" smtClean="0">
                          <a:solidFill>
                            <a:srgbClr val="FF0000"/>
                          </a:solidFill>
                          <a:latin typeface="Cambria Math" panose="02040503050406030204" pitchFamily="18" charset="0"/>
                        </a:rPr>
                        <m:t>⁡</m:t>
                      </m:r>
                      <m:nary>
                        <m:naryPr>
                          <m:chr m:val="∑"/>
                          <m:ctrlPr>
                            <a:rPr lang="zh-CN" altLang="en-US"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𝒊</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up>
                          <m:r>
                            <a:rPr lang="en-US" altLang="zh-CN" sz="2800" b="1" i="1" smtClean="0">
                              <a:solidFill>
                                <a:srgbClr val="FF0000"/>
                              </a:solidFill>
                              <a:latin typeface="Cambria Math" panose="02040503050406030204" pitchFamily="18" charset="0"/>
                            </a:rPr>
                            <m:t>𝒏</m:t>
                          </m:r>
                        </m:sup>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𝒇</m:t>
                              </m:r>
                            </m:e>
                            <m:sub>
                              <m:r>
                                <a:rPr lang="en-US" altLang="zh-CN" sz="2800" b="1" i="1" smtClean="0">
                                  <a:solidFill>
                                    <a:srgbClr val="FF0000"/>
                                  </a:solidFill>
                                  <a:latin typeface="Cambria Math" panose="02040503050406030204" pitchFamily="18" charset="0"/>
                                </a:rPr>
                                <m:t>𝒊</m:t>
                              </m:r>
                            </m:sub>
                          </m:sSub>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𝒙</m:t>
                              </m:r>
                            </m:e>
                            <m:sub>
                              <m:r>
                                <a:rPr lang="en-US" altLang="zh-CN" sz="2800" b="1" i="1" smtClean="0">
                                  <a:solidFill>
                                    <a:srgbClr val="FF0000"/>
                                  </a:solidFill>
                                  <a:latin typeface="Cambria Math" panose="02040503050406030204" pitchFamily="18" charset="0"/>
                                </a:rPr>
                                <m:t>𝒊</m:t>
                              </m:r>
                            </m:sub>
                          </m:sSub>
                          <m:r>
                            <a:rPr lang="en-US" altLang="zh-CN" sz="2800" b="1" i="1" smtClean="0">
                              <a:solidFill>
                                <a:srgbClr val="FF0000"/>
                              </a:solidFill>
                              <a:latin typeface="Cambria Math" panose="02040503050406030204" pitchFamily="18" charset="0"/>
                            </a:rPr>
                            <m:t>)</m:t>
                          </m:r>
                        </m:e>
                      </m:nary>
                    </m:oMath>
                  </m:oMathPara>
                </a14:m>
                <a:endParaRPr lang="zh-CN" altLang="en-US" sz="2800" b="1" i="1" dirty="0"/>
              </a:p>
            </p:txBody>
          </p:sp>
        </mc:Choice>
        <mc:Fallback xmlns="">
          <p:sp>
            <p:nvSpPr>
              <p:cNvPr id="4" name="矩形 3"/>
              <p:cNvSpPr>
                <a:spLocks noRot="1" noChangeAspect="1" noMove="1" noResize="1" noEditPoints="1" noAdjustHandles="1" noChangeArrowheads="1" noChangeShapeType="1" noTextEdit="1"/>
              </p:cNvSpPr>
              <p:nvPr/>
            </p:nvSpPr>
            <p:spPr>
              <a:xfrm>
                <a:off x="1878169" y="3515932"/>
                <a:ext cx="3000777" cy="1120462"/>
              </a:xfrm>
              <a:prstGeom prst="rect">
                <a:avLst/>
              </a:prstGeom>
              <a:blipFill rotWithShape="0">
                <a:blip r:embed="rId2"/>
                <a:stretch>
                  <a:fillRect b="-163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277415" y="4636394"/>
                <a:ext cx="3000777" cy="1120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zh-CN" altLang="en-US" sz="2800" b="1" i="1" smtClean="0">
                              <a:solidFill>
                                <a:srgbClr val="FF0000"/>
                              </a:solidFill>
                              <a:latin typeface="Cambria Math" panose="02040503050406030204" pitchFamily="18" charset="0"/>
                            </a:rPr>
                          </m:ctrlPr>
                        </m:naryPr>
                        <m:sub>
                          <m:r>
                            <m:rPr>
                              <m:brk m:alnAt="23"/>
                            </m:rPr>
                            <a:rPr lang="en-US" altLang="zh-CN" sz="2800" b="1" i="1" smtClean="0">
                              <a:solidFill>
                                <a:srgbClr val="FF0000"/>
                              </a:solidFill>
                              <a:latin typeface="Cambria Math" panose="02040503050406030204" pitchFamily="18" charset="0"/>
                            </a:rPr>
                            <m:t>𝒊</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up>
                          <m:r>
                            <a:rPr lang="en-US" altLang="zh-CN" sz="2800" b="1" i="1" smtClean="0">
                              <a:solidFill>
                                <a:srgbClr val="FF0000"/>
                              </a:solidFill>
                              <a:latin typeface="Cambria Math" panose="02040503050406030204" pitchFamily="18" charset="0"/>
                            </a:rPr>
                            <m:t>𝒏</m:t>
                          </m:r>
                        </m:sup>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𝒙</m:t>
                              </m:r>
                            </m:e>
                            <m:sub>
                              <m:r>
                                <a:rPr lang="en-US" altLang="zh-CN" sz="2800" b="1" i="1" smtClean="0">
                                  <a:solidFill>
                                    <a:srgbClr val="FF0000"/>
                                  </a:solidFill>
                                  <a:latin typeface="Cambria Math" panose="02040503050406030204" pitchFamily="18" charset="0"/>
                                </a:rPr>
                                <m:t>𝒊</m:t>
                              </m:r>
                            </m:sub>
                          </m:sSub>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𝒎</m:t>
                          </m:r>
                          <m:r>
                            <a:rPr lang="en-US" altLang="zh-CN" sz="2800" b="1" i="1" smtClean="0">
                              <a:solidFill>
                                <a:srgbClr val="FF0000"/>
                              </a:solidFill>
                              <a:latin typeface="Cambria Math" panose="02040503050406030204" pitchFamily="18" charset="0"/>
                            </a:rPr>
                            <m:t>, </m:t>
                          </m:r>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𝒙</m:t>
                              </m:r>
                            </m:e>
                            <m:sub>
                              <m:r>
                                <a:rPr lang="en-US" altLang="zh-CN" sz="2800" b="1" i="1" smtClean="0">
                                  <a:solidFill>
                                    <a:srgbClr val="FF0000"/>
                                  </a:solidFill>
                                  <a:latin typeface="Cambria Math" panose="02040503050406030204" pitchFamily="18" charset="0"/>
                                </a:rPr>
                                <m:t>𝒊</m:t>
                              </m:r>
                            </m:sub>
                          </m:sSub>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𝑵</m:t>
                          </m:r>
                        </m:e>
                      </m:nary>
                    </m:oMath>
                  </m:oMathPara>
                </a14:m>
                <a:endParaRPr lang="zh-CN" altLang="en-US" sz="2800" b="1" i="1" dirty="0"/>
              </a:p>
            </p:txBody>
          </p:sp>
        </mc:Choice>
        <mc:Fallback xmlns="">
          <p:sp>
            <p:nvSpPr>
              <p:cNvPr id="5" name="矩形 4"/>
              <p:cNvSpPr>
                <a:spLocks noRot="1" noChangeAspect="1" noMove="1" noResize="1" noEditPoints="1" noAdjustHandles="1" noChangeArrowheads="1" noChangeShapeType="1" noTextEdit="1"/>
              </p:cNvSpPr>
              <p:nvPr/>
            </p:nvSpPr>
            <p:spPr>
              <a:xfrm>
                <a:off x="2277415" y="4636394"/>
                <a:ext cx="3000777" cy="1120462"/>
              </a:xfrm>
              <a:prstGeom prst="rect">
                <a:avLst/>
              </a:prstGeom>
              <a:blipFill rotWithShape="0">
                <a:blip r:embed="rId3"/>
                <a:stretch>
                  <a:fillRect b="-2186"/>
                </a:stretch>
              </a:blipFill>
              <a:ln>
                <a:noFill/>
              </a:ln>
            </p:spPr>
            <p:txBody>
              <a:bodyPr/>
              <a:lstStyle/>
              <a:p>
                <a:r>
                  <a:rPr lang="zh-CN" altLang="en-US">
                    <a:noFill/>
                  </a:rPr>
                  <a:t> </a:t>
                </a:r>
              </a:p>
            </p:txBody>
          </p:sp>
        </mc:Fallback>
      </mc:AlternateContent>
      <p:sp>
        <p:nvSpPr>
          <p:cNvPr id="6" name="矩形 5"/>
          <p:cNvSpPr/>
          <p:nvPr/>
        </p:nvSpPr>
        <p:spPr>
          <a:xfrm>
            <a:off x="437882" y="3515932"/>
            <a:ext cx="5666704" cy="238259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20593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5859"/>
            <a:ext cx="9132026" cy="653094"/>
          </a:xfrm>
        </p:spPr>
        <p:txBody>
          <a:bodyPr/>
          <a:lstStyle/>
          <a:p>
            <a:pPr marL="0" indent="0">
              <a:buNone/>
            </a:pPr>
            <a:r>
              <a:rPr lang="zh-CN" altLang="en-US" b="1" dirty="0"/>
              <a:t>暴力枚举：</a:t>
            </a:r>
            <a:r>
              <a:rPr lang="zh-CN" altLang="en-US" b="1" dirty="0">
                <a:solidFill>
                  <a:srgbClr val="FF0000"/>
                </a:solidFill>
              </a:rPr>
              <a:t>时间复杂度为指数级</a:t>
            </a:r>
          </a:p>
        </p:txBody>
      </p:sp>
      <p:sp>
        <p:nvSpPr>
          <p:cNvPr id="3" name="标题 2"/>
          <p:cNvSpPr>
            <a:spLocks noGrp="1"/>
          </p:cNvSpPr>
          <p:nvPr>
            <p:ph type="title"/>
          </p:nvPr>
        </p:nvSpPr>
        <p:spPr/>
        <p:txBody>
          <a:bodyPr/>
          <a:lstStyle/>
          <a:p>
            <a:r>
              <a:rPr lang="zh-CN" altLang="en-US" dirty="0"/>
              <a:t>投资问题</a:t>
            </a:r>
          </a:p>
        </p:txBody>
      </p:sp>
      <p:graphicFrame>
        <p:nvGraphicFramePr>
          <p:cNvPr id="4" name="表格 3"/>
          <p:cNvGraphicFramePr>
            <a:graphicFrameLocks noGrp="1"/>
          </p:cNvGraphicFramePr>
          <p:nvPr>
            <p:extLst/>
          </p:nvPr>
        </p:nvGraphicFramePr>
        <p:xfrm>
          <a:off x="197477" y="1811487"/>
          <a:ext cx="4851040" cy="3200400"/>
        </p:xfrm>
        <a:graphic>
          <a:graphicData uri="http://schemas.openxmlformats.org/drawingml/2006/table">
            <a:tbl>
              <a:tblPr firstRow="1" bandRow="1">
                <a:tableStyleId>{5940675A-B579-460E-94D1-54222C63F5DA}</a:tableStyleId>
              </a:tblPr>
              <a:tblGrid>
                <a:gridCol w="970208">
                  <a:extLst>
                    <a:ext uri="{9D8B030D-6E8A-4147-A177-3AD203B41FA5}">
                      <a16:colId xmlns:a16="http://schemas.microsoft.com/office/drawing/2014/main" val="20000"/>
                    </a:ext>
                  </a:extLst>
                </a:gridCol>
                <a:gridCol w="970208">
                  <a:extLst>
                    <a:ext uri="{9D8B030D-6E8A-4147-A177-3AD203B41FA5}">
                      <a16:colId xmlns:a16="http://schemas.microsoft.com/office/drawing/2014/main" val="20001"/>
                    </a:ext>
                  </a:extLst>
                </a:gridCol>
                <a:gridCol w="970208">
                  <a:extLst>
                    <a:ext uri="{9D8B030D-6E8A-4147-A177-3AD203B41FA5}">
                      <a16:colId xmlns:a16="http://schemas.microsoft.com/office/drawing/2014/main" val="20002"/>
                    </a:ext>
                  </a:extLst>
                </a:gridCol>
                <a:gridCol w="970208">
                  <a:extLst>
                    <a:ext uri="{9D8B030D-6E8A-4147-A177-3AD203B41FA5}">
                      <a16:colId xmlns:a16="http://schemas.microsoft.com/office/drawing/2014/main" val="20003"/>
                    </a:ext>
                  </a:extLst>
                </a:gridCol>
                <a:gridCol w="970208">
                  <a:extLst>
                    <a:ext uri="{9D8B030D-6E8A-4147-A177-3AD203B41FA5}">
                      <a16:colId xmlns:a16="http://schemas.microsoft.com/office/drawing/2014/main" val="20004"/>
                    </a:ext>
                  </a:extLst>
                </a:gridCol>
              </a:tblGrid>
              <a:tr h="432996">
                <a:tc>
                  <a:txBody>
                    <a:bodyPr/>
                    <a:lstStyle/>
                    <a:p>
                      <a:pPr algn="ctr"/>
                      <a:r>
                        <a:rPr lang="en-US" altLang="zh-CN" sz="2400" b="1" i="1" dirty="0">
                          <a:latin typeface="Times New Roman" panose="02020603050405020304" pitchFamily="18" charset="0"/>
                          <a:cs typeface="Times New Roman" panose="02020603050405020304" pitchFamily="18" charset="0"/>
                        </a:rPr>
                        <a:t>x</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(x)</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(x)</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(x)</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4</a:t>
                      </a:r>
                      <a:r>
                        <a:rPr lang="en-US" altLang="zh-CN" sz="2400" b="1" i="1" dirty="0">
                          <a:latin typeface="Times New Roman" panose="02020603050405020304" pitchFamily="18" charset="0"/>
                          <a:cs typeface="Times New Roman" panose="02020603050405020304" pitchFamily="18" charset="0"/>
                        </a:rPr>
                        <a:t>(x)</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1</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11</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2</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12</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5</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21</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3</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13</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30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22</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4</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14</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15</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32</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23</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432996">
                <a:tc>
                  <a:txBody>
                    <a:bodyPr/>
                    <a:lstStyle/>
                    <a:p>
                      <a:pPr algn="ctr"/>
                      <a:r>
                        <a:rPr lang="en-US" altLang="zh-CN" sz="2400" b="1" i="1" dirty="0">
                          <a:latin typeface="Times New Roman" panose="02020603050405020304" pitchFamily="18" charset="0"/>
                          <a:cs typeface="Times New Roman" panose="02020603050405020304" pitchFamily="18" charset="0"/>
                        </a:rPr>
                        <a:t>5</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15</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40</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400" b="1" i="1" dirty="0">
                          <a:latin typeface="Times New Roman" panose="02020603050405020304" pitchFamily="18" charset="0"/>
                          <a:cs typeface="Times New Roman" panose="02020603050405020304" pitchFamily="18" charset="0"/>
                        </a:rPr>
                        <a:t>24</a:t>
                      </a:r>
                      <a:endParaRPr lang="zh-CN" altLang="en-US" sz="24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5245994" y="1699214"/>
            <a:ext cx="3387143" cy="523220"/>
          </a:xfrm>
          <a:prstGeom prst="rect">
            <a:avLst/>
          </a:prstGeom>
          <a:noFill/>
        </p:spPr>
        <p:txBody>
          <a:bodyPr wrap="square" rtlCol="0">
            <a:spAutoFit/>
          </a:bodyPr>
          <a:lstStyle/>
          <a:p>
            <a:r>
              <a:rPr lang="en-US" altLang="zh-CN" sz="2800" b="1" i="1" dirty="0">
                <a:latin typeface="Times New Roman" panose="02020603050405020304" pitchFamily="18" charset="0"/>
                <a:cs typeface="Times New Roman" panose="02020603050405020304" pitchFamily="18" charset="0"/>
              </a:rPr>
              <a:t>x</a:t>
            </a:r>
            <a:r>
              <a:rPr lang="en-US" altLang="zh-CN" sz="2800" b="1" i="1" baseline="-25000" dirty="0">
                <a:latin typeface="Times New Roman" panose="02020603050405020304" pitchFamily="18" charset="0"/>
                <a:cs typeface="Times New Roman" panose="02020603050405020304" pitchFamily="18" charset="0"/>
              </a:rPr>
              <a:t>1</a:t>
            </a:r>
            <a:r>
              <a:rPr lang="en-US" altLang="zh-CN" sz="2800" b="1" i="1" dirty="0">
                <a:latin typeface="Times New Roman" panose="02020603050405020304" pitchFamily="18" charset="0"/>
                <a:cs typeface="Times New Roman" panose="02020603050405020304" pitchFamily="18" charset="0"/>
              </a:rPr>
              <a:t>+x</a:t>
            </a:r>
            <a:r>
              <a:rPr lang="en-US" altLang="zh-CN" sz="2800" b="1" i="1" baseline="-25000" dirty="0">
                <a:latin typeface="Times New Roman" panose="02020603050405020304" pitchFamily="18" charset="0"/>
                <a:cs typeface="Times New Roman" panose="02020603050405020304" pitchFamily="18" charset="0"/>
              </a:rPr>
              <a:t>2</a:t>
            </a:r>
            <a:r>
              <a:rPr lang="en-US" altLang="zh-CN" sz="2800" b="1" i="1" dirty="0">
                <a:latin typeface="Times New Roman" panose="02020603050405020304" pitchFamily="18" charset="0"/>
                <a:cs typeface="Times New Roman" panose="02020603050405020304" pitchFamily="18" charset="0"/>
              </a:rPr>
              <a:t>+x</a:t>
            </a:r>
            <a:r>
              <a:rPr lang="en-US" altLang="zh-CN" sz="2800" b="1" i="1" baseline="-25000" dirty="0">
                <a:latin typeface="Times New Roman" panose="02020603050405020304" pitchFamily="18" charset="0"/>
                <a:cs typeface="Times New Roman" panose="02020603050405020304" pitchFamily="18" charset="0"/>
              </a:rPr>
              <a:t>3</a:t>
            </a:r>
            <a:r>
              <a:rPr lang="en-US" altLang="zh-CN" sz="2800" b="1" i="1" dirty="0">
                <a:latin typeface="Times New Roman" panose="02020603050405020304" pitchFamily="18" charset="0"/>
                <a:cs typeface="Times New Roman" panose="02020603050405020304" pitchFamily="18" charset="0"/>
              </a:rPr>
              <a:t>+x</a:t>
            </a:r>
            <a:r>
              <a:rPr lang="en-US" altLang="zh-CN" sz="2800" b="1" i="1" baseline="-25000" dirty="0">
                <a:latin typeface="Times New Roman" panose="02020603050405020304" pitchFamily="18" charset="0"/>
                <a:cs typeface="Times New Roman" panose="02020603050405020304" pitchFamily="18" charset="0"/>
              </a:rPr>
              <a:t>4</a:t>
            </a:r>
            <a:r>
              <a:rPr lang="en-US" altLang="zh-CN" sz="2800" b="1" i="1" dirty="0">
                <a:latin typeface="Times New Roman" panose="02020603050405020304" pitchFamily="18" charset="0"/>
                <a:cs typeface="Times New Roman" panose="02020603050405020304" pitchFamily="18" charset="0"/>
              </a:rPr>
              <a:t>=5</a:t>
            </a:r>
            <a:endParaRPr lang="zh-CN" altLang="en-US" sz="2800" dirty="0"/>
          </a:p>
        </p:txBody>
      </p:sp>
      <p:sp>
        <p:nvSpPr>
          <p:cNvPr id="7" name="文本框 6"/>
          <p:cNvSpPr txBox="1"/>
          <p:nvPr/>
        </p:nvSpPr>
        <p:spPr>
          <a:xfrm>
            <a:off x="5245994" y="2352308"/>
            <a:ext cx="3653307" cy="523220"/>
          </a:xfrm>
          <a:prstGeom prst="rect">
            <a:avLst/>
          </a:prstGeom>
          <a:noFill/>
        </p:spPr>
        <p:txBody>
          <a:bodyPr wrap="square" rtlCol="0">
            <a:spAutoFit/>
          </a:bodyPr>
          <a:lstStyle/>
          <a:p>
            <a:r>
              <a:rPr lang="en-US" altLang="zh-CN" sz="2800" b="1" i="1" dirty="0"/>
              <a:t>w</a:t>
            </a:r>
            <a:r>
              <a:rPr lang="en-US" altLang="zh-CN" sz="2800" b="1" i="1" baseline="-25000" dirty="0"/>
              <a:t>1</a:t>
            </a:r>
            <a:r>
              <a:rPr lang="en-US" altLang="zh-CN" sz="2800" b="1" i="1" dirty="0"/>
              <a:t>=&lt;0,0,0,5&gt;,V(w</a:t>
            </a:r>
            <a:r>
              <a:rPr lang="en-US" altLang="zh-CN" sz="2800" b="1" i="1" baseline="-25000" dirty="0"/>
              <a:t>1</a:t>
            </a:r>
            <a:r>
              <a:rPr lang="en-US" altLang="zh-CN" sz="2800" b="1" i="1" dirty="0"/>
              <a:t>)=24</a:t>
            </a:r>
            <a:endParaRPr lang="zh-CN" altLang="en-US" sz="2800" b="1" i="1" dirty="0"/>
          </a:p>
        </p:txBody>
      </p:sp>
      <p:sp>
        <p:nvSpPr>
          <p:cNvPr id="8" name="文本框 7"/>
          <p:cNvSpPr txBox="1"/>
          <p:nvPr/>
        </p:nvSpPr>
        <p:spPr>
          <a:xfrm>
            <a:off x="5245993" y="2875528"/>
            <a:ext cx="3653307" cy="523220"/>
          </a:xfrm>
          <a:prstGeom prst="rect">
            <a:avLst/>
          </a:prstGeom>
          <a:noFill/>
        </p:spPr>
        <p:txBody>
          <a:bodyPr wrap="square" rtlCol="0">
            <a:spAutoFit/>
          </a:bodyPr>
          <a:lstStyle/>
          <a:p>
            <a:r>
              <a:rPr lang="en-US" altLang="zh-CN" sz="2800" b="1" i="1" dirty="0"/>
              <a:t>w</a:t>
            </a:r>
            <a:r>
              <a:rPr lang="en-US" altLang="zh-CN" sz="2800" b="1" i="1" baseline="-25000" dirty="0"/>
              <a:t>2</a:t>
            </a:r>
            <a:r>
              <a:rPr lang="en-US" altLang="zh-CN" sz="2800" b="1" i="1" dirty="0"/>
              <a:t>=&lt;0,0,1,4&gt;,V(w</a:t>
            </a:r>
            <a:r>
              <a:rPr lang="en-US" altLang="zh-CN" sz="2800" b="1" i="1" baseline="-25000" dirty="0"/>
              <a:t>2</a:t>
            </a:r>
            <a:r>
              <a:rPr lang="en-US" altLang="zh-CN" sz="2800" b="1" i="1" dirty="0"/>
              <a:t>)=25</a:t>
            </a:r>
            <a:endParaRPr lang="zh-CN" altLang="en-US" sz="2800" b="1" i="1" dirty="0"/>
          </a:p>
        </p:txBody>
      </p:sp>
      <p:sp>
        <p:nvSpPr>
          <p:cNvPr id="9" name="文本框 8"/>
          <p:cNvSpPr txBox="1"/>
          <p:nvPr/>
        </p:nvSpPr>
        <p:spPr>
          <a:xfrm>
            <a:off x="5245993" y="3398748"/>
            <a:ext cx="3653307" cy="523220"/>
          </a:xfrm>
          <a:prstGeom prst="rect">
            <a:avLst/>
          </a:prstGeom>
          <a:noFill/>
        </p:spPr>
        <p:txBody>
          <a:bodyPr wrap="square" rtlCol="0">
            <a:spAutoFit/>
          </a:bodyPr>
          <a:lstStyle/>
          <a:p>
            <a:r>
              <a:rPr lang="en-US" altLang="zh-CN" sz="2800" b="1" i="1" dirty="0"/>
              <a:t>w</a:t>
            </a:r>
            <a:r>
              <a:rPr lang="en-US" altLang="zh-CN" sz="2800" b="1" i="1" baseline="-25000" dirty="0"/>
              <a:t>3</a:t>
            </a:r>
            <a:r>
              <a:rPr lang="en-US" altLang="zh-CN" sz="2800" b="1" i="1" dirty="0"/>
              <a:t>=&lt;0,0,2,3&gt;,V(w</a:t>
            </a:r>
            <a:r>
              <a:rPr lang="en-US" altLang="zh-CN" sz="2800" b="1" i="1" baseline="-25000" dirty="0"/>
              <a:t>3</a:t>
            </a:r>
            <a:r>
              <a:rPr lang="en-US" altLang="zh-CN" sz="2800" b="1" i="1" dirty="0"/>
              <a:t>)=32</a:t>
            </a:r>
            <a:endParaRPr lang="zh-CN" altLang="en-US" sz="2800" b="1" i="1" dirty="0"/>
          </a:p>
        </p:txBody>
      </p:sp>
      <p:sp>
        <p:nvSpPr>
          <p:cNvPr id="10" name="文本框 9"/>
          <p:cNvSpPr txBox="1"/>
          <p:nvPr/>
        </p:nvSpPr>
        <p:spPr>
          <a:xfrm>
            <a:off x="5245993" y="3921968"/>
            <a:ext cx="3653307" cy="523220"/>
          </a:xfrm>
          <a:prstGeom prst="rect">
            <a:avLst/>
          </a:prstGeom>
          <a:noFill/>
        </p:spPr>
        <p:txBody>
          <a:bodyPr wrap="square" rtlCol="0">
            <a:spAutoFit/>
          </a:bodyPr>
          <a:lstStyle/>
          <a:p>
            <a:r>
              <a:rPr lang="en-US" altLang="zh-CN" sz="2800" b="1" dirty="0"/>
              <a:t>……</a:t>
            </a:r>
            <a:endParaRPr lang="zh-CN" altLang="en-US" sz="2800" b="1" dirty="0"/>
          </a:p>
        </p:txBody>
      </p:sp>
      <p:sp>
        <p:nvSpPr>
          <p:cNvPr id="11" name="文本框 10"/>
          <p:cNvSpPr txBox="1"/>
          <p:nvPr/>
        </p:nvSpPr>
        <p:spPr>
          <a:xfrm>
            <a:off x="5245992" y="4445188"/>
            <a:ext cx="3850784" cy="523220"/>
          </a:xfrm>
          <a:prstGeom prst="rect">
            <a:avLst/>
          </a:prstGeom>
          <a:noFill/>
        </p:spPr>
        <p:txBody>
          <a:bodyPr wrap="square" rtlCol="0">
            <a:spAutoFit/>
          </a:bodyPr>
          <a:lstStyle/>
          <a:p>
            <a:r>
              <a:rPr lang="en-US" altLang="zh-CN" sz="2800" b="1" i="1" dirty="0"/>
              <a:t>w</a:t>
            </a:r>
            <a:r>
              <a:rPr lang="en-US" altLang="zh-CN" sz="2800" b="1" i="1" baseline="-25000" dirty="0"/>
              <a:t>56</a:t>
            </a:r>
            <a:r>
              <a:rPr lang="en-US" altLang="zh-CN" sz="2800" b="1" i="1" dirty="0"/>
              <a:t>=&lt;5,0,0,0&gt;,V(w</a:t>
            </a:r>
            <a:r>
              <a:rPr lang="en-US" altLang="zh-CN" sz="2800" b="1" i="1" baseline="-25000" dirty="0"/>
              <a:t>56</a:t>
            </a:r>
            <a:r>
              <a:rPr lang="en-US" altLang="zh-CN" sz="2800" b="1" i="1" dirty="0"/>
              <a:t>)=15</a:t>
            </a:r>
            <a:endParaRPr lang="zh-CN" altLang="en-US" sz="2800" b="1" i="1" dirty="0"/>
          </a:p>
        </p:txBody>
      </p:sp>
      <p:sp>
        <p:nvSpPr>
          <p:cNvPr id="12" name="文本框 11"/>
          <p:cNvSpPr txBox="1"/>
          <p:nvPr/>
        </p:nvSpPr>
        <p:spPr>
          <a:xfrm>
            <a:off x="197476" y="5408957"/>
            <a:ext cx="6499537" cy="954107"/>
          </a:xfrm>
          <a:prstGeom prst="rect">
            <a:avLst/>
          </a:prstGeom>
          <a:noFill/>
        </p:spPr>
        <p:txBody>
          <a:bodyPr wrap="square" rtlCol="0">
            <a:spAutoFit/>
          </a:bodyPr>
          <a:lstStyle/>
          <a:p>
            <a:r>
              <a:rPr lang="zh-CN" altLang="en-US" sz="2800" b="1" dirty="0">
                <a:solidFill>
                  <a:srgbClr val="FF0000"/>
                </a:solidFill>
              </a:rPr>
              <a:t>最优解：</a:t>
            </a:r>
            <a:r>
              <a:rPr lang="en-US" altLang="zh-CN" sz="2800" b="1" i="1" dirty="0">
                <a:solidFill>
                  <a:srgbClr val="FF0000"/>
                </a:solidFill>
              </a:rPr>
              <a:t>w=&lt;1,0,3,1&gt;</a:t>
            </a:r>
          </a:p>
          <a:p>
            <a:r>
              <a:rPr lang="zh-CN" altLang="en-US" sz="2800" b="1" dirty="0">
                <a:solidFill>
                  <a:srgbClr val="FF0000"/>
                </a:solidFill>
              </a:rPr>
              <a:t>效益最大值：</a:t>
            </a:r>
            <a:r>
              <a:rPr lang="en-US" altLang="zh-CN" sz="2800" b="1" i="1" dirty="0">
                <a:solidFill>
                  <a:srgbClr val="FF0000"/>
                </a:solidFill>
              </a:rPr>
              <a:t>V(w)=11+30+20=61</a:t>
            </a:r>
            <a:endParaRPr lang="zh-CN" altLang="en-US" sz="2800" b="1" i="1" dirty="0">
              <a:solidFill>
                <a:srgbClr val="FF0000"/>
              </a:solidFill>
            </a:endParaRPr>
          </a:p>
        </p:txBody>
      </p:sp>
      <p:sp>
        <p:nvSpPr>
          <p:cNvPr id="13" name="椭圆 12"/>
          <p:cNvSpPr/>
          <p:nvPr/>
        </p:nvSpPr>
        <p:spPr>
          <a:xfrm>
            <a:off x="1361414" y="2776450"/>
            <a:ext cx="605307" cy="373487"/>
          </a:xfrm>
          <a:prstGeom prst="ellipse">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364119" y="3684366"/>
            <a:ext cx="605307" cy="373487"/>
          </a:xfrm>
          <a:prstGeom prst="ellipse">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80744" y="2808583"/>
            <a:ext cx="605307" cy="373487"/>
          </a:xfrm>
          <a:prstGeom prst="ellipse">
            <a:avLst/>
          </a:prstGeom>
          <a:noFill/>
          <a:ln w="412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78972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974" y="1122644"/>
            <a:ext cx="9132026" cy="1374311"/>
          </a:xfrm>
        </p:spPr>
        <p:txBody>
          <a:bodyPr/>
          <a:lstStyle/>
          <a:p>
            <a:pPr marL="0" indent="0">
              <a:buNone/>
            </a:pPr>
            <a:r>
              <a:rPr lang="zh-CN" altLang="en-US" b="1" dirty="0"/>
              <a:t>暴力穷举法的效率</a:t>
            </a:r>
            <a:endParaRPr lang="en-US" altLang="zh-CN" b="1" dirty="0"/>
          </a:p>
          <a:p>
            <a:pPr marL="0" indent="0">
              <a:buNone/>
            </a:pPr>
            <a:r>
              <a:rPr lang="zh-CN" altLang="en-US" b="1" dirty="0"/>
              <a:t>方程 </a:t>
            </a:r>
            <a:r>
              <a:rPr lang="en-US" altLang="zh-CN" b="1" i="1" dirty="0">
                <a:latin typeface="Times New Roman" panose="02020603050405020304" pitchFamily="18" charset="0"/>
                <a:cs typeface="Times New Roman" panose="02020603050405020304" pitchFamily="18" charset="0"/>
              </a:rPr>
              <a:t>x</a:t>
            </a:r>
            <a:r>
              <a:rPr lang="en-US" altLang="zh-CN" b="1" i="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+x</a:t>
            </a:r>
            <a:r>
              <a:rPr lang="en-US" altLang="zh-CN" b="1" i="1"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=m </a:t>
            </a:r>
            <a:r>
              <a:rPr lang="zh-CN" altLang="en-US" b="1" dirty="0">
                <a:latin typeface="Times New Roman" panose="02020603050405020304" pitchFamily="18" charset="0"/>
                <a:cs typeface="Times New Roman" panose="02020603050405020304" pitchFamily="18" charset="0"/>
              </a:rPr>
              <a:t>的非负整数解</a:t>
            </a:r>
            <a:r>
              <a:rPr lang="en-US" altLang="zh-CN" b="1" i="1" dirty="0">
                <a:latin typeface="Times New Roman" panose="02020603050405020304" pitchFamily="18" charset="0"/>
                <a:cs typeface="Times New Roman" panose="02020603050405020304" pitchFamily="18" charset="0"/>
              </a:rPr>
              <a:t>&lt; x</a:t>
            </a:r>
            <a:r>
              <a:rPr lang="en-US" altLang="zh-CN" b="1" i="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i="1"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的个数：</a:t>
            </a:r>
            <a:endParaRPr lang="zh-CN" altLang="en-US" b="1" dirty="0"/>
          </a:p>
          <a:p>
            <a:pPr marL="0" indent="0">
              <a:buNone/>
            </a:pPr>
            <a:endParaRPr lang="zh-CN" altLang="en-US" dirty="0"/>
          </a:p>
        </p:txBody>
      </p:sp>
      <p:sp>
        <p:nvSpPr>
          <p:cNvPr id="3" name="标题 2"/>
          <p:cNvSpPr>
            <a:spLocks noGrp="1"/>
          </p:cNvSpPr>
          <p:nvPr>
            <p:ph type="title"/>
          </p:nvPr>
        </p:nvSpPr>
        <p:spPr/>
        <p:txBody>
          <a:bodyPr/>
          <a:lstStyle/>
          <a:p>
            <a:r>
              <a:rPr lang="zh-CN" altLang="en-US" dirty="0"/>
              <a:t>投资问题</a:t>
            </a:r>
          </a:p>
        </p:txBody>
      </p:sp>
      <p:sp>
        <p:nvSpPr>
          <p:cNvPr id="4" name="内容占位符 1"/>
          <p:cNvSpPr txBox="1">
            <a:spLocks/>
          </p:cNvSpPr>
          <p:nvPr/>
        </p:nvSpPr>
        <p:spPr>
          <a:xfrm>
            <a:off x="22797" y="2367120"/>
            <a:ext cx="9132026" cy="820391"/>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可行解 </a:t>
            </a:r>
            <a:r>
              <a:rPr lang="en-US" altLang="zh-CN" b="1" i="1" dirty="0">
                <a:latin typeface="Times New Roman" panose="02020603050405020304" pitchFamily="18" charset="0"/>
                <a:cs typeface="Times New Roman" panose="02020603050405020304" pitchFamily="18" charset="0"/>
              </a:rPr>
              <a:t>&lt; x</a:t>
            </a:r>
            <a:r>
              <a:rPr lang="en-US" altLang="zh-CN" b="1" i="1" baseline="-25000"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 x</a:t>
            </a:r>
            <a:r>
              <a:rPr lang="en-US" altLang="zh-CN" b="1" i="1"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 </a:t>
            </a:r>
            <a:r>
              <a:rPr lang="en-US" altLang="zh-CN" b="1" i="1" dirty="0" err="1">
                <a:latin typeface="Times New Roman" panose="02020603050405020304" pitchFamily="18" charset="0"/>
                <a:cs typeface="Times New Roman" panose="02020603050405020304" pitchFamily="18" charset="0"/>
              </a:rPr>
              <a:t>x</a:t>
            </a:r>
            <a:r>
              <a:rPr lang="en-US" altLang="zh-CN" b="1" i="1" baseline="-25000" dirty="0" err="1">
                <a:latin typeface="Times New Roman" panose="02020603050405020304" pitchFamily="18" charset="0"/>
                <a:cs typeface="Times New Roman" panose="02020603050405020304" pitchFamily="18" charset="0"/>
              </a:rPr>
              <a:t>n</a:t>
            </a:r>
            <a:r>
              <a:rPr lang="en-US" altLang="zh-CN" b="1" i="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可表示成</a:t>
            </a: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序列：</a:t>
            </a:r>
            <a:r>
              <a:rPr lang="en-US" altLang="zh-CN" b="1" dirty="0">
                <a:latin typeface="Times New Roman" panose="02020603050405020304" pitchFamily="18" charset="0"/>
                <a:cs typeface="Times New Roman" panose="02020603050405020304" pitchFamily="18" charset="0"/>
              </a:rPr>
              <a:t> </a:t>
            </a:r>
            <a:endParaRPr lang="zh-CN" altLang="en-US" b="1" dirty="0"/>
          </a:p>
        </p:txBody>
      </p:sp>
      <p:grpSp>
        <p:nvGrpSpPr>
          <p:cNvPr id="9" name="组合 8"/>
          <p:cNvGrpSpPr/>
          <p:nvPr/>
        </p:nvGrpSpPr>
        <p:grpSpPr>
          <a:xfrm>
            <a:off x="341337" y="2984931"/>
            <a:ext cx="1430682" cy="1384995"/>
            <a:chOff x="515155" y="4057590"/>
            <a:chExt cx="1151919" cy="1384995"/>
          </a:xfrm>
        </p:grpSpPr>
        <p:sp>
          <p:nvSpPr>
            <p:cNvPr id="5" name="文本框 4"/>
            <p:cNvSpPr txBox="1"/>
            <p:nvPr/>
          </p:nvSpPr>
          <p:spPr>
            <a:xfrm>
              <a:off x="515155" y="4057590"/>
              <a:ext cx="927279" cy="1384995"/>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1 … 1</a:t>
              </a:r>
            </a:p>
            <a:p>
              <a:endParaRPr lang="en-US" altLang="zh-CN" sz="2800" b="1" dirty="0">
                <a:solidFill>
                  <a:srgbClr val="FF0000"/>
                </a:solidFill>
                <a:latin typeface="Times New Roman" panose="02020603050405020304" pitchFamily="18" charset="0"/>
                <a:cs typeface="Times New Roman" panose="02020603050405020304" pitchFamily="18" charset="0"/>
              </a:endParaRPr>
            </a:p>
            <a:p>
              <a:r>
                <a:rPr lang="en-US" altLang="zh-CN" sz="2800" b="1" i="1" dirty="0">
                  <a:solidFill>
                    <a:srgbClr val="FF0000"/>
                  </a:solidFill>
                  <a:latin typeface="Times New Roman" panose="02020603050405020304" pitchFamily="18" charset="0"/>
                  <a:cs typeface="Times New Roman" panose="02020603050405020304" pitchFamily="18" charset="0"/>
                </a:rPr>
                <a:t>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左大括号 5"/>
            <p:cNvSpPr/>
            <p:nvPr/>
          </p:nvSpPr>
          <p:spPr>
            <a:xfrm rot="16200000">
              <a:off x="877768" y="4316793"/>
              <a:ext cx="184528" cy="579549"/>
            </a:xfrm>
            <a:prstGeom prst="leftBrace">
              <a:avLst>
                <a:gd name="adj1" fmla="val 8333"/>
                <a:gd name="adj2" fmla="val 56897"/>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819282" y="4623634"/>
              <a:ext cx="847792"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个</a:t>
              </a:r>
            </a:p>
          </p:txBody>
        </p:sp>
      </p:grpSp>
      <p:grpSp>
        <p:nvGrpSpPr>
          <p:cNvPr id="10" name="组合 9"/>
          <p:cNvGrpSpPr/>
          <p:nvPr/>
        </p:nvGrpSpPr>
        <p:grpSpPr>
          <a:xfrm>
            <a:off x="1536889" y="2994800"/>
            <a:ext cx="1253473" cy="1384995"/>
            <a:chOff x="515155" y="4057590"/>
            <a:chExt cx="1147003" cy="1384995"/>
          </a:xfrm>
        </p:grpSpPr>
        <p:sp>
          <p:nvSpPr>
            <p:cNvPr id="11" name="文本框 10"/>
            <p:cNvSpPr txBox="1"/>
            <p:nvPr/>
          </p:nvSpPr>
          <p:spPr>
            <a:xfrm>
              <a:off x="515155" y="4057590"/>
              <a:ext cx="1025467" cy="1384995"/>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1 … 1</a:t>
              </a:r>
            </a:p>
            <a:p>
              <a:endParaRPr lang="en-US" altLang="zh-CN" sz="2800" b="1" dirty="0">
                <a:solidFill>
                  <a:srgbClr val="FF0000"/>
                </a:solidFill>
                <a:latin typeface="Times New Roman" panose="02020603050405020304" pitchFamily="18" charset="0"/>
                <a:cs typeface="Times New Roman" panose="02020603050405020304" pitchFamily="18" charset="0"/>
              </a:endParaRPr>
            </a:p>
            <a:p>
              <a:r>
                <a:rPr lang="en-US" altLang="zh-CN" sz="2800" b="1" i="1" dirty="0">
                  <a:solidFill>
                    <a:srgbClr val="FF0000"/>
                  </a:solidFill>
                  <a:latin typeface="Times New Roman" panose="02020603050405020304" pitchFamily="18" charset="0"/>
                  <a:cs typeface="Times New Roman" panose="02020603050405020304" pitchFamily="18" charset="0"/>
                </a:rPr>
                <a:t>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2" name="左大括号 11"/>
            <p:cNvSpPr/>
            <p:nvPr/>
          </p:nvSpPr>
          <p:spPr>
            <a:xfrm rot="16200000">
              <a:off x="926419" y="4304563"/>
              <a:ext cx="160783" cy="627032"/>
            </a:xfrm>
            <a:prstGeom prst="leftBrace">
              <a:avLst>
                <a:gd name="adj1" fmla="val 8333"/>
                <a:gd name="adj2" fmla="val 56897"/>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850788" y="4661881"/>
              <a:ext cx="811370" cy="461665"/>
            </a:xfrm>
            <a:prstGeom prst="rect">
              <a:avLst/>
            </a:prstGeom>
            <a:noFill/>
          </p:spPr>
          <p:txBody>
            <a:bodyPr wrap="square" rtlCol="0">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x</a:t>
              </a:r>
              <a:r>
                <a:rPr lang="en-US" altLang="zh-CN" sz="2400" b="1" i="1" baseline="-25000" dirty="0">
                  <a:solidFill>
                    <a:srgbClr val="FF0000"/>
                  </a:solidFill>
                  <a:latin typeface="Times New Roman" panose="02020603050405020304" pitchFamily="18" charset="0"/>
                  <a:cs typeface="Times New Roman" panose="02020603050405020304" pitchFamily="18" charset="0"/>
                </a:rPr>
                <a:t>2</a:t>
              </a:r>
              <a:r>
                <a:rPr lang="zh-CN" altLang="en-US" sz="24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个</a:t>
              </a:r>
              <a:endPar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14" name="组合 13"/>
          <p:cNvGrpSpPr/>
          <p:nvPr/>
        </p:nvGrpSpPr>
        <p:grpSpPr>
          <a:xfrm>
            <a:off x="3966693" y="3010689"/>
            <a:ext cx="1610024" cy="1815882"/>
            <a:chOff x="515155" y="4057590"/>
            <a:chExt cx="1229046" cy="1815882"/>
          </a:xfrm>
        </p:grpSpPr>
        <p:sp>
          <p:nvSpPr>
            <p:cNvPr id="15" name="文本框 14"/>
            <p:cNvSpPr txBox="1"/>
            <p:nvPr/>
          </p:nvSpPr>
          <p:spPr>
            <a:xfrm>
              <a:off x="515155" y="4057590"/>
              <a:ext cx="927279" cy="1815882"/>
            </a:xfrm>
            <a:prstGeom prst="rect">
              <a:avLst/>
            </a:prstGeom>
            <a:no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1 … 1</a:t>
              </a:r>
            </a:p>
            <a:p>
              <a:endParaRPr lang="en-US" altLang="zh-CN" sz="2800" b="1" dirty="0">
                <a:solidFill>
                  <a:srgbClr val="FF0000"/>
                </a:solidFill>
                <a:latin typeface="Times New Roman" panose="02020603050405020304" pitchFamily="18" charset="0"/>
                <a:cs typeface="Times New Roman" panose="02020603050405020304" pitchFamily="18" charset="0"/>
              </a:endParaRPr>
            </a:p>
            <a:p>
              <a:r>
                <a:rPr lang="en-US" altLang="zh-CN" sz="2800" b="1" i="1" dirty="0">
                  <a:solidFill>
                    <a:srgbClr val="FF0000"/>
                  </a:solidFill>
                  <a:latin typeface="Times New Roman" panose="02020603050405020304" pitchFamily="18" charset="0"/>
                  <a:cs typeface="Times New Roman" panose="02020603050405020304" pitchFamily="18" charset="0"/>
                </a:rPr>
                <a:t>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左大括号 15"/>
            <p:cNvSpPr/>
            <p:nvPr/>
          </p:nvSpPr>
          <p:spPr>
            <a:xfrm rot="16200000">
              <a:off x="828649" y="4326476"/>
              <a:ext cx="184528" cy="579549"/>
            </a:xfrm>
            <a:prstGeom prst="leftBrace">
              <a:avLst>
                <a:gd name="adj1" fmla="val 8333"/>
                <a:gd name="adj2" fmla="val 56897"/>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816922" y="4647726"/>
              <a:ext cx="927279" cy="461665"/>
            </a:xfrm>
            <a:prstGeom prst="rect">
              <a:avLst/>
            </a:prstGeom>
            <a:noFill/>
          </p:spPr>
          <p:txBody>
            <a:bodyPr wrap="square" rtlCol="0">
              <a:spAutoFit/>
            </a:bodyPr>
            <a:lstStyle/>
            <a:p>
              <a:r>
                <a:rPr lang="en-US" altLang="zh-CN" sz="2400" b="1" i="1" dirty="0" err="1">
                  <a:solidFill>
                    <a:srgbClr val="FF0000"/>
                  </a:solidFill>
                  <a:latin typeface="Times New Roman" panose="02020603050405020304" pitchFamily="18" charset="0"/>
                  <a:cs typeface="Times New Roman" panose="02020603050405020304" pitchFamily="18" charset="0"/>
                </a:rPr>
                <a:t>x</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n</a:t>
              </a:r>
              <a:r>
                <a:rPr lang="zh-CN" altLang="en-US" sz="24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个</a:t>
              </a:r>
              <a:endParaRPr lang="zh-CN" altLang="en-US" sz="2400" b="1"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pSp>
      <p:sp>
        <p:nvSpPr>
          <p:cNvPr id="22" name="文本框 21"/>
          <p:cNvSpPr txBox="1"/>
          <p:nvPr/>
        </p:nvSpPr>
        <p:spPr>
          <a:xfrm>
            <a:off x="1326526" y="3010689"/>
            <a:ext cx="35618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537139" y="3010689"/>
            <a:ext cx="35618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3721339" y="3010689"/>
            <a:ext cx="35618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0</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2923179" y="2794883"/>
            <a:ext cx="583776"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t>
            </a:r>
            <a:endParaRPr lang="zh-CN" altLang="en-US" sz="4000" b="1"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5486819" y="3035583"/>
            <a:ext cx="2601114" cy="523220"/>
          </a:xfrm>
          <a:prstGeom prst="rect">
            <a:avLst/>
          </a:prstGeom>
          <a:noFill/>
        </p:spPr>
        <p:txBody>
          <a:bodyPr wrap="square" rtlCol="0">
            <a:spAutoFit/>
          </a:bodyPr>
          <a:lstStyle/>
          <a:p>
            <a:r>
              <a:rPr lang="en-US" altLang="zh-CN" sz="2800" b="1" i="1" dirty="0">
                <a:solidFill>
                  <a:srgbClr val="0000CC"/>
                </a:solidFill>
                <a:latin typeface="Times New Roman" panose="02020603050405020304" pitchFamily="18" charset="0"/>
                <a:cs typeface="Times New Roman" panose="02020603050405020304" pitchFamily="18" charset="0"/>
              </a:rPr>
              <a:t>m</a:t>
            </a:r>
            <a:r>
              <a:rPr lang="zh-CN" altLang="en-US" sz="2800" b="1" dirty="0">
                <a:solidFill>
                  <a:srgbClr val="0000CC"/>
                </a:solidFill>
                <a:latin typeface="Times New Roman" panose="02020603050405020304" pitchFamily="18" charset="0"/>
                <a:cs typeface="Times New Roman" panose="02020603050405020304" pitchFamily="18" charset="0"/>
              </a:rPr>
              <a:t>个</a:t>
            </a:r>
            <a:r>
              <a:rPr lang="en-US" altLang="zh-CN" sz="2800" b="1" dirty="0">
                <a:solidFill>
                  <a:srgbClr val="0000CC"/>
                </a:solidFill>
                <a:latin typeface="Times New Roman" panose="02020603050405020304" pitchFamily="18" charset="0"/>
                <a:cs typeface="Times New Roman" panose="02020603050405020304" pitchFamily="18" charset="0"/>
              </a:rPr>
              <a:t>1</a:t>
            </a:r>
            <a:r>
              <a:rPr lang="zh-CN" altLang="en-US" sz="2800" b="1" dirty="0">
                <a:solidFill>
                  <a:srgbClr val="0000CC"/>
                </a:solidFill>
                <a:latin typeface="Times New Roman" panose="02020603050405020304" pitchFamily="18" charset="0"/>
                <a:cs typeface="Times New Roman" panose="02020603050405020304" pitchFamily="18" charset="0"/>
              </a:rPr>
              <a:t>，</a:t>
            </a:r>
            <a:r>
              <a:rPr lang="en-US" altLang="zh-CN" sz="2800" b="1" i="1" dirty="0">
                <a:solidFill>
                  <a:srgbClr val="0000CC"/>
                </a:solidFill>
                <a:latin typeface="Times New Roman" panose="02020603050405020304" pitchFamily="18" charset="0"/>
                <a:cs typeface="Times New Roman" panose="02020603050405020304" pitchFamily="18" charset="0"/>
              </a:rPr>
              <a:t>n-1</a:t>
            </a:r>
            <a:r>
              <a:rPr lang="zh-CN" altLang="en-US" sz="2800" b="1" dirty="0">
                <a:solidFill>
                  <a:srgbClr val="0000CC"/>
                </a:solidFill>
                <a:latin typeface="Times New Roman" panose="02020603050405020304" pitchFamily="18" charset="0"/>
                <a:cs typeface="Times New Roman" panose="02020603050405020304" pitchFamily="18" charset="0"/>
              </a:rPr>
              <a:t>个</a:t>
            </a:r>
            <a:r>
              <a:rPr lang="en-US" altLang="zh-CN" sz="2800" b="1" dirty="0">
                <a:solidFill>
                  <a:srgbClr val="0000CC"/>
                </a:solidFill>
                <a:latin typeface="Times New Roman" panose="02020603050405020304" pitchFamily="18" charset="0"/>
                <a:cs typeface="Times New Roman" panose="02020603050405020304" pitchFamily="18" charset="0"/>
              </a:rPr>
              <a:t>0</a:t>
            </a:r>
            <a:endParaRPr lang="zh-CN" altLang="en-US" sz="2800" b="1" dirty="0">
              <a:solidFill>
                <a:srgbClr val="0000CC"/>
              </a:solidFill>
              <a:latin typeface="Times New Roman" panose="02020603050405020304" pitchFamily="18" charset="0"/>
              <a:cs typeface="Times New Roman" panose="02020603050405020304" pitchFamily="18" charset="0"/>
            </a:endParaRPr>
          </a:p>
        </p:txBody>
      </p:sp>
      <p:sp>
        <p:nvSpPr>
          <p:cNvPr id="27" name="内容占位符 1"/>
          <p:cNvSpPr txBox="1">
            <a:spLocks/>
          </p:cNvSpPr>
          <p:nvPr/>
        </p:nvSpPr>
        <p:spPr>
          <a:xfrm>
            <a:off x="0" y="4088718"/>
            <a:ext cx="9132026" cy="1634610"/>
          </a:xfrm>
          <a:prstGeom prst="rect">
            <a:avLst/>
          </a:prstGeom>
        </p:spPr>
        <p:txBody>
          <a:bodyPr vert="horz" lIns="91440" tIns="45720" rIns="91440" bIns="45720" rtlCol="0">
            <a:normAutofit/>
          </a:bodyPr>
          <a:lstStyle>
            <a:lvl1pPr marL="252000" indent="-288000" algn="l" defTabSz="914400" rtl="0" eaLnBrk="1" latinLnBrk="0" hangingPunct="1">
              <a:lnSpc>
                <a:spcPts val="3600"/>
              </a:lnSpc>
              <a:spcBef>
                <a:spcPts val="600"/>
              </a:spcBef>
              <a:spcAft>
                <a:spcPts val="600"/>
              </a:spcAft>
              <a:buClr>
                <a:srgbClr val="FF00FF"/>
              </a:buClr>
              <a:buFont typeface="Wingdings" panose="05000000000000000000" pitchFamily="2" charset="2"/>
              <a:buChar char="u"/>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100000"/>
              </a:lnSpc>
              <a:spcBef>
                <a:spcPts val="600"/>
              </a:spcBef>
              <a:spcAft>
                <a:spcPts val="600"/>
              </a:spcAft>
              <a:buClr>
                <a:srgbClr val="0000FF"/>
              </a:buClr>
              <a:buFont typeface="Wingdings" panose="05000000000000000000" pitchFamily="2" charset="2"/>
              <a:buChar char="Ø"/>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00000"/>
              </a:lnSpc>
              <a:spcBef>
                <a:spcPts val="600"/>
              </a:spcBef>
              <a:spcAft>
                <a:spcPts val="600"/>
              </a:spcAft>
              <a:buClr>
                <a:srgbClr val="7030A0"/>
              </a:buClr>
              <a:buFont typeface="Wingdings" panose="05000000000000000000" pitchFamily="2" charset="2"/>
              <a:buChar char="n"/>
              <a:defRPr sz="2000" b="1"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4000"/>
              </a:lnSpc>
              <a:spcBef>
                <a:spcPts val="0"/>
              </a:spcBef>
              <a:spcAft>
                <a:spcPts val="0"/>
              </a:spcAft>
              <a:buNone/>
            </a:pPr>
            <a:r>
              <a:rPr lang="zh-CN" altLang="en-US" b="1" dirty="0"/>
              <a:t>例如：</a:t>
            </a:r>
            <a:r>
              <a:rPr lang="en-US" altLang="zh-CN" b="1" i="1" dirty="0">
                <a:latin typeface="Times New Roman" panose="02020603050405020304" pitchFamily="18" charset="0"/>
                <a:cs typeface="Times New Roman" panose="02020603050405020304" pitchFamily="18" charset="0"/>
              </a:rPr>
              <a:t>n=4, m=8</a:t>
            </a:r>
            <a:r>
              <a:rPr lang="zh-CN" altLang="en-US" b="1" i="1" dirty="0">
                <a:latin typeface="Times New Roman" panose="02020603050405020304" pitchFamily="18" charset="0"/>
                <a:cs typeface="Times New Roman" panose="02020603050405020304" pitchFamily="18" charset="0"/>
              </a:rPr>
              <a:t> </a:t>
            </a:r>
            <a:endParaRPr lang="en-US" altLang="zh-CN" b="1" i="1" dirty="0">
              <a:latin typeface="Times New Roman" panose="02020603050405020304" pitchFamily="18" charset="0"/>
              <a:cs typeface="Times New Roman" panose="02020603050405020304" pitchFamily="18" charset="0"/>
            </a:endParaRPr>
          </a:p>
          <a:p>
            <a:pPr marL="0" indent="0">
              <a:lnSpc>
                <a:spcPts val="4000"/>
              </a:lnSpc>
              <a:spcBef>
                <a:spcPts val="0"/>
              </a:spcBef>
              <a:spcAft>
                <a:spcPts val="0"/>
              </a:spcAft>
              <a:buNone/>
            </a:pPr>
            <a:r>
              <a:rPr lang="zh-CN" altLang="en-US" b="1" dirty="0"/>
              <a:t>可行解 </a:t>
            </a:r>
            <a:r>
              <a:rPr lang="en-US" altLang="zh-CN" b="1" i="1" dirty="0">
                <a:latin typeface="Times New Roman" panose="02020603050405020304" pitchFamily="18" charset="0"/>
                <a:cs typeface="Times New Roman" panose="02020603050405020304" pitchFamily="18" charset="0"/>
              </a:rPr>
              <a:t>&lt; 2,3,1,2&gt;</a:t>
            </a:r>
            <a:r>
              <a:rPr lang="zh-CN" altLang="en-US" b="1" dirty="0">
                <a:latin typeface="Times New Roman" panose="02020603050405020304" pitchFamily="18" charset="0"/>
                <a:cs typeface="Times New Roman" panose="02020603050405020304" pitchFamily="18" charset="0"/>
              </a:rPr>
              <a:t>可表示成如下序列：</a:t>
            </a:r>
            <a:endParaRPr lang="en-US" altLang="zh-CN" b="1" dirty="0">
              <a:latin typeface="Times New Roman" panose="02020603050405020304" pitchFamily="18" charset="0"/>
              <a:cs typeface="Times New Roman" panose="02020603050405020304" pitchFamily="18" charset="0"/>
            </a:endParaRPr>
          </a:p>
          <a:p>
            <a:pPr marL="0" indent="0">
              <a:lnSpc>
                <a:spcPts val="4000"/>
              </a:lnSpc>
              <a:spcBef>
                <a:spcPts val="0"/>
              </a:spcBef>
              <a:spcAft>
                <a:spcPts val="0"/>
              </a:spcAft>
              <a:buNone/>
            </a:pPr>
            <a:r>
              <a:rPr lang="en-US" altLang="zh-CN" b="1" dirty="0">
                <a:latin typeface="Times New Roman" panose="02020603050405020304" pitchFamily="18" charset="0"/>
                <a:cs typeface="Times New Roman" panose="02020603050405020304" pitchFamily="18" charset="0"/>
              </a:rPr>
              <a:t>     1 1 0 1 1 1 0 1 0 1 1</a:t>
            </a:r>
            <a:endParaRPr lang="zh-CN" altLang="en-US" b="1" dirty="0"/>
          </a:p>
        </p:txBody>
      </p:sp>
      <p:sp>
        <p:nvSpPr>
          <p:cNvPr id="28" name="文本框 27"/>
          <p:cNvSpPr txBox="1"/>
          <p:nvPr/>
        </p:nvSpPr>
        <p:spPr>
          <a:xfrm>
            <a:off x="3899429" y="5367600"/>
            <a:ext cx="5087155" cy="1015663"/>
          </a:xfrm>
          <a:prstGeom prst="rect">
            <a:avLst/>
          </a:prstGeom>
          <a:solidFill>
            <a:schemeClr val="bg1"/>
          </a:solidFill>
          <a:ln>
            <a:solidFill>
              <a:schemeClr val="tx1"/>
            </a:solidFill>
          </a:ln>
        </p:spPr>
        <p:txBody>
          <a:bodyPr wrap="square" rtlCol="0">
            <a:spAutoFit/>
          </a:bodyPr>
          <a:lstStyle/>
          <a:p>
            <a:pPr>
              <a:lnSpc>
                <a:spcPts val="3600"/>
              </a:lnSpc>
            </a:pPr>
            <a:r>
              <a:rPr lang="zh-CN" altLang="en-US" sz="2400" b="1" dirty="0">
                <a:solidFill>
                  <a:srgbClr val="FF0000"/>
                </a:solidFill>
              </a:rPr>
              <a:t>每一个分配方案和一个</a:t>
            </a:r>
            <a:r>
              <a:rPr lang="en-US" altLang="zh-CN" sz="2400" b="1" dirty="0">
                <a:solidFill>
                  <a:srgbClr val="FF0000"/>
                </a:solidFill>
              </a:rPr>
              <a:t>0-1</a:t>
            </a:r>
            <a:r>
              <a:rPr lang="zh-CN" altLang="en-US" sz="2400" b="1" dirty="0">
                <a:solidFill>
                  <a:srgbClr val="FF0000"/>
                </a:solidFill>
              </a:rPr>
              <a:t>序列对应，</a:t>
            </a:r>
            <a:endParaRPr lang="en-US" altLang="zh-CN" sz="2400" b="1" dirty="0">
              <a:solidFill>
                <a:srgbClr val="FF0000"/>
              </a:solidFill>
            </a:endParaRPr>
          </a:p>
          <a:p>
            <a:pPr>
              <a:lnSpc>
                <a:spcPts val="3600"/>
              </a:lnSpc>
            </a:pPr>
            <a:r>
              <a:rPr lang="zh-CN" altLang="en-US" sz="2400" b="1" dirty="0">
                <a:solidFill>
                  <a:srgbClr val="FF0000"/>
                </a:solidFill>
              </a:rPr>
              <a:t>因此解的个数就是</a:t>
            </a:r>
            <a:r>
              <a:rPr lang="en-US" altLang="zh-CN" sz="2400" b="1" dirty="0">
                <a:solidFill>
                  <a:srgbClr val="FF0000"/>
                </a:solidFill>
              </a:rPr>
              <a:t>0-1</a:t>
            </a:r>
            <a:r>
              <a:rPr lang="zh-CN" altLang="en-US" sz="2400" b="1" dirty="0">
                <a:solidFill>
                  <a:srgbClr val="FF0000"/>
                </a:solidFill>
              </a:rPr>
              <a:t>序列的个数。</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0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4" grpId="0"/>
      <p:bldP spid="25" grpId="0"/>
      <p:bldP spid="26" grpId="0"/>
      <p:bldP spid="27" grpId="0"/>
      <p:bldP spid="2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b="1"/>
                  <a:t>暴力穷举</a:t>
                </a:r>
                <a:r>
                  <a:rPr lang="zh-CN" altLang="en-US" b="1" dirty="0"/>
                  <a:t>法的效率</a:t>
                </a:r>
                <a:endParaRPr lang="en-US" altLang="zh-CN" b="1" dirty="0"/>
              </a:p>
              <a:p>
                <a:pPr marL="0" indent="0">
                  <a:buNone/>
                </a:pPr>
                <a:r>
                  <a:rPr lang="en-US" altLang="zh-CN" b="1" dirty="0"/>
                  <a:t>   </a:t>
                </a:r>
                <a:r>
                  <a:rPr lang="en-US" altLang="zh-CN" b="1" i="1" dirty="0">
                    <a:solidFill>
                      <a:srgbClr val="0000CC"/>
                    </a:solidFill>
                    <a:latin typeface="Times New Roman" panose="02020603050405020304" pitchFamily="18" charset="0"/>
                    <a:cs typeface="Times New Roman" panose="02020603050405020304" pitchFamily="18" charset="0"/>
                  </a:rPr>
                  <a:t>m</a:t>
                </a:r>
                <a:r>
                  <a:rPr lang="zh-CN" altLang="en-US" b="1" dirty="0">
                    <a:solidFill>
                      <a:srgbClr val="0000CC"/>
                    </a:solidFill>
                    <a:latin typeface="Times New Roman" panose="02020603050405020304" pitchFamily="18" charset="0"/>
                    <a:cs typeface="Times New Roman" panose="02020603050405020304" pitchFamily="18" charset="0"/>
                  </a:rPr>
                  <a:t>个</a:t>
                </a:r>
                <a:r>
                  <a:rPr lang="en-US" altLang="zh-CN" b="1" dirty="0">
                    <a:solidFill>
                      <a:srgbClr val="0000CC"/>
                    </a:solidFill>
                    <a:latin typeface="Times New Roman" panose="02020603050405020304" pitchFamily="18" charset="0"/>
                    <a:cs typeface="Times New Roman" panose="02020603050405020304" pitchFamily="18" charset="0"/>
                  </a:rPr>
                  <a:t>1</a:t>
                </a:r>
                <a:r>
                  <a:rPr lang="zh-CN" altLang="en-US" b="1" dirty="0">
                    <a:solidFill>
                      <a:srgbClr val="0000CC"/>
                    </a:solidFill>
                    <a:latin typeface="Times New Roman" panose="02020603050405020304" pitchFamily="18" charset="0"/>
                    <a:cs typeface="Times New Roman" panose="02020603050405020304" pitchFamily="18" charset="0"/>
                  </a:rPr>
                  <a:t>，</a:t>
                </a:r>
                <a:r>
                  <a:rPr lang="en-US" altLang="zh-CN" b="1" i="1" dirty="0">
                    <a:solidFill>
                      <a:srgbClr val="0000CC"/>
                    </a:solidFill>
                    <a:latin typeface="Times New Roman" panose="02020603050405020304" pitchFamily="18" charset="0"/>
                    <a:cs typeface="Times New Roman" panose="02020603050405020304" pitchFamily="18" charset="0"/>
                  </a:rPr>
                  <a:t>n-1</a:t>
                </a:r>
                <a:r>
                  <a:rPr lang="zh-CN" altLang="en-US" b="1" dirty="0">
                    <a:solidFill>
                      <a:srgbClr val="0000CC"/>
                    </a:solidFill>
                    <a:latin typeface="Times New Roman" panose="02020603050405020304" pitchFamily="18" charset="0"/>
                    <a:cs typeface="Times New Roman" panose="02020603050405020304" pitchFamily="18" charset="0"/>
                  </a:rPr>
                  <a:t>个</a:t>
                </a:r>
                <a:r>
                  <a:rPr lang="en-US" altLang="zh-CN" b="1" dirty="0">
                    <a:solidFill>
                      <a:srgbClr val="0000CC"/>
                    </a:solidFill>
                    <a:latin typeface="Times New Roman" panose="02020603050405020304" pitchFamily="18" charset="0"/>
                    <a:cs typeface="Times New Roman" panose="02020603050405020304" pitchFamily="18" charset="0"/>
                  </a:rPr>
                  <a:t>0 </a:t>
                </a:r>
                <a:r>
                  <a:rPr lang="zh-CN" altLang="en-US" b="1" dirty="0">
                    <a:solidFill>
                      <a:srgbClr val="0000CC"/>
                    </a:solidFill>
                    <a:latin typeface="Times New Roman" panose="02020603050405020304" pitchFamily="18" charset="0"/>
                    <a:cs typeface="Times New Roman" panose="02020603050405020304" pitchFamily="18" charset="0"/>
                  </a:rPr>
                  <a:t>构成的</a:t>
                </a:r>
                <a:r>
                  <a:rPr lang="en-US" altLang="zh-CN" b="1" dirty="0">
                    <a:solidFill>
                      <a:srgbClr val="0000CC"/>
                    </a:solidFill>
                    <a:latin typeface="Times New Roman" panose="02020603050405020304" pitchFamily="18" charset="0"/>
                    <a:cs typeface="Times New Roman" panose="02020603050405020304" pitchFamily="18" charset="0"/>
                  </a:rPr>
                  <a:t>0-1</a:t>
                </a:r>
                <a:r>
                  <a:rPr lang="zh-CN" altLang="en-US" b="1" dirty="0">
                    <a:solidFill>
                      <a:srgbClr val="0000CC"/>
                    </a:solidFill>
                    <a:latin typeface="Times New Roman" panose="02020603050405020304" pitchFamily="18" charset="0"/>
                    <a:cs typeface="Times New Roman" panose="02020603050405020304" pitchFamily="18" charset="0"/>
                  </a:rPr>
                  <a:t>序列的个数</a:t>
                </a:r>
                <a:endParaRPr lang="en-US" altLang="zh-CN" b="1" dirty="0">
                  <a:solidFill>
                    <a:srgbClr val="0000CC"/>
                  </a:solidFill>
                  <a:latin typeface="Times New Roman" panose="02020603050405020304" pitchFamily="18" charset="0"/>
                  <a:cs typeface="Times New Roman" panose="02020603050405020304" pitchFamily="18" charset="0"/>
                </a:endParaRPr>
              </a:p>
              <a:p>
                <a:pPr marL="0" indent="0">
                  <a:buNone/>
                </a:pPr>
                <a:r>
                  <a:rPr lang="en-US" altLang="zh-CN" b="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3200" b="1" i="0" dirty="0" smtClean="0">
                        <a:solidFill>
                          <a:srgbClr val="FF0000"/>
                        </a:solidFill>
                        <a:latin typeface="Cambria Math" panose="02040503050406030204" pitchFamily="18" charset="0"/>
                        <a:cs typeface="Times New Roman" panose="02020603050405020304" pitchFamily="18" charset="0"/>
                      </a:rPr>
                      <m:t>                     </m:t>
                    </m:r>
                    <m:r>
                      <a:rPr lang="en-US" altLang="zh-CN" sz="3200" b="1" i="1" dirty="0" smtClean="0">
                        <a:solidFill>
                          <a:srgbClr val="FF0000"/>
                        </a:solidFill>
                        <a:latin typeface="Cambria Math" panose="02040503050406030204" pitchFamily="18" charset="0"/>
                        <a:cs typeface="Times New Roman" panose="02020603050405020304" pitchFamily="18" charset="0"/>
                      </a:rPr>
                      <m:t>𝑪</m:t>
                    </m:r>
                    <m:d>
                      <m:dPr>
                        <m:ctrlPr>
                          <a:rPr lang="en-US" altLang="zh-CN" sz="3200" b="1" i="1" dirty="0" smtClean="0">
                            <a:solidFill>
                              <a:srgbClr val="FF0000"/>
                            </a:solidFill>
                            <a:latin typeface="Cambria Math" panose="02040503050406030204" pitchFamily="18" charset="0"/>
                            <a:cs typeface="Times New Roman" panose="02020603050405020304" pitchFamily="18" charset="0"/>
                          </a:rPr>
                        </m:ctrlPr>
                      </m:dPr>
                      <m:e>
                        <m:r>
                          <a:rPr lang="en-US" altLang="zh-CN" sz="3200" b="1" i="1" dirty="0" smtClean="0">
                            <a:solidFill>
                              <a:srgbClr val="FF0000"/>
                            </a:solidFill>
                            <a:latin typeface="Cambria Math" panose="02040503050406030204" pitchFamily="18" charset="0"/>
                            <a:cs typeface="Times New Roman" panose="02020603050405020304" pitchFamily="18" charset="0"/>
                          </a:rPr>
                          <m:t>𝒎</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𝒏</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𝟏</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𝒎</m:t>
                        </m:r>
                      </m:e>
                    </m:d>
                  </m:oMath>
                </a14:m>
                <a:endParaRPr lang="en-US" altLang="zh-CN" sz="3200" b="1" i="1" dirty="0">
                  <a:solidFill>
                    <a:srgbClr val="FF0000"/>
                  </a:solidFill>
                  <a:latin typeface="Cambria Math" panose="02040503050406030204" pitchFamily="18" charset="0"/>
                  <a:cs typeface="Times New Roman" panose="02020603050405020304" pitchFamily="18" charset="0"/>
                </a:endParaRPr>
              </a:p>
              <a:p>
                <a:pPr marL="0" indent="0">
                  <a:buNone/>
                </a:pPr>
                <a:endParaRPr lang="en-US" altLang="zh-CN" sz="3200" b="1"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sz="3200" b="1" i="1" dirty="0" smtClean="0">
                          <a:solidFill>
                            <a:srgbClr val="FF0000"/>
                          </a:solidFill>
                          <a:latin typeface="Cambria Math" panose="02040503050406030204" pitchFamily="18" charset="0"/>
                          <a:cs typeface="Times New Roman" panose="02020603050405020304" pitchFamily="18" charset="0"/>
                        </a:rPr>
                        <m:t>=</m:t>
                      </m:r>
                      <m:f>
                        <m:fPr>
                          <m:ctrlPr>
                            <a:rPr lang="en-US" altLang="zh-CN" sz="3200" b="1" i="1" dirty="0" smtClean="0">
                              <a:solidFill>
                                <a:srgbClr val="FF0000"/>
                              </a:solidFill>
                              <a:latin typeface="Cambria Math" panose="02040503050406030204" pitchFamily="18" charset="0"/>
                              <a:cs typeface="Times New Roman" panose="02020603050405020304" pitchFamily="18" charset="0"/>
                            </a:rPr>
                          </m:ctrlPr>
                        </m:fPr>
                        <m:num>
                          <m:d>
                            <m:dPr>
                              <m:ctrlPr>
                                <a:rPr lang="en-US" altLang="zh-CN" sz="3200" b="1" i="1" dirty="0" smtClean="0">
                                  <a:solidFill>
                                    <a:srgbClr val="FF0000"/>
                                  </a:solidFill>
                                  <a:latin typeface="Cambria Math" panose="02040503050406030204" pitchFamily="18" charset="0"/>
                                  <a:cs typeface="Times New Roman" panose="02020603050405020304" pitchFamily="18" charset="0"/>
                                </a:rPr>
                              </m:ctrlPr>
                            </m:dPr>
                            <m:e>
                              <m:r>
                                <a:rPr lang="en-US" altLang="zh-CN" sz="3200" b="1" i="1" dirty="0" smtClean="0">
                                  <a:solidFill>
                                    <a:srgbClr val="FF0000"/>
                                  </a:solidFill>
                                  <a:latin typeface="Cambria Math" panose="02040503050406030204" pitchFamily="18" charset="0"/>
                                  <a:cs typeface="Times New Roman" panose="02020603050405020304" pitchFamily="18" charset="0"/>
                                </a:rPr>
                                <m:t>𝒎</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𝒏</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𝟏</m:t>
                              </m:r>
                            </m:e>
                          </m:d>
                          <m:r>
                            <a:rPr lang="en-US" altLang="zh-CN" sz="3200" b="1" i="1" dirty="0" smtClean="0">
                              <a:solidFill>
                                <a:srgbClr val="FF0000"/>
                              </a:solidFill>
                              <a:latin typeface="Cambria Math" panose="02040503050406030204" pitchFamily="18" charset="0"/>
                              <a:cs typeface="Times New Roman" panose="02020603050405020304" pitchFamily="18" charset="0"/>
                            </a:rPr>
                            <m:t>!</m:t>
                          </m:r>
                        </m:num>
                        <m:den>
                          <m:r>
                            <a:rPr lang="en-US" altLang="zh-CN" sz="3200" b="1" i="1" dirty="0" smtClean="0">
                              <a:solidFill>
                                <a:srgbClr val="FF0000"/>
                              </a:solidFill>
                              <a:latin typeface="Cambria Math" panose="02040503050406030204" pitchFamily="18" charset="0"/>
                              <a:cs typeface="Times New Roman" panose="02020603050405020304" pitchFamily="18" charset="0"/>
                            </a:rPr>
                            <m:t>𝒎</m:t>
                          </m:r>
                          <m:r>
                            <a:rPr lang="en-US" altLang="zh-CN" sz="3200" b="1" i="1" dirty="0" smtClean="0">
                              <a:solidFill>
                                <a:srgbClr val="FF0000"/>
                              </a:solidFill>
                              <a:latin typeface="Cambria Math" panose="02040503050406030204" pitchFamily="18" charset="0"/>
                              <a:cs typeface="Times New Roman" panose="02020603050405020304" pitchFamily="18" charset="0"/>
                            </a:rPr>
                            <m:t>!</m:t>
                          </m:r>
                          <m:d>
                            <m:dPr>
                              <m:ctrlPr>
                                <a:rPr lang="en-US" altLang="zh-CN" sz="3200" b="1" i="1" dirty="0" smtClean="0">
                                  <a:solidFill>
                                    <a:srgbClr val="FF0000"/>
                                  </a:solidFill>
                                  <a:latin typeface="Cambria Math" panose="02040503050406030204" pitchFamily="18" charset="0"/>
                                  <a:cs typeface="Times New Roman" panose="02020603050405020304" pitchFamily="18" charset="0"/>
                                </a:rPr>
                              </m:ctrlPr>
                            </m:dPr>
                            <m:e>
                              <m:r>
                                <a:rPr lang="en-US" altLang="zh-CN" sz="3200" b="1" i="1" dirty="0" smtClean="0">
                                  <a:solidFill>
                                    <a:srgbClr val="FF0000"/>
                                  </a:solidFill>
                                  <a:latin typeface="Cambria Math" panose="02040503050406030204" pitchFamily="18" charset="0"/>
                                  <a:cs typeface="Times New Roman" panose="02020603050405020304" pitchFamily="18" charset="0"/>
                                </a:rPr>
                                <m:t>𝒏</m:t>
                              </m:r>
                              <m:r>
                                <a:rPr lang="en-US" altLang="zh-CN" sz="3200" b="1" i="1" dirty="0" smtClean="0">
                                  <a:solidFill>
                                    <a:srgbClr val="FF0000"/>
                                  </a:solidFill>
                                  <a:latin typeface="Cambria Math" panose="02040503050406030204" pitchFamily="18" charset="0"/>
                                  <a:cs typeface="Times New Roman" panose="02020603050405020304" pitchFamily="18" charset="0"/>
                                </a:rPr>
                                <m:t>−</m:t>
                              </m:r>
                              <m:r>
                                <a:rPr lang="en-US" altLang="zh-CN" sz="3200" b="1" i="1" dirty="0" smtClean="0">
                                  <a:solidFill>
                                    <a:srgbClr val="FF0000"/>
                                  </a:solidFill>
                                  <a:latin typeface="Cambria Math" panose="02040503050406030204" pitchFamily="18" charset="0"/>
                                  <a:cs typeface="Times New Roman" panose="02020603050405020304" pitchFamily="18" charset="0"/>
                                </a:rPr>
                                <m:t>𝟏</m:t>
                              </m:r>
                            </m:e>
                          </m:d>
                          <m:r>
                            <a:rPr lang="en-US" altLang="zh-CN" sz="3200" b="1" i="1" dirty="0" smtClean="0">
                              <a:solidFill>
                                <a:srgbClr val="FF0000"/>
                              </a:solidFill>
                              <a:latin typeface="Cambria Math" panose="02040503050406030204" pitchFamily="18" charset="0"/>
                              <a:cs typeface="Times New Roman" panose="02020603050405020304" pitchFamily="18" charset="0"/>
                            </a:rPr>
                            <m:t>!</m:t>
                          </m:r>
                        </m:den>
                      </m:f>
                    </m:oMath>
                  </m:oMathPara>
                </a14:m>
                <a:endParaRPr lang="en-US" altLang="zh-CN" sz="3200" b="1"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1" i="1" dirty="0" smtClean="0">
                          <a:solidFill>
                            <a:srgbClr val="FF0000"/>
                          </a:solidFill>
                          <a:latin typeface="Cambria Math" panose="02040503050406030204" pitchFamily="18" charset="0"/>
                          <a:cs typeface="Times New Roman" panose="02020603050405020304" pitchFamily="18" charset="0"/>
                        </a:rPr>
                        <m:t>         </m:t>
                      </m:r>
                    </m:oMath>
                  </m:oMathPara>
                </a14:m>
                <a:endParaRPr lang="en-US" altLang="zh-CN" sz="3200" b="1" i="1" dirty="0">
                  <a:solidFill>
                    <a:srgbClr val="FF0000"/>
                  </a:solidFill>
                  <a:latin typeface="Cambria Math" panose="02040503050406030204" pitchFamily="18" charset="0"/>
                  <a:cs typeface="Times New Roman" panose="02020603050405020304" pitchFamily="18" charset="0"/>
                </a:endParaRPr>
              </a:p>
              <a:p>
                <a:pPr marL="0" indent="0">
                  <a:buNone/>
                </a:pPr>
                <a:r>
                  <a:rPr lang="en-US" altLang="zh-CN" sz="3200" b="1" dirty="0">
                    <a:solidFill>
                      <a:srgbClr val="FF0000"/>
                    </a:solidFill>
                    <a:cs typeface="Times New Roman" panose="02020603050405020304" pitchFamily="18" charset="0"/>
                  </a:rPr>
                  <a:t>               </a:t>
                </a:r>
                <a14:m>
                  <m:oMath xmlns:m="http://schemas.openxmlformats.org/officeDocument/2006/math">
                    <m:r>
                      <a:rPr lang="en-US" altLang="zh-CN" sz="3600" b="1" i="1" dirty="0" smtClean="0">
                        <a:solidFill>
                          <a:srgbClr val="FF0000"/>
                        </a:solidFill>
                        <a:latin typeface="Cambria Math" panose="02040503050406030204" pitchFamily="18" charset="0"/>
                        <a:cs typeface="Times New Roman" panose="02020603050405020304" pitchFamily="18" charset="0"/>
                      </a:rPr>
                      <m:t>=</m:t>
                    </m:r>
                    <m:r>
                      <m:rPr>
                        <m:nor/>
                      </m:rPr>
                      <a:rPr lang="el-GR" altLang="zh-CN" sz="3200" b="1" i="1" dirty="0">
                        <a:latin typeface="Times New Roman" panose="02020603050405020304" pitchFamily="18" charset="0"/>
                        <a:cs typeface="Times New Roman" panose="02020603050405020304" pitchFamily="18" charset="0"/>
                      </a:rPr>
                      <m:t>Θ</m:t>
                    </m:r>
                    <m:r>
                      <a:rPr lang="en-US" altLang="zh-CN" sz="3600" b="1" i="1" dirty="0" smtClean="0">
                        <a:solidFill>
                          <a:srgbClr val="FF0000"/>
                        </a:solidFill>
                        <a:latin typeface="Cambria Math" panose="02040503050406030204" pitchFamily="18" charset="0"/>
                        <a:cs typeface="Times New Roman" panose="02020603050405020304" pitchFamily="18" charset="0"/>
                      </a:rPr>
                      <m:t>(</m:t>
                    </m:r>
                    <m:sSup>
                      <m:sSupPr>
                        <m:ctrlPr>
                          <a:rPr lang="en-US" altLang="zh-CN" sz="3600" b="1" i="1" dirty="0" smtClean="0">
                            <a:solidFill>
                              <a:srgbClr val="FF0000"/>
                            </a:solidFill>
                            <a:latin typeface="Cambria Math" panose="02040503050406030204" pitchFamily="18" charset="0"/>
                            <a:cs typeface="Times New Roman" panose="02020603050405020304" pitchFamily="18" charset="0"/>
                          </a:rPr>
                        </m:ctrlPr>
                      </m:sSupPr>
                      <m:e>
                        <m:d>
                          <m:dPr>
                            <m:ctrlPr>
                              <a:rPr lang="en-US" altLang="zh-CN" sz="3600" b="1" i="1" dirty="0">
                                <a:solidFill>
                                  <a:srgbClr val="FF0000"/>
                                </a:solidFill>
                                <a:latin typeface="Cambria Math" panose="02040503050406030204" pitchFamily="18" charset="0"/>
                                <a:cs typeface="Times New Roman" panose="02020603050405020304" pitchFamily="18" charset="0"/>
                              </a:rPr>
                            </m:ctrlPr>
                          </m:dPr>
                          <m:e>
                            <m:r>
                              <a:rPr lang="en-US" altLang="zh-CN" sz="3600" b="1" i="1" dirty="0">
                                <a:solidFill>
                                  <a:srgbClr val="FF0000"/>
                                </a:solidFill>
                                <a:latin typeface="Cambria Math" panose="02040503050406030204" pitchFamily="18" charset="0"/>
                                <a:cs typeface="Times New Roman" panose="02020603050405020304" pitchFamily="18" charset="0"/>
                              </a:rPr>
                              <m:t>𝟏</m:t>
                            </m:r>
                            <m:r>
                              <a:rPr lang="en-US" altLang="zh-CN" sz="3600" b="1" i="1" dirty="0">
                                <a:solidFill>
                                  <a:srgbClr val="FF0000"/>
                                </a:solidFill>
                                <a:latin typeface="Cambria Math" panose="02040503050406030204" pitchFamily="18" charset="0"/>
                                <a:cs typeface="Times New Roman" panose="02020603050405020304" pitchFamily="18" charset="0"/>
                              </a:rPr>
                              <m:t>+</m:t>
                            </m:r>
                            <m:r>
                              <a:rPr lang="el-GR" altLang="zh-CN" sz="3600" b="1" i="1" dirty="0">
                                <a:solidFill>
                                  <a:srgbClr val="FF0000"/>
                                </a:solidFill>
                                <a:latin typeface="Cambria Math" panose="02040503050406030204" pitchFamily="18" charset="0"/>
                                <a:cs typeface="Times New Roman" panose="02020603050405020304" pitchFamily="18" charset="0"/>
                              </a:rPr>
                              <m:t>𝜺</m:t>
                            </m:r>
                          </m:e>
                        </m:d>
                      </m:e>
                      <m:sup>
                        <m:r>
                          <a:rPr lang="en-US" altLang="zh-CN" sz="3600" b="1" i="1" dirty="0" smtClean="0">
                            <a:solidFill>
                              <a:srgbClr val="FF0000"/>
                            </a:solidFill>
                            <a:latin typeface="Cambria Math" panose="02040503050406030204" pitchFamily="18" charset="0"/>
                            <a:cs typeface="Times New Roman" panose="02020603050405020304" pitchFamily="18" charset="0"/>
                          </a:rPr>
                          <m:t>𝒎</m:t>
                        </m:r>
                        <m:r>
                          <a:rPr lang="en-US" altLang="zh-CN" sz="3600" b="1" i="1" dirty="0" smtClean="0">
                            <a:solidFill>
                              <a:srgbClr val="FF0000"/>
                            </a:solidFill>
                            <a:latin typeface="Cambria Math" panose="02040503050406030204" pitchFamily="18" charset="0"/>
                            <a:cs typeface="Times New Roman" panose="02020603050405020304" pitchFamily="18" charset="0"/>
                          </a:rPr>
                          <m:t>+</m:t>
                        </m:r>
                        <m:r>
                          <a:rPr lang="en-US" altLang="zh-CN" sz="3600" b="1" i="1" dirty="0" smtClean="0">
                            <a:solidFill>
                              <a:srgbClr val="FF0000"/>
                            </a:solidFill>
                            <a:latin typeface="Cambria Math" panose="02040503050406030204" pitchFamily="18" charset="0"/>
                            <a:cs typeface="Times New Roman" panose="02020603050405020304" pitchFamily="18" charset="0"/>
                          </a:rPr>
                          <m:t>𝒏</m:t>
                        </m:r>
                        <m:r>
                          <a:rPr lang="en-US" altLang="zh-CN" sz="3600" b="1" i="1" dirty="0" smtClean="0">
                            <a:solidFill>
                              <a:srgbClr val="FF0000"/>
                            </a:solidFill>
                            <a:latin typeface="Cambria Math" panose="02040503050406030204" pitchFamily="18" charset="0"/>
                            <a:cs typeface="Times New Roman" panose="02020603050405020304" pitchFamily="18" charset="0"/>
                          </a:rPr>
                          <m:t>−</m:t>
                        </m:r>
                        <m:r>
                          <a:rPr lang="en-US" altLang="zh-CN" sz="3600" b="1" i="1" dirty="0" smtClean="0">
                            <a:solidFill>
                              <a:srgbClr val="FF0000"/>
                            </a:solidFill>
                            <a:latin typeface="Cambria Math" panose="02040503050406030204" pitchFamily="18" charset="0"/>
                            <a:cs typeface="Times New Roman" panose="02020603050405020304" pitchFamily="18" charset="0"/>
                          </a:rPr>
                          <m:t>𝟏</m:t>
                        </m:r>
                      </m:sup>
                    </m:sSup>
                    <m:r>
                      <a:rPr lang="en-US" altLang="zh-CN" sz="3600" b="1" i="1" dirty="0" smtClean="0">
                        <a:solidFill>
                          <a:srgbClr val="FF0000"/>
                        </a:solidFill>
                        <a:latin typeface="Cambria Math" panose="02040503050406030204" pitchFamily="18" charset="0"/>
                        <a:cs typeface="Times New Roman" panose="02020603050405020304" pitchFamily="18" charset="0"/>
                      </a:rPr>
                      <m:t>)</m:t>
                    </m:r>
                  </m:oMath>
                </a14:m>
                <a:r>
                  <a:rPr lang="zh-CN" altLang="en-US" sz="3200" b="1" dirty="0">
                    <a:solidFill>
                      <a:srgbClr val="0000CC"/>
                    </a:solidFill>
                    <a:latin typeface="Times New Roman" panose="02020603050405020304" pitchFamily="18" charset="0"/>
                    <a:cs typeface="Times New Roman" panose="02020603050405020304" pitchFamily="18" charset="0"/>
                  </a:rPr>
                  <a:t>    </a:t>
                </a:r>
                <a:r>
                  <a:rPr lang="en-US" altLang="zh-CN" sz="3200" b="1" dirty="0">
                    <a:solidFill>
                      <a:srgbClr val="0000CC"/>
                    </a:solidFill>
                    <a:latin typeface="Times New Roman" panose="02020603050405020304" pitchFamily="18" charset="0"/>
                    <a:cs typeface="Times New Roman" panose="02020603050405020304" pitchFamily="18" charset="0"/>
                  </a:rPr>
                  <a:t>(</a:t>
                </a:r>
                <a:r>
                  <a:rPr lang="el-GR" altLang="zh-CN" sz="3200" b="1" dirty="0">
                    <a:solidFill>
                      <a:srgbClr val="0000CC"/>
                    </a:solidFill>
                    <a:latin typeface="Times New Roman" panose="02020603050405020304" pitchFamily="18" charset="0"/>
                    <a:cs typeface="Times New Roman" panose="02020603050405020304" pitchFamily="18" charset="0"/>
                  </a:rPr>
                  <a:t>ε</a:t>
                </a:r>
                <a:r>
                  <a:rPr lang="en-US" altLang="zh-CN" sz="3200" b="1" dirty="0">
                    <a:solidFill>
                      <a:srgbClr val="0000CC"/>
                    </a:solidFill>
                    <a:latin typeface="Times New Roman" panose="02020603050405020304" pitchFamily="18" charset="0"/>
                    <a:cs typeface="Times New Roman" panose="02020603050405020304" pitchFamily="18" charset="0"/>
                  </a:rPr>
                  <a:t>&gt;0)</a:t>
                </a:r>
                <a:endParaRPr lang="zh-CN" altLang="en-US" sz="3200" b="1" dirty="0">
                  <a:solidFill>
                    <a:srgbClr val="0000CC"/>
                  </a:solidFill>
                  <a:latin typeface="Times New Roman" panose="02020603050405020304" pitchFamily="18" charset="0"/>
                  <a:cs typeface="Times New Roman" panose="02020603050405020304" pitchFamily="18" charset="0"/>
                </a:endParaRPr>
              </a:p>
              <a:p>
                <a:pPr marL="0" indent="0">
                  <a:buNone/>
                </a:pPr>
                <a:endParaRPr lang="en-US" altLang="zh-CN" b="1" dirty="0"/>
              </a:p>
              <a:p>
                <a:pPr marL="0" indent="0">
                  <a:buNone/>
                </a:pPr>
                <a:endParaRPr lang="zh-CN" altLang="en-US" b="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335" t="-16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投资问题</a:t>
            </a:r>
          </a:p>
        </p:txBody>
      </p:sp>
      <p:sp>
        <p:nvSpPr>
          <p:cNvPr id="4" name="文本框 3"/>
          <p:cNvSpPr txBox="1"/>
          <p:nvPr/>
        </p:nvSpPr>
        <p:spPr>
          <a:xfrm>
            <a:off x="22797" y="5642939"/>
            <a:ext cx="5962919" cy="523220"/>
          </a:xfrm>
          <a:prstGeom prst="rect">
            <a:avLst/>
          </a:prstGeom>
          <a:noFill/>
        </p:spPr>
        <p:txBody>
          <a:bodyPr wrap="square" rtlCol="0">
            <a:spAutoFit/>
          </a:bodyPr>
          <a:lstStyle/>
          <a:p>
            <a:r>
              <a:rPr lang="en-US" altLang="zh-CN" sz="2800" b="1" dirty="0"/>
              <a:t>0-1</a:t>
            </a:r>
            <a:r>
              <a:rPr lang="zh-CN" altLang="en-US" sz="2800" b="1" dirty="0"/>
              <a:t>序列个数是输入规模的指数函数</a:t>
            </a:r>
          </a:p>
        </p:txBody>
      </p:sp>
      <p:sp>
        <p:nvSpPr>
          <p:cNvPr id="5" name="爆炸形 2 4"/>
          <p:cNvSpPr/>
          <p:nvPr/>
        </p:nvSpPr>
        <p:spPr>
          <a:xfrm>
            <a:off x="5731099" y="5261832"/>
            <a:ext cx="3412901" cy="1307206"/>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E907CE"/>
                </a:solidFill>
              </a:rPr>
              <a:t>有更好的算法吗？</a:t>
            </a:r>
          </a:p>
        </p:txBody>
      </p:sp>
    </p:spTree>
    <p:extLst>
      <p:ext uri="{BB962C8B-B14F-4D97-AF65-F5344CB8AC3E}">
        <p14:creationId xmlns:p14="http://schemas.microsoft.com/office/powerpoint/2010/main" val="228606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动态规划求解：</a:t>
                </a:r>
                <a:endParaRPr lang="en-US" altLang="zh-CN" dirty="0"/>
              </a:p>
              <a:p>
                <a:pPr marL="457200" lvl="1" indent="0">
                  <a:buNone/>
                </a:pPr>
                <a:r>
                  <a:rPr lang="zh-CN" altLang="en-US" dirty="0">
                    <a:latin typeface="Times New Roman" panose="02020603050405020304" pitchFamily="18" charset="0"/>
                    <a:cs typeface="Times New Roman" panose="02020603050405020304" pitchFamily="18" charset="0"/>
                  </a:rPr>
                  <a:t>假设</a:t>
                </a:r>
                <a:r>
                  <a:rPr lang="en-US" altLang="zh-CN" i="1" dirty="0" err="1">
                    <a:latin typeface="Times New Roman" panose="02020603050405020304" pitchFamily="18" charset="0"/>
                    <a:cs typeface="Times New Roman" panose="02020603050405020304" pitchFamily="18" charset="0"/>
                  </a:rPr>
                  <a:t>F</a:t>
                </a:r>
                <a:r>
                  <a:rPr lang="en-US" altLang="zh-CN" i="1" baseline="-25000" dirty="0" err="1">
                    <a:latin typeface="Times New Roman" panose="02020603050405020304" pitchFamily="18" charset="0"/>
                    <a:cs typeface="Times New Roman" panose="02020603050405020304" pitchFamily="18" charset="0"/>
                  </a:rPr>
                  <a:t>k</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元钱投给前</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个项目最大效益</a:t>
                </a:r>
                <a:endParaRPr lang="en-US" altLang="zh-CN"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若知道</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元钱</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投给前</a:t>
                </a:r>
                <a:r>
                  <a:rPr lang="en-US" altLang="zh-CN" i="1"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个项目的最大效益</a:t>
                </a:r>
                <a:r>
                  <a:rPr lang="en-US" altLang="zh-CN" i="1" dirty="0">
                    <a:latin typeface="Times New Roman" panose="02020603050405020304" pitchFamily="18" charset="0"/>
                    <a:cs typeface="Times New Roman" panose="02020603050405020304" pitchFamily="18" charset="0"/>
                  </a:rPr>
                  <a:t>F</a:t>
                </a:r>
                <a:r>
                  <a:rPr lang="en-US" altLang="zh-CN" i="1" baseline="-25000" dirty="0">
                    <a:latin typeface="Times New Roman" panose="02020603050405020304" pitchFamily="18" charset="0"/>
                    <a:cs typeface="Times New Roman" panose="02020603050405020304" pitchFamily="18" charset="0"/>
                  </a:rPr>
                  <a:t>k-1</a:t>
                </a:r>
                <a:r>
                  <a:rPr lang="en-US" altLang="zh-CN" i="1"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，确定</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元钱投给前</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个项目的方案。</a:t>
                </a:r>
                <a:endParaRPr lang="en-US" altLang="zh-CN" dirty="0">
                  <a:latin typeface="Times New Roman" panose="02020603050405020304" pitchFamily="18" charset="0"/>
                  <a:cs typeface="Times New Roman" panose="02020603050405020304" pitchFamily="18" charset="0"/>
                </a:endParaRPr>
              </a:p>
              <a:p>
                <a:pPr marL="457200" lvl="1" indent="0">
                  <a:buNone/>
                </a:pPr>
                <a:r>
                  <a:rPr lang="zh-CN" altLang="en-US" dirty="0">
                    <a:latin typeface="Times New Roman" panose="02020603050405020304" pitchFamily="18" charset="0"/>
                    <a:cs typeface="Times New Roman" panose="02020603050405020304" pitchFamily="18" charset="0"/>
                  </a:rPr>
                  <a:t>递推方程：</a:t>
                </a:r>
                <a:endParaRPr lang="en-US" altLang="zh-CN" dirty="0">
                  <a:latin typeface="Times New Roman" panose="02020603050405020304" pitchFamily="18" charset="0"/>
                  <a:cs typeface="Times New Roman" panose="02020603050405020304" pitchFamily="18" charset="0"/>
                </a:endParaRPr>
              </a:p>
              <a:p>
                <a:pPr marL="457200" lvl="1" indent="0">
                  <a:buNone/>
                </a:pPr>
                <a14:m>
                  <m:oMath xmlns:m="http://schemas.openxmlformats.org/officeDocument/2006/math">
                    <m:r>
                      <a:rPr lang="en-US" altLang="zh-CN" b="1" i="1" dirty="0" smtClean="0">
                        <a:latin typeface="Cambria Math" panose="02040503050406030204" pitchFamily="18" charset="0"/>
                      </a:rPr>
                      <m:t>𝑭</m:t>
                    </m:r>
                    <m:r>
                      <a:rPr lang="en-US" altLang="zh-CN" b="1" i="1" baseline="-25000" dirty="0" err="1">
                        <a:latin typeface="Cambria Math" panose="02040503050406030204" pitchFamily="18" charset="0"/>
                      </a:rPr>
                      <m:t>𝒌</m:t>
                    </m:r>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b="1" i="1" dirty="0" smtClean="0">
                        <a:latin typeface="Cambria Math" panose="02040503050406030204" pitchFamily="18" charset="0"/>
                      </a:rPr>
                      <m:t>)=</m:t>
                    </m:r>
                    <m:limLow>
                      <m:limLowPr>
                        <m:ctrlPr>
                          <a:rPr lang="en-US" altLang="zh-CN" i="1" dirty="0" smtClean="0">
                            <a:latin typeface="Cambria Math" panose="02040503050406030204" pitchFamily="18" charset="0"/>
                          </a:rPr>
                        </m:ctrlPr>
                      </m:limLowPr>
                      <m:e>
                        <m:groupChr>
                          <m:groupChrPr>
                            <m:chr m:val="⏟"/>
                            <m:ctrlPr>
                              <a:rPr lang="en-US" altLang="zh-CN" i="1" dirty="0" smtClean="0">
                                <a:latin typeface="Cambria Math" panose="02040503050406030204" pitchFamily="18" charset="0"/>
                              </a:rPr>
                            </m:ctrlPr>
                          </m:groupChrPr>
                          <m:e>
                            <m:r>
                              <a:rPr lang="en-US" altLang="zh-CN" b="1" i="1" dirty="0" smtClean="0">
                                <a:latin typeface="Cambria Math" panose="02040503050406030204" pitchFamily="18" charset="0"/>
                              </a:rPr>
                              <m:t>𝒎𝒂𝒙</m:t>
                            </m:r>
                          </m:e>
                        </m:groupChr>
                      </m:e>
                      <m:lim>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𝒌</m:t>
                            </m:r>
                          </m:sub>
                        </m:sSub>
                        <m:r>
                          <a:rPr lang="en-US" altLang="zh-CN" i="1" dirty="0">
                            <a:latin typeface="Cambria Math" panose="02040503050406030204" pitchFamily="18" charset="0"/>
                          </a:rPr>
                          <m:t>≤</m:t>
                        </m:r>
                        <m:r>
                          <a:rPr lang="en-US" altLang="zh-CN" b="1" i="1" dirty="0" smtClean="0">
                            <a:latin typeface="Cambria Math" panose="02040503050406030204" pitchFamily="18" charset="0"/>
                          </a:rPr>
                          <m:t>𝒙</m:t>
                        </m:r>
                      </m:lim>
                    </m:limLow>
                    <m:r>
                      <a:rPr lang="en-US" altLang="zh-CN" b="1"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𝒇</m:t>
                        </m:r>
                      </m:e>
                      <m:sub>
                        <m:r>
                          <a:rPr lang="en-US" altLang="zh-CN" b="1" i="1" dirty="0" smtClean="0">
                            <a:latin typeface="Cambria Math" panose="02040503050406030204" pitchFamily="18" charset="0"/>
                          </a:rPr>
                          <m:t>𝒌</m:t>
                        </m:r>
                      </m:sub>
                    </m:sSub>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1" i="1" dirty="0" smtClean="0">
                                <a:latin typeface="Cambria Math" panose="02040503050406030204" pitchFamily="18" charset="0"/>
                              </a:rPr>
                              <m:t>𝒌</m:t>
                            </m:r>
                          </m:sub>
                        </m:sSub>
                      </m:e>
                    </m:d>
                    <m:r>
                      <a:rPr lang="en-US" altLang="zh-CN" b="1" i="1" dirty="0" smtClean="0">
                        <a:latin typeface="Cambria Math" panose="02040503050406030204" pitchFamily="18" charset="0"/>
                      </a:rPr>
                      <m:t>+</m:t>
                    </m:r>
                    <m:r>
                      <m:rPr>
                        <m:nor/>
                      </m:rPr>
                      <a:rPr lang="en-US" altLang="zh-CN" i="1" dirty="0">
                        <a:latin typeface="Times New Roman" panose="02020603050405020304" pitchFamily="18" charset="0"/>
                        <a:cs typeface="Times New Roman" panose="02020603050405020304" pitchFamily="18" charset="0"/>
                      </a:rPr>
                      <m:t>F</m:t>
                    </m:r>
                    <m:r>
                      <m:rPr>
                        <m:nor/>
                      </m:rPr>
                      <a:rPr lang="en-US" altLang="zh-CN" i="1" baseline="-25000" dirty="0">
                        <a:latin typeface="Times New Roman" panose="02020603050405020304" pitchFamily="18" charset="0"/>
                        <a:cs typeface="Times New Roman" panose="02020603050405020304" pitchFamily="18" charset="0"/>
                      </a:rPr>
                      <m:t>k</m:t>
                    </m:r>
                    <m:r>
                      <m:rPr>
                        <m:nor/>
                      </m:rPr>
                      <a:rPr lang="en-US" altLang="zh-CN" i="1" baseline="-25000" dirty="0">
                        <a:latin typeface="Times New Roman" panose="02020603050405020304" pitchFamily="18" charset="0"/>
                        <a:cs typeface="Times New Roman" panose="02020603050405020304" pitchFamily="18" charset="0"/>
                      </a:rPr>
                      <m:t>−1</m:t>
                    </m:r>
                    <m:r>
                      <a:rPr lang="en-US" altLang="zh-CN" b="1" i="1" dirty="0" smtClean="0">
                        <a:latin typeface="Cambria Math" panose="02040503050406030204" pitchFamily="18" charset="0"/>
                        <a:cs typeface="Times New Roman" panose="02020603050405020304" pitchFamily="18" charset="0"/>
                      </a:rPr>
                      <m:t>(</m:t>
                    </m:r>
                    <m:r>
                      <m:rPr>
                        <m:nor/>
                      </m:rPr>
                      <a:rPr lang="en-US" altLang="zh-CN" i="1" dirty="0" smtClean="0">
                        <a:latin typeface="Times New Roman" panose="02020603050405020304" pitchFamily="18" charset="0"/>
                        <a:cs typeface="Times New Roman" panose="02020603050405020304" pitchFamily="18" charset="0"/>
                      </a:rPr>
                      <m:t>x</m:t>
                    </m:r>
                    <m:r>
                      <m:rPr>
                        <m:nor/>
                      </m:rPr>
                      <a:rPr lang="en-US" altLang="zh-CN" i="1" dirty="0" smtClean="0">
                        <a:latin typeface="Times New Roman" panose="02020603050405020304" pitchFamily="18" charset="0"/>
                        <a:cs typeface="Times New Roman" panose="020206030504050203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b="1" i="1" dirty="0">
                            <a:latin typeface="Cambria Math" panose="02040503050406030204" pitchFamily="18" charset="0"/>
                          </a:rPr>
                          <m:t>𝒌</m:t>
                        </m:r>
                      </m:sub>
                    </m:sSub>
                    <m:r>
                      <m:rPr>
                        <m:nor/>
                      </m:rPr>
                      <a:rPr lang="en-US" altLang="zh-CN" i="1" dirty="0">
                        <a:latin typeface="Times New Roman" panose="02020603050405020304" pitchFamily="18" charset="0"/>
                        <a:cs typeface="Times New Roman" panose="02020603050405020304" pitchFamily="18" charset="0"/>
                      </a:rPr>
                      <m:t>)</m:t>
                    </m:r>
                    <m:r>
                      <a:rPr lang="en-US" altLang="zh-CN" b="1" i="1" dirty="0" smtClean="0">
                        <a:latin typeface="Cambria Math" panose="02040503050406030204" pitchFamily="18" charset="0"/>
                      </a:rPr>
                      <m:t>}</m:t>
                    </m:r>
                  </m:oMath>
                </a14:m>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k=2,3,4,…,n</a:t>
                </a:r>
              </a:p>
              <a:p>
                <a:pPr marL="457200" lvl="1" indent="0">
                  <a:buNone/>
                </a:pPr>
                <a14:m>
                  <m:oMath xmlns:m="http://schemas.openxmlformats.org/officeDocument/2006/math">
                    <m:r>
                      <a:rPr lang="en-US" altLang="zh-CN" i="1" dirty="0">
                        <a:latin typeface="Cambria Math" panose="02040503050406030204" pitchFamily="18" charset="0"/>
                      </a:rPr>
                      <m:t>𝑭</m:t>
                    </m:r>
                    <m:r>
                      <a:rPr lang="en-US" altLang="zh-CN" b="1" i="1" baseline="-25000" dirty="0" smtClean="0">
                        <a:latin typeface="Cambria Math" panose="02040503050406030204" pitchFamily="18" charset="0"/>
                      </a:rPr>
                      <m:t>𝟏</m:t>
                    </m:r>
                    <m:r>
                      <a:rPr lang="en-US" altLang="zh-CN" i="1" dirty="0">
                        <a:latin typeface="Cambria Math" panose="02040503050406030204" pitchFamily="18" charset="0"/>
                      </a:rPr>
                      <m:t>(</m:t>
                    </m:r>
                    <m:r>
                      <a:rPr lang="en-US" altLang="zh-CN" i="1" dirty="0">
                        <a:latin typeface="Cambria Math" panose="02040503050406030204" pitchFamily="18" charset="0"/>
                      </a:rPr>
                      <m:t>𝒙</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𝒇</m:t>
                        </m:r>
                      </m:e>
                      <m:sub>
                        <m:r>
                          <a:rPr lang="en-US" altLang="zh-CN" b="1" i="1" dirty="0" smtClean="0">
                            <a:latin typeface="Cambria Math" panose="02040503050406030204" pitchFamily="18" charset="0"/>
                          </a:rPr>
                          <m:t>𝟏</m:t>
                        </m:r>
                      </m:sub>
                    </m:sSub>
                    <m:d>
                      <m:dPr>
                        <m:ctrlPr>
                          <a:rPr lang="en-US" altLang="zh-CN" i="1" dirty="0">
                            <a:latin typeface="Cambria Math" panose="02040503050406030204" pitchFamily="18" charset="0"/>
                          </a:rPr>
                        </m:ctrlPr>
                      </m:dPr>
                      <m:e>
                        <m:r>
                          <a:rPr lang="en-US" altLang="zh-CN" b="1" i="1" dirty="0" smtClean="0">
                            <a:latin typeface="Cambria Math" panose="02040503050406030204" pitchFamily="18" charset="0"/>
                          </a:rPr>
                          <m:t>𝒙</m:t>
                        </m:r>
                      </m:e>
                    </m:d>
                  </m:oMath>
                </a14:m>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k=1</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2"/>
                <a:stretch>
                  <a:fillRect l="-1135" t="-1620" r="-133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投资问题</a:t>
            </a:r>
          </a:p>
        </p:txBody>
      </p:sp>
    </p:spTree>
    <p:extLst>
      <p:ext uri="{BB962C8B-B14F-4D97-AF65-F5344CB8AC3E}">
        <p14:creationId xmlns:p14="http://schemas.microsoft.com/office/powerpoint/2010/main" val="38030030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p:graphicFrame>
        <p:nvGraphicFramePr>
          <p:cNvPr id="4" name="表格 3"/>
          <p:cNvGraphicFramePr>
            <a:graphicFrameLocks noGrp="1"/>
          </p:cNvGraphicFramePr>
          <p:nvPr>
            <p:extLst/>
          </p:nvPr>
        </p:nvGraphicFramePr>
        <p:xfrm>
          <a:off x="171719" y="1296332"/>
          <a:ext cx="6473780" cy="2773680"/>
        </p:xfrm>
        <a:graphic>
          <a:graphicData uri="http://schemas.openxmlformats.org/drawingml/2006/table">
            <a:tbl>
              <a:tblPr firstRow="1" bandRow="1">
                <a:tableStyleId>{5940675A-B579-460E-94D1-54222C63F5DA}</a:tableStyleId>
              </a:tblPr>
              <a:tblGrid>
                <a:gridCol w="1294756">
                  <a:extLst>
                    <a:ext uri="{9D8B030D-6E8A-4147-A177-3AD203B41FA5}">
                      <a16:colId xmlns:a16="http://schemas.microsoft.com/office/drawing/2014/main" val="20000"/>
                    </a:ext>
                  </a:extLst>
                </a:gridCol>
                <a:gridCol w="1294756">
                  <a:extLst>
                    <a:ext uri="{9D8B030D-6E8A-4147-A177-3AD203B41FA5}">
                      <a16:colId xmlns:a16="http://schemas.microsoft.com/office/drawing/2014/main" val="20001"/>
                    </a:ext>
                  </a:extLst>
                </a:gridCol>
                <a:gridCol w="1294756">
                  <a:extLst>
                    <a:ext uri="{9D8B030D-6E8A-4147-A177-3AD203B41FA5}">
                      <a16:colId xmlns:a16="http://schemas.microsoft.com/office/drawing/2014/main" val="20002"/>
                    </a:ext>
                  </a:extLst>
                </a:gridCol>
                <a:gridCol w="1294756">
                  <a:extLst>
                    <a:ext uri="{9D8B030D-6E8A-4147-A177-3AD203B41FA5}">
                      <a16:colId xmlns:a16="http://schemas.microsoft.com/office/drawing/2014/main" val="20003"/>
                    </a:ext>
                  </a:extLst>
                </a:gridCol>
                <a:gridCol w="1294756">
                  <a:extLst>
                    <a:ext uri="{9D8B030D-6E8A-4147-A177-3AD203B41FA5}">
                      <a16:colId xmlns:a16="http://schemas.microsoft.com/office/drawing/2014/main" val="20004"/>
                    </a:ext>
                  </a:extLst>
                </a:gridCol>
              </a:tblGrid>
              <a:tr h="370840">
                <a:tc>
                  <a:txBody>
                    <a:bodyPr/>
                    <a:lstStyle/>
                    <a:p>
                      <a:pPr algn="ct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1</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2</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3</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4</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354169">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40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 name="文本框 4"/>
              <p:cNvSpPr txBox="1"/>
              <p:nvPr/>
            </p:nvSpPr>
            <p:spPr>
              <a:xfrm>
                <a:off x="171719" y="4275786"/>
                <a:ext cx="8263943" cy="1292662"/>
              </a:xfrm>
              <a:prstGeom prst="rect">
                <a:avLst/>
              </a:prstGeom>
              <a:noFill/>
            </p:spPr>
            <p:txBody>
              <a:bodyPr wrap="square" rtlCol="0">
                <a:spAutoFit/>
              </a:bodyPr>
              <a:lstStyle/>
              <a:p>
                <a:pPr>
                  <a:lnSpc>
                    <a:spcPct val="150000"/>
                  </a:lnSpc>
                </a:pPr>
                <a:r>
                  <a:rPr lang="en-US" altLang="zh-CN" sz="2800" b="1" i="1" dirty="0">
                    <a:latin typeface="Times New Roman" panose="02020603050405020304" pitchFamily="18" charset="0"/>
                    <a:cs typeface="Times New Roman" panose="02020603050405020304" pitchFamily="18" charset="0"/>
                  </a:rPr>
                  <a:t>k=1, x=1,2,3,…,m</a:t>
                </a:r>
                <a:r>
                  <a:rPr lang="zh-CN" altLang="en-US" sz="2800" b="1" i="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把</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元钱分配给前</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个项目</a:t>
                </a:r>
                <a:endParaRPr lang="en-US" altLang="zh-CN" sz="2800" b="1" i="1" dirty="0">
                  <a:latin typeface="Cambria Math" panose="02040503050406030204" pitchFamily="18" charset="0"/>
                </a:endParaRPr>
              </a:p>
              <a:p>
                <a:pPr>
                  <a:lnSpc>
                    <a:spcPct val="150000"/>
                  </a:lnSpc>
                </a:pPr>
                <a14:m>
                  <m:oMath xmlns:m="http://schemas.openxmlformats.org/officeDocument/2006/math">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𝟏</m:t>
                    </m:r>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𝟏</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𝟏𝟏</m:t>
                    </m:r>
                    <m:r>
                      <a:rPr lang="en-US" altLang="zh-CN" sz="2400" b="1" i="1" dirty="0" smtClean="0">
                        <a:latin typeface="Cambria Math" panose="02040503050406030204" pitchFamily="18" charset="0"/>
                      </a:rPr>
                      <m:t>,</m:t>
                    </m:r>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𝟏</m:t>
                    </m:r>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𝟐</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𝟏𝟐</m:t>
                    </m:r>
                    <m:r>
                      <a:rPr lang="en-US" altLang="zh-CN" sz="2400" b="1" i="1" dirty="0" smtClean="0">
                        <a:latin typeface="Cambria Math" panose="02040503050406030204" pitchFamily="18" charset="0"/>
                      </a:rPr>
                      <m:t>,</m:t>
                    </m:r>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𝟏</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m:t>
                    </m:r>
                  </m:oMath>
                </a14:m>
                <a:r>
                  <a:rPr lang="en-US" altLang="zh-CN" sz="2400" b="1" i="1" dirty="0">
                    <a:latin typeface="Times New Roman" panose="02020603050405020304" pitchFamily="18" charset="0"/>
                    <a:cs typeface="Times New Roman" panose="02020603050405020304" pitchFamily="18" charset="0"/>
                  </a:rPr>
                  <a:t>13, </a:t>
                </a:r>
                <a14:m>
                  <m:oMath xmlns:m="http://schemas.openxmlformats.org/officeDocument/2006/math">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𝟏</m:t>
                    </m:r>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𝟒</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𝟏𝟒</m:t>
                    </m:r>
                    <m:r>
                      <a:rPr lang="en-US" altLang="zh-CN" sz="2400" b="1" i="1" dirty="0" smtClean="0">
                        <a:latin typeface="Cambria Math" panose="02040503050406030204" pitchFamily="18" charset="0"/>
                      </a:rPr>
                      <m:t>,</m:t>
                    </m:r>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𝟏</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𝟏𝟓</m:t>
                    </m:r>
                  </m:oMath>
                </a14:m>
                <a:endParaRPr lang="zh-CN" altLang="en-US" sz="2400" b="1" i="1"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71719" y="4275786"/>
                <a:ext cx="8263943" cy="1292662"/>
              </a:xfrm>
              <a:prstGeom prst="rect">
                <a:avLst/>
              </a:prstGeom>
              <a:blipFill rotWithShape="0">
                <a:blip r:embed="rId2"/>
                <a:stretch>
                  <a:fillRect l="-1475" b="-51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413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p:graphicFrame>
        <p:nvGraphicFramePr>
          <p:cNvPr id="4" name="表格 3"/>
          <p:cNvGraphicFramePr>
            <a:graphicFrameLocks noGrp="1"/>
          </p:cNvGraphicFramePr>
          <p:nvPr>
            <p:extLst/>
          </p:nvPr>
        </p:nvGraphicFramePr>
        <p:xfrm>
          <a:off x="171719" y="1296332"/>
          <a:ext cx="6473780" cy="2773680"/>
        </p:xfrm>
        <a:graphic>
          <a:graphicData uri="http://schemas.openxmlformats.org/drawingml/2006/table">
            <a:tbl>
              <a:tblPr firstRow="1" bandRow="1">
                <a:tableStyleId>{5940675A-B579-460E-94D1-54222C63F5DA}</a:tableStyleId>
              </a:tblPr>
              <a:tblGrid>
                <a:gridCol w="1294756">
                  <a:extLst>
                    <a:ext uri="{9D8B030D-6E8A-4147-A177-3AD203B41FA5}">
                      <a16:colId xmlns:a16="http://schemas.microsoft.com/office/drawing/2014/main" val="20000"/>
                    </a:ext>
                  </a:extLst>
                </a:gridCol>
                <a:gridCol w="1294756">
                  <a:extLst>
                    <a:ext uri="{9D8B030D-6E8A-4147-A177-3AD203B41FA5}">
                      <a16:colId xmlns:a16="http://schemas.microsoft.com/office/drawing/2014/main" val="20001"/>
                    </a:ext>
                  </a:extLst>
                </a:gridCol>
                <a:gridCol w="1294756">
                  <a:extLst>
                    <a:ext uri="{9D8B030D-6E8A-4147-A177-3AD203B41FA5}">
                      <a16:colId xmlns:a16="http://schemas.microsoft.com/office/drawing/2014/main" val="20002"/>
                    </a:ext>
                  </a:extLst>
                </a:gridCol>
                <a:gridCol w="1294756">
                  <a:extLst>
                    <a:ext uri="{9D8B030D-6E8A-4147-A177-3AD203B41FA5}">
                      <a16:colId xmlns:a16="http://schemas.microsoft.com/office/drawing/2014/main" val="20003"/>
                    </a:ext>
                  </a:extLst>
                </a:gridCol>
                <a:gridCol w="1294756">
                  <a:extLst>
                    <a:ext uri="{9D8B030D-6E8A-4147-A177-3AD203B41FA5}">
                      <a16:colId xmlns:a16="http://schemas.microsoft.com/office/drawing/2014/main" val="20004"/>
                    </a:ext>
                  </a:extLst>
                </a:gridCol>
              </a:tblGrid>
              <a:tr h="370840">
                <a:tc>
                  <a:txBody>
                    <a:bodyPr/>
                    <a:lstStyle/>
                    <a:p>
                      <a:pPr algn="ct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1</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2</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3</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4</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354169">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40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 name="文本框 4"/>
              <p:cNvSpPr txBox="1"/>
              <p:nvPr/>
            </p:nvSpPr>
            <p:spPr>
              <a:xfrm>
                <a:off x="171719" y="4275786"/>
                <a:ext cx="8263943" cy="1754326"/>
              </a:xfrm>
              <a:prstGeom prst="rect">
                <a:avLst/>
              </a:prstGeom>
              <a:noFill/>
            </p:spPr>
            <p:txBody>
              <a:bodyPr wrap="square" rtlCol="0">
                <a:spAutoFit/>
              </a:bodyPr>
              <a:lstStyle/>
              <a:p>
                <a:pPr>
                  <a:lnSpc>
                    <a:spcPct val="150000"/>
                  </a:lnSpc>
                </a:pPr>
                <a:r>
                  <a:rPr lang="en-US" altLang="zh-CN" sz="2400" b="1" i="1" dirty="0">
                    <a:latin typeface="Times New Roman" panose="02020603050405020304" pitchFamily="18" charset="0"/>
                    <a:cs typeface="Times New Roman" panose="02020603050405020304" pitchFamily="18" charset="0"/>
                  </a:rPr>
                  <a:t>k=2</a:t>
                </a:r>
                <a:r>
                  <a:rPr lang="zh-CN" altLang="en-US" sz="2400" b="1" i="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x=1,2,3,…,m</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把</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元钱分配给前</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个项目</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i="1" dirty="0">
                    <a:latin typeface="Times New Roman" panose="02020603050405020304" pitchFamily="18" charset="0"/>
                    <a:cs typeface="Times New Roman" panose="02020603050405020304" pitchFamily="18" charset="0"/>
                  </a:rPr>
                  <a:t>      x=1</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分配方案</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(0,1), (1,0) </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      </m:t>
                      </m:r>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𝟐</m:t>
                      </m:r>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𝟏</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𝒎𝒂𝒙</m:t>
                      </m:r>
                      <m:d>
                        <m:dPr>
                          <m:begChr m:val="{"/>
                          <m:endChr m:val="}"/>
                          <m:ctrlPr>
                            <a:rPr lang="en-US" altLang="zh-CN" sz="2400" b="1" i="1" dirty="0" smtClean="0">
                              <a:latin typeface="Cambria Math" panose="02040503050406030204" pitchFamily="18" charset="0"/>
                            </a:rPr>
                          </m:ctrlPr>
                        </m:dPr>
                        <m:e>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𝒇</m:t>
                              </m:r>
                            </m:e>
                            <m:sub>
                              <m:r>
                                <a:rPr lang="en-US" altLang="zh-CN" sz="2400" b="1" i="1" dirty="0" smtClean="0">
                                  <a:latin typeface="Cambria Math" panose="02040503050406030204" pitchFamily="18" charset="0"/>
                                </a:rPr>
                                <m:t>𝟐</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𝟎</m:t>
                              </m:r>
                            </m:e>
                          </m:d>
                          <m:r>
                            <a:rPr lang="en-US" altLang="zh-CN" sz="2400" b="1" i="1" dirty="0">
                              <a:latin typeface="Cambria Math" panose="02040503050406030204" pitchFamily="18" charset="0"/>
                            </a:rPr>
                            <m:t>+</m:t>
                          </m:r>
                          <m:r>
                            <m:rPr>
                              <m:nor/>
                            </m:rPr>
                            <a:rPr lang="en-US" altLang="zh-CN" sz="2400" b="1" i="1" dirty="0">
                              <a:latin typeface="Times New Roman" panose="02020603050405020304" pitchFamily="18" charset="0"/>
                              <a:cs typeface="Times New Roman" panose="02020603050405020304" pitchFamily="18" charset="0"/>
                            </a:rPr>
                            <m:t>F</m:t>
                          </m:r>
                          <m:r>
                            <m:rPr>
                              <m:nor/>
                            </m:rPr>
                            <a:rPr lang="en-US" altLang="zh-CN" sz="2400" b="1" i="1" baseline="-25000" dirty="0" smtClean="0">
                              <a:latin typeface="Times New Roman" panose="02020603050405020304" pitchFamily="18" charset="0"/>
                              <a:cs typeface="Times New Roman" panose="02020603050405020304" pitchFamily="18" charset="0"/>
                            </a:rPr>
                            <m:t>1</m:t>
                          </m:r>
                          <m:r>
                            <m:rPr>
                              <m:nor/>
                            </m:rPr>
                            <a:rPr lang="en-US" altLang="zh-CN" sz="2400" b="1" i="1" dirty="0">
                              <a:latin typeface="Times New Roman" panose="02020603050405020304" pitchFamily="18" charset="0"/>
                              <a:cs typeface="Times New Roman" panose="02020603050405020304" pitchFamily="18" charset="0"/>
                            </a:rPr>
                            <m:t>(</m:t>
                          </m:r>
                          <m:r>
                            <m:rPr>
                              <m:nor/>
                            </m:rPr>
                            <a:rPr lang="en-US" altLang="zh-CN" sz="2400" b="1" i="1" dirty="0" smtClean="0">
                              <a:latin typeface="Times New Roman" panose="02020603050405020304" pitchFamily="18" charset="0"/>
                              <a:cs typeface="Times New Roman" panose="02020603050405020304" pitchFamily="18" charset="0"/>
                            </a:rPr>
                            <m:t>1)</m:t>
                          </m:r>
                          <m:r>
                            <m:rPr>
                              <m:nor/>
                            </m:rPr>
                            <a:rPr lang="en-US" altLang="zh-CN" sz="2400" b="1" i="1" dirty="0">
                              <a:latin typeface="Times New Roman" panose="020206030504050203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𝒇</m:t>
                              </m:r>
                            </m:e>
                            <m:sub>
                              <m:r>
                                <a:rPr lang="en-US" altLang="zh-CN" sz="2400" b="1" i="1" dirty="0" smtClean="0">
                                  <a:latin typeface="Cambria Math" panose="02040503050406030204" pitchFamily="18" charset="0"/>
                                </a:rPr>
                                <m:t>𝟐</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𝟏</m:t>
                              </m:r>
                            </m:e>
                          </m:d>
                          <m:r>
                            <a:rPr lang="en-US" altLang="zh-CN" sz="2400" b="1" i="1" dirty="0">
                              <a:latin typeface="Cambria Math" panose="02040503050406030204" pitchFamily="18" charset="0"/>
                            </a:rPr>
                            <m:t>+</m:t>
                          </m:r>
                          <m:r>
                            <m:rPr>
                              <m:nor/>
                            </m:rPr>
                            <a:rPr lang="en-US" altLang="zh-CN" sz="2400" b="1" i="1" dirty="0">
                              <a:latin typeface="Times New Roman" panose="02020603050405020304" pitchFamily="18" charset="0"/>
                              <a:cs typeface="Times New Roman" panose="02020603050405020304" pitchFamily="18" charset="0"/>
                            </a:rPr>
                            <m:t>F</m:t>
                          </m:r>
                          <m:r>
                            <m:rPr>
                              <m:nor/>
                            </m:rPr>
                            <a:rPr lang="en-US" altLang="zh-CN" sz="2400" b="1" i="1" baseline="-25000" dirty="0" smtClean="0">
                              <a:latin typeface="Times New Roman" panose="02020603050405020304" pitchFamily="18" charset="0"/>
                              <a:cs typeface="Times New Roman" panose="02020603050405020304" pitchFamily="18" charset="0"/>
                            </a:rPr>
                            <m:t>1</m:t>
                          </m:r>
                          <m:r>
                            <m:rPr>
                              <m:nor/>
                            </m:rPr>
                            <a:rPr lang="en-US" altLang="zh-CN" sz="2400" b="1" i="1" dirty="0">
                              <a:latin typeface="Times New Roman" panose="02020603050405020304" pitchFamily="18" charset="0"/>
                              <a:cs typeface="Times New Roman" panose="02020603050405020304" pitchFamily="18" charset="0"/>
                            </a:rPr>
                            <m:t>(</m:t>
                          </m:r>
                          <m:r>
                            <m:rPr>
                              <m:nor/>
                            </m:rPr>
                            <a:rPr lang="en-US" altLang="zh-CN" sz="2400" b="1" i="1" dirty="0" smtClean="0">
                              <a:latin typeface="Times New Roman" panose="02020603050405020304" pitchFamily="18" charset="0"/>
                              <a:cs typeface="Times New Roman" panose="02020603050405020304" pitchFamily="18" charset="0"/>
                            </a:rPr>
                            <m:t>0)</m:t>
                          </m:r>
                        </m:e>
                      </m:d>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𝟏𝟏</m:t>
                      </m:r>
                    </m:oMath>
                  </m:oMathPara>
                </a14:m>
                <a:endParaRPr lang="zh-CN" altLang="en-US" sz="2400" b="1" i="1"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71719" y="4275786"/>
                <a:ext cx="8263943" cy="1754326"/>
              </a:xfrm>
              <a:prstGeom prst="rect">
                <a:avLst/>
              </a:prstGeom>
              <a:blipFill rotWithShape="0">
                <a:blip r:embed="rId2"/>
                <a:stretch>
                  <a:fillRect l="-1106"/>
                </a:stretch>
              </a:blipFill>
            </p:spPr>
            <p:txBody>
              <a:bodyPr/>
              <a:lstStyle/>
              <a:p>
                <a:r>
                  <a:rPr lang="zh-CN" altLang="en-US">
                    <a:noFill/>
                  </a:rPr>
                  <a:t> </a:t>
                </a:r>
              </a:p>
            </p:txBody>
          </p:sp>
        </mc:Fallback>
      </mc:AlternateContent>
      <p:sp>
        <p:nvSpPr>
          <p:cNvPr id="6" name="任意多边形 5"/>
          <p:cNvSpPr/>
          <p:nvPr/>
        </p:nvSpPr>
        <p:spPr>
          <a:xfrm>
            <a:off x="1685137" y="1661374"/>
            <a:ext cx="2105158" cy="854524"/>
          </a:xfrm>
          <a:custGeom>
            <a:avLst/>
            <a:gdLst>
              <a:gd name="connsiteX0" fmla="*/ 1895190 w 2105158"/>
              <a:gd name="connsiteY0" fmla="*/ 0 h 854524"/>
              <a:gd name="connsiteX1" fmla="*/ 27754 w 2105158"/>
              <a:gd name="connsiteY1" fmla="*/ 566671 h 854524"/>
              <a:gd name="connsiteX2" fmla="*/ 864880 w 2105158"/>
              <a:gd name="connsiteY2" fmla="*/ 837127 h 854524"/>
              <a:gd name="connsiteX3" fmla="*/ 2075494 w 2105158"/>
              <a:gd name="connsiteY3" fmla="*/ 90153 h 854524"/>
              <a:gd name="connsiteX4" fmla="*/ 1740644 w 2105158"/>
              <a:gd name="connsiteY4" fmla="*/ 25758 h 854524"/>
              <a:gd name="connsiteX5" fmla="*/ 1817917 w 2105158"/>
              <a:gd name="connsiteY5" fmla="*/ 12879 h 854524"/>
              <a:gd name="connsiteX6" fmla="*/ 1817917 w 2105158"/>
              <a:gd name="connsiteY6" fmla="*/ 12879 h 85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158" h="854524">
                <a:moveTo>
                  <a:pt x="1895190" y="0"/>
                </a:moveTo>
                <a:cubicBezTo>
                  <a:pt x="1047331" y="213575"/>
                  <a:pt x="199472" y="427150"/>
                  <a:pt x="27754" y="566671"/>
                </a:cubicBezTo>
                <a:cubicBezTo>
                  <a:pt x="-143964" y="706192"/>
                  <a:pt x="523590" y="916547"/>
                  <a:pt x="864880" y="837127"/>
                </a:cubicBezTo>
                <a:cubicBezTo>
                  <a:pt x="1206170" y="757707"/>
                  <a:pt x="1929533" y="225381"/>
                  <a:pt x="2075494" y="90153"/>
                </a:cubicBezTo>
                <a:cubicBezTo>
                  <a:pt x="2221455" y="-45075"/>
                  <a:pt x="1783573" y="38637"/>
                  <a:pt x="1740644" y="25758"/>
                </a:cubicBezTo>
                <a:cubicBezTo>
                  <a:pt x="1697715" y="12879"/>
                  <a:pt x="1817917" y="12879"/>
                  <a:pt x="1817917" y="12879"/>
                </a:cubicBezTo>
                <a:lnTo>
                  <a:pt x="1817917" y="12879"/>
                </a:lnTo>
              </a:path>
            </a:pathLst>
          </a:cu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67556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p:graphicFrame>
        <p:nvGraphicFramePr>
          <p:cNvPr id="4" name="表格 3"/>
          <p:cNvGraphicFramePr>
            <a:graphicFrameLocks noGrp="1"/>
          </p:cNvGraphicFramePr>
          <p:nvPr>
            <p:extLst/>
          </p:nvPr>
        </p:nvGraphicFramePr>
        <p:xfrm>
          <a:off x="171719" y="1296332"/>
          <a:ext cx="6473780" cy="2773680"/>
        </p:xfrm>
        <a:graphic>
          <a:graphicData uri="http://schemas.openxmlformats.org/drawingml/2006/table">
            <a:tbl>
              <a:tblPr firstRow="1" bandRow="1">
                <a:tableStyleId>{5940675A-B579-460E-94D1-54222C63F5DA}</a:tableStyleId>
              </a:tblPr>
              <a:tblGrid>
                <a:gridCol w="1294756">
                  <a:extLst>
                    <a:ext uri="{9D8B030D-6E8A-4147-A177-3AD203B41FA5}">
                      <a16:colId xmlns:a16="http://schemas.microsoft.com/office/drawing/2014/main" val="20000"/>
                    </a:ext>
                  </a:extLst>
                </a:gridCol>
                <a:gridCol w="1294756">
                  <a:extLst>
                    <a:ext uri="{9D8B030D-6E8A-4147-A177-3AD203B41FA5}">
                      <a16:colId xmlns:a16="http://schemas.microsoft.com/office/drawing/2014/main" val="20001"/>
                    </a:ext>
                  </a:extLst>
                </a:gridCol>
                <a:gridCol w="1294756">
                  <a:extLst>
                    <a:ext uri="{9D8B030D-6E8A-4147-A177-3AD203B41FA5}">
                      <a16:colId xmlns:a16="http://schemas.microsoft.com/office/drawing/2014/main" val="20002"/>
                    </a:ext>
                  </a:extLst>
                </a:gridCol>
                <a:gridCol w="1294756">
                  <a:extLst>
                    <a:ext uri="{9D8B030D-6E8A-4147-A177-3AD203B41FA5}">
                      <a16:colId xmlns:a16="http://schemas.microsoft.com/office/drawing/2014/main" val="20003"/>
                    </a:ext>
                  </a:extLst>
                </a:gridCol>
                <a:gridCol w="1294756">
                  <a:extLst>
                    <a:ext uri="{9D8B030D-6E8A-4147-A177-3AD203B41FA5}">
                      <a16:colId xmlns:a16="http://schemas.microsoft.com/office/drawing/2014/main" val="20004"/>
                    </a:ext>
                  </a:extLst>
                </a:gridCol>
              </a:tblGrid>
              <a:tr h="370840">
                <a:tc>
                  <a:txBody>
                    <a:bodyPr/>
                    <a:lstStyle/>
                    <a:p>
                      <a:pPr algn="ct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1</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2</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3</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4</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354169">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40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 name="文本框 4"/>
              <p:cNvSpPr txBox="1"/>
              <p:nvPr/>
            </p:nvSpPr>
            <p:spPr>
              <a:xfrm>
                <a:off x="11398" y="4365938"/>
                <a:ext cx="9144000" cy="1754326"/>
              </a:xfrm>
              <a:prstGeom prst="rect">
                <a:avLst/>
              </a:prstGeom>
              <a:noFill/>
            </p:spPr>
            <p:txBody>
              <a:bodyPr wrap="square" rtlCol="0">
                <a:spAutoFit/>
              </a:bodyPr>
              <a:lstStyle/>
              <a:p>
                <a:pPr>
                  <a:lnSpc>
                    <a:spcPct val="150000"/>
                  </a:lnSpc>
                </a:pPr>
                <a:r>
                  <a:rPr lang="en-US" altLang="zh-CN" sz="2400" b="1" i="1" dirty="0">
                    <a:latin typeface="Times New Roman" panose="02020603050405020304" pitchFamily="18" charset="0"/>
                    <a:cs typeface="Times New Roman" panose="02020603050405020304" pitchFamily="18" charset="0"/>
                  </a:rPr>
                  <a:t>k=2</a:t>
                </a:r>
                <a:r>
                  <a:rPr lang="zh-CN" altLang="en-US" sz="2400" b="1" i="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x=1,2,3,…,m</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把</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元钱分配给前</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个项目</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i="1" dirty="0">
                    <a:latin typeface="Times New Roman" panose="02020603050405020304" pitchFamily="18" charset="0"/>
                    <a:cs typeface="Times New Roman" panose="02020603050405020304" pitchFamily="18" charset="0"/>
                  </a:rPr>
                  <a:t>      x=2</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分配方案</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(0,2), (1,1) ,(2,0)</a:t>
                </a:r>
                <a:endParaRPr lang="en-US" altLang="zh-CN" sz="2400" b="1" dirty="0">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rPr>
                        <m:t>      </m:t>
                      </m:r>
                      <m:r>
                        <a:rPr lang="en-US" altLang="zh-CN" sz="2400" b="1" i="1" dirty="0">
                          <a:latin typeface="Cambria Math" panose="02040503050406030204" pitchFamily="18" charset="0"/>
                        </a:rPr>
                        <m:t>𝑭</m:t>
                      </m:r>
                      <m:r>
                        <a:rPr lang="en-US" altLang="zh-CN" sz="2400" b="1" i="1" baseline="-25000" dirty="0">
                          <a:latin typeface="Cambria Math" panose="02040503050406030204" pitchFamily="18" charset="0"/>
                        </a:rPr>
                        <m:t>𝟐</m:t>
                      </m:r>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𝟐</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𝒎𝒂𝒙</m:t>
                      </m:r>
                      <m:d>
                        <m:dPr>
                          <m:begChr m:val="{"/>
                          <m:endChr m:val="}"/>
                          <m:ctrlPr>
                            <a:rPr lang="en-US" altLang="zh-CN" sz="2400" b="1" i="1" dirty="0" smtClean="0">
                              <a:latin typeface="Cambria Math" panose="02040503050406030204" pitchFamily="18" charset="0"/>
                            </a:rPr>
                          </m:ctrlPr>
                        </m:dPr>
                        <m:e>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𝒇</m:t>
                              </m:r>
                            </m:e>
                            <m:sub>
                              <m:r>
                                <a:rPr lang="en-US" altLang="zh-CN" sz="2400" b="1" i="1" dirty="0" smtClean="0">
                                  <a:latin typeface="Cambria Math" panose="02040503050406030204" pitchFamily="18" charset="0"/>
                                </a:rPr>
                                <m:t>𝟐</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𝟐</m:t>
                              </m:r>
                            </m:e>
                          </m:d>
                          <m:r>
                            <a:rPr lang="en-US" altLang="zh-CN" sz="2400" b="1" i="1" dirty="0" smtClean="0">
                              <a:latin typeface="Cambria Math" panose="020405030504060302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𝑭</m:t>
                              </m:r>
                            </m:e>
                            <m:sub>
                              <m:r>
                                <a:rPr lang="en-US" altLang="zh-CN" sz="2400" b="1" i="1" dirty="0">
                                  <a:latin typeface="Cambria Math" panose="02040503050406030204" pitchFamily="18" charset="0"/>
                                </a:rPr>
                                <m:t>𝟏</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𝟎</m:t>
                              </m:r>
                            </m:e>
                          </m:d>
                          <m:r>
                            <a:rPr lang="en-US" altLang="zh-CN" sz="2400" b="1" i="1" dirty="0" smtClean="0">
                              <a:latin typeface="Cambria Math" panose="02040503050406030204" pitchFamily="18" charset="0"/>
                              <a:cs typeface="Times New Roman" panose="02020603050405020304" pitchFamily="18" charset="0"/>
                            </a:rPr>
                            <m:t>,</m:t>
                          </m:r>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𝒇</m:t>
                              </m:r>
                            </m:e>
                            <m:sub>
                              <m:r>
                                <a:rPr lang="en-US" altLang="zh-CN" sz="2400" b="1" i="1" dirty="0" smtClean="0">
                                  <a:latin typeface="Cambria Math" panose="02040503050406030204" pitchFamily="18" charset="0"/>
                                </a:rPr>
                                <m:t>𝟐</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𝟏</m:t>
                              </m:r>
                            </m:e>
                          </m:d>
                          <m:r>
                            <a:rPr lang="en-US" altLang="zh-CN" sz="2400" b="1" i="1" dirty="0">
                              <a:latin typeface="Cambria Math" panose="02040503050406030204" pitchFamily="18" charset="0"/>
                            </a:rPr>
                            <m:t>+</m:t>
                          </m:r>
                          <m:r>
                            <m:rPr>
                              <m:nor/>
                            </m:rPr>
                            <a:rPr lang="en-US" altLang="zh-CN" sz="2400" b="1" i="1" dirty="0">
                              <a:latin typeface="Times New Roman" panose="02020603050405020304" pitchFamily="18" charset="0"/>
                              <a:cs typeface="Times New Roman" panose="02020603050405020304" pitchFamily="18" charset="0"/>
                            </a:rPr>
                            <m:t>F</m:t>
                          </m:r>
                          <m:r>
                            <m:rPr>
                              <m:nor/>
                            </m:rPr>
                            <a:rPr lang="en-US" altLang="zh-CN" sz="2400" b="1" i="1" baseline="-25000" dirty="0" smtClean="0">
                              <a:latin typeface="Times New Roman" panose="02020603050405020304" pitchFamily="18" charset="0"/>
                              <a:cs typeface="Times New Roman" panose="02020603050405020304" pitchFamily="18" charset="0"/>
                            </a:rPr>
                            <m:t>1</m:t>
                          </m:r>
                          <m:r>
                            <m:rPr>
                              <m:nor/>
                            </m:rPr>
                            <a:rPr lang="en-US" altLang="zh-CN" sz="2400" b="1" i="1" dirty="0">
                              <a:latin typeface="Times New Roman" panose="02020603050405020304" pitchFamily="18" charset="0"/>
                              <a:cs typeface="Times New Roman" panose="02020603050405020304" pitchFamily="18" charset="0"/>
                            </a:rPr>
                            <m:t>(</m:t>
                          </m:r>
                          <m:r>
                            <m:rPr>
                              <m:nor/>
                            </m:rPr>
                            <a:rPr lang="en-US" altLang="zh-CN" sz="2400" b="1" i="1" dirty="0" smtClean="0">
                              <a:latin typeface="Times New Roman" panose="02020603050405020304" pitchFamily="18" charset="0"/>
                              <a:cs typeface="Times New Roman" panose="02020603050405020304" pitchFamily="18" charset="0"/>
                            </a:rPr>
                            <m:t>1),</m:t>
                          </m:r>
                          <m:sSub>
                            <m:sSubPr>
                              <m:ctrlPr>
                                <a:rPr lang="en-US" altLang="zh-CN" sz="2400" b="1" i="1" dirty="0">
                                  <a:latin typeface="Cambria Math" panose="02040503050406030204" pitchFamily="18" charset="0"/>
                                </a:rPr>
                              </m:ctrlPr>
                            </m:sSubPr>
                            <m:e>
                              <m:sSub>
                                <m:sSubPr>
                                  <m:ctrlPr>
                                    <a:rPr lang="en-US" altLang="zh-CN" sz="2400" b="1" i="1" dirty="0">
                                      <a:latin typeface="Cambria Math" panose="02040503050406030204" pitchFamily="18" charset="0"/>
                                    </a:rPr>
                                  </m:ctrlPr>
                                </m:sSubPr>
                                <m:e>
                                  <m:r>
                                    <a:rPr lang="en-US" altLang="zh-CN" sz="2400" b="1" i="1" dirty="0">
                                      <a:latin typeface="Cambria Math" panose="02040503050406030204" pitchFamily="18" charset="0"/>
                                    </a:rPr>
                                    <m:t>𝒇</m:t>
                                  </m:r>
                                </m:e>
                                <m:sub>
                                  <m:r>
                                    <a:rPr lang="en-US" altLang="zh-CN" sz="2400" b="1" i="1" dirty="0">
                                      <a:latin typeface="Cambria Math" panose="02040503050406030204" pitchFamily="18" charset="0"/>
                                    </a:rPr>
                                    <m:t>𝟐</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𝟎</m:t>
                                  </m:r>
                                </m:e>
                              </m:d>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𝑭</m:t>
                              </m:r>
                            </m:e>
                            <m:sub>
                              <m:r>
                                <a:rPr lang="en-US" altLang="zh-CN" sz="2400" b="1" i="1" dirty="0" smtClean="0">
                                  <a:latin typeface="Cambria Math" panose="02040503050406030204" pitchFamily="18" charset="0"/>
                                </a:rPr>
                                <m:t>𝟏</m:t>
                              </m:r>
                            </m:sub>
                          </m:sSub>
                          <m:d>
                            <m:dPr>
                              <m:ctrlPr>
                                <a:rPr lang="en-US" altLang="zh-CN" sz="2400" b="1" i="1" dirty="0">
                                  <a:latin typeface="Cambria Math" panose="02040503050406030204" pitchFamily="18" charset="0"/>
                                </a:rPr>
                              </m:ctrlPr>
                            </m:dPr>
                            <m:e>
                              <m:r>
                                <a:rPr lang="en-US" altLang="zh-CN" sz="2400" b="1" i="1" dirty="0" smtClean="0">
                                  <a:latin typeface="Cambria Math" panose="02040503050406030204" pitchFamily="18" charset="0"/>
                                </a:rPr>
                                <m:t>𝟐</m:t>
                              </m:r>
                            </m:e>
                          </m:d>
                        </m:e>
                      </m:d>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𝟏𝟐</m:t>
                      </m:r>
                    </m:oMath>
                  </m:oMathPara>
                </a14:m>
                <a:endParaRPr lang="zh-CN" altLang="en-US" sz="2400" b="1" i="1"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1398" y="4365938"/>
                <a:ext cx="9144000" cy="1754326"/>
              </a:xfrm>
              <a:prstGeom prst="rect">
                <a:avLst/>
              </a:prstGeom>
              <a:blipFill rotWithShape="0">
                <a:blip r:embed="rId2"/>
                <a:stretch>
                  <a:fillRect l="-1067"/>
                </a:stretch>
              </a:blipFill>
            </p:spPr>
            <p:txBody>
              <a:bodyPr/>
              <a:lstStyle/>
              <a:p>
                <a:r>
                  <a:rPr lang="zh-CN" altLang="en-US">
                    <a:noFill/>
                  </a:rPr>
                  <a:t> </a:t>
                </a:r>
              </a:p>
            </p:txBody>
          </p:sp>
        </mc:Fallback>
      </mc:AlternateContent>
      <p:sp>
        <p:nvSpPr>
          <p:cNvPr id="6" name="任意多边形 5"/>
          <p:cNvSpPr/>
          <p:nvPr/>
        </p:nvSpPr>
        <p:spPr>
          <a:xfrm>
            <a:off x="1646500" y="2086377"/>
            <a:ext cx="2105158" cy="854524"/>
          </a:xfrm>
          <a:custGeom>
            <a:avLst/>
            <a:gdLst>
              <a:gd name="connsiteX0" fmla="*/ 1895190 w 2105158"/>
              <a:gd name="connsiteY0" fmla="*/ 0 h 854524"/>
              <a:gd name="connsiteX1" fmla="*/ 27754 w 2105158"/>
              <a:gd name="connsiteY1" fmla="*/ 566671 h 854524"/>
              <a:gd name="connsiteX2" fmla="*/ 864880 w 2105158"/>
              <a:gd name="connsiteY2" fmla="*/ 837127 h 854524"/>
              <a:gd name="connsiteX3" fmla="*/ 2075494 w 2105158"/>
              <a:gd name="connsiteY3" fmla="*/ 90153 h 854524"/>
              <a:gd name="connsiteX4" fmla="*/ 1740644 w 2105158"/>
              <a:gd name="connsiteY4" fmla="*/ 25758 h 854524"/>
              <a:gd name="connsiteX5" fmla="*/ 1817917 w 2105158"/>
              <a:gd name="connsiteY5" fmla="*/ 12879 h 854524"/>
              <a:gd name="connsiteX6" fmla="*/ 1817917 w 2105158"/>
              <a:gd name="connsiteY6" fmla="*/ 12879 h 85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158" h="854524">
                <a:moveTo>
                  <a:pt x="1895190" y="0"/>
                </a:moveTo>
                <a:cubicBezTo>
                  <a:pt x="1047331" y="213575"/>
                  <a:pt x="199472" y="427150"/>
                  <a:pt x="27754" y="566671"/>
                </a:cubicBezTo>
                <a:cubicBezTo>
                  <a:pt x="-143964" y="706192"/>
                  <a:pt x="523590" y="916547"/>
                  <a:pt x="864880" y="837127"/>
                </a:cubicBezTo>
                <a:cubicBezTo>
                  <a:pt x="1206170" y="757707"/>
                  <a:pt x="1929533" y="225381"/>
                  <a:pt x="2075494" y="90153"/>
                </a:cubicBezTo>
                <a:cubicBezTo>
                  <a:pt x="2221455" y="-45075"/>
                  <a:pt x="1783573" y="38637"/>
                  <a:pt x="1740644" y="25758"/>
                </a:cubicBezTo>
                <a:cubicBezTo>
                  <a:pt x="1697715" y="12879"/>
                  <a:pt x="1817917" y="12879"/>
                  <a:pt x="1817917" y="12879"/>
                </a:cubicBezTo>
                <a:lnTo>
                  <a:pt x="1817917" y="12879"/>
                </a:lnTo>
              </a:path>
            </a:pathLst>
          </a:cu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4989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p:graphicFrame>
        <p:nvGraphicFramePr>
          <p:cNvPr id="4" name="表格 3"/>
          <p:cNvGraphicFramePr>
            <a:graphicFrameLocks noGrp="1"/>
          </p:cNvGraphicFramePr>
          <p:nvPr>
            <p:extLst/>
          </p:nvPr>
        </p:nvGraphicFramePr>
        <p:xfrm>
          <a:off x="171719" y="1296332"/>
          <a:ext cx="6473780" cy="2773680"/>
        </p:xfrm>
        <a:graphic>
          <a:graphicData uri="http://schemas.openxmlformats.org/drawingml/2006/table">
            <a:tbl>
              <a:tblPr firstRow="1" bandRow="1">
                <a:tableStyleId>{5940675A-B579-460E-94D1-54222C63F5DA}</a:tableStyleId>
              </a:tblPr>
              <a:tblGrid>
                <a:gridCol w="1294756">
                  <a:extLst>
                    <a:ext uri="{9D8B030D-6E8A-4147-A177-3AD203B41FA5}">
                      <a16:colId xmlns:a16="http://schemas.microsoft.com/office/drawing/2014/main" val="20000"/>
                    </a:ext>
                  </a:extLst>
                </a:gridCol>
                <a:gridCol w="1294756">
                  <a:extLst>
                    <a:ext uri="{9D8B030D-6E8A-4147-A177-3AD203B41FA5}">
                      <a16:colId xmlns:a16="http://schemas.microsoft.com/office/drawing/2014/main" val="20001"/>
                    </a:ext>
                  </a:extLst>
                </a:gridCol>
                <a:gridCol w="1294756">
                  <a:extLst>
                    <a:ext uri="{9D8B030D-6E8A-4147-A177-3AD203B41FA5}">
                      <a16:colId xmlns:a16="http://schemas.microsoft.com/office/drawing/2014/main" val="20002"/>
                    </a:ext>
                  </a:extLst>
                </a:gridCol>
                <a:gridCol w="1294756">
                  <a:extLst>
                    <a:ext uri="{9D8B030D-6E8A-4147-A177-3AD203B41FA5}">
                      <a16:colId xmlns:a16="http://schemas.microsoft.com/office/drawing/2014/main" val="20003"/>
                    </a:ext>
                  </a:extLst>
                </a:gridCol>
                <a:gridCol w="1294756">
                  <a:extLst>
                    <a:ext uri="{9D8B030D-6E8A-4147-A177-3AD203B41FA5}">
                      <a16:colId xmlns:a16="http://schemas.microsoft.com/office/drawing/2014/main" val="20004"/>
                    </a:ext>
                  </a:extLst>
                </a:gridCol>
              </a:tblGrid>
              <a:tr h="370840">
                <a:tc>
                  <a:txBody>
                    <a:bodyPr/>
                    <a:lstStyle/>
                    <a:p>
                      <a:pPr algn="ct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1</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2</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3</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f</a:t>
                      </a:r>
                      <a:r>
                        <a:rPr lang="en-US" altLang="zh-CN" sz="2000" b="1" i="1" baseline="-25000" dirty="0">
                          <a:latin typeface="Times New Roman" panose="02020603050405020304" pitchFamily="18" charset="0"/>
                          <a:cs typeface="Times New Roman" panose="02020603050405020304" pitchFamily="18" charset="0"/>
                        </a:rPr>
                        <a:t>4</a:t>
                      </a:r>
                      <a:r>
                        <a:rPr lang="en-US" altLang="zh-CN" sz="2000" b="1" i="1" dirty="0">
                          <a:latin typeface="Times New Roman" panose="02020603050405020304" pitchFamily="18" charset="0"/>
                          <a:cs typeface="Times New Roman" panose="02020603050405020304" pitchFamily="18" charset="0"/>
                        </a:rPr>
                        <a:t>(x)</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0"/>
                  </a:ext>
                </a:extLst>
              </a:tr>
              <a:tr h="354169">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21</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32</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23</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US" altLang="zh-CN" sz="2000" b="1" i="1" dirty="0">
                          <a:latin typeface="Times New Roman" panose="02020603050405020304" pitchFamily="18" charset="0"/>
                          <a:cs typeface="Times New Roman" panose="02020603050405020304" pitchFamily="18" charset="0"/>
                        </a:rPr>
                        <a:t>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15</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40</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pPr algn="ctr"/>
                      <a:r>
                        <a:rPr lang="en-US" altLang="zh-CN" sz="2000" b="1" i="1" dirty="0">
                          <a:latin typeface="Times New Roman" panose="02020603050405020304" pitchFamily="18" charset="0"/>
                          <a:cs typeface="Times New Roman" panose="02020603050405020304" pitchFamily="18" charset="0"/>
                        </a:rPr>
                        <a:t>24</a:t>
                      </a:r>
                      <a:endParaRPr lang="zh-CN" altLang="en-US" sz="2000" b="1" i="1"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11398" y="4365938"/>
            <a:ext cx="9144000" cy="2308324"/>
          </a:xfrm>
          <a:prstGeom prst="rect">
            <a:avLst/>
          </a:prstGeom>
          <a:noFill/>
        </p:spPr>
        <p:txBody>
          <a:bodyPr wrap="square" rtlCol="0">
            <a:spAutoFit/>
          </a:bodyPr>
          <a:lstStyle/>
          <a:p>
            <a:pPr>
              <a:lnSpc>
                <a:spcPct val="150000"/>
              </a:lnSpc>
            </a:pPr>
            <a:r>
              <a:rPr lang="en-US" altLang="zh-CN" sz="2400" b="1" i="1" dirty="0">
                <a:latin typeface="Times New Roman" panose="02020603050405020304" pitchFamily="18" charset="0"/>
                <a:cs typeface="Times New Roman" panose="02020603050405020304" pitchFamily="18" charset="0"/>
              </a:rPr>
              <a:t>k=2</a:t>
            </a:r>
            <a:r>
              <a:rPr lang="zh-CN" altLang="en-US" sz="2400" b="1" i="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x=1,2,3,…,m</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把</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元钱分配给前</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个项目</a:t>
            </a: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i="1" dirty="0">
                <a:latin typeface="Times New Roman" panose="02020603050405020304" pitchFamily="18" charset="0"/>
                <a:cs typeface="Times New Roman" panose="02020603050405020304" pitchFamily="18" charset="0"/>
              </a:rPr>
              <a:t>      x=3</a:t>
            </a:r>
            <a:r>
              <a:rPr lang="zh-CN" altLang="en-US" sz="2400" b="1" i="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分配方案</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(0,3), (1,2) ,(2,1),(3,0),</a:t>
            </a:r>
            <a:r>
              <a:rPr lang="en-US" altLang="zh-CN" sz="2400" b="1" dirty="0"/>
              <a:t> F</a:t>
            </a:r>
            <a:r>
              <a:rPr lang="en-US" altLang="zh-CN" sz="2400" b="1" baseline="-25000" dirty="0"/>
              <a:t>2</a:t>
            </a:r>
            <a:r>
              <a:rPr lang="en-US" altLang="zh-CN" sz="2400" b="1" dirty="0"/>
              <a:t>(3)=16</a:t>
            </a:r>
            <a:endParaRPr lang="zh-CN" altLang="en-US" sz="2400" b="1" i="1" dirty="0">
              <a:latin typeface="Times New Roman" panose="02020603050405020304" pitchFamily="18" charset="0"/>
              <a:cs typeface="Times New Roman" panose="02020603050405020304" pitchFamily="18" charset="0"/>
            </a:endParaRPr>
          </a:p>
          <a:p>
            <a:pPr>
              <a:lnSpc>
                <a:spcPct val="150000"/>
              </a:lnSpc>
            </a:pPr>
            <a:endParaRPr lang="en-US" altLang="zh-CN" sz="2400" b="1" dirty="0">
              <a:latin typeface="Times New Roman" panose="02020603050405020304" pitchFamily="18" charset="0"/>
              <a:cs typeface="Times New Roman" panose="02020603050405020304" pitchFamily="18" charset="0"/>
            </a:endParaRPr>
          </a:p>
          <a:p>
            <a:pPr>
              <a:lnSpc>
                <a:spcPct val="150000"/>
              </a:lnSpc>
            </a:pPr>
            <a:r>
              <a:rPr lang="en-US" altLang="zh-CN" sz="2400" b="1" i="1" dirty="0">
                <a:latin typeface="Times New Roman" panose="02020603050405020304" pitchFamily="18" charset="0"/>
                <a:cs typeface="Times New Roman" panose="02020603050405020304" pitchFamily="18" charset="0"/>
              </a:rPr>
              <a:t>      </a:t>
            </a:r>
            <a:endParaRPr lang="zh-CN" altLang="en-US" sz="2400" b="1" i="1" dirty="0">
              <a:latin typeface="Times New Roman" panose="02020603050405020304" pitchFamily="18" charset="0"/>
              <a:cs typeface="Times New Roman" panose="02020603050405020304" pitchFamily="18" charset="0"/>
            </a:endParaRPr>
          </a:p>
        </p:txBody>
      </p:sp>
      <p:sp>
        <p:nvSpPr>
          <p:cNvPr id="6" name="任意多边形 5"/>
          <p:cNvSpPr/>
          <p:nvPr/>
        </p:nvSpPr>
        <p:spPr>
          <a:xfrm flipV="1">
            <a:off x="1698015" y="2129532"/>
            <a:ext cx="2127009" cy="703820"/>
          </a:xfrm>
          <a:custGeom>
            <a:avLst/>
            <a:gdLst>
              <a:gd name="connsiteX0" fmla="*/ 1895190 w 2105158"/>
              <a:gd name="connsiteY0" fmla="*/ 0 h 854524"/>
              <a:gd name="connsiteX1" fmla="*/ 27754 w 2105158"/>
              <a:gd name="connsiteY1" fmla="*/ 566671 h 854524"/>
              <a:gd name="connsiteX2" fmla="*/ 864880 w 2105158"/>
              <a:gd name="connsiteY2" fmla="*/ 837127 h 854524"/>
              <a:gd name="connsiteX3" fmla="*/ 2075494 w 2105158"/>
              <a:gd name="connsiteY3" fmla="*/ 90153 h 854524"/>
              <a:gd name="connsiteX4" fmla="*/ 1740644 w 2105158"/>
              <a:gd name="connsiteY4" fmla="*/ 25758 h 854524"/>
              <a:gd name="connsiteX5" fmla="*/ 1817917 w 2105158"/>
              <a:gd name="connsiteY5" fmla="*/ 12879 h 854524"/>
              <a:gd name="connsiteX6" fmla="*/ 1817917 w 2105158"/>
              <a:gd name="connsiteY6" fmla="*/ 12879 h 85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158" h="854524">
                <a:moveTo>
                  <a:pt x="1895190" y="0"/>
                </a:moveTo>
                <a:cubicBezTo>
                  <a:pt x="1047331" y="213575"/>
                  <a:pt x="199472" y="427150"/>
                  <a:pt x="27754" y="566671"/>
                </a:cubicBezTo>
                <a:cubicBezTo>
                  <a:pt x="-143964" y="706192"/>
                  <a:pt x="523590" y="916547"/>
                  <a:pt x="864880" y="837127"/>
                </a:cubicBezTo>
                <a:cubicBezTo>
                  <a:pt x="1206170" y="757707"/>
                  <a:pt x="1929533" y="225381"/>
                  <a:pt x="2075494" y="90153"/>
                </a:cubicBezTo>
                <a:cubicBezTo>
                  <a:pt x="2221455" y="-45075"/>
                  <a:pt x="1783573" y="38637"/>
                  <a:pt x="1740644" y="25758"/>
                </a:cubicBezTo>
                <a:cubicBezTo>
                  <a:pt x="1697715" y="12879"/>
                  <a:pt x="1817917" y="12879"/>
                  <a:pt x="1817917" y="12879"/>
                </a:cubicBezTo>
                <a:lnTo>
                  <a:pt x="1817917" y="12879"/>
                </a:lnTo>
              </a:path>
            </a:pathLst>
          </a:cu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2437" y="5586688"/>
            <a:ext cx="4838163" cy="461665"/>
          </a:xfrm>
          <a:prstGeom prst="rect">
            <a:avLst/>
          </a:prstGeom>
          <a:solidFill>
            <a:schemeClr val="bg1"/>
          </a:solidFill>
        </p:spPr>
        <p:txBody>
          <a:bodyPr wrap="square" rtlCol="0">
            <a:spAutoFit/>
          </a:bodyPr>
          <a:lstStyle/>
          <a:p>
            <a:r>
              <a:rPr lang="zh-CN" altLang="en-US" sz="2400" b="1" dirty="0"/>
              <a:t>计算出：</a:t>
            </a:r>
            <a:r>
              <a:rPr lang="en-US" altLang="zh-CN" sz="2400" b="1" dirty="0"/>
              <a:t>F</a:t>
            </a:r>
            <a:r>
              <a:rPr lang="en-US" altLang="zh-CN" sz="2400" b="1" baseline="-25000" dirty="0"/>
              <a:t>2</a:t>
            </a:r>
            <a:r>
              <a:rPr lang="en-US" altLang="zh-CN" sz="2400" b="1" dirty="0"/>
              <a:t>(4)=21,F</a:t>
            </a:r>
            <a:r>
              <a:rPr lang="en-US" altLang="zh-CN" sz="2400" b="1" baseline="-25000" dirty="0"/>
              <a:t>2</a:t>
            </a:r>
            <a:r>
              <a:rPr lang="en-US" altLang="zh-CN" sz="2400" b="1" dirty="0"/>
              <a:t>(5)=26</a:t>
            </a:r>
            <a:endParaRPr lang="zh-CN" altLang="en-US" sz="2400" b="1" dirty="0"/>
          </a:p>
        </p:txBody>
      </p:sp>
    </p:spTree>
    <p:extLst>
      <p:ext uri="{BB962C8B-B14F-4D97-AF65-F5344CB8AC3E}">
        <p14:creationId xmlns:p14="http://schemas.microsoft.com/office/powerpoint/2010/main" val="38776710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投资问题</a:t>
            </a:r>
          </a:p>
        </p:txBody>
      </p:sp>
      <p:pic>
        <p:nvPicPr>
          <p:cNvPr id="4" name="图片 3"/>
          <p:cNvPicPr>
            <a:picLocks noChangeAspect="1"/>
          </p:cNvPicPr>
          <p:nvPr/>
        </p:nvPicPr>
        <p:blipFill>
          <a:blip r:embed="rId2"/>
          <a:stretch>
            <a:fillRect/>
          </a:stretch>
        </p:blipFill>
        <p:spPr>
          <a:xfrm>
            <a:off x="153606" y="1150937"/>
            <a:ext cx="7680891" cy="3227767"/>
          </a:xfrm>
          <a:prstGeom prst="rect">
            <a:avLst/>
          </a:prstGeom>
        </p:spPr>
      </p:pic>
      <p:sp>
        <p:nvSpPr>
          <p:cNvPr id="5" name="矩形 4"/>
          <p:cNvSpPr/>
          <p:nvPr/>
        </p:nvSpPr>
        <p:spPr>
          <a:xfrm>
            <a:off x="5988677" y="3734874"/>
            <a:ext cx="1493949" cy="450760"/>
          </a:xfrm>
          <a:prstGeom prst="rect">
            <a:avLst/>
          </a:prstGeom>
          <a:no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797" y="4378704"/>
            <a:ext cx="9121203" cy="2308324"/>
          </a:xfrm>
          <a:prstGeom prst="rect">
            <a:avLst/>
          </a:prstGeom>
          <a:solidFill>
            <a:schemeClr val="bg1"/>
          </a:solidFill>
        </p:spPr>
        <p:txBody>
          <a:bodyPr wrap="square" rtlCol="0">
            <a:spAutoFit/>
          </a:bodyPr>
          <a:lstStyle/>
          <a:p>
            <a:pPr lvl="1"/>
            <a:r>
              <a:rPr lang="zh-CN" altLang="en-US" sz="2400" b="1" dirty="0"/>
              <a:t>最优解：</a:t>
            </a:r>
            <a:r>
              <a:rPr lang="en-US" altLang="zh-CN" sz="2400" b="1" dirty="0"/>
              <a:t>F</a:t>
            </a:r>
            <a:r>
              <a:rPr lang="en-US" altLang="zh-CN" sz="2400" b="1" baseline="-25000" dirty="0"/>
              <a:t>4</a:t>
            </a:r>
            <a:r>
              <a:rPr lang="en-US" altLang="zh-CN" sz="2400" b="1" dirty="0"/>
              <a:t>(5)=61</a:t>
            </a:r>
          </a:p>
          <a:p>
            <a:pPr lvl="1"/>
            <a:r>
              <a:rPr lang="zh-CN" altLang="en-US" sz="2400" b="1" dirty="0"/>
              <a:t>分配方案：</a:t>
            </a:r>
            <a:endParaRPr lang="en-US" altLang="zh-CN" sz="2400" b="1" dirty="0"/>
          </a:p>
          <a:p>
            <a:pPr lvl="1"/>
            <a:r>
              <a:rPr lang="en-US" altLang="zh-CN" sz="2400" b="1" dirty="0"/>
              <a:t>x</a:t>
            </a:r>
            <a:r>
              <a:rPr lang="en-US" altLang="zh-CN" sz="2400" b="1" baseline="-25000" dirty="0"/>
              <a:t>4</a:t>
            </a:r>
            <a:r>
              <a:rPr lang="en-US" altLang="zh-CN" sz="2400" b="1" dirty="0"/>
              <a:t>(5)=1,→ x</a:t>
            </a:r>
            <a:r>
              <a:rPr lang="en-US" altLang="zh-CN" sz="2400" b="1" baseline="-25000" dirty="0"/>
              <a:t>4</a:t>
            </a:r>
            <a:r>
              <a:rPr lang="en-US" altLang="zh-CN" sz="2400" b="1" dirty="0"/>
              <a:t>=1</a:t>
            </a:r>
            <a:r>
              <a:rPr lang="zh-CN" altLang="en-US" sz="2400" b="1" dirty="0"/>
              <a:t>，第</a:t>
            </a:r>
            <a:r>
              <a:rPr lang="en-US" altLang="zh-CN" sz="2400" b="1" dirty="0"/>
              <a:t>4</a:t>
            </a:r>
            <a:r>
              <a:rPr lang="zh-CN" altLang="en-US" sz="2400" b="1" dirty="0"/>
              <a:t>个项目分配</a:t>
            </a:r>
            <a:r>
              <a:rPr lang="en-US" altLang="zh-CN" sz="2400" b="1" dirty="0"/>
              <a:t>1</a:t>
            </a:r>
            <a:r>
              <a:rPr lang="zh-CN" altLang="en-US" sz="2400" b="1" dirty="0"/>
              <a:t>万元→</a:t>
            </a:r>
            <a:r>
              <a:rPr lang="en-US" altLang="zh-CN" sz="2400" b="1" dirty="0"/>
              <a:t> x</a:t>
            </a:r>
            <a:r>
              <a:rPr lang="en-US" altLang="zh-CN" sz="2400" b="1" baseline="-25000" dirty="0"/>
              <a:t>3</a:t>
            </a:r>
            <a:r>
              <a:rPr lang="en-US" altLang="zh-CN" sz="2400" b="1" dirty="0"/>
              <a:t>(5-1)= x</a:t>
            </a:r>
            <a:r>
              <a:rPr lang="en-US" altLang="zh-CN" sz="2400" b="1" baseline="-25000" dirty="0"/>
              <a:t>3</a:t>
            </a:r>
            <a:r>
              <a:rPr lang="en-US" altLang="zh-CN" sz="2400" b="1" dirty="0"/>
              <a:t>(4)</a:t>
            </a:r>
          </a:p>
          <a:p>
            <a:pPr lvl="1"/>
            <a:r>
              <a:rPr lang="en-US" altLang="zh-CN" sz="2400" b="1" dirty="0"/>
              <a:t>x</a:t>
            </a:r>
            <a:r>
              <a:rPr lang="en-US" altLang="zh-CN" sz="2400" b="1" baseline="-25000" dirty="0"/>
              <a:t>3</a:t>
            </a:r>
            <a:r>
              <a:rPr lang="en-US" altLang="zh-CN" sz="2400" b="1" dirty="0"/>
              <a:t>(4)=3,→ x</a:t>
            </a:r>
            <a:r>
              <a:rPr lang="en-US" altLang="zh-CN" sz="2400" b="1" baseline="-25000" dirty="0"/>
              <a:t>3</a:t>
            </a:r>
            <a:r>
              <a:rPr lang="en-US" altLang="zh-CN" sz="2400" b="1" dirty="0"/>
              <a:t>=3</a:t>
            </a:r>
            <a:r>
              <a:rPr lang="zh-CN" altLang="en-US" sz="2400" b="1" dirty="0"/>
              <a:t>，第</a:t>
            </a:r>
            <a:r>
              <a:rPr lang="en-US" altLang="zh-CN" sz="2400" b="1" dirty="0"/>
              <a:t>3</a:t>
            </a:r>
            <a:r>
              <a:rPr lang="zh-CN" altLang="en-US" sz="2400" b="1" dirty="0"/>
              <a:t>个项目分配</a:t>
            </a:r>
            <a:r>
              <a:rPr lang="en-US" altLang="zh-CN" sz="2400" b="1" dirty="0"/>
              <a:t>3</a:t>
            </a:r>
            <a:r>
              <a:rPr lang="zh-CN" altLang="en-US" sz="2400" b="1" dirty="0"/>
              <a:t>万元→</a:t>
            </a:r>
            <a:r>
              <a:rPr lang="en-US" altLang="zh-CN" sz="2400" b="1" dirty="0"/>
              <a:t> x</a:t>
            </a:r>
            <a:r>
              <a:rPr lang="en-US" altLang="zh-CN" sz="2400" b="1" baseline="-25000" dirty="0"/>
              <a:t>2</a:t>
            </a:r>
            <a:r>
              <a:rPr lang="en-US" altLang="zh-CN" sz="2400" b="1" dirty="0"/>
              <a:t>(4-3)= x</a:t>
            </a:r>
            <a:r>
              <a:rPr lang="en-US" altLang="zh-CN" sz="2400" b="1" baseline="-25000" dirty="0"/>
              <a:t>2</a:t>
            </a:r>
            <a:r>
              <a:rPr lang="en-US" altLang="zh-CN" sz="2400" b="1" dirty="0"/>
              <a:t>(1)</a:t>
            </a:r>
          </a:p>
          <a:p>
            <a:pPr lvl="1"/>
            <a:r>
              <a:rPr lang="en-US" altLang="zh-CN" sz="2400" b="1" dirty="0"/>
              <a:t>x</a:t>
            </a:r>
            <a:r>
              <a:rPr lang="en-US" altLang="zh-CN" sz="2400" b="1" baseline="-25000" dirty="0"/>
              <a:t>2</a:t>
            </a:r>
            <a:r>
              <a:rPr lang="en-US" altLang="zh-CN" sz="2400" b="1" dirty="0"/>
              <a:t>(1)=0,→ x</a:t>
            </a:r>
            <a:r>
              <a:rPr lang="en-US" altLang="zh-CN" sz="2400" b="1" baseline="-25000" dirty="0"/>
              <a:t>2</a:t>
            </a:r>
            <a:r>
              <a:rPr lang="en-US" altLang="zh-CN" sz="2400" b="1" dirty="0"/>
              <a:t>=0</a:t>
            </a:r>
            <a:r>
              <a:rPr lang="zh-CN" altLang="en-US" sz="2400" b="1" dirty="0"/>
              <a:t>，第</a:t>
            </a:r>
            <a:r>
              <a:rPr lang="en-US" altLang="zh-CN" sz="2400" b="1" dirty="0"/>
              <a:t>2</a:t>
            </a:r>
            <a:r>
              <a:rPr lang="zh-CN" altLang="en-US" sz="2400" b="1" dirty="0"/>
              <a:t>个项目分配</a:t>
            </a:r>
            <a:r>
              <a:rPr lang="en-US" altLang="zh-CN" sz="2400" b="1" dirty="0"/>
              <a:t>0</a:t>
            </a:r>
            <a:r>
              <a:rPr lang="zh-CN" altLang="en-US" sz="2400" b="1" dirty="0"/>
              <a:t>万元→</a:t>
            </a:r>
            <a:r>
              <a:rPr lang="en-US" altLang="zh-CN" sz="2400" b="1" dirty="0"/>
              <a:t> x</a:t>
            </a:r>
            <a:r>
              <a:rPr lang="en-US" altLang="zh-CN" sz="2400" b="1" baseline="-25000" dirty="0"/>
              <a:t>1</a:t>
            </a:r>
            <a:r>
              <a:rPr lang="en-US" altLang="zh-CN" sz="2400" b="1" dirty="0"/>
              <a:t>(1-0)= x</a:t>
            </a:r>
            <a:r>
              <a:rPr lang="en-US" altLang="zh-CN" sz="2400" b="1" baseline="-25000" dirty="0"/>
              <a:t>1</a:t>
            </a:r>
            <a:r>
              <a:rPr lang="en-US" altLang="zh-CN" sz="2400" b="1" dirty="0"/>
              <a:t>(1)</a:t>
            </a:r>
          </a:p>
          <a:p>
            <a:pPr lvl="1"/>
            <a:r>
              <a:rPr lang="en-US" altLang="zh-CN" sz="2400" b="1" dirty="0"/>
              <a:t>x</a:t>
            </a:r>
            <a:r>
              <a:rPr lang="en-US" altLang="zh-CN" sz="2400" b="1" baseline="-25000" dirty="0"/>
              <a:t>1</a:t>
            </a:r>
            <a:r>
              <a:rPr lang="en-US" altLang="zh-CN" sz="2400" b="1" dirty="0"/>
              <a:t>(1)=1,→ x</a:t>
            </a:r>
            <a:r>
              <a:rPr lang="en-US" altLang="zh-CN" sz="2400" b="1" baseline="-25000" dirty="0"/>
              <a:t>1</a:t>
            </a:r>
            <a:r>
              <a:rPr lang="en-US" altLang="zh-CN" sz="2400" b="1" dirty="0"/>
              <a:t>=1</a:t>
            </a:r>
            <a:r>
              <a:rPr lang="zh-CN" altLang="en-US" sz="2400" b="1" dirty="0"/>
              <a:t>，第</a:t>
            </a:r>
            <a:r>
              <a:rPr lang="en-US" altLang="zh-CN" sz="2400" b="1" dirty="0"/>
              <a:t>1</a:t>
            </a:r>
            <a:r>
              <a:rPr lang="zh-CN" altLang="en-US" sz="2400" b="1" dirty="0"/>
              <a:t>个项目分配</a:t>
            </a:r>
            <a:r>
              <a:rPr lang="en-US" altLang="zh-CN" sz="2400" b="1" dirty="0"/>
              <a:t>1</a:t>
            </a:r>
            <a:r>
              <a:rPr lang="zh-CN" altLang="en-US" sz="2400" b="1" dirty="0"/>
              <a:t>万元</a:t>
            </a:r>
          </a:p>
        </p:txBody>
      </p:sp>
    </p:spTree>
    <p:extLst>
      <p:ext uri="{BB962C8B-B14F-4D97-AF65-F5344CB8AC3E}">
        <p14:creationId xmlns:p14="http://schemas.microsoft.com/office/powerpoint/2010/main" val="348824237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9852</TotalTime>
  <Words>11147</Words>
  <Application>Microsoft Office PowerPoint</Application>
  <PresentationFormat>全屏显示(4:3)</PresentationFormat>
  <Paragraphs>1943</Paragraphs>
  <Slides>111</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29" baseType="lpstr">
      <vt:lpstr>黑体</vt:lpstr>
      <vt:lpstr>华文行楷</vt:lpstr>
      <vt:lpstr>华文楷体</vt:lpstr>
      <vt:lpstr>楷体</vt:lpstr>
      <vt:lpstr>楷体_GB2312</vt:lpstr>
      <vt:lpstr>宋体</vt:lpstr>
      <vt:lpstr>Arial</vt:lpstr>
      <vt:lpstr>Calibri</vt:lpstr>
      <vt:lpstr>Calibri Light</vt:lpstr>
      <vt:lpstr>Cambria Math</vt:lpstr>
      <vt:lpstr>Courier New</vt:lpstr>
      <vt:lpstr>Times New Roman</vt:lpstr>
      <vt:lpstr>Verdana</vt:lpstr>
      <vt:lpstr>Wingdings</vt:lpstr>
      <vt:lpstr>Office 主题</vt:lpstr>
      <vt:lpstr>公式</vt:lpstr>
      <vt:lpstr>Equation.3</vt:lpstr>
      <vt:lpstr>Visio</vt:lpstr>
      <vt:lpstr>PowerPoint 演示文稿</vt:lpstr>
      <vt:lpstr>经典问题---数塔问题</vt:lpstr>
      <vt:lpstr>经典问题---数塔问题</vt:lpstr>
      <vt:lpstr>PowerPoint 演示文稿</vt:lpstr>
      <vt:lpstr>经典问题---数塔问题</vt:lpstr>
      <vt:lpstr>经典问题---数塔问题</vt:lpstr>
      <vt:lpstr>经典问题---数塔问题</vt:lpstr>
      <vt:lpstr>经典问题---数塔问题</vt:lpstr>
      <vt:lpstr>经典问题---数塔问题</vt:lpstr>
      <vt:lpstr>经典问题---数塔问题</vt:lpstr>
      <vt:lpstr>动态规划</vt:lpstr>
      <vt:lpstr>动态规划法的求解过程</vt:lpstr>
      <vt:lpstr>分治法的求解过程</vt:lpstr>
      <vt:lpstr>0/1 背包问题 </vt:lpstr>
      <vt:lpstr>0/1 背包问题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动态规划</vt:lpstr>
      <vt:lpstr>动态规划</vt:lpstr>
      <vt:lpstr>最短路径问题</vt:lpstr>
      <vt:lpstr>最短路径问题</vt:lpstr>
      <vt:lpstr>最短路径问题</vt:lpstr>
      <vt:lpstr>最短路径问题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矩阵链乘法问题</vt:lpstr>
      <vt:lpstr>总结</vt:lpstr>
      <vt:lpstr>动态规划算法的要素</vt:lpstr>
      <vt:lpstr>动态规划算法的要素</vt:lpstr>
      <vt:lpstr>动态规划算法的要素</vt:lpstr>
      <vt:lpstr>最优二叉搜索树</vt:lpstr>
      <vt:lpstr>最优二叉搜索树</vt:lpstr>
      <vt:lpstr>PowerPoint 演示文稿</vt:lpstr>
      <vt:lpstr>PowerPoint 演示文稿</vt:lpstr>
      <vt:lpstr>最优二叉搜索树</vt:lpstr>
      <vt:lpstr>最优二叉搜索树</vt:lpstr>
      <vt:lpstr>最优二叉搜索树</vt:lpstr>
      <vt:lpstr>最优二叉搜索树</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最长公共子序列问题</vt:lpstr>
      <vt:lpstr>投资问题</vt:lpstr>
      <vt:lpstr>投资问题</vt:lpstr>
      <vt:lpstr>投资问题</vt:lpstr>
      <vt:lpstr>投资问题</vt:lpstr>
      <vt:lpstr>投资问题</vt:lpstr>
      <vt:lpstr>投资问题</vt:lpstr>
      <vt:lpstr>投资问题</vt:lpstr>
      <vt:lpstr>投资问题</vt:lpstr>
      <vt:lpstr>投资问题</vt:lpstr>
      <vt:lpstr>投资问题</vt:lpstr>
      <vt:lpstr>投资问题</vt:lpstr>
      <vt:lpstr>投资问题</vt:lpstr>
      <vt:lpstr>投资问题</vt:lpstr>
      <vt:lpstr>石子合并问题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动态规划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cyxiao</dc:creator>
  <cp:lastModifiedBy>xu sunny</cp:lastModifiedBy>
  <cp:revision>1645</cp:revision>
  <dcterms:created xsi:type="dcterms:W3CDTF">2016-02-17T02:04:21Z</dcterms:created>
  <dcterms:modified xsi:type="dcterms:W3CDTF">2020-04-15T02:30:01Z</dcterms:modified>
</cp:coreProperties>
</file>