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85B18-314B-493E-A5B7-8806936CACA0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C122E-053D-4C22-9871-2445E3573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21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C122E-053D-4C22-9871-2445E35737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3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A1AB6-5485-284B-50EB-5C617ACC0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C2DBEB-9979-2D07-B72B-C1AE6537C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2BDE7-2F4C-AD69-2A22-3FBBDA72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49CED-A3B2-67E6-EAF3-80C8EC0C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4B68-EC4C-F1E4-A423-620CA6EF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14652-8889-6EF5-8C22-8E2F37C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D4576A-2A09-AC18-B716-A30B9EA2A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9485F-33E5-CC02-0C37-87F7FE60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0B82A-2AF4-CFE0-DE01-0188ACE2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90FBE-51D5-965A-4475-5D35E70A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9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AC1CD7-8F53-A18B-86E1-D0FD4B7CD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87E6D5-F7B4-56FD-071B-A50DB8B2D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54C94-9B3E-1962-EF3E-4994B1D7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C9D03-A255-8B8D-0902-31FF9CAC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0914A-10EC-7D7C-18FE-BF97C2E4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4B6F1-E793-A302-DFF3-1B407432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AF1F6-8C39-F394-0A69-A91BAD50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56453-7252-A342-74F1-5718E7B7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B0BA0-AF46-2614-D8BD-2A1C42C0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4403D-8790-5F35-8576-A8B37081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EFB35-B335-27F5-0A39-2A5D76D9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3E8E9-3DA4-99BB-6CA9-E914200E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C351-E391-BE3F-82E7-81FF62F1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C81E3-96D0-ADEB-5037-3749CA31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BB772-C4BE-64C1-D44A-5E7406F6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9E79F-4236-8AE6-A933-AF041D74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BAB6D-4AE4-FA8C-F838-0A2DBE226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EE1E0-8A7F-6AE7-BA0D-289DEF989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626A2-9E6E-F480-70F4-CC8D0170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09428-1F58-5658-A8D6-DF4E45E9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64D59-F2AD-315B-A204-EE6C1694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6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5449C-F60A-40F0-2E24-BF6EA002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50DB9-320B-F0F1-4803-D84D4CE2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B3CBD-2AD0-0723-B4DA-4E36BC0EB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BDE0F7-9E5B-5FB7-E49F-5686F86E1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B2D69-87C7-1FEF-1A94-7C790688D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12F402-1C4F-7069-DFAC-66590D7D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02F932-98B8-E37F-4FE9-971FC147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C08208-A547-2B06-5FAC-EE12858B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1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146BB-DE64-4FB2-0B14-D476EB74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7F1020-CAFD-7F53-0B47-EF0EEF6B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53F8F-C5A5-07DF-269A-A2D1E2B0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F887EC-D394-461A-6C9A-31D1F4F1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6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00B6F-1C5E-4DCB-B378-05F4E5C8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357FD-3E7C-46CE-90F4-06F87DCA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7F7739-F6FD-23C5-9B59-480AD72D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1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EF115-FAB8-ACAC-8F8E-60C114F0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C5B60-C015-BA33-1722-E5BDBE6E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642727-C159-56E6-F834-16C675C2B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797B7-C288-BC1B-3EED-ACF2DF80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7C163-5EB8-2082-F4A1-541D42D7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D1F44-570A-92BD-A748-7C2EB603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2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27240-80AB-C121-1E12-2856AD64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463F4F-7A94-A4D0-6AE9-511F52F56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A2875-0C82-8449-AF9E-D85BD3060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B07D3-0E80-30BA-0309-EB055555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4AE85-C8DD-9F43-B0A9-EB8C23A3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BB734-9B0C-F1FC-814E-E0F39B0E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2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37C8CC-EDFD-DD2C-0257-398722B5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5A4048-4C45-CF35-28B3-A48B03BDF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9D22B-018B-409C-B7F4-592C266D6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4B68-67A3-4384-B482-1FC00AC2CDF6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DE492-6B1B-FBF5-E266-A5B0AAB31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0C9AA-884B-665F-336B-E9A567297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0000-D62E-4F37-AD9E-44FE8E046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2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18" Type="http://schemas.openxmlformats.org/officeDocument/2006/relationships/image" Target="../media/image15.emf"/><Relationship Id="rId3" Type="http://schemas.openxmlformats.org/officeDocument/2006/relationships/image" Target="../media/image1.jpg"/><Relationship Id="rId21" Type="http://schemas.openxmlformats.org/officeDocument/2006/relationships/image" Target="../media/image16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jpg"/><Relationship Id="rId15" Type="http://schemas.openxmlformats.org/officeDocument/2006/relationships/image" Target="../media/image13.emf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6.emf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12" Type="http://schemas.openxmlformats.org/officeDocument/2006/relationships/image" Target="../media/image10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0.png"/><Relationship Id="rId1" Type="http://schemas.openxmlformats.org/officeDocument/2006/relationships/tags" Target="../tags/tag1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5" Type="http://schemas.openxmlformats.org/officeDocument/2006/relationships/image" Target="../media/image13.pn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52A185-DD17-6468-EDB8-FBA2B33243CB}"/>
              </a:ext>
            </a:extLst>
          </p:cNvPr>
          <p:cNvSpPr/>
          <p:nvPr/>
        </p:nvSpPr>
        <p:spPr>
          <a:xfrm>
            <a:off x="79917" y="34170"/>
            <a:ext cx="11818296" cy="24282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967A52-CDE5-B6A1-9F60-32917A82C346}"/>
              </a:ext>
            </a:extLst>
          </p:cNvPr>
          <p:cNvSpPr/>
          <p:nvPr/>
        </p:nvSpPr>
        <p:spPr>
          <a:xfrm>
            <a:off x="170075" y="2625447"/>
            <a:ext cx="3723160" cy="17410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46CA03-90BB-CFC5-226A-D5183F9E4182}"/>
              </a:ext>
            </a:extLst>
          </p:cNvPr>
          <p:cNvSpPr/>
          <p:nvPr/>
        </p:nvSpPr>
        <p:spPr>
          <a:xfrm>
            <a:off x="4086497" y="2619044"/>
            <a:ext cx="6039902" cy="3538633"/>
          </a:xfrm>
          <a:prstGeom prst="roundRect">
            <a:avLst>
              <a:gd name="adj" fmla="val 859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11E7F54-7300-9FB3-38CE-2A0142DC1020}"/>
              </a:ext>
            </a:extLst>
          </p:cNvPr>
          <p:cNvSpPr/>
          <p:nvPr/>
        </p:nvSpPr>
        <p:spPr>
          <a:xfrm>
            <a:off x="170074" y="4494409"/>
            <a:ext cx="3723160" cy="16928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65B211E-DB60-D83D-BD8D-724C5BC1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9" y="913168"/>
            <a:ext cx="1485391" cy="108680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C63C7C4-A5AE-70F5-7D94-33262791D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58" y="4920992"/>
            <a:ext cx="993401" cy="72683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0C83637-3AC7-B428-D145-C6D2ECE51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59" y="927418"/>
            <a:ext cx="1652981" cy="120942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FB4AB89-E2C0-8016-08C1-CBAECC184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58" y="3147730"/>
            <a:ext cx="993401" cy="70926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30930DC7-2FCB-E5F7-714F-77359C4806F4}"/>
              </a:ext>
            </a:extLst>
          </p:cNvPr>
          <p:cNvSpPr txBox="1"/>
          <p:nvPr/>
        </p:nvSpPr>
        <p:spPr>
          <a:xfrm>
            <a:off x="2321831" y="3922603"/>
            <a:ext cx="1011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Sky Mask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9E158DC-45AB-C6EE-E756-E28DE54780AC}"/>
              </a:ext>
            </a:extLst>
          </p:cNvPr>
          <p:cNvGrpSpPr/>
          <p:nvPr/>
        </p:nvGrpSpPr>
        <p:grpSpPr>
          <a:xfrm>
            <a:off x="1024910" y="4742737"/>
            <a:ext cx="787400" cy="1073150"/>
            <a:chOff x="1644861" y="3216275"/>
            <a:chExt cx="787400" cy="1073150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D0261CC-D663-2AB5-389B-B69696DC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44861" y="3216275"/>
              <a:ext cx="393700" cy="10731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CE9066F7-530A-1F8F-038E-46BACA42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2038561" y="3216275"/>
              <a:ext cx="393700" cy="1073150"/>
            </a:xfrm>
            <a:prstGeom prst="rect">
              <a:avLst/>
            </a:prstGeom>
          </p:spPr>
        </p:pic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11E587-7244-5759-BEF3-A9806CFCA73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812310" y="3501506"/>
            <a:ext cx="497948" cy="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186165F-F868-E1C5-D43E-2F11220F928F}"/>
              </a:ext>
            </a:extLst>
          </p:cNvPr>
          <p:cNvCxnSpPr>
            <a:cxnSpLocks/>
            <a:stCxn id="51" idx="1"/>
            <a:endCxn id="22" idx="1"/>
          </p:cNvCxnSpPr>
          <p:nvPr/>
        </p:nvCxnSpPr>
        <p:spPr>
          <a:xfrm>
            <a:off x="1812310" y="5279312"/>
            <a:ext cx="497948" cy="5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D29A44FA-4481-5E95-F0BD-D0FAE8A7CDB1}"/>
              </a:ext>
            </a:extLst>
          </p:cNvPr>
          <p:cNvSpPr txBox="1"/>
          <p:nvPr/>
        </p:nvSpPr>
        <p:spPr>
          <a:xfrm>
            <a:off x="234304" y="419672"/>
            <a:ext cx="179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Reference Views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72282C6-C51E-1F7F-2A86-DFABAF634477}"/>
              </a:ext>
            </a:extLst>
          </p:cNvPr>
          <p:cNvSpPr txBox="1"/>
          <p:nvPr/>
        </p:nvSpPr>
        <p:spPr>
          <a:xfrm>
            <a:off x="2195133" y="5682251"/>
            <a:ext cx="137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Map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0FF54E2A-5E2F-E04A-5464-A6D14C706547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296496" y="2728387"/>
            <a:ext cx="1501534" cy="44705"/>
          </a:xfrm>
          <a:prstGeom prst="bentConnector4">
            <a:avLst>
              <a:gd name="adj1" fmla="val 37348"/>
              <a:gd name="adj2" fmla="val 150621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253F0CC7-EFF8-68D1-D449-C8447D39A744}"/>
              </a:ext>
            </a:extLst>
          </p:cNvPr>
          <p:cNvCxnSpPr>
            <a:cxnSpLocks/>
            <a:stCxn id="20" idx="2"/>
            <a:endCxn id="50" idx="1"/>
          </p:cNvCxnSpPr>
          <p:nvPr/>
        </p:nvCxnSpPr>
        <p:spPr>
          <a:xfrm rot="5400000">
            <a:off x="-592407" y="3617290"/>
            <a:ext cx="3279340" cy="44705"/>
          </a:xfrm>
          <a:prstGeom prst="bentConnector4">
            <a:avLst>
              <a:gd name="adj1" fmla="val 16906"/>
              <a:gd name="adj2" fmla="val 15168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4BD2488-6074-7B40-E0CB-989E14812A59}"/>
              </a:ext>
            </a:extLst>
          </p:cNvPr>
          <p:cNvSpPr txBox="1"/>
          <p:nvPr/>
        </p:nvSpPr>
        <p:spPr>
          <a:xfrm>
            <a:off x="926327" y="4036785"/>
            <a:ext cx="912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7C265C8-5E72-24AE-92BC-EF2A46D96F7F}"/>
              </a:ext>
            </a:extLst>
          </p:cNvPr>
          <p:cNvSpPr txBox="1"/>
          <p:nvPr/>
        </p:nvSpPr>
        <p:spPr>
          <a:xfrm>
            <a:off x="675689" y="5772711"/>
            <a:ext cx="134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pretrained+train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14284CFD-259C-36A6-02B8-55DFFAB0F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1844" y="3093745"/>
            <a:ext cx="158750" cy="939800"/>
          </a:xfrm>
          <a:prstGeom prst="rect">
            <a:avLst/>
          </a:prstGeom>
        </p:spPr>
      </p:pic>
      <p:sp>
        <p:nvSpPr>
          <p:cNvPr id="141" name="矩形 140">
            <a:extLst>
              <a:ext uri="{FF2B5EF4-FFF2-40B4-BE49-F238E27FC236}">
                <a16:creationId xmlns:a16="http://schemas.microsoft.com/office/drawing/2014/main" id="{37D22B7B-7235-5D22-002B-629552BEFB0F}"/>
              </a:ext>
            </a:extLst>
          </p:cNvPr>
          <p:cNvSpPr/>
          <p:nvPr/>
        </p:nvSpPr>
        <p:spPr>
          <a:xfrm>
            <a:off x="2321831" y="1193729"/>
            <a:ext cx="1909764" cy="411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 Handling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217D871-76BF-64A2-AAE3-1D3B03CF5463}"/>
              </a:ext>
            </a:extLst>
          </p:cNvPr>
          <p:cNvSpPr/>
          <p:nvPr/>
        </p:nvSpPr>
        <p:spPr>
          <a:xfrm>
            <a:off x="2307462" y="471113"/>
            <a:ext cx="1909764" cy="4119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transient object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8361152-5E0A-0712-91D5-55A01FE66353}"/>
              </a:ext>
            </a:extLst>
          </p:cNvPr>
          <p:cNvSpPr/>
          <p:nvPr/>
        </p:nvSpPr>
        <p:spPr>
          <a:xfrm>
            <a:off x="2299038" y="1868250"/>
            <a:ext cx="1909764" cy="411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Appearance Modeling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左大括号 145">
            <a:extLst>
              <a:ext uri="{FF2B5EF4-FFF2-40B4-BE49-F238E27FC236}">
                <a16:creationId xmlns:a16="http://schemas.microsoft.com/office/drawing/2014/main" id="{7AFC6ED5-DFD0-008E-BDBB-EC31703292D5}"/>
              </a:ext>
            </a:extLst>
          </p:cNvPr>
          <p:cNvSpPr/>
          <p:nvPr/>
        </p:nvSpPr>
        <p:spPr>
          <a:xfrm>
            <a:off x="2023984" y="634450"/>
            <a:ext cx="246196" cy="1568658"/>
          </a:xfrm>
          <a:prstGeom prst="leftBrace">
            <a:avLst>
              <a:gd name="adj1" fmla="val 87645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AB21493-589B-E08D-733D-17858EE92D51}"/>
              </a:ext>
            </a:extLst>
          </p:cNvPr>
          <p:cNvSpPr txBox="1"/>
          <p:nvPr/>
        </p:nvSpPr>
        <p:spPr>
          <a:xfrm>
            <a:off x="10434856" y="2071610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4AE39C8-685D-9E97-20B2-09C896036DD5}"/>
              </a:ext>
            </a:extLst>
          </p:cNvPr>
          <p:cNvSpPr txBox="1"/>
          <p:nvPr/>
        </p:nvSpPr>
        <p:spPr>
          <a:xfrm>
            <a:off x="8480405" y="1130764"/>
            <a:ext cx="140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Rasterization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14BA578-EB97-1465-85BE-2998856A7700}"/>
              </a:ext>
            </a:extLst>
          </p:cNvPr>
          <p:cNvCxnSpPr>
            <a:cxnSpLocks/>
            <a:stCxn id="297" idx="3"/>
            <a:endCxn id="114" idx="1"/>
          </p:cNvCxnSpPr>
          <p:nvPr/>
        </p:nvCxnSpPr>
        <p:spPr>
          <a:xfrm flipV="1">
            <a:off x="5539620" y="3563645"/>
            <a:ext cx="612224" cy="6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BCFA2B8-FC43-9F8D-EA8F-EA6B4964A98F}"/>
                  </a:ext>
                </a:extLst>
              </p:cNvPr>
              <p:cNvSpPr txBox="1"/>
              <p:nvPr/>
            </p:nvSpPr>
            <p:spPr>
              <a:xfrm>
                <a:off x="5993025" y="3972078"/>
                <a:ext cx="4631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BCFA2B8-FC43-9F8D-EA8F-EA6B4964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25" y="3972078"/>
                <a:ext cx="46313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B10B012E-5CB4-7CCE-EDC3-59EE36C4E12A}"/>
                  </a:ext>
                </a:extLst>
              </p:cNvPr>
              <p:cNvSpPr txBox="1"/>
              <p:nvPr/>
            </p:nvSpPr>
            <p:spPr>
              <a:xfrm>
                <a:off x="3271830" y="3334504"/>
                <a:ext cx="673774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𝑠𝑘𝑦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B10B012E-5CB4-7CCE-EDC3-59EE36C4E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0" y="3334504"/>
                <a:ext cx="673774" cy="357983"/>
              </a:xfrm>
              <a:prstGeom prst="rect">
                <a:avLst/>
              </a:prstGeom>
              <a:blipFill>
                <a:blip r:embed="rId10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6F8C45AA-1A7E-3825-BB28-E050BBCB9078}"/>
                  </a:ext>
                </a:extLst>
              </p:cNvPr>
              <p:cNvSpPr txBox="1"/>
              <p:nvPr/>
            </p:nvSpPr>
            <p:spPr>
              <a:xfrm>
                <a:off x="3253920" y="5124694"/>
                <a:ext cx="6251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𝑣𝑖𝑠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6F8C45AA-1A7E-3825-BB28-E050BBCB9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20" y="5124694"/>
                <a:ext cx="62510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文本框 170">
            <a:extLst>
              <a:ext uri="{FF2B5EF4-FFF2-40B4-BE49-F238E27FC236}">
                <a16:creationId xmlns:a16="http://schemas.microsoft.com/office/drawing/2014/main" id="{5A2B52F8-93DF-2BEE-FF09-7B37F4806C9B}"/>
              </a:ext>
            </a:extLst>
          </p:cNvPr>
          <p:cNvSpPr txBox="1"/>
          <p:nvPr/>
        </p:nvSpPr>
        <p:spPr>
          <a:xfrm>
            <a:off x="5124863" y="5836507"/>
            <a:ext cx="125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encoding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0B1C62AB-9CBC-6860-B2A5-03E8D26EF497}"/>
              </a:ext>
            </a:extLst>
          </p:cNvPr>
          <p:cNvCxnSpPr>
            <a:cxnSpLocks/>
            <a:stCxn id="114" idx="3"/>
            <a:endCxn id="25" idx="0"/>
          </p:cNvCxnSpPr>
          <p:nvPr/>
        </p:nvCxnSpPr>
        <p:spPr>
          <a:xfrm>
            <a:off x="6310594" y="3563645"/>
            <a:ext cx="820915" cy="793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左大括号 181">
            <a:extLst>
              <a:ext uri="{FF2B5EF4-FFF2-40B4-BE49-F238E27FC236}">
                <a16:creationId xmlns:a16="http://schemas.microsoft.com/office/drawing/2014/main" id="{FB0E374E-5C07-1028-8103-6BF3F6FA039D}"/>
              </a:ext>
            </a:extLst>
          </p:cNvPr>
          <p:cNvSpPr/>
          <p:nvPr/>
        </p:nvSpPr>
        <p:spPr>
          <a:xfrm>
            <a:off x="7435171" y="3136100"/>
            <a:ext cx="246196" cy="2648181"/>
          </a:xfrm>
          <a:prstGeom prst="leftBrace">
            <a:avLst>
              <a:gd name="adj1" fmla="val 87645"/>
              <a:gd name="adj2" fmla="val 5000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18324D53-6089-E86D-A7E1-24541BC8CBEB}"/>
              </a:ext>
            </a:extLst>
          </p:cNvPr>
          <p:cNvCxnSpPr>
            <a:cxnSpLocks/>
          </p:cNvCxnSpPr>
          <p:nvPr/>
        </p:nvCxnSpPr>
        <p:spPr>
          <a:xfrm>
            <a:off x="8286543" y="3433761"/>
            <a:ext cx="3483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0A508C35-C88F-4DE1-43BE-8E928CEFF177}"/>
              </a:ext>
            </a:extLst>
          </p:cNvPr>
          <p:cNvCxnSpPr>
            <a:cxnSpLocks/>
          </p:cNvCxnSpPr>
          <p:nvPr/>
        </p:nvCxnSpPr>
        <p:spPr>
          <a:xfrm>
            <a:off x="8279784" y="4379160"/>
            <a:ext cx="368277" cy="5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6EEFE83-BBC7-DCD6-A341-68860CFFD1FC}"/>
              </a:ext>
            </a:extLst>
          </p:cNvPr>
          <p:cNvCxnSpPr>
            <a:cxnSpLocks/>
          </p:cNvCxnSpPr>
          <p:nvPr/>
        </p:nvCxnSpPr>
        <p:spPr>
          <a:xfrm>
            <a:off x="8292997" y="5426038"/>
            <a:ext cx="355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9CF598E-9906-0F25-037C-4006615AF33D}"/>
                  </a:ext>
                </a:extLst>
              </p:cNvPr>
              <p:cNvSpPr txBox="1"/>
              <p:nvPr/>
            </p:nvSpPr>
            <p:spPr>
              <a:xfrm>
                <a:off x="8595885" y="3225170"/>
                <a:ext cx="449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9CF598E-9906-0F25-037C-4006615AF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885" y="3225170"/>
                <a:ext cx="449097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1FF9D667-A10B-A190-90C2-EB24AFFF5AA3}"/>
                  </a:ext>
                </a:extLst>
              </p:cNvPr>
              <p:cNvSpPr txBox="1"/>
              <p:nvPr/>
            </p:nvSpPr>
            <p:spPr>
              <a:xfrm>
                <a:off x="8617924" y="4181792"/>
                <a:ext cx="411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1FF9D667-A10B-A190-90C2-EB24AFFF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924" y="4181792"/>
                <a:ext cx="411395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309FF603-C182-7D4F-B7D0-9BDF9A0A4E33}"/>
                  </a:ext>
                </a:extLst>
              </p:cNvPr>
              <p:cNvSpPr txBox="1"/>
              <p:nvPr/>
            </p:nvSpPr>
            <p:spPr>
              <a:xfrm>
                <a:off x="8619911" y="5260381"/>
                <a:ext cx="674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𝑐𝑜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309FF603-C182-7D4F-B7D0-9BDF9A0A4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911" y="5260381"/>
                <a:ext cx="674095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13D3DC7E-4C54-BF99-AE03-D6CAD8270F3F}"/>
              </a:ext>
            </a:extLst>
          </p:cNvPr>
          <p:cNvCxnSpPr>
            <a:cxnSpLocks/>
            <a:stCxn id="142" idx="3"/>
            <a:endCxn id="387" idx="1"/>
          </p:cNvCxnSpPr>
          <p:nvPr/>
        </p:nvCxnSpPr>
        <p:spPr>
          <a:xfrm flipV="1">
            <a:off x="4217226" y="673736"/>
            <a:ext cx="261270" cy="3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FF1E5507-3FDA-32FD-513B-2FCA8EFB6A70}"/>
              </a:ext>
            </a:extLst>
          </p:cNvPr>
          <p:cNvCxnSpPr>
            <a:cxnSpLocks/>
            <a:stCxn id="141" idx="3"/>
            <a:endCxn id="388" idx="1"/>
          </p:cNvCxnSpPr>
          <p:nvPr/>
        </p:nvCxnSpPr>
        <p:spPr>
          <a:xfrm flipV="1">
            <a:off x="4231595" y="1397713"/>
            <a:ext cx="271234" cy="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4" name="图片 253">
            <a:extLst>
              <a:ext uri="{FF2B5EF4-FFF2-40B4-BE49-F238E27FC236}">
                <a16:creationId xmlns:a16="http://schemas.microsoft.com/office/drawing/2014/main" id="{BED0A6F8-2719-3657-A747-C41D31740D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90752" y="2977530"/>
            <a:ext cx="368277" cy="888934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88E85232-A194-C335-1E78-DD7C4595BF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02931" y="3956164"/>
            <a:ext cx="368277" cy="888934"/>
          </a:xfrm>
          <a:prstGeom prst="rect">
            <a:avLst/>
          </a:prstGeom>
        </p:spPr>
      </p:pic>
      <p:pic>
        <p:nvPicPr>
          <p:cNvPr id="256" name="图片 255">
            <a:extLst>
              <a:ext uri="{FF2B5EF4-FFF2-40B4-BE49-F238E27FC236}">
                <a16:creationId xmlns:a16="http://schemas.microsoft.com/office/drawing/2014/main" id="{A27727B2-3F2E-3B27-3460-4C757DD18D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95777" y="4988991"/>
            <a:ext cx="368277" cy="888934"/>
          </a:xfrm>
          <a:prstGeom prst="rect">
            <a:avLst/>
          </a:prstGeom>
        </p:spPr>
      </p:pic>
      <p:pic>
        <p:nvPicPr>
          <p:cNvPr id="258" name="图片 257">
            <a:extLst>
              <a:ext uri="{FF2B5EF4-FFF2-40B4-BE49-F238E27FC236}">
                <a16:creationId xmlns:a16="http://schemas.microsoft.com/office/drawing/2014/main" id="{3FAC7642-093A-757B-6D2F-D03A3801DB0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4910" y="2959377"/>
            <a:ext cx="787400" cy="1073150"/>
          </a:xfrm>
          <a:prstGeom prst="rect">
            <a:avLst/>
          </a:prstGeom>
        </p:spPr>
      </p:pic>
      <p:pic>
        <p:nvPicPr>
          <p:cNvPr id="259" name="图片 258">
            <a:extLst>
              <a:ext uri="{FF2B5EF4-FFF2-40B4-BE49-F238E27FC236}">
                <a16:creationId xmlns:a16="http://schemas.microsoft.com/office/drawing/2014/main" id="{9AF08E33-4A1B-D9B9-A4C4-8052E4A2E82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43156" y="2657668"/>
            <a:ext cx="473314" cy="645082"/>
          </a:xfrm>
          <a:prstGeom prst="rect">
            <a:avLst/>
          </a:prstGeom>
        </p:spPr>
      </p:pic>
      <p:sp>
        <p:nvSpPr>
          <p:cNvPr id="260" name="文本框 259">
            <a:extLst>
              <a:ext uri="{FF2B5EF4-FFF2-40B4-BE49-F238E27FC236}">
                <a16:creationId xmlns:a16="http://schemas.microsoft.com/office/drawing/2014/main" id="{26E525DD-062E-233D-70A5-555AC47EF0DB}"/>
              </a:ext>
            </a:extLst>
          </p:cNvPr>
          <p:cNvSpPr txBox="1"/>
          <p:nvPr/>
        </p:nvSpPr>
        <p:spPr>
          <a:xfrm>
            <a:off x="10869487" y="2876680"/>
            <a:ext cx="969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Oneformer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5DA44ADC-2702-D6E1-91A5-4D860E53F8C0}"/>
              </a:ext>
            </a:extLst>
          </p:cNvPr>
          <p:cNvGrpSpPr/>
          <p:nvPr/>
        </p:nvGrpSpPr>
        <p:grpSpPr>
          <a:xfrm>
            <a:off x="10335000" y="3423408"/>
            <a:ext cx="473314" cy="628375"/>
            <a:chOff x="1644861" y="3216275"/>
            <a:chExt cx="787400" cy="1073150"/>
          </a:xfrm>
        </p:grpSpPr>
        <p:pic>
          <p:nvPicPr>
            <p:cNvPr id="262" name="图片 261">
              <a:extLst>
                <a:ext uri="{FF2B5EF4-FFF2-40B4-BE49-F238E27FC236}">
                  <a16:creationId xmlns:a16="http://schemas.microsoft.com/office/drawing/2014/main" id="{2A3FF6D1-C891-B3A6-3174-625C946EE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44861" y="3216275"/>
              <a:ext cx="393700" cy="1073150"/>
            </a:xfrm>
            <a:prstGeom prst="rect">
              <a:avLst/>
            </a:prstGeom>
          </p:spPr>
        </p:pic>
        <p:pic>
          <p:nvPicPr>
            <p:cNvPr id="263" name="图片 262">
              <a:extLst>
                <a:ext uri="{FF2B5EF4-FFF2-40B4-BE49-F238E27FC236}">
                  <a16:creationId xmlns:a16="http://schemas.microsoft.com/office/drawing/2014/main" id="{7112FED9-0D42-5809-792E-101526C8B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2038561" y="3216275"/>
              <a:ext cx="393700" cy="1073150"/>
            </a:xfrm>
            <a:prstGeom prst="rect">
              <a:avLst/>
            </a:prstGeom>
          </p:spPr>
        </p:pic>
      </p:grpSp>
      <p:sp>
        <p:nvSpPr>
          <p:cNvPr id="265" name="文本框 264">
            <a:extLst>
              <a:ext uri="{FF2B5EF4-FFF2-40B4-BE49-F238E27FC236}">
                <a16:creationId xmlns:a16="http://schemas.microsoft.com/office/drawing/2014/main" id="{809BAC7C-A16F-EE2B-CBF8-B8556ECEDBDC}"/>
              </a:ext>
            </a:extLst>
          </p:cNvPr>
          <p:cNvSpPr txBox="1"/>
          <p:nvPr/>
        </p:nvSpPr>
        <p:spPr>
          <a:xfrm>
            <a:off x="10825092" y="3851581"/>
            <a:ext cx="1640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Lraspp+Mobilenet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C27449C7-49B5-C14D-3046-038C8178E1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08494" y="4964124"/>
            <a:ext cx="248138" cy="598947"/>
          </a:xfrm>
          <a:prstGeom prst="rect">
            <a:avLst/>
          </a:prstGeom>
        </p:spPr>
      </p:pic>
      <p:sp>
        <p:nvSpPr>
          <p:cNvPr id="267" name="文本框 266">
            <a:extLst>
              <a:ext uri="{FF2B5EF4-FFF2-40B4-BE49-F238E27FC236}">
                <a16:creationId xmlns:a16="http://schemas.microsoft.com/office/drawing/2014/main" id="{55C5F04C-9E75-4559-9529-995B00BB63C2}"/>
              </a:ext>
            </a:extLst>
          </p:cNvPr>
          <p:cNvSpPr txBox="1"/>
          <p:nvPr/>
        </p:nvSpPr>
        <p:spPr>
          <a:xfrm>
            <a:off x="10798250" y="5123549"/>
            <a:ext cx="50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8" name="图片 267">
            <a:extLst>
              <a:ext uri="{FF2B5EF4-FFF2-40B4-BE49-F238E27FC236}">
                <a16:creationId xmlns:a16="http://schemas.microsoft.com/office/drawing/2014/main" id="{C6507738-0F7C-4577-3A36-28ED9E5A8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898" y="5002202"/>
            <a:ext cx="105998" cy="627511"/>
          </a:xfrm>
          <a:prstGeom prst="rect">
            <a:avLst/>
          </a:prstGeom>
        </p:spPr>
      </p:pic>
      <p:sp>
        <p:nvSpPr>
          <p:cNvPr id="269" name="文本框 268">
            <a:extLst>
              <a:ext uri="{FF2B5EF4-FFF2-40B4-BE49-F238E27FC236}">
                <a16:creationId xmlns:a16="http://schemas.microsoft.com/office/drawing/2014/main" id="{16842E93-D63B-540C-2064-119AF3A3BA36}"/>
              </a:ext>
            </a:extLst>
          </p:cNvPr>
          <p:cNvSpPr txBox="1"/>
          <p:nvPr/>
        </p:nvSpPr>
        <p:spPr>
          <a:xfrm>
            <a:off x="10666030" y="5784161"/>
            <a:ext cx="1192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feature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9169CDE-8862-27C5-472E-686919A371B8}"/>
              </a:ext>
            </a:extLst>
          </p:cNvPr>
          <p:cNvGrpSpPr/>
          <p:nvPr/>
        </p:nvGrpSpPr>
        <p:grpSpPr>
          <a:xfrm>
            <a:off x="6416558" y="906999"/>
            <a:ext cx="2025338" cy="1283301"/>
            <a:chOff x="6045666" y="913243"/>
            <a:chExt cx="2025338" cy="1283301"/>
          </a:xfrm>
        </p:grpSpPr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427835B8-78AC-046F-C857-178EEABB84E0}"/>
                </a:ext>
              </a:extLst>
            </p:cNvPr>
            <p:cNvGrpSpPr/>
            <p:nvPr/>
          </p:nvGrpSpPr>
          <p:grpSpPr>
            <a:xfrm>
              <a:off x="6045666" y="913243"/>
              <a:ext cx="2025338" cy="1283301"/>
              <a:chOff x="2742625" y="2977320"/>
              <a:chExt cx="2842488" cy="1326911"/>
            </a:xfrm>
          </p:grpSpPr>
          <p:sp>
            <p:nvSpPr>
              <p:cNvPr id="227" name="矩形: 圆角 226">
                <a:extLst>
                  <a:ext uri="{FF2B5EF4-FFF2-40B4-BE49-F238E27FC236}">
                    <a16:creationId xmlns:a16="http://schemas.microsoft.com/office/drawing/2014/main" id="{B2248A64-0E97-0219-AC6C-A549A363A743}"/>
                  </a:ext>
                </a:extLst>
              </p:cNvPr>
              <p:cNvSpPr/>
              <p:nvPr/>
            </p:nvSpPr>
            <p:spPr>
              <a:xfrm>
                <a:off x="2742625" y="2977320"/>
                <a:ext cx="2842488" cy="132691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AC5BCAF-6C45-3A41-F8BD-462CCD91836A}"/>
                  </a:ext>
                </a:extLst>
              </p:cNvPr>
              <p:cNvSpPr txBox="1"/>
              <p:nvPr/>
            </p:nvSpPr>
            <p:spPr>
              <a:xfrm>
                <a:off x="3385229" y="3058687"/>
                <a:ext cx="1557282" cy="175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Gaussian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文本框 228">
                    <a:extLst>
                      <a:ext uri="{FF2B5EF4-FFF2-40B4-BE49-F238E27FC236}">
                        <a16:creationId xmlns:a16="http://schemas.microsoft.com/office/drawing/2014/main" id="{A5CD4F80-A7D7-9AE7-F20D-D929E88ECDDA}"/>
                      </a:ext>
                    </a:extLst>
                  </p:cNvPr>
                  <p:cNvSpPr txBox="1"/>
                  <p:nvPr/>
                </p:nvSpPr>
                <p:spPr>
                  <a:xfrm>
                    <a:off x="2867774" y="3247279"/>
                    <a:ext cx="2706638" cy="2101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文本框 228">
                    <a:extLst>
                      <a:ext uri="{FF2B5EF4-FFF2-40B4-BE49-F238E27FC236}">
                        <a16:creationId xmlns:a16="http://schemas.microsoft.com/office/drawing/2014/main" id="{A5CD4F80-A7D7-9AE7-F20D-D929E88EC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7774" y="3247279"/>
                    <a:ext cx="2706638" cy="21018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51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9E0C0D83-EDEC-1DEE-A3DC-DF5F84B3F5E9}"/>
                  </a:ext>
                </a:extLst>
              </p:cNvPr>
              <p:cNvSpPr txBox="1"/>
              <p:nvPr/>
            </p:nvSpPr>
            <p:spPr>
              <a:xfrm>
                <a:off x="3093252" y="3748698"/>
                <a:ext cx="259263" cy="175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7E30CC95-7F19-C5C0-16C8-CA7ED747874D}"/>
                </a:ext>
              </a:extLst>
            </p:cNvPr>
            <p:cNvGrpSpPr/>
            <p:nvPr/>
          </p:nvGrpSpPr>
          <p:grpSpPr>
            <a:xfrm>
              <a:off x="6669722" y="1563151"/>
              <a:ext cx="715232" cy="589846"/>
              <a:chOff x="3142271" y="3570819"/>
              <a:chExt cx="1320462" cy="1238368"/>
            </a:xfrm>
          </p:grpSpPr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330B5C89-68FE-843C-4522-4AD67CFFD373}"/>
                  </a:ext>
                </a:extLst>
              </p:cNvPr>
              <p:cNvSpPr/>
              <p:nvPr/>
            </p:nvSpPr>
            <p:spPr>
              <a:xfrm rot="14963810" flipV="1">
                <a:off x="3825805" y="4016913"/>
                <a:ext cx="648467" cy="3144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422D56F6-8D75-D89A-3CD4-EF545D6DDC77}"/>
                  </a:ext>
                </a:extLst>
              </p:cNvPr>
              <p:cNvSpPr/>
              <p:nvPr/>
            </p:nvSpPr>
            <p:spPr>
              <a:xfrm rot="19008414">
                <a:off x="3168940" y="3800057"/>
                <a:ext cx="648467" cy="33462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id="{109E576C-41BC-9178-50AB-4B4857F04F1C}"/>
                  </a:ext>
                </a:extLst>
              </p:cNvPr>
              <p:cNvGrpSpPr/>
              <p:nvPr/>
            </p:nvGrpSpPr>
            <p:grpSpPr>
              <a:xfrm>
                <a:off x="3142271" y="3570819"/>
                <a:ext cx="1320462" cy="1238368"/>
                <a:chOff x="5638801" y="1356809"/>
                <a:chExt cx="1420534" cy="1370023"/>
              </a:xfrm>
            </p:grpSpPr>
            <p:cxnSp>
              <p:nvCxnSpPr>
                <p:cNvPr id="276" name="直接连接符 275">
                  <a:extLst>
                    <a:ext uri="{FF2B5EF4-FFF2-40B4-BE49-F238E27FC236}">
                      <a16:creationId xmlns:a16="http://schemas.microsoft.com/office/drawing/2014/main" id="{DFDEE01C-7017-272F-C906-43AD67666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1597" y="1707570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接连接符 276">
                  <a:extLst>
                    <a:ext uri="{FF2B5EF4-FFF2-40B4-BE49-F238E27FC236}">
                      <a16:creationId xmlns:a16="http://schemas.microsoft.com/office/drawing/2014/main" id="{5A737075-F499-2AD4-BFCC-76FBCCB89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131966" y="2217201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接连接符 277">
                  <a:extLst>
                    <a:ext uri="{FF2B5EF4-FFF2-40B4-BE49-F238E27FC236}">
                      <a16:creationId xmlns:a16="http://schemas.microsoft.com/office/drawing/2014/main" id="{BD118807-D3E6-B4C9-C41D-5FF7F60DD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8432" y="2217201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连接符 278">
                  <a:extLst>
                    <a:ext uri="{FF2B5EF4-FFF2-40B4-BE49-F238E27FC236}">
                      <a16:creationId xmlns:a16="http://schemas.microsoft.com/office/drawing/2014/main" id="{90210A54-5670-7028-334F-A3F504C1A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801" y="2726832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连接符 279">
                  <a:extLst>
                    <a:ext uri="{FF2B5EF4-FFF2-40B4-BE49-F238E27FC236}">
                      <a16:creationId xmlns:a16="http://schemas.microsoft.com/office/drawing/2014/main" id="{6703727A-C12F-52F3-B3A3-1663DDB06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38801" y="1356809"/>
                  <a:ext cx="401273" cy="3346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连接符 280">
                  <a:extLst>
                    <a:ext uri="{FF2B5EF4-FFF2-40B4-BE49-F238E27FC236}">
                      <a16:creationId xmlns:a16="http://schemas.microsoft.com/office/drawing/2014/main" id="{1ED2B0FC-E2D9-3EED-B4E4-697E264C70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58063" y="1364877"/>
                  <a:ext cx="401272" cy="334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连接符 281">
                  <a:extLst>
                    <a:ext uri="{FF2B5EF4-FFF2-40B4-BE49-F238E27FC236}">
                      <a16:creationId xmlns:a16="http://schemas.microsoft.com/office/drawing/2014/main" id="{A884CB68-B875-48B6-634B-15DC09C83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58063" y="2356499"/>
                  <a:ext cx="401272" cy="334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直接连接符 282">
                  <a:extLst>
                    <a:ext uri="{FF2B5EF4-FFF2-40B4-BE49-F238E27FC236}">
                      <a16:creationId xmlns:a16="http://schemas.microsoft.com/office/drawing/2014/main" id="{8B0C1466-2DA8-8489-1A62-D03CC537D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49226" y="1874509"/>
                  <a:ext cx="101926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连接符 283">
                  <a:extLst>
                    <a:ext uri="{FF2B5EF4-FFF2-40B4-BE49-F238E27FC236}">
                      <a16:creationId xmlns:a16="http://schemas.microsoft.com/office/drawing/2014/main" id="{3BC81755-0A97-CC58-095C-D18EAC19B8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6296" y="1364878"/>
                  <a:ext cx="101926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椭圆 274">
                <a:extLst>
                  <a:ext uri="{FF2B5EF4-FFF2-40B4-BE49-F238E27FC236}">
                    <a16:creationId xmlns:a16="http://schemas.microsoft.com/office/drawing/2014/main" id="{40A068FC-7CCD-7E14-E993-C88E87C6D9E5}"/>
                  </a:ext>
                </a:extLst>
              </p:cNvPr>
              <p:cNvSpPr/>
              <p:nvPr/>
            </p:nvSpPr>
            <p:spPr>
              <a:xfrm rot="20604566">
                <a:off x="3334083" y="4275617"/>
                <a:ext cx="648467" cy="3346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0" name="文本框 289">
            <a:extLst>
              <a:ext uri="{FF2B5EF4-FFF2-40B4-BE49-F238E27FC236}">
                <a16:creationId xmlns:a16="http://schemas.microsoft.com/office/drawing/2014/main" id="{5812A025-896A-D8FA-D4F9-F0F86C88BDCD}"/>
              </a:ext>
            </a:extLst>
          </p:cNvPr>
          <p:cNvSpPr txBox="1"/>
          <p:nvPr/>
        </p:nvSpPr>
        <p:spPr>
          <a:xfrm>
            <a:off x="5646880" y="2624401"/>
            <a:ext cx="2295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 Modeling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2177C4B0-3593-46C4-16DF-AF001CD85324}"/>
              </a:ext>
            </a:extLst>
          </p:cNvPr>
          <p:cNvSpPr txBox="1"/>
          <p:nvPr/>
        </p:nvSpPr>
        <p:spPr>
          <a:xfrm>
            <a:off x="2113440" y="2772776"/>
            <a:ext cx="141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 Handling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56F268AE-1AFD-FF16-204E-263816F62455}"/>
              </a:ext>
            </a:extLst>
          </p:cNvPr>
          <p:cNvSpPr txBox="1"/>
          <p:nvPr/>
        </p:nvSpPr>
        <p:spPr>
          <a:xfrm>
            <a:off x="1986360" y="4561358"/>
            <a:ext cx="180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Objects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7" name="图片 296">
            <a:extLst>
              <a:ext uri="{FF2B5EF4-FFF2-40B4-BE49-F238E27FC236}">
                <a16:creationId xmlns:a16="http://schemas.microsoft.com/office/drawing/2014/main" id="{C4695D11-D337-B52C-70C3-3AB046C700F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52270" y="3081272"/>
            <a:ext cx="387350" cy="977900"/>
          </a:xfrm>
          <a:prstGeom prst="rect">
            <a:avLst/>
          </a:prstGeom>
        </p:spPr>
      </p:pic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D74A5547-D9EE-4A20-CF66-FBF20ED64FAD}"/>
              </a:ext>
            </a:extLst>
          </p:cNvPr>
          <p:cNvCxnSpPr>
            <a:cxnSpLocks/>
            <a:endCxn id="297" idx="1"/>
          </p:cNvCxnSpPr>
          <p:nvPr/>
        </p:nvCxnSpPr>
        <p:spPr>
          <a:xfrm>
            <a:off x="1079738" y="2560314"/>
            <a:ext cx="4072532" cy="1009908"/>
          </a:xfrm>
          <a:prstGeom prst="bentConnector3">
            <a:avLst>
              <a:gd name="adj1" fmla="val 71205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DCFF0A85-29A6-ACFF-90C1-3992BAEFA5E8}"/>
              </a:ext>
            </a:extLst>
          </p:cNvPr>
          <p:cNvGrpSpPr/>
          <p:nvPr/>
        </p:nvGrpSpPr>
        <p:grpSpPr>
          <a:xfrm>
            <a:off x="4103641" y="3910959"/>
            <a:ext cx="2279900" cy="2146057"/>
            <a:chOff x="304885" y="2821671"/>
            <a:chExt cx="2801684" cy="2714058"/>
          </a:xfrm>
        </p:grpSpPr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86FD3014-95DA-9BCF-E75D-BE591A5435F9}"/>
                </a:ext>
              </a:extLst>
            </p:cNvPr>
            <p:cNvSpPr/>
            <p:nvPr/>
          </p:nvSpPr>
          <p:spPr>
            <a:xfrm>
              <a:off x="1141519" y="3484033"/>
              <a:ext cx="1851448" cy="161713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D7D72696-46EE-1A2D-53FB-7464572DBA9F}"/>
                </a:ext>
              </a:extLst>
            </p:cNvPr>
            <p:cNvCxnSpPr>
              <a:cxnSpLocks/>
              <a:stCxn id="319" idx="1"/>
              <a:endCxn id="319" idx="3"/>
            </p:cNvCxnSpPr>
            <p:nvPr/>
          </p:nvCxnSpPr>
          <p:spPr>
            <a:xfrm>
              <a:off x="1141519" y="4292600"/>
              <a:ext cx="1851448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EA1E4014-D57C-6F00-CB63-5EFA089EA727}"/>
                </a:ext>
              </a:extLst>
            </p:cNvPr>
            <p:cNvCxnSpPr>
              <a:cxnSpLocks/>
              <a:stCxn id="319" idx="0"/>
              <a:endCxn id="319" idx="2"/>
            </p:cNvCxnSpPr>
            <p:nvPr/>
          </p:nvCxnSpPr>
          <p:spPr>
            <a:xfrm>
              <a:off x="2067243" y="3484033"/>
              <a:ext cx="0" cy="1617134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58DBA42A-CF6D-C738-CDCE-CE8075FAC0C7}"/>
                </a:ext>
              </a:extLst>
            </p:cNvPr>
            <p:cNvCxnSpPr>
              <a:cxnSpLocks/>
            </p:cNvCxnSpPr>
            <p:nvPr/>
          </p:nvCxnSpPr>
          <p:spPr>
            <a:xfrm>
              <a:off x="1628753" y="3484033"/>
              <a:ext cx="0" cy="1617134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11A2F545-F08C-D6E2-9501-97EAE22BBE22}"/>
                </a:ext>
              </a:extLst>
            </p:cNvPr>
            <p:cNvCxnSpPr>
              <a:cxnSpLocks/>
            </p:cNvCxnSpPr>
            <p:nvPr/>
          </p:nvCxnSpPr>
          <p:spPr>
            <a:xfrm>
              <a:off x="2521986" y="3484033"/>
              <a:ext cx="0" cy="1617134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579AA3B4-B757-D7D8-E868-18BDE20D3150}"/>
                </a:ext>
              </a:extLst>
            </p:cNvPr>
            <p:cNvCxnSpPr>
              <a:cxnSpLocks/>
            </p:cNvCxnSpPr>
            <p:nvPr/>
          </p:nvCxnSpPr>
          <p:spPr>
            <a:xfrm>
              <a:off x="1141519" y="3915833"/>
              <a:ext cx="1851448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5F2F183C-E74E-5A41-9E6B-59423BB037EE}"/>
                </a:ext>
              </a:extLst>
            </p:cNvPr>
            <p:cNvCxnSpPr>
              <a:cxnSpLocks/>
            </p:cNvCxnSpPr>
            <p:nvPr/>
          </p:nvCxnSpPr>
          <p:spPr>
            <a:xfrm>
              <a:off x="1141519" y="4703233"/>
              <a:ext cx="1851448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DEF2FB28-A2A3-E154-7157-C9F11ED58536}"/>
                </a:ext>
              </a:extLst>
            </p:cNvPr>
            <p:cNvSpPr/>
            <p:nvPr/>
          </p:nvSpPr>
          <p:spPr>
            <a:xfrm>
              <a:off x="1628753" y="3915833"/>
              <a:ext cx="893227" cy="787398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椭圆 326">
              <a:extLst>
                <a:ext uri="{FF2B5EF4-FFF2-40B4-BE49-F238E27FC236}">
                  <a16:creationId xmlns:a16="http://schemas.microsoft.com/office/drawing/2014/main" id="{9BA3D6E6-BDD1-A2AF-E8E4-3DA9049B51C3}"/>
                </a:ext>
              </a:extLst>
            </p:cNvPr>
            <p:cNvSpPr/>
            <p:nvPr/>
          </p:nvSpPr>
          <p:spPr>
            <a:xfrm>
              <a:off x="1531380" y="3816349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椭圆 327">
              <a:extLst>
                <a:ext uri="{FF2B5EF4-FFF2-40B4-BE49-F238E27FC236}">
                  <a16:creationId xmlns:a16="http://schemas.microsoft.com/office/drawing/2014/main" id="{1B7E54E9-61BE-72BE-A396-7B9B9FCF8EE9}"/>
                </a:ext>
              </a:extLst>
            </p:cNvPr>
            <p:cNvSpPr/>
            <p:nvPr/>
          </p:nvSpPr>
          <p:spPr>
            <a:xfrm>
              <a:off x="1515134" y="4603748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椭圆 328">
              <a:extLst>
                <a:ext uri="{FF2B5EF4-FFF2-40B4-BE49-F238E27FC236}">
                  <a16:creationId xmlns:a16="http://schemas.microsoft.com/office/drawing/2014/main" id="{C166A5C0-43BC-02BA-57C9-B1495B942348}"/>
                </a:ext>
              </a:extLst>
            </p:cNvPr>
            <p:cNvSpPr/>
            <p:nvPr/>
          </p:nvSpPr>
          <p:spPr>
            <a:xfrm>
              <a:off x="2427079" y="4610098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椭圆 329">
              <a:extLst>
                <a:ext uri="{FF2B5EF4-FFF2-40B4-BE49-F238E27FC236}">
                  <a16:creationId xmlns:a16="http://schemas.microsoft.com/office/drawing/2014/main" id="{61AA20C8-A6CB-8EED-6326-1A473E6CDD3A}"/>
                </a:ext>
              </a:extLst>
            </p:cNvPr>
            <p:cNvSpPr/>
            <p:nvPr/>
          </p:nvSpPr>
          <p:spPr>
            <a:xfrm>
              <a:off x="2408366" y="3819530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7DF63803-DE0D-EEB7-6933-5CD11DB3DD9E}"/>
                </a:ext>
              </a:extLst>
            </p:cNvPr>
            <p:cNvSpPr/>
            <p:nvPr/>
          </p:nvSpPr>
          <p:spPr>
            <a:xfrm>
              <a:off x="2059118" y="4292599"/>
              <a:ext cx="933847" cy="8085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椭圆 331">
              <a:extLst>
                <a:ext uri="{FF2B5EF4-FFF2-40B4-BE49-F238E27FC236}">
                  <a16:creationId xmlns:a16="http://schemas.microsoft.com/office/drawing/2014/main" id="{28180815-027D-9DF6-9F24-BBF2B394EFB6}"/>
                </a:ext>
              </a:extLst>
            </p:cNvPr>
            <p:cNvSpPr/>
            <p:nvPr/>
          </p:nvSpPr>
          <p:spPr>
            <a:xfrm>
              <a:off x="1961749" y="4188887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椭圆 332">
              <a:extLst>
                <a:ext uri="{FF2B5EF4-FFF2-40B4-BE49-F238E27FC236}">
                  <a16:creationId xmlns:a16="http://schemas.microsoft.com/office/drawing/2014/main" id="{6D3030AB-4B43-11A6-1B5C-1E76C7220892}"/>
                </a:ext>
              </a:extLst>
            </p:cNvPr>
            <p:cNvSpPr/>
            <p:nvPr/>
          </p:nvSpPr>
          <p:spPr>
            <a:xfrm>
              <a:off x="2870172" y="4205817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椭圆 333">
              <a:extLst>
                <a:ext uri="{FF2B5EF4-FFF2-40B4-BE49-F238E27FC236}">
                  <a16:creationId xmlns:a16="http://schemas.microsoft.com/office/drawing/2014/main" id="{FA32CDA3-9A21-998A-FD0D-EBAC4260B4EE}"/>
                </a:ext>
              </a:extLst>
            </p:cNvPr>
            <p:cNvSpPr/>
            <p:nvPr/>
          </p:nvSpPr>
          <p:spPr>
            <a:xfrm>
              <a:off x="1953639" y="4995333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4963E8FF-0419-E57D-09A2-C1A5AB0FDEA3}"/>
                </a:ext>
              </a:extLst>
            </p:cNvPr>
            <p:cNvSpPr/>
            <p:nvPr/>
          </p:nvSpPr>
          <p:spPr>
            <a:xfrm>
              <a:off x="2911836" y="5014383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6" name="连接符: 曲线 335">
              <a:extLst>
                <a:ext uri="{FF2B5EF4-FFF2-40B4-BE49-F238E27FC236}">
                  <a16:creationId xmlns:a16="http://schemas.microsoft.com/office/drawing/2014/main" id="{5E302A38-A0CA-EC43-EF00-B7E865423C6B}"/>
                </a:ext>
              </a:extLst>
            </p:cNvPr>
            <p:cNvCxnSpPr>
              <a:cxnSpLocks/>
              <a:endCxn id="337" idx="2"/>
            </p:cNvCxnSpPr>
            <p:nvPr/>
          </p:nvCxnSpPr>
          <p:spPr>
            <a:xfrm flipV="1">
              <a:off x="1288742" y="4547659"/>
              <a:ext cx="1038512" cy="72819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椭圆 336">
              <a:extLst>
                <a:ext uri="{FF2B5EF4-FFF2-40B4-BE49-F238E27FC236}">
                  <a16:creationId xmlns:a16="http://schemas.microsoft.com/office/drawing/2014/main" id="{FFB36D78-24FE-A7CE-DB92-C4BA129CCDD6}"/>
                </a:ext>
              </a:extLst>
            </p:cNvPr>
            <p:cNvSpPr/>
            <p:nvPr/>
          </p:nvSpPr>
          <p:spPr>
            <a:xfrm>
              <a:off x="2327254" y="4514851"/>
              <a:ext cx="58868" cy="656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文本框 337">
              <a:extLst>
                <a:ext uri="{FF2B5EF4-FFF2-40B4-BE49-F238E27FC236}">
                  <a16:creationId xmlns:a16="http://schemas.microsoft.com/office/drawing/2014/main" id="{565E4DB5-AF0C-B46D-56A8-512BC570B3A0}"/>
                </a:ext>
              </a:extLst>
            </p:cNvPr>
            <p:cNvSpPr txBox="1"/>
            <p:nvPr/>
          </p:nvSpPr>
          <p:spPr>
            <a:xfrm>
              <a:off x="304885" y="5204878"/>
              <a:ext cx="1296569" cy="330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anchor position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9" name="直接箭头连接符 338">
              <a:extLst>
                <a:ext uri="{FF2B5EF4-FFF2-40B4-BE49-F238E27FC236}">
                  <a16:creationId xmlns:a16="http://schemas.microsoft.com/office/drawing/2014/main" id="{4D9F3A11-1745-438B-A32C-D0D7F2283811}"/>
                </a:ext>
              </a:extLst>
            </p:cNvPr>
            <p:cNvCxnSpPr/>
            <p:nvPr/>
          </p:nvCxnSpPr>
          <p:spPr>
            <a:xfrm>
              <a:off x="1073551" y="3915832"/>
              <a:ext cx="0" cy="79374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箭头连接符 339">
              <a:extLst>
                <a:ext uri="{FF2B5EF4-FFF2-40B4-BE49-F238E27FC236}">
                  <a16:creationId xmlns:a16="http://schemas.microsoft.com/office/drawing/2014/main" id="{775441FF-ADDA-6385-DE42-534130242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243" y="3408898"/>
              <a:ext cx="9257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BBCB71F5-BCF5-4BCE-8B21-66D0965E0330}"/>
                    </a:ext>
                  </a:extLst>
                </p:cNvPr>
                <p:cNvSpPr txBox="1"/>
                <p:nvPr/>
              </p:nvSpPr>
              <p:spPr>
                <a:xfrm>
                  <a:off x="589872" y="3925900"/>
                  <a:ext cx="539902" cy="827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BBCB71F5-BCF5-4BCE-8B21-66D0965E0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72" y="3925900"/>
                  <a:ext cx="539902" cy="82720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046E4AF7-5948-36D1-D986-DB1478ADE62B}"/>
                    </a:ext>
                  </a:extLst>
                </p:cNvPr>
                <p:cNvSpPr txBox="1"/>
                <p:nvPr/>
              </p:nvSpPr>
              <p:spPr>
                <a:xfrm>
                  <a:off x="2276750" y="2821671"/>
                  <a:ext cx="508621" cy="8286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046E4AF7-5948-36D1-D986-DB1478ADE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750" y="2821671"/>
                  <a:ext cx="508621" cy="82866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2" name="图片 361">
            <a:extLst>
              <a:ext uri="{FF2B5EF4-FFF2-40B4-BE49-F238E27FC236}">
                <a16:creationId xmlns:a16="http://schemas.microsoft.com/office/drawing/2014/main" id="{BBC4CECD-B297-8541-4574-1A3FB7E4E0D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86417" y="4090409"/>
            <a:ext cx="314356" cy="793619"/>
          </a:xfrm>
          <a:prstGeom prst="rect">
            <a:avLst/>
          </a:prstGeom>
        </p:spPr>
      </p:pic>
      <p:sp>
        <p:nvSpPr>
          <p:cNvPr id="364" name="文本框 363">
            <a:extLst>
              <a:ext uri="{FF2B5EF4-FFF2-40B4-BE49-F238E27FC236}">
                <a16:creationId xmlns:a16="http://schemas.microsoft.com/office/drawing/2014/main" id="{1AEEBF6E-06EB-E78F-EDF3-2DE741AFEC6D}"/>
              </a:ext>
            </a:extLst>
          </p:cNvPr>
          <p:cNvSpPr txBox="1"/>
          <p:nvPr/>
        </p:nvSpPr>
        <p:spPr>
          <a:xfrm>
            <a:off x="10806668" y="4553794"/>
            <a:ext cx="1640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2" name="连接符: 肘形 371">
            <a:extLst>
              <a:ext uri="{FF2B5EF4-FFF2-40B4-BE49-F238E27FC236}">
                <a16:creationId xmlns:a16="http://schemas.microsoft.com/office/drawing/2014/main" id="{0821D9BF-CF98-528D-F299-29AB203310D3}"/>
              </a:ext>
            </a:extLst>
          </p:cNvPr>
          <p:cNvCxnSpPr>
            <a:cxnSpLocks/>
            <a:stCxn id="268" idx="3"/>
            <a:endCxn id="25" idx="4"/>
          </p:cNvCxnSpPr>
          <p:nvPr/>
        </p:nvCxnSpPr>
        <p:spPr>
          <a:xfrm flipV="1">
            <a:off x="6940896" y="4563896"/>
            <a:ext cx="190613" cy="75206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连接符: 肘形 373">
            <a:extLst>
              <a:ext uri="{FF2B5EF4-FFF2-40B4-BE49-F238E27FC236}">
                <a16:creationId xmlns:a16="http://schemas.microsoft.com/office/drawing/2014/main" id="{EEC46173-3CDD-BD1C-1F96-F91C0CC4E280}"/>
              </a:ext>
            </a:extLst>
          </p:cNvPr>
          <p:cNvCxnSpPr>
            <a:cxnSpLocks/>
            <a:stCxn id="333" idx="6"/>
            <a:endCxn id="268" idx="1"/>
          </p:cNvCxnSpPr>
          <p:nvPr/>
        </p:nvCxnSpPr>
        <p:spPr>
          <a:xfrm>
            <a:off x="6349636" y="5084091"/>
            <a:ext cx="485262" cy="231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8849D273-B8A5-28C0-4281-266512A0E4F9}"/>
                  </a:ext>
                </a:extLst>
              </p:cNvPr>
              <p:cNvSpPr txBox="1"/>
              <p:nvPr/>
            </p:nvSpPr>
            <p:spPr>
              <a:xfrm>
                <a:off x="6655496" y="5603106"/>
                <a:ext cx="463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8849D273-B8A5-28C0-4281-266512A0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496" y="5603106"/>
                <a:ext cx="46326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6" name="图片 385">
            <a:extLst>
              <a:ext uri="{FF2B5EF4-FFF2-40B4-BE49-F238E27FC236}">
                <a16:creationId xmlns:a16="http://schemas.microsoft.com/office/drawing/2014/main" id="{7EBDFDB6-8C75-D1DF-88C5-94A9A9463F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0421" y="5608906"/>
            <a:ext cx="105998" cy="6275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3B4BA570-2576-2AC3-C67B-34192829326D}"/>
                  </a:ext>
                </a:extLst>
              </p:cNvPr>
              <p:cNvSpPr txBox="1"/>
              <p:nvPr/>
            </p:nvSpPr>
            <p:spPr>
              <a:xfrm>
                <a:off x="4478496" y="494744"/>
                <a:ext cx="673774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𝑠𝑘𝑦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3B4BA570-2576-2AC3-C67B-34192829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496" y="494744"/>
                <a:ext cx="673774" cy="357983"/>
              </a:xfrm>
              <a:prstGeom prst="rect">
                <a:avLst/>
              </a:prstGeom>
              <a:blipFill>
                <a:blip r:embed="rId22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8085A5C8-BBB3-A162-C851-50846A988B41}"/>
                  </a:ext>
                </a:extLst>
              </p:cNvPr>
              <p:cNvSpPr txBox="1"/>
              <p:nvPr/>
            </p:nvSpPr>
            <p:spPr>
              <a:xfrm>
                <a:off x="4502829" y="1228436"/>
                <a:ext cx="6251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𝑣𝑖𝑠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8085A5C8-BBB3-A162-C851-50846A988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829" y="1228436"/>
                <a:ext cx="62510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A663D02-7CAF-3E45-829C-4083A9025565}"/>
                  </a:ext>
                </a:extLst>
              </p:cNvPr>
              <p:cNvSpPr txBox="1"/>
              <p:nvPr/>
            </p:nvSpPr>
            <p:spPr>
              <a:xfrm>
                <a:off x="8966786" y="3453829"/>
                <a:ext cx="11596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=0,1,∙∙∙,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A663D02-7CAF-3E45-829C-4083A902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786" y="3453829"/>
                <a:ext cx="1159613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4A5E504F-9A5B-17FA-3FBE-5A3EF1C4DE3F}"/>
              </a:ext>
            </a:extLst>
          </p:cNvPr>
          <p:cNvSpPr/>
          <p:nvPr/>
        </p:nvSpPr>
        <p:spPr>
          <a:xfrm rot="19008414">
            <a:off x="8969132" y="3988731"/>
            <a:ext cx="600898" cy="26723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9D0D06-8FE0-52D1-D0D0-0E9D46189D2A}"/>
                  </a:ext>
                </a:extLst>
              </p:cNvPr>
              <p:cNvSpPr txBox="1"/>
              <p:nvPr/>
            </p:nvSpPr>
            <p:spPr>
              <a:xfrm>
                <a:off x="8953421" y="4984525"/>
                <a:ext cx="1225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9D0D06-8FE0-52D1-D0D0-0E9D46189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421" y="4984525"/>
                <a:ext cx="1225977" cy="307777"/>
              </a:xfrm>
              <a:prstGeom prst="rect">
                <a:avLst/>
              </a:prstGeom>
              <a:blipFill>
                <a:blip r:embed="rId25"/>
                <a:stretch>
                  <a:fillRect l="-1493"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DEBD62D6-0E27-5616-1CE0-0A1A42199C42}"/>
              </a:ext>
            </a:extLst>
          </p:cNvPr>
          <p:cNvSpPr/>
          <p:nvPr/>
        </p:nvSpPr>
        <p:spPr>
          <a:xfrm rot="20604566">
            <a:off x="9207524" y="4529634"/>
            <a:ext cx="600898" cy="267236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328FE22-2A6B-6829-57DD-F70A5C73E92B}"/>
              </a:ext>
            </a:extLst>
          </p:cNvPr>
          <p:cNvSpPr/>
          <p:nvPr/>
        </p:nvSpPr>
        <p:spPr>
          <a:xfrm rot="14963810" flipV="1">
            <a:off x="9534962" y="3956362"/>
            <a:ext cx="517871" cy="29137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32A706D-0986-44AE-4792-18628D85526C}"/>
              </a:ext>
            </a:extLst>
          </p:cNvPr>
          <p:cNvGrpSpPr/>
          <p:nvPr/>
        </p:nvGrpSpPr>
        <p:grpSpPr>
          <a:xfrm>
            <a:off x="7022285" y="4357344"/>
            <a:ext cx="218447" cy="206552"/>
            <a:chOff x="3820234" y="3886427"/>
            <a:chExt cx="1834280" cy="184051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9877736-9526-C363-D1DC-13807528B9CE}"/>
                </a:ext>
              </a:extLst>
            </p:cNvPr>
            <p:cNvSpPr/>
            <p:nvPr/>
          </p:nvSpPr>
          <p:spPr>
            <a:xfrm>
              <a:off x="3820234" y="3886427"/>
              <a:ext cx="1834280" cy="18405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8A7673F-583B-8AF8-F088-4835A797FF47}"/>
                </a:ext>
              </a:extLst>
            </p:cNvPr>
            <p:cNvCxnSpPr>
              <a:cxnSpLocks/>
              <a:stCxn id="25" idx="2"/>
              <a:endCxn id="25" idx="6"/>
            </p:cNvCxnSpPr>
            <p:nvPr/>
          </p:nvCxnSpPr>
          <p:spPr>
            <a:xfrm>
              <a:off x="3820234" y="4806683"/>
              <a:ext cx="1834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EC6B41-BCB5-C2B0-879A-F8E194AB6010}"/>
                </a:ext>
              </a:extLst>
            </p:cNvPr>
            <p:cNvCxnSpPr>
              <a:cxnSpLocks/>
              <a:stCxn id="25" idx="0"/>
              <a:endCxn id="25" idx="4"/>
            </p:cNvCxnSpPr>
            <p:nvPr/>
          </p:nvCxnSpPr>
          <p:spPr>
            <a:xfrm>
              <a:off x="4737374" y="3886427"/>
              <a:ext cx="0" cy="18405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583F479-838F-F2DA-DAAF-74EFAFDA5118}"/>
              </a:ext>
            </a:extLst>
          </p:cNvPr>
          <p:cNvSpPr txBox="1"/>
          <p:nvPr/>
        </p:nvSpPr>
        <p:spPr>
          <a:xfrm>
            <a:off x="6517048" y="4303896"/>
            <a:ext cx="551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618BACF-1848-9101-8FAF-F4DBE1AB0E72}"/>
              </a:ext>
            </a:extLst>
          </p:cNvPr>
          <p:cNvCxnSpPr>
            <a:cxnSpLocks/>
            <a:stCxn id="143" idx="3"/>
            <a:endCxn id="227" idx="1"/>
          </p:cNvCxnSpPr>
          <p:nvPr/>
        </p:nvCxnSpPr>
        <p:spPr>
          <a:xfrm flipV="1">
            <a:off x="4208802" y="1548650"/>
            <a:ext cx="2207756" cy="525556"/>
          </a:xfrm>
          <a:prstGeom prst="bentConnector3">
            <a:avLst>
              <a:gd name="adj1" fmla="val 81348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23D60D1-D3D5-02F3-7C32-DBF72E52CFE9}"/>
              </a:ext>
            </a:extLst>
          </p:cNvPr>
          <p:cNvCxnSpPr>
            <a:cxnSpLocks/>
            <a:stCxn id="227" idx="3"/>
            <a:endCxn id="24" idx="1"/>
          </p:cNvCxnSpPr>
          <p:nvPr/>
        </p:nvCxnSpPr>
        <p:spPr>
          <a:xfrm flipV="1">
            <a:off x="8441896" y="1532130"/>
            <a:ext cx="1529863" cy="165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45DBDA88-6FE6-4C2D-E29A-535480A305F0}"/>
              </a:ext>
            </a:extLst>
          </p:cNvPr>
          <p:cNvSpPr/>
          <p:nvPr/>
        </p:nvSpPr>
        <p:spPr>
          <a:xfrm>
            <a:off x="7048096" y="527286"/>
            <a:ext cx="735713" cy="287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B1A268BF-3E9E-2E33-F740-3B16209EC8D5}"/>
              </a:ext>
            </a:extLst>
          </p:cNvPr>
          <p:cNvCxnSpPr>
            <a:cxnSpLocks/>
            <a:stCxn id="387" idx="3"/>
            <a:endCxn id="60" idx="1"/>
          </p:cNvCxnSpPr>
          <p:nvPr/>
        </p:nvCxnSpPr>
        <p:spPr>
          <a:xfrm flipV="1">
            <a:off x="5152269" y="671180"/>
            <a:ext cx="1895827" cy="26341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2BB229A7-1B95-4C93-0C93-50DCE8A4B76B}"/>
              </a:ext>
            </a:extLst>
          </p:cNvPr>
          <p:cNvCxnSpPr>
            <a:cxnSpLocks/>
            <a:stCxn id="388" idx="3"/>
            <a:endCxn id="60" idx="1"/>
          </p:cNvCxnSpPr>
          <p:nvPr/>
        </p:nvCxnSpPr>
        <p:spPr>
          <a:xfrm flipV="1">
            <a:off x="5127936" y="671180"/>
            <a:ext cx="1920160" cy="97323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702F30CC-90A9-2DA5-C650-DF50FFA4429B}"/>
              </a:ext>
            </a:extLst>
          </p:cNvPr>
          <p:cNvCxnSpPr>
            <a:cxnSpLocks/>
            <a:stCxn id="24" idx="0"/>
            <a:endCxn id="60" idx="3"/>
          </p:cNvCxnSpPr>
          <p:nvPr/>
        </p:nvCxnSpPr>
        <p:spPr>
          <a:xfrm rot="16200000" flipV="1">
            <a:off x="9162911" y="-707922"/>
            <a:ext cx="256238" cy="3014441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4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15B4CBF-8E36-E210-1F74-8DCAE03AE0EF}"/>
              </a:ext>
            </a:extLst>
          </p:cNvPr>
          <p:cNvGrpSpPr/>
          <p:nvPr/>
        </p:nvGrpSpPr>
        <p:grpSpPr>
          <a:xfrm>
            <a:off x="1010051" y="1082558"/>
            <a:ext cx="2842489" cy="1326911"/>
            <a:chOff x="2855629" y="2970081"/>
            <a:chExt cx="2842489" cy="132691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F232D96-429B-6ED6-3E61-DBF90FB4F19C}"/>
                </a:ext>
              </a:extLst>
            </p:cNvPr>
            <p:cNvSpPr/>
            <p:nvPr/>
          </p:nvSpPr>
          <p:spPr>
            <a:xfrm>
              <a:off x="2855629" y="2970081"/>
              <a:ext cx="2842489" cy="132691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AAAC1A0-8737-9405-BB62-4A4111018C66}"/>
                </a:ext>
              </a:extLst>
            </p:cNvPr>
            <p:cNvSpPr txBox="1"/>
            <p:nvPr/>
          </p:nvSpPr>
          <p:spPr>
            <a:xfrm>
              <a:off x="3474331" y="3059668"/>
              <a:ext cx="14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3D Gaussian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7E67EE4-214B-6B17-095A-182C186C1709}"/>
                    </a:ext>
                  </a:extLst>
                </p:cNvPr>
                <p:cNvSpPr txBox="1"/>
                <p:nvPr/>
              </p:nvSpPr>
              <p:spPr>
                <a:xfrm>
                  <a:off x="3211535" y="3385260"/>
                  <a:ext cx="1933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7E67EE4-214B-6B17-095A-182C186C1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535" y="3385260"/>
                  <a:ext cx="193335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B29F764-8FCA-277D-20A6-25ECC7BE78E3}"/>
                </a:ext>
              </a:extLst>
            </p:cNvPr>
            <p:cNvSpPr txBox="1"/>
            <p:nvPr/>
          </p:nvSpPr>
          <p:spPr>
            <a:xfrm>
              <a:off x="2987097" y="3754592"/>
              <a:ext cx="2579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Rasterization with depth</a:t>
              </a:r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A10D529-714A-DED9-9DCE-C04BB501B256}"/>
              </a:ext>
            </a:extLst>
          </p:cNvPr>
          <p:cNvGrpSpPr/>
          <p:nvPr/>
        </p:nvGrpSpPr>
        <p:grpSpPr>
          <a:xfrm>
            <a:off x="4861032" y="1332290"/>
            <a:ext cx="930968" cy="904111"/>
            <a:chOff x="3142271" y="3570820"/>
            <a:chExt cx="1320462" cy="123836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501FC60-26D6-874B-03CE-9BB46E457D3D}"/>
                </a:ext>
              </a:extLst>
            </p:cNvPr>
            <p:cNvSpPr/>
            <p:nvPr/>
          </p:nvSpPr>
          <p:spPr>
            <a:xfrm rot="14963810" flipV="1">
              <a:off x="3825805" y="4016913"/>
              <a:ext cx="648467" cy="3144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6D50D6E-5F81-8425-97CE-4E0147DB8EC4}"/>
                </a:ext>
              </a:extLst>
            </p:cNvPr>
            <p:cNvSpPr/>
            <p:nvPr/>
          </p:nvSpPr>
          <p:spPr>
            <a:xfrm rot="19008414">
              <a:off x="3168940" y="3800057"/>
              <a:ext cx="648467" cy="3346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8DD4C7B-3011-BDA0-0E4B-0084976AAB64}"/>
                </a:ext>
              </a:extLst>
            </p:cNvPr>
            <p:cNvGrpSpPr/>
            <p:nvPr/>
          </p:nvGrpSpPr>
          <p:grpSpPr>
            <a:xfrm>
              <a:off x="3142271" y="3570820"/>
              <a:ext cx="1320462" cy="1238366"/>
              <a:chOff x="5638801" y="1356811"/>
              <a:chExt cx="1420534" cy="1370021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AEDE8A7-4A86-5EAC-98CF-6EF11852E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1597" y="1707570"/>
                <a:ext cx="10192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89E93642-AF35-F718-5607-48566F3D46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131966" y="2217201"/>
                <a:ext cx="10192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2F5294E-89D1-A63A-3277-ACB5925912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148432" y="2217201"/>
                <a:ext cx="10192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951741C-7D72-877B-2152-48DB1519E3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801" y="2726832"/>
                <a:ext cx="10192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9D797716-354F-9CF0-3003-E81E1BB32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8801" y="1356811"/>
                <a:ext cx="401272" cy="33462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8B9C13F0-41B6-42D1-172B-D555C3266D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58063" y="1364877"/>
                <a:ext cx="401272" cy="33462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9DE45F13-7BDE-C0F1-9DFB-2A882E7548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58063" y="2356499"/>
                <a:ext cx="401272" cy="33462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576579D-0FCF-6367-F37D-96614CE94E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49226" y="1874508"/>
                <a:ext cx="10192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09E966BD-EDC5-30A4-1FAE-3F10C04AF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6296" y="1364877"/>
                <a:ext cx="10192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3AAB4CB-F027-870E-0EDC-D173307C8A18}"/>
                </a:ext>
              </a:extLst>
            </p:cNvPr>
            <p:cNvSpPr/>
            <p:nvPr/>
          </p:nvSpPr>
          <p:spPr>
            <a:xfrm rot="20604566">
              <a:off x="3334083" y="4275617"/>
              <a:ext cx="648467" cy="33462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A7CF5AF-ADFD-7C58-E851-8396519BE23E}"/>
              </a:ext>
            </a:extLst>
          </p:cNvPr>
          <p:cNvGrpSpPr/>
          <p:nvPr/>
        </p:nvGrpSpPr>
        <p:grpSpPr>
          <a:xfrm>
            <a:off x="901700" y="3391279"/>
            <a:ext cx="2204869" cy="2152129"/>
            <a:chOff x="397088" y="2821671"/>
            <a:chExt cx="2709481" cy="2721737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5143D5-5507-5D41-F773-FCAE360AC6D2}"/>
                </a:ext>
              </a:extLst>
            </p:cNvPr>
            <p:cNvSpPr/>
            <p:nvPr/>
          </p:nvSpPr>
          <p:spPr>
            <a:xfrm>
              <a:off x="1141519" y="3484033"/>
              <a:ext cx="1851448" cy="161713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7572CEF-8D71-E317-40E1-D9851DC3B518}"/>
                </a:ext>
              </a:extLst>
            </p:cNvPr>
            <p:cNvCxnSpPr>
              <a:cxnSpLocks/>
              <a:stCxn id="42" idx="1"/>
              <a:endCxn id="42" idx="3"/>
            </p:cNvCxnSpPr>
            <p:nvPr/>
          </p:nvCxnSpPr>
          <p:spPr>
            <a:xfrm>
              <a:off x="1141519" y="4292600"/>
              <a:ext cx="1851448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7B8C80-8924-8F54-905E-093DB32AE484}"/>
                </a:ext>
              </a:extLst>
            </p:cNvPr>
            <p:cNvCxnSpPr>
              <a:cxnSpLocks/>
              <a:stCxn id="42" idx="0"/>
              <a:endCxn id="42" idx="2"/>
            </p:cNvCxnSpPr>
            <p:nvPr/>
          </p:nvCxnSpPr>
          <p:spPr>
            <a:xfrm>
              <a:off x="2067243" y="3484033"/>
              <a:ext cx="0" cy="1617134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2245BBC-E106-9A05-295F-AAFDC90F8F01}"/>
                </a:ext>
              </a:extLst>
            </p:cNvPr>
            <p:cNvCxnSpPr>
              <a:cxnSpLocks/>
            </p:cNvCxnSpPr>
            <p:nvPr/>
          </p:nvCxnSpPr>
          <p:spPr>
            <a:xfrm>
              <a:off x="1628753" y="3484033"/>
              <a:ext cx="0" cy="1617134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4C36820-6CF7-A4A3-BC16-347399F8AC70}"/>
                </a:ext>
              </a:extLst>
            </p:cNvPr>
            <p:cNvCxnSpPr>
              <a:cxnSpLocks/>
            </p:cNvCxnSpPr>
            <p:nvPr/>
          </p:nvCxnSpPr>
          <p:spPr>
            <a:xfrm>
              <a:off x="2521986" y="3484033"/>
              <a:ext cx="0" cy="1617134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8ED17A1-0AD7-A1F7-3462-D993AF4FA7CF}"/>
                </a:ext>
              </a:extLst>
            </p:cNvPr>
            <p:cNvCxnSpPr>
              <a:cxnSpLocks/>
            </p:cNvCxnSpPr>
            <p:nvPr/>
          </p:nvCxnSpPr>
          <p:spPr>
            <a:xfrm>
              <a:off x="1141519" y="3915833"/>
              <a:ext cx="1851448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6BF006E-6B8A-006B-DD6F-7992C2D527C0}"/>
                </a:ext>
              </a:extLst>
            </p:cNvPr>
            <p:cNvCxnSpPr>
              <a:cxnSpLocks/>
            </p:cNvCxnSpPr>
            <p:nvPr/>
          </p:nvCxnSpPr>
          <p:spPr>
            <a:xfrm>
              <a:off x="1141519" y="4703233"/>
              <a:ext cx="1851448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1C5C3F6-3766-D988-D05A-F647432EA59F}"/>
                </a:ext>
              </a:extLst>
            </p:cNvPr>
            <p:cNvSpPr/>
            <p:nvPr/>
          </p:nvSpPr>
          <p:spPr>
            <a:xfrm>
              <a:off x="1628753" y="3915833"/>
              <a:ext cx="893227" cy="787398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785458F-B7C2-58B9-9A11-9809AA53C138}"/>
                </a:ext>
              </a:extLst>
            </p:cNvPr>
            <p:cNvSpPr/>
            <p:nvPr/>
          </p:nvSpPr>
          <p:spPr>
            <a:xfrm>
              <a:off x="1531380" y="3816349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D05B358-86DB-25A7-37D8-0AED5FFCB3F4}"/>
                </a:ext>
              </a:extLst>
            </p:cNvPr>
            <p:cNvSpPr/>
            <p:nvPr/>
          </p:nvSpPr>
          <p:spPr>
            <a:xfrm>
              <a:off x="1515134" y="4603748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3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39B4559-F510-72A5-F973-6C7DD0F7C590}"/>
                </a:ext>
              </a:extLst>
            </p:cNvPr>
            <p:cNvSpPr/>
            <p:nvPr/>
          </p:nvSpPr>
          <p:spPr>
            <a:xfrm>
              <a:off x="2427079" y="4610098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6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2576B9D-B16D-21DE-BBF5-E0E898E0C54B}"/>
                </a:ext>
              </a:extLst>
            </p:cNvPr>
            <p:cNvSpPr/>
            <p:nvPr/>
          </p:nvSpPr>
          <p:spPr>
            <a:xfrm>
              <a:off x="2408366" y="3819530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AD4F08F-B61B-6093-54E0-8BBC4B495F56}"/>
                </a:ext>
              </a:extLst>
            </p:cNvPr>
            <p:cNvSpPr/>
            <p:nvPr/>
          </p:nvSpPr>
          <p:spPr>
            <a:xfrm>
              <a:off x="2059118" y="4292599"/>
              <a:ext cx="933847" cy="8085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CA786FF-BF97-AA60-E958-2AAABBACEA7B}"/>
                </a:ext>
              </a:extLst>
            </p:cNvPr>
            <p:cNvSpPr/>
            <p:nvPr/>
          </p:nvSpPr>
          <p:spPr>
            <a:xfrm>
              <a:off x="1961749" y="4188887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8B533C7-13E9-3923-3D04-0F448781C737}"/>
                </a:ext>
              </a:extLst>
            </p:cNvPr>
            <p:cNvSpPr/>
            <p:nvPr/>
          </p:nvSpPr>
          <p:spPr>
            <a:xfrm>
              <a:off x="2870172" y="4205817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4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27A30E68-84C3-4E57-5ACD-F15FF29CC221}"/>
                </a:ext>
              </a:extLst>
            </p:cNvPr>
            <p:cNvSpPr/>
            <p:nvPr/>
          </p:nvSpPr>
          <p:spPr>
            <a:xfrm>
              <a:off x="1953639" y="4995333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4DE9D0D-FD4C-5328-84CA-72222DFBB418}"/>
                </a:ext>
              </a:extLst>
            </p:cNvPr>
            <p:cNvSpPr/>
            <p:nvPr/>
          </p:nvSpPr>
          <p:spPr>
            <a:xfrm>
              <a:off x="2911836" y="5014383"/>
              <a:ext cx="194733" cy="1989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7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连接符: 曲线 81">
              <a:extLst>
                <a:ext uri="{FF2B5EF4-FFF2-40B4-BE49-F238E27FC236}">
                  <a16:creationId xmlns:a16="http://schemas.microsoft.com/office/drawing/2014/main" id="{844BFA7D-87D2-C1F2-93A6-52FFCE907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866" y="4547659"/>
              <a:ext cx="1617388" cy="857250"/>
            </a:xfrm>
            <a:prstGeom prst="curvedConnector3">
              <a:avLst>
                <a:gd name="adj1" fmla="val 641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509B2E8-FF87-674D-557D-40ADB7AD0EC9}"/>
                </a:ext>
              </a:extLst>
            </p:cNvPr>
            <p:cNvSpPr/>
            <p:nvPr/>
          </p:nvSpPr>
          <p:spPr>
            <a:xfrm>
              <a:off x="2327254" y="4514851"/>
              <a:ext cx="58868" cy="656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0C6A863C-B61B-C612-CA47-852782F25A13}"/>
                    </a:ext>
                  </a:extLst>
                </p:cNvPr>
                <p:cNvSpPr txBox="1"/>
                <p:nvPr/>
              </p:nvSpPr>
              <p:spPr>
                <a:xfrm>
                  <a:off x="397088" y="5266409"/>
                  <a:ext cx="3147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0C6A863C-B61B-C612-CA47-852782F25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88" y="5266409"/>
                  <a:ext cx="314765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EB9A2E91-5EC6-1EFA-EE35-68A933307B7C}"/>
                </a:ext>
              </a:extLst>
            </p:cNvPr>
            <p:cNvCxnSpPr/>
            <p:nvPr/>
          </p:nvCxnSpPr>
          <p:spPr>
            <a:xfrm>
              <a:off x="1073551" y="3915832"/>
              <a:ext cx="0" cy="79374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F2E2B95E-C794-FC17-1938-B2C465714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243" y="3408898"/>
              <a:ext cx="9257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0569F13A-949D-6321-44A8-AC5A5DED1898}"/>
                    </a:ext>
                  </a:extLst>
                </p:cNvPr>
                <p:cNvSpPr txBox="1"/>
                <p:nvPr/>
              </p:nvSpPr>
              <p:spPr>
                <a:xfrm>
                  <a:off x="589872" y="3925900"/>
                  <a:ext cx="547585" cy="654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zh-CN" sz="1200" b="0" dirty="0"/>
                </a:p>
                <a:p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0569F13A-949D-6321-44A8-AC5A5DED1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72" y="3925900"/>
                  <a:ext cx="547585" cy="6540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BCAA82E4-26CA-0B6A-2085-0BCF63F8407E}"/>
                    </a:ext>
                  </a:extLst>
                </p:cNvPr>
                <p:cNvSpPr txBox="1"/>
                <p:nvPr/>
              </p:nvSpPr>
              <p:spPr>
                <a:xfrm>
                  <a:off x="2276750" y="2821671"/>
                  <a:ext cx="482056" cy="6552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zh-CN" sz="1200" b="0" dirty="0"/>
                </a:p>
                <a:p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BCAA82E4-26CA-0B6A-2085-0BCF63F84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750" y="2821671"/>
                  <a:ext cx="482056" cy="6552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08F33C5-D676-D679-4329-940031C12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675" y="4467324"/>
            <a:ext cx="466682" cy="56589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696B8F-AF85-E0E7-E9CC-4AA387AE1AC1}"/>
              </a:ext>
            </a:extLst>
          </p:cNvPr>
          <p:cNvGrpSpPr/>
          <p:nvPr/>
        </p:nvGrpSpPr>
        <p:grpSpPr>
          <a:xfrm>
            <a:off x="5436066" y="5520387"/>
            <a:ext cx="218447" cy="206552"/>
            <a:chOff x="3820234" y="3886427"/>
            <a:chExt cx="1834280" cy="1840512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B40C9049-5108-39B3-11EF-F9EF4E0C2803}"/>
                </a:ext>
              </a:extLst>
            </p:cNvPr>
            <p:cNvSpPr/>
            <p:nvPr/>
          </p:nvSpPr>
          <p:spPr>
            <a:xfrm>
              <a:off x="3820234" y="3886427"/>
              <a:ext cx="1834280" cy="18405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C47E407-DA0C-861F-21FC-D13ABE423691}"/>
                </a:ext>
              </a:extLst>
            </p:cNvPr>
            <p:cNvCxnSpPr>
              <a:cxnSpLocks/>
              <a:stCxn id="3" idx="2"/>
              <a:endCxn id="3" idx="6"/>
            </p:cNvCxnSpPr>
            <p:nvPr/>
          </p:nvCxnSpPr>
          <p:spPr>
            <a:xfrm>
              <a:off x="3820234" y="4806683"/>
              <a:ext cx="1834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F0195B-020B-B2CC-A0AD-5A5F5383E81E}"/>
                </a:ext>
              </a:extLst>
            </p:cNvPr>
            <p:cNvCxnSpPr>
              <a:cxnSpLocks/>
              <a:stCxn id="3" idx="0"/>
              <a:endCxn id="3" idx="4"/>
            </p:cNvCxnSpPr>
            <p:nvPr/>
          </p:nvCxnSpPr>
          <p:spPr>
            <a:xfrm>
              <a:off x="4737374" y="3886427"/>
              <a:ext cx="0" cy="18405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72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1978025" y="2416175"/>
            <a:ext cx="8653780" cy="4441825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01693870_2401033603_1_g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309" y="244461"/>
            <a:ext cx="1281430" cy="1736090"/>
          </a:xfrm>
          <a:prstGeom prst="rect">
            <a:avLst/>
          </a:prstGeom>
        </p:spPr>
      </p:pic>
      <p:pic>
        <p:nvPicPr>
          <p:cNvPr id="6" name="图片 5" descr="01693870_2401033603_1_or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720" y="2568575"/>
            <a:ext cx="1293495" cy="1753235"/>
          </a:xfrm>
          <a:prstGeom prst="rect">
            <a:avLst/>
          </a:prstGeom>
        </p:spPr>
      </p:pic>
      <p:pic>
        <p:nvPicPr>
          <p:cNvPr id="10" name="图片 9" descr="01693870_2401033603_20_or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620" y="2568575"/>
            <a:ext cx="1311910" cy="1777365"/>
          </a:xfrm>
          <a:prstGeom prst="rect">
            <a:avLst/>
          </a:prstGeom>
        </p:spPr>
      </p:pic>
      <p:pic>
        <p:nvPicPr>
          <p:cNvPr id="11" name="图片 10" descr="01693870_2401033603_50_or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935" y="2568575"/>
            <a:ext cx="1293495" cy="1753235"/>
          </a:xfrm>
          <a:prstGeom prst="rect">
            <a:avLst/>
          </a:prstGeom>
        </p:spPr>
      </p:pic>
      <p:pic>
        <p:nvPicPr>
          <p:cNvPr id="12" name="图片 11" descr="01693870_2401033603_499_ori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835" y="2568575"/>
            <a:ext cx="1290320" cy="1748155"/>
          </a:xfrm>
          <a:prstGeom prst="rect">
            <a:avLst/>
          </a:prstGeom>
        </p:spPr>
      </p:pic>
      <p:pic>
        <p:nvPicPr>
          <p:cNvPr id="13" name="图片 12" descr="01693870_2401033603_1_ori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8720" y="4898390"/>
            <a:ext cx="1292860" cy="1751330"/>
          </a:xfrm>
          <a:prstGeom prst="rect">
            <a:avLst/>
          </a:prstGeom>
        </p:spPr>
      </p:pic>
      <p:pic>
        <p:nvPicPr>
          <p:cNvPr id="14" name="图片 13" descr="01693870_2401033603_20_ori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1620" y="4898390"/>
            <a:ext cx="1311275" cy="1776730"/>
          </a:xfrm>
          <a:prstGeom prst="rect">
            <a:avLst/>
          </a:prstGeom>
        </p:spPr>
      </p:pic>
      <p:pic>
        <p:nvPicPr>
          <p:cNvPr id="15" name="图片 14" descr="01693870_2401033603_50_ori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2935" y="4898390"/>
            <a:ext cx="1301115" cy="1762760"/>
          </a:xfrm>
          <a:prstGeom prst="rect">
            <a:avLst/>
          </a:prstGeom>
        </p:spPr>
      </p:pic>
      <p:pic>
        <p:nvPicPr>
          <p:cNvPr id="16" name="图片 15" descr="01693870_2401033603_499_ori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4090" y="4912995"/>
            <a:ext cx="1290320" cy="174815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3105091" y="4506595"/>
            <a:ext cx="6574213" cy="2184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862695" y="3273425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R3GS (Ours)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862695" y="5589905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3DGS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11590" y="4679315"/>
            <a:ext cx="1720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optimization steps</a:t>
            </a:r>
          </a:p>
        </p:txBody>
      </p:sp>
      <p:sp>
        <p:nvSpPr>
          <p:cNvPr id="24" name="椭圆 23"/>
          <p:cNvSpPr/>
          <p:nvPr/>
        </p:nvSpPr>
        <p:spPr>
          <a:xfrm>
            <a:off x="3068319" y="4555935"/>
            <a:ext cx="103505" cy="114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675505" y="4565015"/>
            <a:ext cx="103505" cy="114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299200" y="4566285"/>
            <a:ext cx="103505" cy="114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915275" y="4558030"/>
            <a:ext cx="103505" cy="114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487930" y="4637405"/>
            <a:ext cx="12642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0 step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init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pose)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376420" y="4637405"/>
            <a:ext cx="702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20 steps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002020" y="4637405"/>
            <a:ext cx="702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50 steps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400925" y="4637405"/>
            <a:ext cx="1076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500 steps (end)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112956" y="2048372"/>
            <a:ext cx="826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test image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7330836" y="1540521"/>
            <a:ext cx="1139825" cy="4032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CosPlace</a:t>
            </a:r>
          </a:p>
        </p:txBody>
      </p:sp>
      <p:cxnSp>
        <p:nvCxnSpPr>
          <p:cNvPr id="35" name="直接箭头连接符 34"/>
          <p:cNvCxnSpPr>
            <a:cxnSpLocks/>
            <a:stCxn id="5" idx="1"/>
            <a:endCxn id="34" idx="3"/>
          </p:cNvCxnSpPr>
          <p:nvPr/>
        </p:nvCxnSpPr>
        <p:spPr>
          <a:xfrm flipH="1">
            <a:off x="8470661" y="1112506"/>
            <a:ext cx="414648" cy="629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  <a:stCxn id="5" idx="1"/>
            <a:endCxn id="182" idx="3"/>
          </p:cNvCxnSpPr>
          <p:nvPr/>
        </p:nvCxnSpPr>
        <p:spPr>
          <a:xfrm flipH="1" flipV="1">
            <a:off x="7954729" y="541428"/>
            <a:ext cx="930580" cy="5710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>
            <a:off x="5685955" y="2574847"/>
            <a:ext cx="355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/>
              <p:cNvSpPr txBox="1"/>
              <p:nvPr/>
            </p:nvSpPr>
            <p:spPr>
              <a:xfrm>
                <a:off x="6012869" y="2409190"/>
                <a:ext cx="407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192" name="文本框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69" y="2409190"/>
                <a:ext cx="407419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>
            <a:extLst>
              <a:ext uri="{FF2B5EF4-FFF2-40B4-BE49-F238E27FC236}">
                <a16:creationId xmlns:a16="http://schemas.microsoft.com/office/drawing/2014/main" id="{E28CD521-669B-4EF8-9C00-1AB574956B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84595" y="1465672"/>
            <a:ext cx="93407" cy="552906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D90C970-BD4A-3D9D-7176-8B057CAEEC6A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>
          <a:xfrm flipH="1" flipV="1">
            <a:off x="6978002" y="1742125"/>
            <a:ext cx="352834" cy="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8B2028F-9552-A594-3DCB-8AAC73F318E4}"/>
              </a:ext>
            </a:extLst>
          </p:cNvPr>
          <p:cNvGrpSpPr/>
          <p:nvPr/>
        </p:nvGrpSpPr>
        <p:grpSpPr>
          <a:xfrm>
            <a:off x="3361728" y="1192858"/>
            <a:ext cx="2700284" cy="1105535"/>
            <a:chOff x="6610853" y="1262698"/>
            <a:chExt cx="2700284" cy="110553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52590" y="1395095"/>
              <a:ext cx="2416810" cy="840740"/>
            </a:xfrm>
            <a:prstGeom prst="rect">
              <a:avLst/>
            </a:prstGeom>
          </p:spPr>
        </p:pic>
        <p:sp>
          <p:nvSpPr>
            <p:cNvPr id="52" name="圆角矩形 19">
              <a:extLst>
                <a:ext uri="{FF2B5EF4-FFF2-40B4-BE49-F238E27FC236}">
                  <a16:creationId xmlns:a16="http://schemas.microsoft.com/office/drawing/2014/main" id="{4F8587E6-F274-FFFD-07B3-36DB5C1359CC}"/>
                </a:ext>
              </a:extLst>
            </p:cNvPr>
            <p:cNvSpPr/>
            <p:nvPr/>
          </p:nvSpPr>
          <p:spPr>
            <a:xfrm>
              <a:off x="6610853" y="1262698"/>
              <a:ext cx="2700284" cy="1105535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401A287-5AD6-3858-E74E-AE4A2C5A49CD}"/>
              </a:ext>
            </a:extLst>
          </p:cNvPr>
          <p:cNvCxnSpPr>
            <a:cxnSpLocks/>
            <a:stCxn id="42" idx="1"/>
            <a:endCxn id="52" idx="3"/>
          </p:cNvCxnSpPr>
          <p:nvPr/>
        </p:nvCxnSpPr>
        <p:spPr>
          <a:xfrm flipH="1">
            <a:off x="6062012" y="1742125"/>
            <a:ext cx="822583" cy="35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0603F24-B6C1-D1D4-82B7-3F38E6FBFD31}"/>
                  </a:ext>
                </a:extLst>
              </p:cNvPr>
              <p:cNvSpPr txBox="1"/>
              <p:nvPr/>
            </p:nvSpPr>
            <p:spPr>
              <a:xfrm>
                <a:off x="6183724" y="1438633"/>
                <a:ext cx="587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𝑘𝑛𝑛</m:t>
                      </m:r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60603F24-B6C1-D1D4-82B7-3F38E6FB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724" y="1438633"/>
                <a:ext cx="58734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DAB095A-CC9A-4C25-3116-5F13866E0848}"/>
              </a:ext>
            </a:extLst>
          </p:cNvPr>
          <p:cNvCxnSpPr>
            <a:cxnSpLocks/>
            <a:stCxn id="182" idx="1"/>
            <a:endCxn id="83" idx="3"/>
          </p:cNvCxnSpPr>
          <p:nvPr/>
        </p:nvCxnSpPr>
        <p:spPr>
          <a:xfrm flipH="1">
            <a:off x="4331328" y="541428"/>
            <a:ext cx="1576539" cy="118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D8E510E-6FBE-0AFB-D4A9-47F43884E19F}"/>
              </a:ext>
            </a:extLst>
          </p:cNvPr>
          <p:cNvSpPr txBox="1"/>
          <p:nvPr/>
        </p:nvSpPr>
        <p:spPr>
          <a:xfrm>
            <a:off x="4591843" y="195350"/>
            <a:ext cx="110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8F118B5-FFCC-F885-A1F8-AC0BF16685D5}"/>
              </a:ext>
            </a:extLst>
          </p:cNvPr>
          <p:cNvGrpSpPr/>
          <p:nvPr/>
        </p:nvGrpSpPr>
        <p:grpSpPr>
          <a:xfrm>
            <a:off x="2616194" y="37092"/>
            <a:ext cx="1715134" cy="1016359"/>
            <a:chOff x="6180900" y="892714"/>
            <a:chExt cx="1714869" cy="1303835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FFA0F30-5B78-6040-E1BC-6B8C750FA16E}"/>
                </a:ext>
              </a:extLst>
            </p:cNvPr>
            <p:cNvGrpSpPr/>
            <p:nvPr/>
          </p:nvGrpSpPr>
          <p:grpSpPr>
            <a:xfrm>
              <a:off x="6180900" y="892714"/>
              <a:ext cx="1714869" cy="1303835"/>
              <a:chOff x="2932424" y="2956091"/>
              <a:chExt cx="2406758" cy="1348142"/>
            </a:xfrm>
          </p:grpSpPr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82CDBFAA-B1AC-8D68-8E3C-96483AE42C6C}"/>
                  </a:ext>
                </a:extLst>
              </p:cNvPr>
              <p:cNvSpPr/>
              <p:nvPr/>
            </p:nvSpPr>
            <p:spPr>
              <a:xfrm>
                <a:off x="2932424" y="2977322"/>
                <a:ext cx="2406758" cy="132691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493D46B-ABDD-C02A-3FD6-A23483B85047}"/>
                  </a:ext>
                </a:extLst>
              </p:cNvPr>
              <p:cNvSpPr txBox="1"/>
              <p:nvPr/>
            </p:nvSpPr>
            <p:spPr>
              <a:xfrm>
                <a:off x="3385229" y="2956091"/>
                <a:ext cx="1355515" cy="38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charset="0"/>
                    <a:cs typeface="Times New Roman" panose="02020603050405020304" charset="0"/>
                  </a:rPr>
                  <a:t>3D Gaussian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7A332F0C-5352-DF77-79CF-3BAFA8CFBD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87176" y="3161402"/>
                    <a:ext cx="2299295" cy="4250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altLang="zh-CN" sz="1400" b="0" i="1" dirty="0">
                      <a:latin typeface="Cambria Math" panose="02040503050406030204" pitchFamily="18" charset="0"/>
                      <a:ea typeface="MS Mincho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文本框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7176" y="3161402"/>
                    <a:ext cx="2299295" cy="425034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88ADE93-98D4-A148-D7EE-868536D74C09}"/>
                  </a:ext>
                </a:extLst>
              </p:cNvPr>
              <p:cNvSpPr txBox="1"/>
              <p:nvPr/>
            </p:nvSpPr>
            <p:spPr>
              <a:xfrm>
                <a:off x="3093252" y="3748698"/>
                <a:ext cx="259263" cy="17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C0C4B7E-E788-6B83-9EEA-A027D6AA0B14}"/>
                </a:ext>
              </a:extLst>
            </p:cNvPr>
            <p:cNvGrpSpPr/>
            <p:nvPr/>
          </p:nvGrpSpPr>
          <p:grpSpPr>
            <a:xfrm>
              <a:off x="6669722" y="1563151"/>
              <a:ext cx="715232" cy="589846"/>
              <a:chOff x="3142271" y="3570819"/>
              <a:chExt cx="1320462" cy="1238368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409C1BC-0707-469E-EAF4-4EEFB3FE5230}"/>
                  </a:ext>
                </a:extLst>
              </p:cNvPr>
              <p:cNvSpPr/>
              <p:nvPr/>
            </p:nvSpPr>
            <p:spPr>
              <a:xfrm rot="14963810" flipV="1">
                <a:off x="3825805" y="4016913"/>
                <a:ext cx="648467" cy="3144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A713BA6B-F015-FC7F-480C-5092137DDBD5}"/>
                  </a:ext>
                </a:extLst>
              </p:cNvPr>
              <p:cNvSpPr/>
              <p:nvPr/>
            </p:nvSpPr>
            <p:spPr>
              <a:xfrm rot="19008414">
                <a:off x="3168940" y="3800057"/>
                <a:ext cx="648467" cy="33462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81B233E6-3E83-BD6D-A64C-FB7A122A93AA}"/>
                  </a:ext>
                </a:extLst>
              </p:cNvPr>
              <p:cNvGrpSpPr/>
              <p:nvPr/>
            </p:nvGrpSpPr>
            <p:grpSpPr>
              <a:xfrm>
                <a:off x="3142271" y="3570819"/>
                <a:ext cx="1320462" cy="1238368"/>
                <a:chOff x="5638801" y="1356809"/>
                <a:chExt cx="1420534" cy="1370023"/>
              </a:xfrm>
            </p:grpSpPr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C0E96A98-347F-C398-F65A-C3A032A6D14E}"/>
                    </a:ext>
                  </a:extLst>
                </p:cNvPr>
                <p:cNvCxnSpPr/>
                <p:nvPr/>
              </p:nvCxnSpPr>
              <p:spPr>
                <a:xfrm>
                  <a:off x="5641597" y="1707570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28813DB6-E715-BC7F-BB4F-328517737700}"/>
                    </a:ext>
                  </a:extLst>
                </p:cNvPr>
                <p:cNvCxnSpPr/>
                <p:nvPr/>
              </p:nvCxnSpPr>
              <p:spPr>
                <a:xfrm rot="5400000">
                  <a:off x="5131966" y="2217201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CB57BFCA-949F-522D-7EDA-B58AEF2A8416}"/>
                    </a:ext>
                  </a:extLst>
                </p:cNvPr>
                <p:cNvCxnSpPr/>
                <p:nvPr/>
              </p:nvCxnSpPr>
              <p:spPr>
                <a:xfrm rot="5400000">
                  <a:off x="6148432" y="2217201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47D7FCA0-0F21-BA3A-776C-BC1563B71B53}"/>
                    </a:ext>
                  </a:extLst>
                </p:cNvPr>
                <p:cNvCxnSpPr/>
                <p:nvPr/>
              </p:nvCxnSpPr>
              <p:spPr>
                <a:xfrm>
                  <a:off x="5638801" y="2726832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168632BD-4BD7-31AB-61B4-9C34603469C8}"/>
                    </a:ext>
                  </a:extLst>
                </p:cNvPr>
                <p:cNvCxnSpPr/>
                <p:nvPr/>
              </p:nvCxnSpPr>
              <p:spPr>
                <a:xfrm flipV="1">
                  <a:off x="5638801" y="1356809"/>
                  <a:ext cx="401273" cy="3346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0F777DBE-0899-46D2-E91C-6D7347122B8E}"/>
                    </a:ext>
                  </a:extLst>
                </p:cNvPr>
                <p:cNvCxnSpPr/>
                <p:nvPr/>
              </p:nvCxnSpPr>
              <p:spPr>
                <a:xfrm flipV="1">
                  <a:off x="6658063" y="1364877"/>
                  <a:ext cx="401272" cy="334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17689EA3-E29A-91D7-3656-D0D48C0C1110}"/>
                    </a:ext>
                  </a:extLst>
                </p:cNvPr>
                <p:cNvCxnSpPr/>
                <p:nvPr/>
              </p:nvCxnSpPr>
              <p:spPr>
                <a:xfrm flipV="1">
                  <a:off x="6658063" y="2356499"/>
                  <a:ext cx="401272" cy="334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920A1C62-81EE-0235-8323-32844EBE4616}"/>
                    </a:ext>
                  </a:extLst>
                </p:cNvPr>
                <p:cNvCxnSpPr/>
                <p:nvPr/>
              </p:nvCxnSpPr>
              <p:spPr>
                <a:xfrm rot="5400000">
                  <a:off x="6549226" y="1874508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992F166F-77B9-E611-37F0-9CEDC9E1E9D7}"/>
                    </a:ext>
                  </a:extLst>
                </p:cNvPr>
                <p:cNvCxnSpPr/>
                <p:nvPr/>
              </p:nvCxnSpPr>
              <p:spPr>
                <a:xfrm>
                  <a:off x="6016296" y="1364878"/>
                  <a:ext cx="101926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53AD19E4-20CF-4309-A794-DE98ED3CCFFC}"/>
                  </a:ext>
                </a:extLst>
              </p:cNvPr>
              <p:cNvSpPr/>
              <p:nvPr/>
            </p:nvSpPr>
            <p:spPr>
              <a:xfrm rot="20604566">
                <a:off x="3334083" y="4275617"/>
                <a:ext cx="648467" cy="3346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C29DCE33-0E09-A20A-825E-2AFE82C35E88}"/>
              </a:ext>
            </a:extLst>
          </p:cNvPr>
          <p:cNvCxnSpPr>
            <a:stCxn id="83" idx="1"/>
            <a:endCxn id="6" idx="1"/>
          </p:cNvCxnSpPr>
          <p:nvPr/>
        </p:nvCxnSpPr>
        <p:spPr>
          <a:xfrm rot="10800000" flipV="1">
            <a:off x="2458720" y="553275"/>
            <a:ext cx="157474" cy="2891918"/>
          </a:xfrm>
          <a:prstGeom prst="bentConnector3">
            <a:avLst>
              <a:gd name="adj1" fmla="val 11023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5323BC07-8639-400F-3651-17FA0D724634}"/>
              </a:ext>
            </a:extLst>
          </p:cNvPr>
          <p:cNvGrpSpPr/>
          <p:nvPr/>
        </p:nvGrpSpPr>
        <p:grpSpPr>
          <a:xfrm>
            <a:off x="141748" y="5265875"/>
            <a:ext cx="1715134" cy="1016359"/>
            <a:chOff x="6180900" y="892714"/>
            <a:chExt cx="1714869" cy="1303835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EE6D72B2-0109-538C-A4B1-DE6AFE52B7C5}"/>
                </a:ext>
              </a:extLst>
            </p:cNvPr>
            <p:cNvGrpSpPr/>
            <p:nvPr/>
          </p:nvGrpSpPr>
          <p:grpSpPr>
            <a:xfrm>
              <a:off x="6180900" y="892714"/>
              <a:ext cx="1714869" cy="1303835"/>
              <a:chOff x="2932424" y="2956091"/>
              <a:chExt cx="2406758" cy="1348142"/>
            </a:xfrm>
          </p:grpSpPr>
          <p:sp>
            <p:nvSpPr>
              <p:cNvPr id="164" name="矩形: 圆角 163">
                <a:extLst>
                  <a:ext uri="{FF2B5EF4-FFF2-40B4-BE49-F238E27FC236}">
                    <a16:creationId xmlns:a16="http://schemas.microsoft.com/office/drawing/2014/main" id="{E6B91EE2-C1F6-1965-B77B-995FD9450094}"/>
                  </a:ext>
                </a:extLst>
              </p:cNvPr>
              <p:cNvSpPr/>
              <p:nvPr/>
            </p:nvSpPr>
            <p:spPr>
              <a:xfrm>
                <a:off x="2932424" y="2977322"/>
                <a:ext cx="2406758" cy="132691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1CAFA57C-6EAA-EAA1-3674-807FC001BCED}"/>
                  </a:ext>
                </a:extLst>
              </p:cNvPr>
              <p:cNvSpPr txBox="1"/>
              <p:nvPr/>
            </p:nvSpPr>
            <p:spPr>
              <a:xfrm>
                <a:off x="3385229" y="2956091"/>
                <a:ext cx="1355515" cy="38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charset="0"/>
                    <a:cs typeface="Times New Roman" panose="02020603050405020304" charset="0"/>
                  </a:rPr>
                  <a:t>3D Gaussian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C7F29E6D-6224-C9CE-3B92-6F18914D5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87176" y="3161402"/>
                    <a:ext cx="2299295" cy="4250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altLang="zh-CN" sz="1400" b="0" i="1" dirty="0">
                      <a:latin typeface="Cambria Math" panose="02040503050406030204" pitchFamily="18" charset="0"/>
                      <a:ea typeface="MS Mincho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9" name="文本框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7176" y="3161402"/>
                    <a:ext cx="2299295" cy="425034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8C797460-8874-FCE7-D7F9-0CDCAB140568}"/>
                  </a:ext>
                </a:extLst>
              </p:cNvPr>
              <p:cNvSpPr txBox="1"/>
              <p:nvPr/>
            </p:nvSpPr>
            <p:spPr>
              <a:xfrm>
                <a:off x="3093252" y="3748698"/>
                <a:ext cx="259263" cy="17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4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A8CECDAF-B6E8-A2C6-538E-FDC76A80B6EB}"/>
                </a:ext>
              </a:extLst>
            </p:cNvPr>
            <p:cNvGrpSpPr/>
            <p:nvPr/>
          </p:nvGrpSpPr>
          <p:grpSpPr>
            <a:xfrm>
              <a:off x="6669722" y="1563151"/>
              <a:ext cx="715232" cy="589846"/>
              <a:chOff x="3142271" y="3570819"/>
              <a:chExt cx="1320462" cy="1238368"/>
            </a:xfrm>
          </p:grpSpPr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DE62F719-CDB2-6A29-31C2-45616BAEA9E6}"/>
                  </a:ext>
                </a:extLst>
              </p:cNvPr>
              <p:cNvSpPr/>
              <p:nvPr/>
            </p:nvSpPr>
            <p:spPr>
              <a:xfrm rot="14963810" flipV="1">
                <a:off x="3825805" y="4016913"/>
                <a:ext cx="648467" cy="3144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F0F62D49-D00D-8716-8EE3-CF5A9E7857E4}"/>
                  </a:ext>
                </a:extLst>
              </p:cNvPr>
              <p:cNvSpPr/>
              <p:nvPr/>
            </p:nvSpPr>
            <p:spPr>
              <a:xfrm rot="19008414">
                <a:off x="3168940" y="3800057"/>
                <a:ext cx="648467" cy="334627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6B6BBFC4-70DE-7DE0-2ECD-F128B49D1926}"/>
                  </a:ext>
                </a:extLst>
              </p:cNvPr>
              <p:cNvGrpSpPr/>
              <p:nvPr/>
            </p:nvGrpSpPr>
            <p:grpSpPr>
              <a:xfrm>
                <a:off x="3142271" y="3570819"/>
                <a:ext cx="1320462" cy="1238368"/>
                <a:chOff x="5638801" y="1356809"/>
                <a:chExt cx="1420534" cy="1370023"/>
              </a:xfrm>
            </p:grpSpPr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A9A9A59D-5FF7-D1B2-8B95-3B2337088E92}"/>
                    </a:ext>
                  </a:extLst>
                </p:cNvPr>
                <p:cNvCxnSpPr/>
                <p:nvPr/>
              </p:nvCxnSpPr>
              <p:spPr>
                <a:xfrm>
                  <a:off x="5641597" y="1707570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C51C62F8-7120-1581-63D3-BF12B60AC9EE}"/>
                    </a:ext>
                  </a:extLst>
                </p:cNvPr>
                <p:cNvCxnSpPr/>
                <p:nvPr/>
              </p:nvCxnSpPr>
              <p:spPr>
                <a:xfrm rot="5400000">
                  <a:off x="5131966" y="2217201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E56A533A-2E11-ED3A-90BB-B1CF2CE6CCC5}"/>
                    </a:ext>
                  </a:extLst>
                </p:cNvPr>
                <p:cNvCxnSpPr/>
                <p:nvPr/>
              </p:nvCxnSpPr>
              <p:spPr>
                <a:xfrm rot="5400000">
                  <a:off x="6148432" y="2217201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C803303B-A7BA-C2A5-CE26-6412728B5E0B}"/>
                    </a:ext>
                  </a:extLst>
                </p:cNvPr>
                <p:cNvCxnSpPr/>
                <p:nvPr/>
              </p:nvCxnSpPr>
              <p:spPr>
                <a:xfrm>
                  <a:off x="5638801" y="2726832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6B29F3BD-0991-A694-85C0-78DA71FE7ECB}"/>
                    </a:ext>
                  </a:extLst>
                </p:cNvPr>
                <p:cNvCxnSpPr/>
                <p:nvPr/>
              </p:nvCxnSpPr>
              <p:spPr>
                <a:xfrm flipV="1">
                  <a:off x="5638801" y="1356809"/>
                  <a:ext cx="401273" cy="3346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3D4443BF-0218-6BF5-E197-2BFDBABFCE14}"/>
                    </a:ext>
                  </a:extLst>
                </p:cNvPr>
                <p:cNvCxnSpPr/>
                <p:nvPr/>
              </p:nvCxnSpPr>
              <p:spPr>
                <a:xfrm flipV="1">
                  <a:off x="6658063" y="1364877"/>
                  <a:ext cx="401272" cy="334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0F60FAC8-AFA9-D27A-7E35-DBC7621EECC5}"/>
                    </a:ext>
                  </a:extLst>
                </p:cNvPr>
                <p:cNvCxnSpPr/>
                <p:nvPr/>
              </p:nvCxnSpPr>
              <p:spPr>
                <a:xfrm flipV="1">
                  <a:off x="6658063" y="2356499"/>
                  <a:ext cx="401272" cy="334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01D4C477-21BB-F6BD-7B16-55FA18A77521}"/>
                    </a:ext>
                  </a:extLst>
                </p:cNvPr>
                <p:cNvCxnSpPr/>
                <p:nvPr/>
              </p:nvCxnSpPr>
              <p:spPr>
                <a:xfrm rot="5400000">
                  <a:off x="6549226" y="1874508"/>
                  <a:ext cx="101926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39A20B13-BA58-F03F-0EEB-27385401E497}"/>
                    </a:ext>
                  </a:extLst>
                </p:cNvPr>
                <p:cNvCxnSpPr/>
                <p:nvPr/>
              </p:nvCxnSpPr>
              <p:spPr>
                <a:xfrm>
                  <a:off x="6016296" y="1364878"/>
                  <a:ext cx="101926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9713F78F-F52A-0993-99E2-E0381120CD1E}"/>
                  </a:ext>
                </a:extLst>
              </p:cNvPr>
              <p:cNvSpPr/>
              <p:nvPr/>
            </p:nvSpPr>
            <p:spPr>
              <a:xfrm rot="20604566">
                <a:off x="3334083" y="4275617"/>
                <a:ext cx="648467" cy="3346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12F560E-13E1-5432-C7CB-91D18EFFCDC4}"/>
              </a:ext>
            </a:extLst>
          </p:cNvPr>
          <p:cNvSpPr txBox="1"/>
          <p:nvPr/>
        </p:nvSpPr>
        <p:spPr>
          <a:xfrm>
            <a:off x="20604" y="4901024"/>
            <a:ext cx="2155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(without appearance)</a:t>
            </a: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F715E5FB-F885-BBD4-B6BE-64D88219FAF4}"/>
              </a:ext>
            </a:extLst>
          </p:cNvPr>
          <p:cNvCxnSpPr>
            <a:cxnSpLocks/>
            <a:stCxn id="164" idx="3"/>
            <a:endCxn id="13" idx="1"/>
          </p:cNvCxnSpPr>
          <p:nvPr/>
        </p:nvCxnSpPr>
        <p:spPr>
          <a:xfrm flipV="1">
            <a:off x="1856882" y="5774055"/>
            <a:ext cx="601838" cy="8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1" name="圆角矩形 33">
            <a:extLst>
              <a:ext uri="{FF2B5EF4-FFF2-40B4-BE49-F238E27FC236}">
                <a16:creationId xmlns:a16="http://schemas.microsoft.com/office/drawing/2014/main" id="{6252B215-F304-CC19-8A46-BFF0CDFD4900}"/>
              </a:ext>
            </a:extLst>
          </p:cNvPr>
          <p:cNvSpPr/>
          <p:nvPr/>
        </p:nvSpPr>
        <p:spPr>
          <a:xfrm>
            <a:off x="1587665" y="1542187"/>
            <a:ext cx="1308773" cy="4032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Interpolation</a:t>
            </a:r>
          </a:p>
        </p:txBody>
      </p:sp>
      <p:sp>
        <p:nvSpPr>
          <p:cNvPr id="182" name="圆角矩形 33">
            <a:extLst>
              <a:ext uri="{FF2B5EF4-FFF2-40B4-BE49-F238E27FC236}">
                <a16:creationId xmlns:a16="http://schemas.microsoft.com/office/drawing/2014/main" id="{F812FA5A-0BC8-A1DF-1CBB-AE8C18DB58FD}"/>
              </a:ext>
            </a:extLst>
          </p:cNvPr>
          <p:cNvSpPr/>
          <p:nvPr/>
        </p:nvSpPr>
        <p:spPr>
          <a:xfrm>
            <a:off x="5907867" y="339815"/>
            <a:ext cx="2046862" cy="4032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Appearance Modeling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8BE96AF7-E9F6-9166-6386-71D484A95B59}"/>
              </a:ext>
            </a:extLst>
          </p:cNvPr>
          <p:cNvCxnSpPr>
            <a:cxnSpLocks/>
            <a:stCxn id="52" idx="1"/>
            <a:endCxn id="181" idx="3"/>
          </p:cNvCxnSpPr>
          <p:nvPr/>
        </p:nvCxnSpPr>
        <p:spPr>
          <a:xfrm flipH="1" flipV="1">
            <a:off x="2896438" y="1743800"/>
            <a:ext cx="465290" cy="18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966DDD5C-4052-889F-24E7-C69CB941D40E}"/>
              </a:ext>
            </a:extLst>
          </p:cNvPr>
          <p:cNvCxnSpPr>
            <a:cxnSpLocks/>
            <a:stCxn id="181" idx="1"/>
            <a:endCxn id="24" idx="2"/>
          </p:cNvCxnSpPr>
          <p:nvPr/>
        </p:nvCxnSpPr>
        <p:spPr>
          <a:xfrm rot="10800000" flipH="1" flipV="1">
            <a:off x="1587665" y="1743799"/>
            <a:ext cx="1480654" cy="2869285"/>
          </a:xfrm>
          <a:prstGeom prst="bentConnector3">
            <a:avLst>
              <a:gd name="adj1" fmla="val -154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175</Words>
  <Application>Microsoft Office PowerPoint</Application>
  <PresentationFormat>宽屏</PresentationFormat>
  <Paragraphs>79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水狗 一只平凡的</dc:creator>
  <cp:lastModifiedBy>水狗 一只平凡的</cp:lastModifiedBy>
  <cp:revision>140</cp:revision>
  <dcterms:created xsi:type="dcterms:W3CDTF">2024-09-09T03:23:30Z</dcterms:created>
  <dcterms:modified xsi:type="dcterms:W3CDTF">2024-09-13T12:02:00Z</dcterms:modified>
</cp:coreProperties>
</file>