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B21450-FA02-40A6-9021-2CCD1DD14357}" type="datetimeFigureOut">
              <a:rPr lang="zh-CN" altLang="en-US" smtClean="0"/>
              <a:t>2017-12-4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7E576F8-7A9D-4856-BC90-AA247146F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0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08D-8DB7-4B00-8561-FBAF2B470CF2}" type="datetimeFigureOut">
              <a:rPr lang="zh-CN" altLang="en-US" smtClean="0"/>
              <a:t>2017-12-4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399-6521-4864-B747-5BBFA0C95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4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08D-8DB7-4B00-8561-FBAF2B470CF2}" type="datetimeFigureOut">
              <a:rPr lang="zh-CN" altLang="en-US" smtClean="0"/>
              <a:t>2017-12-4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399-6521-4864-B747-5BBFA0C95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1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08D-8DB7-4B00-8561-FBAF2B470CF2}" type="datetimeFigureOut">
              <a:rPr lang="zh-CN" altLang="en-US" smtClean="0"/>
              <a:t>2017-12-4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399-6521-4864-B747-5BBFA0C95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4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08D-8DB7-4B00-8561-FBAF2B470CF2}" type="datetimeFigureOut">
              <a:rPr lang="zh-CN" altLang="en-US" smtClean="0"/>
              <a:t>2017-12-4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399-6521-4864-B747-5BBFA0C95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5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08D-8DB7-4B00-8561-FBAF2B470CF2}" type="datetimeFigureOut">
              <a:rPr lang="zh-CN" altLang="en-US" smtClean="0"/>
              <a:t>2017-12-4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399-6521-4864-B747-5BBFA0C95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9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08D-8DB7-4B00-8561-FBAF2B470CF2}" type="datetimeFigureOut">
              <a:rPr lang="zh-CN" altLang="en-US" smtClean="0"/>
              <a:t>2017-12-4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399-6521-4864-B747-5BBFA0C95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08D-8DB7-4B00-8561-FBAF2B470CF2}" type="datetimeFigureOut">
              <a:rPr lang="zh-CN" altLang="en-US" smtClean="0"/>
              <a:t>2017-12-4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399-6521-4864-B747-5BBFA0C95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08D-8DB7-4B00-8561-FBAF2B470CF2}" type="datetimeFigureOut">
              <a:rPr lang="zh-CN" altLang="en-US" smtClean="0"/>
              <a:t>2017-12-4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399-6521-4864-B747-5BBFA0C95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1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08D-8DB7-4B00-8561-FBAF2B470CF2}" type="datetimeFigureOut">
              <a:rPr lang="zh-CN" altLang="en-US" smtClean="0"/>
              <a:t>2017-12-4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399-6521-4864-B747-5BBFA0C95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9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08D-8DB7-4B00-8561-FBAF2B470CF2}" type="datetimeFigureOut">
              <a:rPr lang="zh-CN" altLang="en-US" smtClean="0"/>
              <a:t>2017-12-4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399-6521-4864-B747-5BBFA0C95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5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08D-8DB7-4B00-8561-FBAF2B470CF2}" type="datetimeFigureOut">
              <a:rPr lang="zh-CN" altLang="en-US" smtClean="0"/>
              <a:t>2017-12-4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399-6521-4864-B747-5BBFA0C95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708D-8DB7-4B00-8561-FBAF2B470CF2}" type="datetimeFigureOut">
              <a:rPr lang="zh-CN" altLang="en-US" smtClean="0"/>
              <a:t>2017-12-4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E399-6521-4864-B747-5BBFA0C95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3415" y="2409338"/>
            <a:ext cx="1327150" cy="8255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516" y="2668200"/>
            <a:ext cx="1386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Image / Video</a:t>
            </a:r>
            <a:endParaRPr lang="zh-CN" altLang="en-US" sz="1400" b="1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1650" y="1208732"/>
            <a:ext cx="1320800" cy="3683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5300" y="1767532"/>
            <a:ext cx="1320800" cy="3683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9341" y="1208732"/>
            <a:ext cx="585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</a:t>
            </a:r>
            <a:r>
              <a:rPr lang="en-US" altLang="zh-CN" sz="14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abel</a:t>
            </a:r>
            <a:endParaRPr lang="zh-CN" altLang="en-US" sz="1400" b="1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10745" y="1766500"/>
            <a:ext cx="849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location</a:t>
            </a:r>
            <a:endParaRPr lang="zh-CN" altLang="en-US" sz="1400" b="1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1650" y="2325300"/>
            <a:ext cx="1320800" cy="3683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71409" y="2324268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sentence</a:t>
            </a:r>
            <a:endParaRPr lang="zh-CN" altLang="en-US" sz="1400" b="1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5300" y="2883068"/>
            <a:ext cx="1320800" cy="3683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19378" y="2882036"/>
            <a:ext cx="1032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paragraph</a:t>
            </a:r>
            <a:endParaRPr lang="zh-CN" altLang="en-US" sz="1400" b="1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4358" y="3439804"/>
            <a:ext cx="1320800" cy="3683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02363" y="3438772"/>
            <a:ext cx="684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image</a:t>
            </a:r>
            <a:endParaRPr lang="zh-CN" altLang="en-US" sz="1400" b="1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81650" y="3995508"/>
            <a:ext cx="1320800" cy="3683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43741" y="3994476"/>
            <a:ext cx="596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… …</a:t>
            </a:r>
            <a:endParaRPr lang="zh-CN" altLang="en-US" sz="1400" b="1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365500" y="1412638"/>
            <a:ext cx="2155799" cy="1165463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374478" y="1969532"/>
            <a:ext cx="2146821" cy="71860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372210" y="2525236"/>
            <a:ext cx="2142739" cy="266369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372210" y="2903841"/>
            <a:ext cx="2142739" cy="162861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372210" y="3022252"/>
            <a:ext cx="2142739" cy="6008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372210" y="3134488"/>
            <a:ext cx="2149592" cy="1044654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6962801" y="1227972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~ 10 bits</a:t>
            </a:r>
            <a:endParaRPr lang="zh-CN" altLang="en-US" sz="120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218180" y="3311590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~100 KB</a:t>
            </a:r>
            <a:endParaRPr lang="zh-CN" altLang="en-US" sz="120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960334" y="3500327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~ 100 KB</a:t>
            </a:r>
            <a:endParaRPr lang="zh-CN" altLang="en-US" sz="120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972419" y="295017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~ 10 KB</a:t>
            </a:r>
            <a:endParaRPr lang="zh-CN" altLang="en-US" sz="120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969151" y="2381421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~ 1 KB</a:t>
            </a:r>
            <a:endParaRPr lang="zh-CN" altLang="en-US" sz="120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962799" y="1812666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~ 100 bits</a:t>
            </a:r>
            <a:endParaRPr lang="zh-CN" altLang="en-US" sz="120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685707" y="792718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target domain 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280696" y="79271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source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048437" y="797125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capacity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064437" y="792717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Batang" panose="02030600000101010101" pitchFamily="18" charset="-127"/>
                <a:ea typeface="Batang" panose="02030600000101010101" pitchFamily="18" charset="-127"/>
              </a:rPr>
              <a:t>t</a:t>
            </a:r>
            <a:r>
              <a:rPr lang="en-US" altLang="zh-CN" sz="1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ypical tasks</a:t>
            </a:r>
            <a:endParaRPr lang="zh-CN" altLang="en-US" sz="1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035950" y="1208732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classification</a:t>
            </a:r>
            <a:endParaRPr lang="zh-CN" altLang="en-US" sz="1100" dirty="0">
              <a:latin typeface="Verdana" panose="020B0604030504040204" pitchFamily="34" charset="0"/>
              <a:ea typeface="Batang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035950" y="1801055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</a:t>
            </a:r>
            <a:endParaRPr lang="zh-CN" altLang="en-US" sz="1100" dirty="0">
              <a:latin typeface="Verdana" panose="020B0604030504040204" pitchFamily="34" charset="0"/>
              <a:ea typeface="Batang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035949" y="2361395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captioning</a:t>
            </a:r>
            <a:endParaRPr lang="zh-CN" altLang="en-US" sz="1100" dirty="0">
              <a:latin typeface="Verdana" panose="020B0604030504040204" pitchFamily="34" charset="0"/>
              <a:ea typeface="Batang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035948" y="2950176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video captioning</a:t>
            </a:r>
            <a:endParaRPr lang="zh-CN" altLang="en-US" sz="1100" dirty="0">
              <a:latin typeface="Verdana" panose="020B0604030504040204" pitchFamily="34" charset="0"/>
              <a:ea typeface="Batang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035948" y="3478349"/>
            <a:ext cx="1425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translation</a:t>
            </a:r>
            <a:endParaRPr lang="zh-CN" altLang="en-US" sz="1100" dirty="0">
              <a:latin typeface="Verdana" panose="020B0604030504040204" pitchFamily="34" charset="0"/>
              <a:ea typeface="Batang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097138" y="3981122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 … </a:t>
            </a:r>
            <a:endParaRPr lang="zh-CN" altLang="en-US" sz="1100" dirty="0">
              <a:latin typeface="Verdana" panose="020B0604030504040204" pitchFamily="34" charset="0"/>
              <a:ea typeface="Batang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984908" y="3994476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 … </a:t>
            </a:r>
            <a:endParaRPr lang="zh-CN" altLang="en-US" sz="1100" dirty="0">
              <a:latin typeface="Verdana" panose="020B0604030504040204" pitchFamily="34" charset="0"/>
              <a:ea typeface="Batang" panose="02030600000101010101" pitchFamily="18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9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46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Batang</vt:lpstr>
      <vt:lpstr>等线</vt:lpstr>
      <vt:lpstr>等线 Light</vt:lpstr>
      <vt:lpstr>Arial</vt:lpstr>
      <vt:lpstr>Times New Roman</vt:lpstr>
      <vt:lpstr>Verdana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9</cp:revision>
  <cp:lastPrinted>2017-12-04T03:18:26Z</cp:lastPrinted>
  <dcterms:created xsi:type="dcterms:W3CDTF">2017-12-04T02:42:26Z</dcterms:created>
  <dcterms:modified xsi:type="dcterms:W3CDTF">2017-12-07T04:17:46Z</dcterms:modified>
</cp:coreProperties>
</file>