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Default Extension="jpg" ContentType="image/jpe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90b6828698f943fa" Type="http://schemas.microsoft.com/office/2006/relationships/txt" Target="udata/data.dat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92" r:id="rId2"/>
    <p:sldId id="423" r:id="rId3"/>
    <p:sldId id="426" r:id="rId4"/>
    <p:sldId id="424" r:id="rId5"/>
    <p:sldId id="425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6600"/>
    <a:srgbClr val="336699"/>
    <a:srgbClr val="FFFF99"/>
    <a:srgbClr val="004600"/>
    <a:srgbClr val="FFCC00"/>
    <a:srgbClr val="0099CC"/>
    <a:srgbClr val="008000"/>
    <a:srgbClr val="66C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6" autoAdjust="0"/>
    <p:restoredTop sz="83824" autoAdjust="0"/>
  </p:normalViewPr>
  <p:slideViewPr>
    <p:cSldViewPr>
      <p:cViewPr varScale="1">
        <p:scale>
          <a:sx n="74" d="100"/>
          <a:sy n="74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customXml" Target="../customXml/item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20230-0E55-4697-A67E-BFF5E0B1DCD2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08742-5280-41F5-BA9E-60452751B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89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28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A886-032E-40D3-B14E-839F6511FDE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1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08742-5280-41F5-BA9E-60452751B2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3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ctr">
              <a:defRPr sz="540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CE72-9569-4A33-A049-5C864E8BE6DC}" type="datetime1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62F0-7211-4C45-B994-BD47560309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0884"/>
            <a:ext cx="1162472" cy="329184"/>
          </a:xfrm>
        </p:spPr>
        <p:txBody>
          <a:bodyPr>
            <a:noAutofit/>
          </a:bodyPr>
          <a:lstStyle/>
          <a:p>
            <a:fld id="{459B511F-833A-4529-AF8A-F9D28CB047D2}" type="datetime1">
              <a:rPr lang="zh-CN" altLang="en-US" smtClean="0"/>
              <a:t>2018/7/4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185B62F0-7211-4C45-B994-BD47560309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4504AAB-ABFC-4041-AA14-7ED150A68464}" type="datetime1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85B62F0-7211-4C45-B994-BD47560309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848600" cy="1872208"/>
          </a:xfrm>
        </p:spPr>
        <p:txBody>
          <a:bodyPr/>
          <a:lstStyle/>
          <a:p>
            <a:r>
              <a:rPr lang="en-US" altLang="zh-CN" sz="2800" dirty="0">
                <a:effectLst/>
              </a:rPr>
              <a:t>CartoonGAN: Generative Adversarial Networks for Photo Cartoonization 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77D0-0071-43D3-9054-E0C2A6D2D847}" type="datetime1">
              <a:rPr lang="zh-CN" altLang="en-US" smtClean="0"/>
              <a:pPr/>
              <a:t>2018/7/4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62F0-7211-4C45-B994-BD475603097D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699792" y="3501008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Yang </a:t>
            </a:r>
            <a:r>
              <a:rPr lang="en-US" altLang="zh-CN" dirty="0"/>
              <a:t>Chen </a:t>
            </a:r>
            <a:r>
              <a:rPr lang="en-US" altLang="zh-CN" dirty="0" smtClean="0"/>
              <a:t>,Tsinghua </a:t>
            </a:r>
            <a:r>
              <a:rPr lang="en-US" altLang="zh-CN" dirty="0"/>
              <a:t>University</a:t>
            </a:r>
            <a:endParaRPr lang="en-US" altLang="zh-CN" dirty="0" smtClean="0"/>
          </a:p>
          <a:p>
            <a:r>
              <a:rPr lang="en-US" altLang="zh-CN" dirty="0" smtClean="0"/>
              <a:t>Yu-Kun Lai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Cardiff University, UK </a:t>
            </a:r>
            <a:endParaRPr lang="en-US" altLang="zh-CN" dirty="0" smtClean="0"/>
          </a:p>
          <a:p>
            <a:r>
              <a:rPr lang="mr-IN" altLang="zh-CN" dirty="0" smtClean="0"/>
              <a:t>Yong-Jin </a:t>
            </a:r>
            <a:r>
              <a:rPr lang="mr-IN" altLang="zh-CN" dirty="0" err="1"/>
              <a:t>Liu</a:t>
            </a:r>
            <a:r>
              <a:rPr lang="mr-IN" altLang="zh-CN" dirty="0"/>
              <a:t>∗ </a:t>
            </a:r>
            <a:r>
              <a:rPr lang="en-US" altLang="zh-CN" dirty="0"/>
              <a:t>,</a:t>
            </a:r>
            <a:r>
              <a:rPr lang="en-US" altLang="zh-CN" dirty="0" smtClean="0"/>
              <a:t>Tsinghua University</a:t>
            </a:r>
            <a:endParaRPr lang="mr-IN" altLang="zh-CN" dirty="0"/>
          </a:p>
          <a:p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82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Data</a:t>
            </a:r>
          </a:p>
          <a:p>
            <a:pPr lvl="1"/>
            <a:r>
              <a:rPr kumimoji="1" lang="en-US" altLang="zh-CN" dirty="0" smtClean="0"/>
              <a:t>Photo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6153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Flickr</a:t>
            </a:r>
          </a:p>
          <a:p>
            <a:pPr lvl="3"/>
            <a:r>
              <a:rPr kumimoji="1" lang="en-US" altLang="zh-CN" dirty="0" smtClean="0"/>
              <a:t>5402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training</a:t>
            </a:r>
          </a:p>
          <a:p>
            <a:pPr lvl="1"/>
            <a:r>
              <a:rPr kumimoji="1" lang="en-US" altLang="zh-CN" dirty="0" smtClean="0"/>
              <a:t>Cartoon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images</a:t>
            </a:r>
          </a:p>
          <a:p>
            <a:pPr lvl="2"/>
            <a:r>
              <a:rPr lang="en-US" altLang="zh-CN" dirty="0"/>
              <a:t>key frames of cartoon films </a:t>
            </a:r>
          </a:p>
          <a:p>
            <a:pPr lvl="2"/>
            <a:r>
              <a:rPr kumimoji="1" lang="en-US" altLang="zh-CN" dirty="0" smtClean="0"/>
              <a:t>2000~4000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style</a:t>
            </a: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11F-833A-4529-AF8A-F9D28CB047D2}" type="datetime1">
              <a:rPr lang="zh-CN" altLang="en-US" smtClean="0"/>
              <a:t>2018/7/4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62F0-7211-4C45-B994-BD475603097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42403"/>
            <a:ext cx="4254500" cy="499110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11F-833A-4529-AF8A-F9D28CB047D2}" type="datetime1">
              <a:rPr lang="zh-CN" altLang="en-US" smtClean="0"/>
              <a:t>2018/7/4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62F0-7211-4C45-B994-BD475603097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94" y="1412776"/>
            <a:ext cx="6730083" cy="533400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11F-833A-4529-AF8A-F9D28CB047D2}" type="datetime1">
              <a:rPr lang="zh-CN" altLang="en-US" smtClean="0"/>
              <a:t>2018/7/4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62F0-7211-4C45-B994-BD475603097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39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61" y="2204864"/>
            <a:ext cx="8229600" cy="3575452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11F-833A-4529-AF8A-F9D28CB047D2}" type="datetime1">
              <a:rPr lang="zh-CN" altLang="en-US" smtClean="0"/>
              <a:t>2018/7/4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62F0-7211-4C45-B994-BD475603097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11F-833A-4529-AF8A-F9D28CB047D2}" type="datetime1">
              <a:rPr lang="zh-CN" altLang="en-US" smtClean="0"/>
              <a:t>2018/7/5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62F0-7211-4C45-B994-BD475603097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627784" y="2924944"/>
            <a:ext cx="3600400" cy="990600"/>
          </a:xfrm>
        </p:spPr>
        <p:txBody>
          <a:bodyPr/>
          <a:lstStyle/>
          <a:p>
            <a:r>
              <a:rPr lang="en-US" altLang="zh-CN" sz="6600" b="1" dirty="0" smtClean="0">
                <a:solidFill>
                  <a:srgbClr val="FF0000"/>
                </a:solidFill>
              </a:rPr>
              <a:t>Thanks</a:t>
            </a:r>
            <a:endParaRPr lang="zh-CN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41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CartoonGAN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 </a:t>
            </a:r>
          </a:p>
          <a:p>
            <a:r>
              <a:rPr lang="en-US" altLang="zh-CN" dirty="0"/>
              <a:t>Related </a:t>
            </a:r>
            <a:r>
              <a:rPr lang="en-US" altLang="zh-CN" dirty="0" smtClean="0"/>
              <a:t>Work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en-US" altLang="zh-CN" dirty="0" smtClean="0"/>
              <a:t>rchitecture </a:t>
            </a:r>
            <a:endParaRPr lang="en-US" altLang="zh-CN" dirty="0"/>
          </a:p>
          <a:p>
            <a:r>
              <a:rPr lang="en-US" altLang="zh-CN" dirty="0"/>
              <a:t>Experiments </a:t>
            </a:r>
          </a:p>
          <a:p>
            <a:r>
              <a:rPr lang="en-US" altLang="zh-CN" dirty="0"/>
              <a:t>Conclusion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11F-833A-4529-AF8A-F9D28CB047D2}" type="datetime1">
              <a:rPr lang="zh-CN" altLang="en-US" smtClean="0"/>
              <a:pPr/>
              <a:t>2018/7/4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62F0-7211-4C45-B994-BD475603097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11F-833A-4529-AF8A-F9D28CB047D2}" type="datetime1">
              <a:rPr lang="zh-CN" altLang="en-US" smtClean="0"/>
              <a:t>2018/7/4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62F0-7211-4C45-B994-BD475603097D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91" y="1524000"/>
            <a:ext cx="7427168" cy="4654814"/>
          </a:xfrm>
        </p:spPr>
      </p:pic>
    </p:spTree>
    <p:extLst>
      <p:ext uri="{BB962C8B-B14F-4D97-AF65-F5344CB8AC3E}">
        <p14:creationId xmlns:p14="http://schemas.microsoft.com/office/powerpoint/2010/main" val="1780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pPr lvl="2"/>
            <a:r>
              <a:rPr kumimoji="1" lang="en-US" altLang="zh-CN" dirty="0"/>
              <a:t>Cartoon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film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&lt;&lt;Your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en-US" altLang="zh-CN" dirty="0" smtClean="0"/>
              <a:t>&gt;&gt;</a:t>
            </a:r>
          </a:p>
          <a:p>
            <a:pPr lvl="2"/>
            <a:r>
              <a:rPr kumimoji="1" lang="en-US" altLang="zh-CN" dirty="0" smtClean="0"/>
              <a:t>High </a:t>
            </a:r>
            <a:r>
              <a:rPr kumimoji="1" lang="en-US" altLang="zh-CN" dirty="0"/>
              <a:t>level </a:t>
            </a:r>
            <a:r>
              <a:rPr kumimoji="1" lang="en-US" altLang="zh-CN" dirty="0" smtClean="0"/>
              <a:t>simplification </a:t>
            </a:r>
            <a:r>
              <a:rPr kumimoji="1" lang="en-US" altLang="zh-CN" dirty="0"/>
              <a:t>and </a:t>
            </a:r>
            <a:r>
              <a:rPr kumimoji="1" lang="en-US" altLang="zh-CN" dirty="0" smtClean="0"/>
              <a:t>abstraction</a:t>
            </a:r>
          </a:p>
          <a:p>
            <a:pPr lvl="2"/>
            <a:r>
              <a:rPr kumimoji="1" lang="en-US" altLang="zh-CN" dirty="0" smtClean="0"/>
              <a:t>Clear </a:t>
            </a:r>
            <a:r>
              <a:rPr kumimoji="1" lang="en-US" altLang="zh-CN" dirty="0"/>
              <a:t>edges, smooth color shading and relatively simple textures</a:t>
            </a:r>
            <a:r>
              <a:rPr kumimoji="1" lang="en-US" altLang="zh-CN" dirty="0" smtClean="0"/>
              <a:t>	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11F-833A-4529-AF8A-F9D28CB047D2}" type="datetime1">
              <a:rPr lang="zh-CN" altLang="en-US" smtClean="0"/>
              <a:t>2018/7/4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62F0-7211-4C45-B994-BD475603097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11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Contribution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dedicated </a:t>
            </a:r>
            <a:r>
              <a:rPr lang="en-US" altLang="zh-CN" dirty="0" smtClean="0"/>
              <a:t>CartoonGAN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wo </a:t>
            </a:r>
            <a:r>
              <a:rPr lang="en-US" altLang="zh-CN" dirty="0"/>
              <a:t>simple </a:t>
            </a:r>
            <a:r>
              <a:rPr lang="en-US" altLang="zh-CN" dirty="0" smtClean="0"/>
              <a:t>effective loss functions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n </a:t>
            </a:r>
            <a:r>
              <a:rPr lang="en-US" altLang="zh-CN" dirty="0"/>
              <a:t>initialization </a:t>
            </a:r>
            <a:r>
              <a:rPr lang="en-US" altLang="zh-CN" dirty="0" smtClean="0"/>
              <a:t>phase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11F-833A-4529-AF8A-F9D28CB047D2}" type="datetime1">
              <a:rPr lang="zh-CN" altLang="en-US" smtClean="0"/>
              <a:t>2018/7/4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62F0-7211-4C45-B994-BD47560309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Non-photorealistic rendering (NPR) </a:t>
            </a:r>
          </a:p>
          <a:p>
            <a:r>
              <a:rPr kumimoji="1" lang="en-US" altLang="zh-CN" dirty="0" smtClean="0"/>
              <a:t>Style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transfer</a:t>
            </a:r>
          </a:p>
          <a:p>
            <a:r>
              <a:rPr lang="en-US" altLang="zh-CN" dirty="0" smtClean="0"/>
              <a:t>GAN </a:t>
            </a:r>
            <a:endParaRPr lang="en-US" altLang="zh-CN" dirty="0"/>
          </a:p>
          <a:p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11F-833A-4529-AF8A-F9D28CB047D2}" type="datetime1">
              <a:rPr lang="zh-CN" altLang="en-US" smtClean="0"/>
              <a:t>2018/7/4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62F0-7211-4C45-B994-BD47560309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1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无网络模型？？？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11F-833A-4529-AF8A-F9D28CB047D2}" type="datetime1">
              <a:rPr lang="zh-CN" altLang="en-US" smtClean="0"/>
              <a:t>2018/7/4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62F0-7211-4C45-B994-BD475603097D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55" y="2060848"/>
            <a:ext cx="75946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/>
                  <a:t>Loss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function</a:t>
                </a:r>
              </a:p>
              <a:p>
                <a:pPr lvl="2"/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𝑎𝑑𝑣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(</m:t>
                    </m:r>
                    <m:r>
                      <a:rPr kumimoji="1" lang="en-US" altLang="zh-CN" i="1">
                        <a:latin typeface="Cambria Math" charset="0"/>
                      </a:rPr>
                      <m:t>𝐺</m:t>
                    </m:r>
                    <m:r>
                      <a:rPr kumimoji="1" lang="en-US" altLang="zh-CN" i="1">
                        <a:latin typeface="Cambria Math" charset="0"/>
                      </a:rPr>
                      <m:t>,</m:t>
                    </m:r>
                    <m:r>
                      <a:rPr kumimoji="1" lang="en-US" altLang="zh-CN" i="1">
                        <a:latin typeface="Cambria Math" charset="0"/>
                      </a:rPr>
                      <m:t>𝐷</m:t>
                    </m:r>
                    <m:r>
                      <a:rPr kumimoji="1" lang="en-US" altLang="zh-CN" i="1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 smtClean="0"/>
              </a:p>
              <a:p>
                <a:endParaRPr kumimoji="1" lang="en-US" altLang="zh-CN" dirty="0" smtClean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56" t="-1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11F-833A-4529-AF8A-F9D28CB047D2}" type="datetime1">
              <a:rPr lang="zh-CN" altLang="en-US" smtClean="0"/>
              <a:t>2018/7/4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62F0-7211-4C45-B994-BD475603097D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30450"/>
            <a:ext cx="3860800" cy="368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2898281"/>
            <a:ext cx="4178300" cy="2565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05" y="3861048"/>
            <a:ext cx="4603727" cy="117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/>
                  <a:t>Loss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𝑐𝑜𝑛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(</m:t>
                    </m:r>
                    <m:r>
                      <a:rPr kumimoji="1" lang="en-US" altLang="zh-CN" i="1">
                        <a:latin typeface="Cambria Math" charset="0"/>
                      </a:rPr>
                      <m:t>𝐺</m:t>
                    </m:r>
                    <m:r>
                      <a:rPr kumimoji="1" lang="en-US" altLang="zh-CN" i="1">
                        <a:latin typeface="Cambria Math" charset="0"/>
                      </a:rPr>
                      <m:t>,</m:t>
                    </m:r>
                    <m:r>
                      <a:rPr kumimoji="1" lang="en-US" altLang="zh-CN" i="1">
                        <a:latin typeface="Cambria Math" charset="0"/>
                      </a:rPr>
                      <m:t>𝐷</m:t>
                    </m:r>
                    <m:r>
                      <a:rPr kumimoji="1" lang="en-US" altLang="zh-CN" i="1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r>
                  <a:rPr lang="en-US" altLang="zh-CN" dirty="0"/>
                  <a:t>Initialization phase </a:t>
                </a:r>
              </a:p>
              <a:p>
                <a:pPr lvl="1"/>
                <a:endParaRPr kumimoji="1"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56" t="-1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11F-833A-4529-AF8A-F9D28CB047D2}" type="datetime1">
              <a:rPr lang="zh-CN" altLang="en-US" smtClean="0"/>
              <a:t>2018/7/4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62F0-7211-4C45-B994-BD475603097D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940354"/>
            <a:ext cx="4968552" cy="8337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909659"/>
            <a:ext cx="6768752" cy="66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84B2CD6197C7464199EF0CA8DE6E2577" ma:contentTypeVersion="8" ma:contentTypeDescription="新建文档。" ma:contentTypeScope="" ma:versionID="5228b1bb88bf34352ee857cf68b2e417">
  <xsd:schema xmlns:xsd="http://www.w3.org/2001/XMLSchema" xmlns:xs="http://www.w3.org/2001/XMLSchema" xmlns:p="http://schemas.microsoft.com/office/2006/metadata/properties" xmlns:ns2="1b518a47-7d60-4cf0-8e96-a8d93efa835d" xmlns:ns3="349c2218-ae95-4e80-b594-e04cebf06c5c" targetNamespace="http://schemas.microsoft.com/office/2006/metadata/properties" ma:root="true" ma:fieldsID="12b5e07370963bcdc4e1bf0091fcb015" ns2:_="" ns3:_="">
    <xsd:import namespace="1b518a47-7d60-4cf0-8e96-a8d93efa835d"/>
    <xsd:import namespace="349c2218-ae95-4e80-b594-e04cebf06c5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ustomTitle" minOccurs="0"/>
                <xsd:element ref="ns3:ItemActionField" minOccurs="0"/>
                <xsd:element ref="ns3:ViewCount" minOccurs="0"/>
                <xsd:element ref="ns3:SecStatus" minOccurs="0"/>
                <xsd:element ref="ns3:SecSiteId" minOccurs="0"/>
                <xsd:element ref="ns3:SecWebId" minOccurs="0"/>
                <xsd:element ref="ns3:SecListId" minOccurs="0"/>
                <xsd:element ref="ns3:SecItem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518a47-7d60-4cf0-8e96-a8d93efa835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档 ID 值" ma:description="分配至此项的文档 ID 值。" ma:internalName="_dlc_DocId" ma:readOnly="true">
      <xsd:simpleType>
        <xsd:restriction base="dms:Text"/>
      </xsd:simpleType>
    </xsd:element>
    <xsd:element name="_dlc_DocIdUrl" ma:index="9" nillable="true" ma:displayName="文档 ID" ma:description="此文档的永久链接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永久 ID" ma:description="在添加过程中保留 ID。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c2218-ae95-4e80-b594-e04cebf06c5c" elementFormDefault="qualified">
    <xsd:import namespace="http://schemas.microsoft.com/office/2006/documentManagement/types"/>
    <xsd:import namespace="http://schemas.microsoft.com/office/infopath/2007/PartnerControls"/>
    <xsd:element name="CustomTitle" ma:index="11" nillable="true" ma:displayName="标题" ma:internalName="CustomTitle">
      <xsd:simpleType>
        <xsd:restriction base="dms:Unknown"/>
      </xsd:simpleType>
    </xsd:element>
    <xsd:element name="ItemActionField" ma:index="12" nillable="true" ma:displayName="操作" ma:internalName="ItemActionField">
      <xsd:simpleType>
        <xsd:restriction base="dms:Unknown"/>
      </xsd:simpleType>
    </xsd:element>
    <xsd:element name="ViewCount" ma:index="13" nillable="true" ma:displayName="ViewCount" ma:decimals="0" ma:hidden="true" ma:internalName="ViewCount">
      <xsd:simpleType>
        <xsd:restriction base="dms:Number"/>
      </xsd:simpleType>
    </xsd:element>
    <xsd:element name="SecStatus" ma:index="14" nillable="true" ma:displayName="已加密" ma:internalName="SecStatus">
      <xsd:simpleType>
        <xsd:restriction base="dms:Text"/>
      </xsd:simpleType>
    </xsd:element>
    <xsd:element name="SecSiteId" ma:index="15" nillable="true" ma:displayName="SecSiteId" ma:hidden="true" ma:internalName="SecSiteId">
      <xsd:simpleType>
        <xsd:restriction base="dms:Text"/>
      </xsd:simpleType>
    </xsd:element>
    <xsd:element name="SecWebId" ma:index="16" nillable="true" ma:displayName="SecWebId" ma:internalName="SecWebId">
      <xsd:simpleType>
        <xsd:restriction base="dms:Text"/>
      </xsd:simpleType>
    </xsd:element>
    <xsd:element name="SecListId" ma:index="17" nillable="true" ma:displayName="SecListId" ma:hidden="true" ma:internalName="SecListId">
      <xsd:simpleType>
        <xsd:restriction base="dms:Text"/>
      </xsd:simpleType>
    </xsd:element>
    <xsd:element name="SecItemId" ma:index="18" nillable="true" ma:displayName="SecItemId" ma:hidden="true" ma:internalName="SecItem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cListId xmlns="349c2218-ae95-4e80-b594-e04cebf06c5c" xsi:nil="true"/>
    <CustomTitle xmlns="349c2218-ae95-4e80-b594-e04cebf06c5c" xsi:nil="true"/>
    <SecSiteId xmlns="349c2218-ae95-4e80-b594-e04cebf06c5c" xsi:nil="true"/>
    <ItemActionField xmlns="349c2218-ae95-4e80-b594-e04cebf06c5c" xsi:nil="true"/>
    <ViewCount xmlns="349c2218-ae95-4e80-b594-e04cebf06c5c">1</ViewCount>
    <SecStatus xmlns="349c2218-ae95-4e80-b594-e04cebf06c5c" xsi:nil="true"/>
    <SecWebId xmlns="349c2218-ae95-4e80-b594-e04cebf06c5c" xsi:nil="true"/>
    <SecItemId xmlns="349c2218-ae95-4e80-b594-e04cebf06c5c" xsi:nil="true"/>
    <_dlc_DocId xmlns="1b518a47-7d60-4cf0-8e96-a8d93efa835d">QR7776JMVMTA-1112512790-6</_dlc_DocId>
    <_dlc_DocIdUrl xmlns="1b518a47-7d60-4cf0-8e96-a8d93efa835d">
      <Url>https://idoc.jd.com/sites/D7nqADH2/5876xVOj/_layouts/15/DocIdRedir.aspx?ID=QR7776JMVMTA-1112512790-6</Url>
      <Description>QR7776JMVMTA-1112512790-6</Description>
    </_dlc_DocIdUrl>
  </documentManagement>
</p:properties>
</file>

<file path=customXml/itemProps1.xml><?xml version="1.0" encoding="utf-8"?>
<ds:datastoreItem xmlns:ds="http://schemas.openxmlformats.org/officeDocument/2006/customXml" ds:itemID="{BFC38802-7F15-411E-9C57-86A25D7CFC47}"/>
</file>

<file path=customXml/itemProps2.xml><?xml version="1.0" encoding="utf-8"?>
<ds:datastoreItem xmlns:ds="http://schemas.openxmlformats.org/officeDocument/2006/customXml" ds:itemID="{D2FCC65B-22C4-4206-AA41-4F97F453E5ED}"/>
</file>

<file path=customXml/itemProps3.xml><?xml version="1.0" encoding="utf-8"?>
<ds:datastoreItem xmlns:ds="http://schemas.openxmlformats.org/officeDocument/2006/customXml" ds:itemID="{76931165-1134-4E0F-B47A-C0D0D2105F3D}"/>
</file>

<file path=customXml/itemProps4.xml><?xml version="1.0" encoding="utf-8"?>
<ds:datastoreItem xmlns:ds="http://schemas.openxmlformats.org/officeDocument/2006/customXml" ds:itemID="{E5A68026-6197-4181-AEF3-ABC94E6E7FBD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17079</TotalTime>
  <Words>149</Words>
  <Application>Microsoft Office PowerPoint</Application>
  <PresentationFormat>全屏显示(4:3)</PresentationFormat>
  <Paragraphs>80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方正舒体</vt:lpstr>
      <vt:lpstr>宋体</vt:lpstr>
      <vt:lpstr>Arial</vt:lpstr>
      <vt:lpstr>Calibri</vt:lpstr>
      <vt:lpstr>Cambria Math</vt:lpstr>
      <vt:lpstr>Mangal</vt:lpstr>
      <vt:lpstr>透明</vt:lpstr>
      <vt:lpstr>CartoonGAN: Generative Adversarial Networks for Photo Cartoonization  </vt:lpstr>
      <vt:lpstr>CartoonGAN</vt:lpstr>
      <vt:lpstr>Introduction</vt:lpstr>
      <vt:lpstr>Introduction</vt:lpstr>
      <vt:lpstr>Introduction</vt:lpstr>
      <vt:lpstr>Related Work</vt:lpstr>
      <vt:lpstr>Architecture</vt:lpstr>
      <vt:lpstr>Architecture</vt:lpstr>
      <vt:lpstr>Architecture</vt:lpstr>
      <vt:lpstr>Experiments</vt:lpstr>
      <vt:lpstr>Experiments</vt:lpstr>
      <vt:lpstr>Experiments</vt:lpstr>
      <vt:lpstr>Experiment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Xinchen Liu</dc:creator>
  <cp:lastModifiedBy>李新宇</cp:lastModifiedBy>
  <cp:revision>3042</cp:revision>
  <dcterms:created xsi:type="dcterms:W3CDTF">2013-04-12T12:54:44Z</dcterms:created>
  <dcterms:modified xsi:type="dcterms:W3CDTF">2018-07-05T07:42:32Z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0x01010084B2CD6197C7464199EF0CA8DE6E2577</vt:lpwstr>
  </property>
  <property fmtid="{D5CDD505-2E9C-101B-9397-08002B2CF9AE}" pid="3" name="_dlc_DocIdItemGuid">
    <vt:lpwstr>120fb9db-0cc1-4bdd-96ca-b1d55711baab</vt:lpwstr>
  </property>
</Properties>
</file>