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E9524-2358-234E-805D-BD2EAC55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51BF-A631-8840-99B5-3B5240B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Nokia Shanghai Bell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BF22-6672-3240-BA1D-749B9D3B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D77F-F181-C442-AD21-E3E5D6388F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XLE Picture 2.jpg">
            <a:extLst>
              <a:ext uri="{FF2B5EF4-FFF2-40B4-BE49-F238E27FC236}">
                <a16:creationId xmlns:a16="http://schemas.microsoft.com/office/drawing/2014/main" id="{5BC7A86B-8F07-FE4F-9BFC-3521D2F223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511805" y="1113961"/>
            <a:ext cx="11281309" cy="360632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A7CAD7-F189-394B-A762-0049E3C0F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805" y="4945383"/>
            <a:ext cx="11281309" cy="5533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FDC7C33-5C47-AF4E-AEDE-D1CAC3371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805" y="5577874"/>
            <a:ext cx="11281309" cy="452223"/>
          </a:xfrm>
          <a:noFill/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lvl="0"/>
            <a:r>
              <a:rPr lang="en-US" dirty="0"/>
              <a:t>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65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197A-C588-6D4A-AEC0-09A44885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FA00C-5CF8-EE4A-B743-5F1B32F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0BC47-0698-E845-B56D-9F2B4A63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Nokia Shanghai Bell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F7020-2B46-8C49-96EE-554E559C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F92C8-9327-B848-86D8-B6A86153F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99995"/>
            <a:ext cx="10825163" cy="4386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01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AAF-7CCD-1441-B775-92024F7C4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Deliverables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3F37-E435-8347-8B87-83FA1CE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53B2C-800A-A64F-B0AB-6539C8A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735B-2B97-9A4E-8DDE-AA1B4E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B8C7B68-4C9C-E64E-8F7C-9183D476BA1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222375"/>
            <a:ext cx="10866438" cy="4822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AAF-7CCD-1441-B775-92024F7C4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Deliverables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3F37-E435-8347-8B87-83FA1CE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53B2C-800A-A64F-B0AB-6539C8A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735B-2B97-9A4E-8DDE-AA1B4E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E3F744-A285-F143-B621-F3DF151E031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838199" y="1319813"/>
          <a:ext cx="10913536" cy="47466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4192">
                  <a:extLst>
                    <a:ext uri="{9D8B030D-6E8A-4147-A177-3AD203B41FA5}">
                      <a16:colId xmlns:a16="http://schemas.microsoft.com/office/drawing/2014/main" val="2612914371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1316829796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118658932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612663705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409182093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4115741260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320650638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395484749"/>
                    </a:ext>
                  </a:extLst>
                </a:gridCol>
              </a:tblGrid>
              <a:tr h="6350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Key Deliverable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Issue/Concern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Migration Plan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Action / 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Support Needed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Due Date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33337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1544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4417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6851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5608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8796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7162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6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D5B0-3C30-9447-A27A-186EFD93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1100" cy="6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BAF4-1A89-DD42-B9D5-CE66DACE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4987"/>
            <a:ext cx="10925432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8330-A261-444E-9614-7C98673E8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60F0-98DC-704C-B731-1BA1539D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Nokia Shanghai Bell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380B-AEE6-FD41-A44C-39709C40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71337-06BC-B749-B2B0-EF036F385C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300" y="485115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Master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MasterDesign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Wang</dc:creator>
  <cp:lastModifiedBy>Steve Wang</cp:lastModifiedBy>
  <cp:revision>9</cp:revision>
  <dcterms:created xsi:type="dcterms:W3CDTF">2018-02-14T13:21:19Z</dcterms:created>
  <dcterms:modified xsi:type="dcterms:W3CDTF">2018-02-14T14:31:54Z</dcterms:modified>
</cp:coreProperties>
</file>