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/>
    <p:restoredTop sz="94674"/>
  </p:normalViewPr>
  <p:slideViewPr>
    <p:cSldViewPr snapToGrid="0" snapToObjects="1">
      <p:cViewPr varScale="1">
        <p:scale>
          <a:sx n="132" d="100"/>
          <a:sy n="13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E9524-2358-234E-805D-BD2EAC55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851BF-A631-8840-99B5-3B5240B7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Nokia Shanghai Bell Internal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7BF22-6672-3240-BA1D-749B9D3B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D77F-F181-C442-AD21-E3E5D6388F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XLE Picture 2.jpg">
            <a:extLst>
              <a:ext uri="{FF2B5EF4-FFF2-40B4-BE49-F238E27FC236}">
                <a16:creationId xmlns:a16="http://schemas.microsoft.com/office/drawing/2014/main" id="{5BC7A86B-8F07-FE4F-9BFC-3521D2F223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/>
        </p:blipFill>
        <p:spPr>
          <a:xfrm>
            <a:off x="511805" y="1113961"/>
            <a:ext cx="11281309" cy="360632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A7CAD7-F189-394B-A762-0049E3C0F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805" y="4945383"/>
            <a:ext cx="11281309" cy="5533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Edit title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FDC7C33-5C47-AF4E-AEDE-D1CAC3371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805" y="5577874"/>
            <a:ext cx="11281309" cy="452223"/>
          </a:xfrm>
          <a:noFill/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lvl="0"/>
            <a:r>
              <a:rPr lang="en-US" dirty="0"/>
              <a:t>Edit subtitle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65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197A-C588-6D4A-AEC0-09A44885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FA00C-5CF8-EE4A-B743-5F1B32F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0BC47-0698-E845-B56D-9F2B4A63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Nokia Shanghai Bell Internal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F7020-2B46-8C49-96EE-554E559C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19E6-0F84-424E-9C00-8F65FF46AA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F92C8-9327-B848-86D8-B6A86153F4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99995"/>
            <a:ext cx="10825163" cy="4386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701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iverabl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FAAF-7CCD-1441-B775-92024F7C4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Deliverables Tracking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F3F37-E435-8347-8B87-83FA1CE8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53B2C-800A-A64F-B0AB-6539C8AC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Nokia Shanghai Bell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3735B-2B97-9A4E-8DDE-AA1B4EE1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19E6-0F84-424E-9C00-8F65FF46AA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DB8C7B68-4C9C-E64E-8F7C-9183D476BA1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222375"/>
            <a:ext cx="10866438" cy="4822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FAAF-7CCD-1441-B775-92024F7C4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Deliverables Tracking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F3F37-E435-8347-8B87-83FA1CE8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53B2C-800A-A64F-B0AB-6539C8AC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Nokia Shanghai Bell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3735B-2B97-9A4E-8DDE-AA1B4EE1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19E6-0F84-424E-9C00-8F65FF46AA40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E3F744-A285-F143-B621-F3DF151E031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838199" y="1319813"/>
          <a:ext cx="10913536" cy="47466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4192">
                  <a:extLst>
                    <a:ext uri="{9D8B030D-6E8A-4147-A177-3AD203B41FA5}">
                      <a16:colId xmlns:a16="http://schemas.microsoft.com/office/drawing/2014/main" val="2612914371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1316829796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2118658932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2612663705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3409182093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4115741260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2320650638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3395484749"/>
                    </a:ext>
                  </a:extLst>
                </a:gridCol>
              </a:tblGrid>
              <a:tr h="6350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Key Deliverable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Issue/Concern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Migration Plan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Action / </a:t>
                      </a:r>
                    </a:p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Support Needed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Due Date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233337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1544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4417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68519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5608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8796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71629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6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0749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AD5B0-3C30-9447-A27A-186EFD93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1100" cy="6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BAF4-1A89-DD42-B9D5-CE66DACE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4987"/>
            <a:ext cx="10925432" cy="4351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8330-A261-444E-9614-7C98673E8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F129-D28F-B745-8A0E-1C7179B7DED8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860F0-98DC-704C-B731-1BA1539D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Nokia Shanghai Bell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380B-AEE6-FD41-A44C-39709C40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19E6-0F84-424E-9C00-8F65FF46AA4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71337-06BC-B749-B2B0-EF036F385C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300" y="485115"/>
            <a:ext cx="1611025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0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5GTF STREAM-1 SUBSTREAM-2 CORE UPSTREAM WEEKLY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by xBG solution team led by MN 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 Tracking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3" sz="quarter"/>
          </p:nvPr>
        </p:nvSpPr>
        <p:spPr/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188720"/>
          <a:ext cx="10789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286000"/>
                <a:gridCol w="1371600"/>
                <a:gridCol w="1828800"/>
                <a:gridCol w="1371600"/>
                <a:gridCol w="1371600"/>
                <a:gridCol w="274320"/>
                <a:gridCol w="914400"/>
              </a:tblGrid>
              <a:tr h="73152">
                <a:tc>
                  <a:txBody>
                    <a:bodyPr/>
                    <a:lstStyle/>
                    <a:p>
                      <a:r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Issue / Concern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Mitigation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 / Key 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Status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315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315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315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315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315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315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315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315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aster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MasterDesign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Wang</dc:creator>
  <cp:lastModifiedBy>Steve Wang</cp:lastModifiedBy>
  <cp:revision>9</cp:revision>
  <dcterms:created xsi:type="dcterms:W3CDTF">2018-02-14T13:21:19Z</dcterms:created>
  <dcterms:modified xsi:type="dcterms:W3CDTF">2018-02-14T14:31:54Z</dcterms:modified>
</cp:coreProperties>
</file>