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39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10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5/10/relationships/revisionInfo" Target="revisionInfo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Page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E9524-2358-234E-805D-BD2EAC55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F129-D28F-B745-8A0E-1C7179B7DED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851BF-A631-8840-99B5-3B5240B7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Nokia Shanghai Bell Internal Use Only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7BF22-6672-3240-BA1D-749B9D3B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D77F-F181-C442-AD21-E3E5D6388F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XLE Picture 2.jpg">
            <a:extLst>
              <a:ext uri="{FF2B5EF4-FFF2-40B4-BE49-F238E27FC236}">
                <a16:creationId xmlns:a16="http://schemas.microsoft.com/office/drawing/2014/main" id="{5BC7A86B-8F07-FE4F-9BFC-3521D2F223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/>
        </p:blipFill>
        <p:spPr>
          <a:xfrm>
            <a:off x="511805" y="1113961"/>
            <a:ext cx="11281309" cy="3606320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DA7CAD7-F189-394B-A762-0049E3C0F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805" y="4945383"/>
            <a:ext cx="11281309" cy="553374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pPr lvl="0"/>
            <a:r>
              <a:rPr lang="en-US" dirty="0"/>
              <a:t>Edit title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FDC7C33-5C47-AF4E-AEDE-D1CAC3371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1805" y="5577874"/>
            <a:ext cx="11281309" cy="452223"/>
          </a:xfrm>
          <a:noFill/>
        </p:spPr>
        <p:txBody>
          <a:bodyPr>
            <a:noAutofit/>
          </a:bodyPr>
          <a:lstStyle>
            <a:lvl1pPr>
              <a:defRPr sz="2400" b="0"/>
            </a:lvl1pPr>
          </a:lstStyle>
          <a:p>
            <a:pPr lvl="0"/>
            <a:r>
              <a:rPr lang="en-US" dirty="0"/>
              <a:t>Edit subtitle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765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709F-09E7-4AEE-BC4B-CCBF8E0444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Deliverables Tracking</a:t>
            </a:r>
            <a:endParaRPr lang="zh-CN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3226A-3BFC-4555-88E3-2BBFC588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F129-D28F-B745-8A0E-1C7179B7DED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8285D-8E74-4814-BD93-2DE1B264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Nokia Shanghai Bell Internal Use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44C5F-C347-4D2E-9DAE-3EA6729C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19E6-0F84-424E-9C00-8F65FF46AA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8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5B77-F61C-41F4-9504-68268F3E9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Tables</a:t>
            </a:r>
            <a:endParaRPr lang="zh-CN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C94AA-D4D8-4337-94A8-77C9AE7E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F129-D28F-B745-8A0E-1C7179B7DED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6E83A-3414-4824-B039-22068707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Nokia Shanghai Bell Internal Use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6A810-1F5E-4331-A8AA-993264EE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19E6-0F84-424E-9C00-8F65FF46AA40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BCBB65-259E-488A-9CD8-8ECD1A78477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17428675"/>
              </p:ext>
            </p:extLst>
          </p:nvPr>
        </p:nvGraphicFramePr>
        <p:xfrm>
          <a:off x="842213" y="1205217"/>
          <a:ext cx="2080869" cy="229855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644848">
                  <a:extLst>
                    <a:ext uri="{9D8B030D-6E8A-4147-A177-3AD203B41FA5}">
                      <a16:colId xmlns:a16="http://schemas.microsoft.com/office/drawing/2014/main" val="3486463009"/>
                    </a:ext>
                  </a:extLst>
                </a:gridCol>
                <a:gridCol w="651296">
                  <a:extLst>
                    <a:ext uri="{9D8B030D-6E8A-4147-A177-3AD203B41FA5}">
                      <a16:colId xmlns:a16="http://schemas.microsoft.com/office/drawing/2014/main" val="3716201317"/>
                    </a:ext>
                  </a:extLst>
                </a:gridCol>
                <a:gridCol w="784725">
                  <a:extLst>
                    <a:ext uri="{9D8B030D-6E8A-4147-A177-3AD203B41FA5}">
                      <a16:colId xmlns:a16="http://schemas.microsoft.com/office/drawing/2014/main" val="1424543934"/>
                    </a:ext>
                  </a:extLst>
                </a:gridCol>
              </a:tblGrid>
              <a:tr h="19442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Q-Subject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Q-Subject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Q-Subject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942545"/>
                  </a:ext>
                </a:extLst>
              </a:tr>
              <a:tr h="194422">
                <a:tc>
                  <a:txBody>
                    <a:bodyPr/>
                    <a:lstStyle/>
                    <a:p>
                      <a:pPr marL="0" algn="l" defTabSz="704835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Q-Content</a:t>
                      </a:r>
                    </a:p>
                  </a:txBody>
                  <a:tcPr marL="678" marR="678" marT="678" marB="325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Q-Content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Q-Content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286567440"/>
                  </a:ext>
                </a:extLst>
              </a:tr>
              <a:tr h="194422">
                <a:tc>
                  <a:txBody>
                    <a:bodyPr/>
                    <a:lstStyle/>
                    <a:p>
                      <a:pPr marL="0" algn="l" defTabSz="704835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Q-Content</a:t>
                      </a:r>
                    </a:p>
                  </a:txBody>
                  <a:tcPr marL="678" marR="678" marT="678" marB="325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Q-Content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Q-Content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32363828"/>
                  </a:ext>
                </a:extLst>
              </a:tr>
              <a:tr h="194422">
                <a:tc>
                  <a:txBody>
                    <a:bodyPr/>
                    <a:lstStyle/>
                    <a:p>
                      <a:pPr marL="0" algn="l" defTabSz="704835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Q-Content</a:t>
                      </a:r>
                    </a:p>
                  </a:txBody>
                  <a:tcPr marL="678" marR="678" marT="678" marB="325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Q-Content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Q-Content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986503902"/>
                  </a:ext>
                </a:extLst>
              </a:tr>
              <a:tr h="194422">
                <a:tc>
                  <a:txBody>
                    <a:bodyPr/>
                    <a:lstStyle/>
                    <a:p>
                      <a:pPr marL="0" algn="l" defTabSz="704835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Q-Content</a:t>
                      </a:r>
                    </a:p>
                  </a:txBody>
                  <a:tcPr marL="678" marR="678" marT="678" marB="325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Q-Content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Q-Content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533460891"/>
                  </a:ext>
                </a:extLst>
              </a:tr>
              <a:tr h="97211">
                <a:tc>
                  <a:txBody>
                    <a:bodyPr/>
                    <a:lstStyle/>
                    <a:p>
                      <a:pPr marL="0" algn="l" defTabSz="704835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Q-Content</a:t>
                      </a:r>
                    </a:p>
                  </a:txBody>
                  <a:tcPr marL="678" marR="678" marT="678" marB="325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Q-Content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Q-Content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689685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704835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Q-Content</a:t>
                      </a:r>
                    </a:p>
                  </a:txBody>
                  <a:tcPr marL="678" marR="678" marT="678" marB="325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Q-Content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Q-Content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789909939"/>
                  </a:ext>
                </a:extLst>
              </a:tr>
              <a:tr h="194422">
                <a:tc>
                  <a:txBody>
                    <a:bodyPr/>
                    <a:lstStyle/>
                    <a:p>
                      <a:pPr marL="0" algn="l" defTabSz="704835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Q-Content</a:t>
                      </a:r>
                    </a:p>
                  </a:txBody>
                  <a:tcPr marL="678" marR="678" marT="678" marB="325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Q-Content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Q-Content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817944818"/>
                  </a:ext>
                </a:extLst>
              </a:tr>
              <a:tr h="194422">
                <a:tc>
                  <a:txBody>
                    <a:bodyPr/>
                    <a:lstStyle/>
                    <a:p>
                      <a:pPr marL="0" algn="l" defTabSz="704835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Q-Content</a:t>
                      </a:r>
                    </a:p>
                  </a:txBody>
                  <a:tcPr marL="678" marR="678" marT="678" marB="325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Q-Content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Q-Content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102321971"/>
                  </a:ext>
                </a:extLst>
              </a:tr>
              <a:tr h="194422">
                <a:tc>
                  <a:txBody>
                    <a:bodyPr/>
                    <a:lstStyle/>
                    <a:p>
                      <a:pPr marL="0" algn="l" defTabSz="704835" rtl="0" eaLnBrk="1" fontAlgn="ctr" latinLnBrk="0" hangingPunct="1"/>
                      <a:endParaRPr lang="en-US" sz="80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8" marR="678" marT="678" marB="3256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962776520"/>
                  </a:ext>
                </a:extLst>
              </a:tr>
              <a:tr h="194422">
                <a:tc>
                  <a:txBody>
                    <a:bodyPr/>
                    <a:lstStyle/>
                    <a:p>
                      <a:pPr marL="0" algn="l" defTabSz="704835" rtl="0" eaLnBrk="1" fontAlgn="ctr" latinLnBrk="0" hangingPunct="1"/>
                      <a:endParaRPr lang="en-US" sz="800" u="none" strike="noStrike" kern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8" marR="678" marT="678" marB="3256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888349434"/>
                  </a:ext>
                </a:extLst>
              </a:tr>
              <a:tr h="194422">
                <a:tc>
                  <a:txBody>
                    <a:bodyPr/>
                    <a:lstStyle/>
                    <a:p>
                      <a:pPr marL="0" algn="l" defTabSz="704835" rtl="0" eaLnBrk="1" fontAlgn="ctr" latinLnBrk="0" hangingPunct="1"/>
                      <a:endParaRPr lang="en-US" sz="800" u="none" strike="noStrike" kern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8" marR="678" marT="678" marB="3256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9844796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A18567-E6F6-46C9-9AA7-91C08F8E569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17495561"/>
              </p:ext>
            </p:extLst>
          </p:nvPr>
        </p:nvGraphicFramePr>
        <p:xfrm>
          <a:off x="3156130" y="1205217"/>
          <a:ext cx="5957891" cy="381941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889238">
                  <a:extLst>
                    <a:ext uri="{9D8B030D-6E8A-4147-A177-3AD203B41FA5}">
                      <a16:colId xmlns:a16="http://schemas.microsoft.com/office/drawing/2014/main" val="3486463009"/>
                    </a:ext>
                  </a:extLst>
                </a:gridCol>
                <a:gridCol w="898129">
                  <a:extLst>
                    <a:ext uri="{9D8B030D-6E8A-4147-A177-3AD203B41FA5}">
                      <a16:colId xmlns:a16="http://schemas.microsoft.com/office/drawing/2014/main" val="3716201317"/>
                    </a:ext>
                  </a:extLst>
                </a:gridCol>
                <a:gridCol w="1092280">
                  <a:extLst>
                    <a:ext uri="{9D8B030D-6E8A-4147-A177-3AD203B41FA5}">
                      <a16:colId xmlns:a16="http://schemas.microsoft.com/office/drawing/2014/main" val="1424543934"/>
                    </a:ext>
                  </a:extLst>
                </a:gridCol>
                <a:gridCol w="1539122">
                  <a:extLst>
                    <a:ext uri="{9D8B030D-6E8A-4147-A177-3AD203B41FA5}">
                      <a16:colId xmlns:a16="http://schemas.microsoft.com/office/drawing/2014/main" val="1071372161"/>
                    </a:ext>
                  </a:extLst>
                </a:gridCol>
                <a:gridCol w="1539122">
                  <a:extLst>
                    <a:ext uri="{9D8B030D-6E8A-4147-A177-3AD203B41FA5}">
                      <a16:colId xmlns:a16="http://schemas.microsoft.com/office/drawing/2014/main" val="44322933"/>
                    </a:ext>
                  </a:extLst>
                </a:gridCol>
              </a:tblGrid>
              <a:tr h="19442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H-Subject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H-Subject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H-Subject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H-Subject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H-Subject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75942545"/>
                  </a:ext>
                </a:extLst>
              </a:tr>
              <a:tr h="194422">
                <a:tc>
                  <a:txBody>
                    <a:bodyPr/>
                    <a:lstStyle/>
                    <a:p>
                      <a:pPr marL="0" algn="l" defTabSz="704835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H-Content</a:t>
                      </a:r>
                    </a:p>
                  </a:txBody>
                  <a:tcPr marL="678" marR="678" marT="678" marB="325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H-Content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algn="l" defTabSz="704835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H-Content</a:t>
                      </a:r>
                    </a:p>
                  </a:txBody>
                  <a:tcPr marL="678" marR="678" marT="678" marB="325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H-Content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H-Content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286567440"/>
                  </a:ext>
                </a:extLst>
              </a:tr>
              <a:tr h="194422">
                <a:tc>
                  <a:txBody>
                    <a:bodyPr/>
                    <a:lstStyle/>
                    <a:p>
                      <a:pPr marL="0" algn="l" defTabSz="704835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H-Content</a:t>
                      </a:r>
                    </a:p>
                  </a:txBody>
                  <a:tcPr marL="678" marR="678" marT="678" marB="325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H-Content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algn="l" defTabSz="704835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H-Content</a:t>
                      </a:r>
                    </a:p>
                  </a:txBody>
                  <a:tcPr marL="678" marR="678" marT="678" marB="325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H-Content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H-Content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32363828"/>
                  </a:ext>
                </a:extLst>
              </a:tr>
              <a:tr h="194422">
                <a:tc>
                  <a:txBody>
                    <a:bodyPr/>
                    <a:lstStyle/>
                    <a:p>
                      <a:pPr marL="0" algn="l" defTabSz="704835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H-Content</a:t>
                      </a:r>
                    </a:p>
                  </a:txBody>
                  <a:tcPr marL="678" marR="678" marT="678" marB="325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H-Content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algn="l" defTabSz="704835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H-Content</a:t>
                      </a:r>
                    </a:p>
                  </a:txBody>
                  <a:tcPr marL="678" marR="678" marT="678" marB="325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H-Content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H-Content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986503902"/>
                  </a:ext>
                </a:extLst>
              </a:tr>
              <a:tr h="194422">
                <a:tc>
                  <a:txBody>
                    <a:bodyPr/>
                    <a:lstStyle/>
                    <a:p>
                      <a:pPr marL="0" algn="l" defTabSz="704835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H-Content</a:t>
                      </a:r>
                    </a:p>
                  </a:txBody>
                  <a:tcPr marL="678" marR="678" marT="678" marB="325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H-Content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algn="l" defTabSz="704835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H-Content</a:t>
                      </a:r>
                    </a:p>
                  </a:txBody>
                  <a:tcPr marL="678" marR="678" marT="678" marB="325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H-Content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H-Content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533460891"/>
                  </a:ext>
                </a:extLst>
              </a:tr>
              <a:tr h="97211">
                <a:tc>
                  <a:txBody>
                    <a:bodyPr/>
                    <a:lstStyle/>
                    <a:p>
                      <a:pPr marL="0" algn="l" defTabSz="704835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H-Content</a:t>
                      </a:r>
                    </a:p>
                  </a:txBody>
                  <a:tcPr marL="678" marR="678" marT="678" marB="325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H-Content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algn="l" defTabSz="704835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H-Content</a:t>
                      </a:r>
                    </a:p>
                  </a:txBody>
                  <a:tcPr marL="678" marR="678" marT="678" marB="325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H-Content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H-Content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689685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704835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H-Content</a:t>
                      </a:r>
                    </a:p>
                  </a:txBody>
                  <a:tcPr marL="678" marR="678" marT="678" marB="325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H-Content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algn="l" defTabSz="704835" rtl="0" eaLnBrk="1" fontAlgn="ctr" latinLnBrk="0" hangingPunct="1"/>
                      <a:r>
                        <a:rPr 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H-Content</a:t>
                      </a:r>
                    </a:p>
                  </a:txBody>
                  <a:tcPr marL="678" marR="678" marT="678" marB="325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H-Content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H-Content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789909939"/>
                  </a:ext>
                </a:extLst>
              </a:tr>
              <a:tr h="194422">
                <a:tc>
                  <a:txBody>
                    <a:bodyPr/>
                    <a:lstStyle/>
                    <a:p>
                      <a:pPr marL="0" algn="l" defTabSz="704835" rtl="0" eaLnBrk="1" fontAlgn="ctr" latinLnBrk="0" hangingPunct="1"/>
                      <a:endParaRPr lang="en-US" sz="80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8" marR="678" marT="678" marB="3256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817944818"/>
                  </a:ext>
                </a:extLst>
              </a:tr>
              <a:tr h="194422">
                <a:tc>
                  <a:txBody>
                    <a:bodyPr/>
                    <a:lstStyle/>
                    <a:p>
                      <a:pPr marL="0" algn="l" defTabSz="704835" rtl="0" eaLnBrk="1" fontAlgn="ctr" latinLnBrk="0" hangingPunct="1"/>
                      <a:endParaRPr lang="en-US" sz="800" u="none" strike="noStrike" kern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8" marR="678" marT="678" marB="3256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102321971"/>
                  </a:ext>
                </a:extLst>
              </a:tr>
              <a:tr h="194422">
                <a:tc>
                  <a:txBody>
                    <a:bodyPr/>
                    <a:lstStyle/>
                    <a:p>
                      <a:pPr marL="0" algn="l" defTabSz="704835" rtl="0" eaLnBrk="1" fontAlgn="ctr" latinLnBrk="0" hangingPunct="1"/>
                      <a:endParaRPr lang="en-US" sz="800" u="none" strike="noStrike" kern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8" marR="678" marT="678" marB="3256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962776520"/>
                  </a:ext>
                </a:extLst>
              </a:tr>
              <a:tr h="194422">
                <a:tc>
                  <a:txBody>
                    <a:bodyPr/>
                    <a:lstStyle/>
                    <a:p>
                      <a:pPr marL="0" algn="l" defTabSz="704835" rtl="0" eaLnBrk="1" fontAlgn="ctr" latinLnBrk="0" hangingPunct="1"/>
                      <a:endParaRPr lang="en-US" sz="800" u="none" strike="noStrike" kern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8" marR="678" marT="678" marB="3256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888349434"/>
                  </a:ext>
                </a:extLst>
              </a:tr>
              <a:tr h="194422">
                <a:tc>
                  <a:txBody>
                    <a:bodyPr/>
                    <a:lstStyle/>
                    <a:p>
                      <a:pPr marL="0" algn="l" defTabSz="704835" rtl="0" eaLnBrk="1" fontAlgn="ctr" latinLnBrk="0" hangingPunct="1"/>
                      <a:endParaRPr lang="en-US" sz="800" u="none" strike="noStrike" kern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8" marR="678" marT="678" marB="3256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984479612"/>
                  </a:ext>
                </a:extLst>
              </a:tr>
              <a:tr h="194422">
                <a:tc>
                  <a:txBody>
                    <a:bodyPr/>
                    <a:lstStyle/>
                    <a:p>
                      <a:pPr marL="0" algn="l" defTabSz="704835" rtl="0" eaLnBrk="1" fontAlgn="ctr" latinLnBrk="0" hangingPunct="1"/>
                      <a:endParaRPr lang="en-US" sz="800" u="none" strike="noStrike" kern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8" marR="678" marT="678" marB="3256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marR="0" lvl="0" indent="0" algn="l" defTabSz="70483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marR="0" lvl="0" indent="0" algn="l" defTabSz="70483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098224412"/>
                  </a:ext>
                </a:extLst>
              </a:tr>
              <a:tr h="194422">
                <a:tc>
                  <a:txBody>
                    <a:bodyPr/>
                    <a:lstStyle/>
                    <a:p>
                      <a:pPr marL="0" algn="l" defTabSz="704835" rtl="0" eaLnBrk="1" fontAlgn="ctr" latinLnBrk="0" hangingPunct="1"/>
                      <a:endParaRPr lang="en-US" sz="80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8" marR="678" marT="678" marB="3256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530378948"/>
                  </a:ext>
                </a:extLst>
              </a:tr>
              <a:tr h="194422">
                <a:tc>
                  <a:txBody>
                    <a:bodyPr/>
                    <a:lstStyle/>
                    <a:p>
                      <a:pPr marL="0" algn="l" defTabSz="704835" rtl="0" eaLnBrk="1" fontAlgn="ctr" latinLnBrk="0" hangingPunct="1"/>
                      <a:endParaRPr lang="en-US" sz="800" u="none" strike="noStrike" kern="12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8" marR="678" marT="678" marB="3256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762547755"/>
                  </a:ext>
                </a:extLst>
              </a:tr>
              <a:tr h="97211">
                <a:tc>
                  <a:txBody>
                    <a:bodyPr/>
                    <a:lstStyle/>
                    <a:p>
                      <a:pPr marL="0" algn="l" defTabSz="704835" rtl="0" eaLnBrk="1" fontAlgn="ctr" latinLnBrk="0" hangingPunct="1"/>
                      <a:endParaRPr lang="en-US" sz="800" u="none" strike="noStrike" kern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8" marR="678" marT="678" marB="3256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marR="0" lvl="0" indent="0" algn="l" defTabSz="70483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marR="0" lvl="0" indent="0" algn="l" defTabSz="70483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3740745337"/>
                  </a:ext>
                </a:extLst>
              </a:tr>
              <a:tr h="113716">
                <a:tc>
                  <a:txBody>
                    <a:bodyPr/>
                    <a:lstStyle/>
                    <a:p>
                      <a:pPr marL="0" algn="l" defTabSz="704835" rtl="0" eaLnBrk="1" fontAlgn="ctr" latinLnBrk="0" hangingPunct="1"/>
                      <a:endParaRPr lang="en-US" sz="80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8" marR="678" marT="678" marB="3256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marR="0" lvl="0" indent="0" algn="l" defTabSz="70483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marR="0" lvl="0" indent="0" algn="l" defTabSz="70483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055124581"/>
                  </a:ext>
                </a:extLst>
              </a:tr>
              <a:tr h="194422">
                <a:tc>
                  <a:txBody>
                    <a:bodyPr/>
                    <a:lstStyle/>
                    <a:p>
                      <a:pPr marL="0" algn="l" defTabSz="704835" rtl="0" eaLnBrk="1" fontAlgn="ctr" latinLnBrk="0" hangingPunct="1"/>
                      <a:endParaRPr lang="en-US" sz="80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8" marR="678" marT="678" marB="3256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marR="0" lvl="0" indent="0" algn="l" defTabSz="70483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marL="0" marR="0" lvl="0" indent="0" algn="l" defTabSz="70483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1751500065"/>
                  </a:ext>
                </a:extLst>
              </a:tr>
              <a:tr h="194422">
                <a:tc>
                  <a:txBody>
                    <a:bodyPr/>
                    <a:lstStyle/>
                    <a:p>
                      <a:pPr marL="0" algn="l" defTabSz="704835" rtl="0" eaLnBrk="1" fontAlgn="ctr" latinLnBrk="0" hangingPunct="1"/>
                      <a:endParaRPr lang="en-US" sz="80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8" marR="678" marT="678" marB="3256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037045463"/>
                  </a:ext>
                </a:extLst>
              </a:tr>
              <a:tr h="194422">
                <a:tc>
                  <a:txBody>
                    <a:bodyPr/>
                    <a:lstStyle/>
                    <a:p>
                      <a:pPr marL="0" algn="l" defTabSz="704835" rtl="0" eaLnBrk="1" fontAlgn="ctr" latinLnBrk="0" hangingPunct="1"/>
                      <a:endParaRPr lang="en-US" sz="80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78" marR="678" marT="678" marB="3256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4167685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90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4D4B-BA45-43EC-9D55-41674BF88F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Content Page</a:t>
            </a:r>
            <a:endParaRPr lang="zh-CN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B0B359-DABE-40D6-B8A0-3E9F2E118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F129-D28F-B745-8A0E-1C7179B7DED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D81C2-8B2D-480A-8C51-CC5D064E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Nokia Shanghai Bell Internal Use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6EA9C-8758-449F-85A4-EC725640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19E6-0F84-424E-9C00-8F65FF46AA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7C9597-63D5-4BE9-B27A-2651866579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266825"/>
            <a:ext cx="10853738" cy="4714875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27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FAAF-7CCD-1441-B775-92024F7C4C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Deliverables Tracking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F3F37-E435-8347-8B87-83FA1CE8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F129-D28F-B745-8A0E-1C7179B7DED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53B2C-800A-A64F-B0AB-6539C8AC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Nokia Shanghai Bell Internal Use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3735B-2B97-9A4E-8DDE-AA1B4EE1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19E6-0F84-424E-9C00-8F65FF46AA40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E3F744-A285-F143-B621-F3DF151E0317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838199" y="1319813"/>
          <a:ext cx="10913536" cy="474662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64192">
                  <a:extLst>
                    <a:ext uri="{9D8B030D-6E8A-4147-A177-3AD203B41FA5}">
                      <a16:colId xmlns:a16="http://schemas.microsoft.com/office/drawing/2014/main" val="2612914371"/>
                    </a:ext>
                  </a:extLst>
                </a:gridCol>
                <a:gridCol w="1364192">
                  <a:extLst>
                    <a:ext uri="{9D8B030D-6E8A-4147-A177-3AD203B41FA5}">
                      <a16:colId xmlns:a16="http://schemas.microsoft.com/office/drawing/2014/main" val="1316829796"/>
                    </a:ext>
                  </a:extLst>
                </a:gridCol>
                <a:gridCol w="1364192">
                  <a:extLst>
                    <a:ext uri="{9D8B030D-6E8A-4147-A177-3AD203B41FA5}">
                      <a16:colId xmlns:a16="http://schemas.microsoft.com/office/drawing/2014/main" val="2118658932"/>
                    </a:ext>
                  </a:extLst>
                </a:gridCol>
                <a:gridCol w="1364192">
                  <a:extLst>
                    <a:ext uri="{9D8B030D-6E8A-4147-A177-3AD203B41FA5}">
                      <a16:colId xmlns:a16="http://schemas.microsoft.com/office/drawing/2014/main" val="2612663705"/>
                    </a:ext>
                  </a:extLst>
                </a:gridCol>
                <a:gridCol w="1364192">
                  <a:extLst>
                    <a:ext uri="{9D8B030D-6E8A-4147-A177-3AD203B41FA5}">
                      <a16:colId xmlns:a16="http://schemas.microsoft.com/office/drawing/2014/main" val="3409182093"/>
                    </a:ext>
                  </a:extLst>
                </a:gridCol>
                <a:gridCol w="1364192">
                  <a:extLst>
                    <a:ext uri="{9D8B030D-6E8A-4147-A177-3AD203B41FA5}">
                      <a16:colId xmlns:a16="http://schemas.microsoft.com/office/drawing/2014/main" val="4115741260"/>
                    </a:ext>
                  </a:extLst>
                </a:gridCol>
                <a:gridCol w="1364192">
                  <a:extLst>
                    <a:ext uri="{9D8B030D-6E8A-4147-A177-3AD203B41FA5}">
                      <a16:colId xmlns:a16="http://schemas.microsoft.com/office/drawing/2014/main" val="2320650638"/>
                    </a:ext>
                  </a:extLst>
                </a:gridCol>
                <a:gridCol w="1364192">
                  <a:extLst>
                    <a:ext uri="{9D8B030D-6E8A-4147-A177-3AD203B41FA5}">
                      <a16:colId xmlns:a16="http://schemas.microsoft.com/office/drawing/2014/main" val="3395484749"/>
                    </a:ext>
                  </a:extLst>
                </a:gridCol>
              </a:tblGrid>
              <a:tr h="6350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Key Deliverable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Issue/Concern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Migration Plan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Action / </a:t>
                      </a:r>
                    </a:p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Support Needed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Due Date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233337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215440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644171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568519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156080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987961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971629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76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07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6470-93BF-4C85-953B-13DC91B4A0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Schedule</a:t>
            </a:r>
            <a:endParaRPr lang="zh-CN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F9926-B503-4F21-9005-F0557A51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F129-D28F-B745-8A0E-1C7179B7DED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AE0F0-48F9-44B1-873F-73BF6168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Nokia Shanghai Bell Internal Use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27E74-E898-497B-9A92-BF4DF406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19E6-0F84-424E-9C00-8F65FF46AA4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29BC9BC7-94E8-4BD2-A875-5831E74032E6}"/>
              </a:ext>
            </a:extLst>
          </p:cNvPr>
          <p:cNvSpPr/>
          <p:nvPr userDrawn="1"/>
        </p:nvSpPr>
        <p:spPr>
          <a:xfrm>
            <a:off x="1975449" y="1552755"/>
            <a:ext cx="720000" cy="2160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P03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37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4AD5B0-3C30-9447-A27A-186EFD93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51100" cy="3768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9BAF4-1A89-DD42-B9D5-CE66DACE7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4987"/>
            <a:ext cx="10925432" cy="4351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48330-A261-444E-9614-7C98673E8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FF129-D28F-B745-8A0E-1C7179B7DED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860F0-98DC-704C-B731-1BA1539D8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Nokia Shanghai Bell 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A380B-AEE6-FD41-A44C-39709C40F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419E6-0F84-424E-9C00-8F65FF46AA4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771337-06BC-B749-B2B0-EF036F385CC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300" y="485115"/>
            <a:ext cx="1611025" cy="4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0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6" r:id="rId3"/>
    <p:sldLayoutId id="2147483657" r:id="rId4"/>
    <p:sldLayoutId id="2147483653" r:id="rId5"/>
    <p:sldLayoutId id="214748365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Master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等线</vt:lpstr>
      <vt:lpstr>等线 Light</vt:lpstr>
      <vt:lpstr>Arial</vt:lpstr>
      <vt:lpstr>Calibri</vt:lpstr>
      <vt:lpstr>MasterDesign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Wang</dc:creator>
  <cp:lastModifiedBy>Wang, Steve J. (NSB - CN/Beijing)</cp:lastModifiedBy>
  <cp:revision>18</cp:revision>
  <dcterms:created xsi:type="dcterms:W3CDTF">2018-02-14T13:21:19Z</dcterms:created>
  <dcterms:modified xsi:type="dcterms:W3CDTF">2018-03-20T01:04:17Z</dcterms:modified>
</cp:coreProperties>
</file>