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29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950" y="279400"/>
            <a:ext cx="763905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61365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4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" y="279400"/>
            <a:ext cx="75819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29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150" y="279400"/>
            <a:ext cx="78105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0" y="279400"/>
            <a:ext cx="8001000" cy="414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279400"/>
            <a:ext cx="758825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000" y="279400"/>
            <a:ext cx="78740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279400"/>
            <a:ext cx="756920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279400"/>
            <a:ext cx="7753350" cy="412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2021-10-29T10:33:21Z</dcterms:created>
  <dcterms:modified xsi:type="dcterms:W3CDTF">2021-10-29T10:33:21Z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LastSaved">
    <vt:filetime>2021-10-29T00:00:00Z</vt:filetime>
  </property>
</Properties>
</file>