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8128000" cy="4572000"/>
  <p:notesSz cx="8128000" cy="457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450" y="254000"/>
            <a:ext cx="7493000" cy="4133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8825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1280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 rot="18900000">
            <a:off x="3548366" y="2712669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 rot="18900000">
            <a:off x="1240753" y="2054603"/>
            <a:ext cx="5869502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严禁复制</a:t>
            </a:r>
            <a:endParaRPr sz="5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 rot="18900000">
            <a:off x="292497" y="1396537"/>
            <a:ext cx="4510145" cy="685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340"/>
              </a:lnSpc>
            </a:pPr>
            <a:r>
              <a:rPr dirty="0" sz="5400">
                <a:latin typeface="宋体"/>
                <a:cs typeface="宋体"/>
              </a:rPr>
              <a:t>保密资料</a:t>
            </a:r>
            <a:r>
              <a:rPr dirty="0" sz="5400" spc="-100">
                <a:latin typeface="宋体"/>
                <a:cs typeface="宋体"/>
              </a:rPr>
              <a:t> </a:t>
            </a:r>
            <a:r>
              <a:rPr dirty="0" sz="5400">
                <a:latin typeface="宋体"/>
                <a:cs typeface="宋体"/>
              </a:rPr>
              <a:t>严禁</a:t>
            </a:r>
            <a:endParaRPr sz="5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2021-10-29T10:33:19Z</dcterms:created>
  <dcterms:modified xsi:type="dcterms:W3CDTF">2021-10-29T10:33:19Z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LastSaved">
    <vt:filetime>2021-10-29T00:00:00Z</vt:filetime>
  </property>
</Properties>
</file>