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8128000" cy="4572000"/>
  <p:notesSz cx="8128000" cy="457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730250"/>
            <a:ext cx="6991350" cy="3067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91845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" y="95250"/>
            <a:ext cx="8064500" cy="4108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918450" cy="430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91845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918450" cy="406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0" y="95250"/>
            <a:ext cx="8026400" cy="405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91845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918450" cy="3473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918450" cy="3714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918450" cy="3994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1238250"/>
            <a:ext cx="4718050" cy="216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918450" cy="3994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" y="95250"/>
            <a:ext cx="8013700" cy="381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918450" cy="394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50" y="95250"/>
            <a:ext cx="7962900" cy="3765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918450" cy="3473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918450" cy="398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91845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91845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918450" cy="398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918450" cy="3829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78815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7691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893050" cy="393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893050" cy="303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893050" cy="379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893050" cy="3968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893050" cy="400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893050" cy="377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893050" cy="4044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893050" cy="353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893050" cy="444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90575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893050" cy="387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8072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912100" cy="397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67715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250"/>
            <a:ext cx="81280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90575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905750" cy="374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5250"/>
            <a:ext cx="7905750" cy="386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8072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2021-10-29T10:33:18Z</dcterms:created>
  <dcterms:modified xsi:type="dcterms:W3CDTF">2021-10-29T10:33:18Z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2021-08-04T00:00:00Z</vt:filetime>
  </property>
  <property fmtid="{D5CDD505-2E9C-101B-9397-08002B2CF9AE}" pid="3" name="LastSaved">
    <vt:filetime>2021-10-29T00:00:00Z</vt:filetime>
  </property>
</Properties>
</file>