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4092936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4092936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929360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0929360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929360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40929360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0929360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0929360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40929360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40929360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092936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092936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0929360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0929360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4092936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4092936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092936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092936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092936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092936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0929360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0929360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4092936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4092936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092936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092936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40929360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40929360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40929360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40929360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0929360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092936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Shipping On-time Performance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Winston Zhong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00411"/>
            <a:ext cx="8520600" cy="183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435"/>
            <a:ext cx="8520600" cy="230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Feature Importance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03" y="1266325"/>
            <a:ext cx="5951988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428"/>
            <a:ext cx="8520600" cy="230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high importance shipments from warehouse block D to warehouse block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20.51% of high importance late shipments not in block C were in block D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3602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Shipping performance for products weighing between 2,000 grams and 4,000 grams need to be improved significantly</a:t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88" y="223320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363" y="2243875"/>
            <a:ext cx="37433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shipping for discounts &gt; 12%, especially for discounts &gt; 30%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88" y="2282325"/>
            <a:ext cx="37242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38" y="2282325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features like distance from origin to destination and types of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more data to see how changes affect on-time performance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664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acquisition</a:t>
            </a:r>
            <a:r>
              <a:rPr lang="en"/>
              <a:t> and wrangling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Extended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company wants to improve shipping on-time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classification model to predict whether a shipment will arrive on time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model to see which factors had the most effect on shipping performance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758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Wrangling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from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ID column, strip spaces, rename column name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100" y="2069425"/>
            <a:ext cx="4283799" cy="2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on time rate: 40.33%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time rate by ship mode: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Flight: 39.84%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Ship: 40.24%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Road: 41.19%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customer rating by result: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time: 2.97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Late: 3.01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Permutation </a:t>
            </a:r>
            <a:r>
              <a:rPr lang="en"/>
              <a:t>test</a:t>
            </a:r>
            <a:r>
              <a:rPr lang="en"/>
              <a:t> showed that averages are not significantly different, p-value = 0.1657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913" y="687700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After One-hot Encode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0" y="1152425"/>
            <a:ext cx="7642049" cy="3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regression, K-nearest neighbors, gradient boosting, and 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false positives and maximize accuracy score and precision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models by scaling data and hyperparameter tuning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6640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3000"/>
            <a:ext cx="8520600" cy="2289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7438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100" y="1620359"/>
            <a:ext cx="4407200" cy="2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