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63" r:id="rId5"/>
    <p:sldId id="760" r:id="rId6"/>
    <p:sldId id="764" r:id="rId7"/>
    <p:sldId id="761" r:id="rId8"/>
    <p:sldId id="79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062"/>
    <a:srgbClr val="FF0000"/>
    <a:srgbClr val="9DC3E6"/>
    <a:srgbClr val="FFFFFF"/>
    <a:srgbClr val="9CBC59"/>
    <a:srgbClr val="FDF79C"/>
    <a:srgbClr val="A9D18E"/>
    <a:srgbClr val="FFD966"/>
    <a:srgbClr val="ED7D31"/>
    <a:srgbClr val="93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86910" autoAdjust="0"/>
  </p:normalViewPr>
  <p:slideViewPr>
    <p:cSldViewPr snapToGrid="0">
      <p:cViewPr varScale="1">
        <p:scale>
          <a:sx n="98" d="100"/>
          <a:sy n="98" d="100"/>
        </p:scale>
        <p:origin x="112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14AA2-F1AF-4285-BA07-D885737C3B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1DAA4-A61B-4F50-94A7-00A82C05D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云存储提供方式：云盘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购买云主机时绑定也可后期增加</a:t>
            </a:r>
            <a:r>
              <a:rPr lang="zh-CN" altLang="en-US"/>
              <a:t>、可搭文件系统、用作</a:t>
            </a:r>
            <a:r>
              <a:rPr lang="zh-CN" altLang="en-US"/>
              <a:t>系统盘</a:t>
            </a:r>
            <a:endParaRPr lang="zh-CN" altLang="en-US"/>
          </a:p>
          <a:p>
            <a:r>
              <a:rPr lang="zh-CN" altLang="en-US"/>
              <a:t>关注的问题：云盘中的负载均衡，重点时流量均衡，不同集群不同服务器的网络</a:t>
            </a:r>
            <a:r>
              <a:rPr lang="en-US" altLang="zh-CN"/>
              <a:t>IO</a:t>
            </a:r>
            <a:r>
              <a:rPr lang="zh-CN" altLang="en-US"/>
              <a:t>的均衡</a:t>
            </a:r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主要内容为小部分，包括对系统架构的认识、问题的理解、以及拿到了线上系统的</a:t>
            </a:r>
            <a:r>
              <a:rPr lang="en-US" altLang="zh-CN"/>
              <a:t>trace</a:t>
            </a:r>
            <a:r>
              <a:rPr lang="zh-CN" altLang="en-US"/>
              <a:t>对其进行分析的结果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13"/>
            <a:ext cx="10515600" cy="1325563"/>
          </a:xfrm>
        </p:spPr>
        <p:txBody>
          <a:bodyPr>
            <a:normAutofit/>
          </a:bodyPr>
          <a:lstStyle>
            <a:lvl1pPr>
              <a:defRPr sz="4000" b="1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27912"/>
            <a:ext cx="10515600" cy="48717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800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>
              <a:defRPr sz="2400" baseline="0">
                <a:latin typeface="Arial" panose="020B0604020202020204" pitchFamily="34" charset="0"/>
                <a:ea typeface="等线" panose="02010600030101010101" pitchFamily="2" charset="-122"/>
              </a:defRPr>
            </a:lvl2pPr>
            <a:lvl3pPr>
              <a:defRPr sz="2000" baseline="0">
                <a:latin typeface="Arial" panose="020B0604020202020204" pitchFamily="34" charset="0"/>
                <a:ea typeface="等线" panose="02010600030101010101" pitchFamily="2" charset="-122"/>
              </a:defRPr>
            </a:lvl3pPr>
            <a:lvl4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4pPr>
            <a:lvl5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4" y="650562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838200" y="1147183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148" y="1244472"/>
            <a:ext cx="8699635" cy="1948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5300" b="1" dirty="0">
                <a:latin typeface="+mn-lt"/>
                <a:ea typeface="黑体" panose="02010609060101010101" pitchFamily="49" charset="-122"/>
              </a:rPr>
              <a:t>进度汇报</a:t>
            </a:r>
            <a:endParaRPr lang="zh-CN" altLang="en-US" sz="53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64688"/>
            <a:ext cx="9144000" cy="159311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朱文喆、毛浩宇、王孟</a:t>
            </a:r>
            <a:endParaRPr lang="zh-CN" altLang="en-US" sz="3600" dirty="0"/>
          </a:p>
          <a:p>
            <a:endParaRPr lang="zh-CN" altLang="en-US" sz="3600" dirty="0"/>
          </a:p>
          <a:p>
            <a:endParaRPr lang="zh-CN" altLang="en-US" dirty="0"/>
          </a:p>
        </p:txBody>
      </p:sp>
      <p:pic>
        <p:nvPicPr>
          <p:cNvPr id="4" name="Picture 2" descr="“USTC”的图片搜索结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30" y="5600124"/>
            <a:ext cx="4392539" cy="7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 altLang="en-US"/>
              <a:t>进度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看了一些</a:t>
            </a:r>
            <a:r>
              <a:rPr lang="en-US" altLang="zh-CN"/>
              <a:t>paper</a:t>
            </a:r>
            <a:r>
              <a:rPr lang="zh-CN" altLang="en-US"/>
              <a:t>，参考了一些方法，整理了一下工作思路</a:t>
            </a:r>
            <a:endParaRPr lang="zh-CN" altLang="en-US"/>
          </a:p>
          <a:p>
            <a:r>
              <a:rPr lang="zh-CN" altLang="en-US"/>
              <a:t>云</a:t>
            </a:r>
            <a:r>
              <a:rPr lang="zh-CN" altLang="en-US"/>
              <a:t>盘流量特征统计</a:t>
            </a:r>
            <a:r>
              <a:rPr lang="zh-CN" altLang="en-US"/>
              <a:t>代码基本</a:t>
            </a:r>
            <a:r>
              <a:rPr lang="zh-CN" altLang="en-US"/>
              <a:t>完成</a:t>
            </a:r>
            <a:endParaRPr lang="zh-CN" altLang="en-US"/>
          </a:p>
          <a:p>
            <a:r>
              <a:rPr lang="zh-CN" altLang="en-US"/>
              <a:t>正在尽量多跑些数据</a:t>
            </a:r>
            <a:endParaRPr lang="zh-CN" altLang="en-US"/>
          </a:p>
          <a:p>
            <a:r>
              <a:rPr lang="zh-CN" altLang="en-US"/>
              <a:t>还没对出来的结果进行系统分析</a:t>
            </a: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数据统计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系统角度</a:t>
            </a:r>
            <a:endParaRPr lang="zh-CN" altLang="en-US"/>
          </a:p>
          <a:p>
            <a:pPr lvl="1"/>
            <a:r>
              <a:rPr lang="zh-CN" altLang="en-US" sz="2400"/>
              <a:t>统计不同集群的负载不均衡程度</a:t>
            </a:r>
            <a:endParaRPr lang="zh-CN" altLang="en-US" sz="2400"/>
          </a:p>
          <a:p>
            <a:pPr lvl="1"/>
            <a:r>
              <a:rPr lang="zh-CN" altLang="en-US" sz="2400"/>
              <a:t>分析可能</a:t>
            </a:r>
            <a:r>
              <a:rPr lang="zh-CN" altLang="en-US" sz="2400"/>
              <a:t>原因</a:t>
            </a:r>
            <a:endParaRPr lang="zh-CN" altLang="en-US" sz="2400"/>
          </a:p>
          <a:p>
            <a:pPr lvl="1"/>
            <a:endParaRPr lang="zh-CN" altLang="en-US"/>
          </a:p>
          <a:p>
            <a:r>
              <a:rPr lang="zh-CN" altLang="en-US" b="1"/>
              <a:t>云盘角度</a:t>
            </a:r>
            <a:endParaRPr lang="zh-CN" altLang="en-US" b="1"/>
          </a:p>
          <a:p>
            <a:pPr lvl="1"/>
            <a:r>
              <a:rPr lang="zh-CN" altLang="en-US"/>
              <a:t>单云盘流量特征在不同维度</a:t>
            </a:r>
            <a:r>
              <a:rPr lang="zh-CN" altLang="en-US"/>
              <a:t>的分布情况</a:t>
            </a:r>
            <a:endParaRPr lang="zh-CN" altLang="en-US"/>
          </a:p>
          <a:p>
            <a:pPr lvl="1"/>
            <a:r>
              <a:rPr lang="zh-CN" altLang="en-US"/>
              <a:t>多云盘流量特征在不同维度</a:t>
            </a:r>
            <a:r>
              <a:rPr lang="zh-CN" altLang="en-US"/>
              <a:t>分布情况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代码架构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74345" y="1715135"/>
            <a:ext cx="4130675" cy="756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云盘流量特征指标计算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107180" y="4886325"/>
            <a:ext cx="4130675" cy="7569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流量特征在不同维度</a:t>
            </a:r>
            <a:r>
              <a:rPr lang="zh-CN" altLang="en-US"/>
              <a:t>的分布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74155" y="1715135"/>
            <a:ext cx="2379980" cy="7569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云盘按属性分类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230360" y="1715135"/>
            <a:ext cx="1836420" cy="7569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用户分类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2"/>
          </p:cNvCxnSpPr>
          <p:nvPr/>
        </p:nvCxnSpPr>
        <p:spPr>
          <a:xfrm>
            <a:off x="2540000" y="2472055"/>
            <a:ext cx="3234690" cy="227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</p:cNvCxnSpPr>
          <p:nvPr/>
        </p:nvCxnSpPr>
        <p:spPr>
          <a:xfrm flipH="1">
            <a:off x="6302375" y="2472055"/>
            <a:ext cx="1461770" cy="2218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</p:cNvCxnSpPr>
          <p:nvPr/>
        </p:nvCxnSpPr>
        <p:spPr>
          <a:xfrm flipH="1">
            <a:off x="6523990" y="2472055"/>
            <a:ext cx="3624580" cy="2325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加号 11"/>
          <p:cNvSpPr/>
          <p:nvPr/>
        </p:nvSpPr>
        <p:spPr>
          <a:xfrm>
            <a:off x="5107305" y="1636395"/>
            <a:ext cx="914400" cy="9144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85085" y="3114675"/>
            <a:ext cx="169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流量特征向量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31485" y="31146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云盘属性</a:t>
            </a:r>
            <a:r>
              <a:rPr lang="zh-CN" altLang="en-US"/>
              <a:t>特征向量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64880" y="31146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</a:t>
            </a:r>
            <a:r>
              <a:rPr lang="zh-CN" altLang="en-US"/>
              <a:t>属性</a:t>
            </a:r>
            <a:r>
              <a:rPr lang="zh-CN" altLang="en-US"/>
              <a:t>特征向量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云盘流量特征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Trace</a:t>
            </a:r>
            <a:endParaRPr lang="en-US" altLang="zh-CN"/>
          </a:p>
          <a:p>
            <a:pPr lvl="1"/>
            <a:r>
              <a:rPr lang="en-US" altLang="zh-CN"/>
              <a:t>[device, segment, timestamp, write, read]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单云盘流量特征</a:t>
            </a:r>
            <a:endParaRPr lang="zh-CN" altLang="en-US"/>
          </a:p>
          <a:p>
            <a:pPr lvl="1"/>
            <a:r>
              <a:rPr lang="zh-CN" altLang="en-US" b="1"/>
              <a:t>读写密集程度：</a:t>
            </a:r>
            <a:r>
              <a:rPr lang="zh-CN" altLang="en-US"/>
              <a:t>标准化后流量大小</a:t>
            </a:r>
            <a:endParaRPr lang="zh-CN" altLang="en-US"/>
          </a:p>
          <a:p>
            <a:pPr lvl="1"/>
            <a:r>
              <a:rPr lang="zh-CN" altLang="en-US" b="1">
                <a:sym typeface="+mn-ea"/>
              </a:rPr>
              <a:t>读写比例：</a:t>
            </a:r>
            <a:r>
              <a:rPr lang="zh-CN" altLang="en-US">
                <a:sym typeface="+mn-ea"/>
              </a:rPr>
              <a:t>云盘</a:t>
            </a:r>
            <a:r>
              <a:rPr lang="zh-CN" altLang="en-US">
                <a:sym typeface="+mn-ea"/>
              </a:rPr>
              <a:t>一段时间内累积读写流量比值</a:t>
            </a:r>
            <a:endParaRPr lang="zh-CN" altLang="en-US"/>
          </a:p>
          <a:p>
            <a:pPr lvl="1"/>
            <a:r>
              <a:rPr lang="zh-CN" altLang="en-US" b="1">
                <a:sym typeface="+mn-ea"/>
              </a:rPr>
              <a:t>波动频次：</a:t>
            </a:r>
            <a:r>
              <a:rPr lang="zh-CN" altLang="en-US">
                <a:sym typeface="+mn-ea"/>
              </a:rPr>
              <a:t>标准化后流量变化阈值</a:t>
            </a:r>
            <a:r>
              <a:rPr lang="zh-CN" altLang="en-US">
                <a:sym typeface="+mn-ea"/>
              </a:rPr>
              <a:t>，认为是波动，计算平均波动时长</a:t>
            </a:r>
            <a:endParaRPr lang="en-US" altLang="zh-CN"/>
          </a:p>
          <a:p>
            <a:pPr lvl="1"/>
            <a:r>
              <a:rPr lang="zh-CN" altLang="en-US" b="1">
                <a:sym typeface="+mn-ea"/>
              </a:rPr>
              <a:t>波动范围：</a:t>
            </a:r>
            <a:r>
              <a:rPr lang="zh-CN" altLang="en-US">
                <a:sym typeface="+mn-ea"/>
              </a:rPr>
              <a:t>读写流量的总体波动程度，标</a:t>
            </a:r>
            <a:r>
              <a:rPr lang="zh-CN" altLang="en-US">
                <a:sym typeface="+mn-ea"/>
              </a:rPr>
              <a:t>准差比均值</a:t>
            </a:r>
            <a:endParaRPr lang="zh-CN" altLang="en-US"/>
          </a:p>
          <a:p>
            <a:pPr lvl="1"/>
            <a:r>
              <a:rPr lang="zh-CN" altLang="en-US" b="1">
                <a:sym typeface="+mn-ea"/>
              </a:rPr>
              <a:t>规律性：</a:t>
            </a:r>
            <a:r>
              <a:rPr lang="zh-CN" altLang="en-US">
                <a:sym typeface="+mn-ea"/>
              </a:rPr>
              <a:t>时间片（</a:t>
            </a:r>
            <a:r>
              <a:rPr lang="en-US" altLang="zh-CN">
                <a:sym typeface="+mn-ea"/>
              </a:rPr>
              <a:t>10min</a:t>
            </a:r>
            <a:r>
              <a:rPr lang="zh-CN" altLang="en-US">
                <a:sym typeface="+mn-ea"/>
              </a:rPr>
              <a:t>）内</a:t>
            </a:r>
            <a:r>
              <a:rPr lang="zh-CN" altLang="en-US">
                <a:sym typeface="+mn-ea"/>
              </a:rPr>
              <a:t>流量的波动程度，即标准差比均值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多云盘流量特征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 b="1">
                <a:sym typeface="+mn-ea"/>
              </a:rPr>
              <a:t>多块云盘流量协同变化</a:t>
            </a:r>
            <a:endParaRPr lang="zh-CN" altLang="en-US"/>
          </a:p>
          <a:p>
            <a:pPr lvl="2"/>
            <a:endParaRPr lang="zh-CN" altLang="en-US"/>
          </a:p>
          <a:p>
            <a:pPr lvl="1"/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云盘属性及用户分类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云盘属性</a:t>
            </a:r>
            <a:endParaRPr lang="zh-CN" altLang="en-US"/>
          </a:p>
          <a:p>
            <a:pPr lvl="1"/>
            <a:r>
              <a:rPr lang="zh-CN" altLang="en-US" b="1"/>
              <a:t>云盘类型（高效盘，</a:t>
            </a:r>
            <a:r>
              <a:rPr lang="en-US" altLang="zh-CN" b="1"/>
              <a:t>ESSD...</a:t>
            </a:r>
            <a:r>
              <a:rPr lang="zh-CN" altLang="en-US" b="1"/>
              <a:t>）</a:t>
            </a:r>
            <a:endParaRPr lang="zh-CN" altLang="en-US" b="1"/>
          </a:p>
          <a:p>
            <a:pPr lvl="1"/>
            <a:r>
              <a:rPr lang="zh-CN" altLang="en-US" b="1"/>
              <a:t>容量</a:t>
            </a:r>
            <a:r>
              <a:rPr lang="zh-CN" altLang="en-US" b="1"/>
              <a:t>大小</a:t>
            </a:r>
            <a:endParaRPr lang="zh-CN" altLang="en-US" b="1"/>
          </a:p>
          <a:p>
            <a:pPr lvl="1"/>
            <a:r>
              <a:rPr lang="zh-CN" altLang="en-US" b="1"/>
              <a:t>系统盘</a:t>
            </a:r>
            <a:r>
              <a:rPr lang="en-US" altLang="zh-CN" b="1"/>
              <a:t>/</a:t>
            </a:r>
            <a:r>
              <a:rPr lang="zh-CN" altLang="en-US" b="1"/>
              <a:t>数据盘</a:t>
            </a:r>
            <a:endParaRPr lang="zh-CN" altLang="en-US" b="1"/>
          </a:p>
          <a:p>
            <a:pPr lvl="1"/>
            <a:r>
              <a:rPr lang="zh-CN" altLang="en-US" b="1"/>
              <a:t>分属用户</a:t>
            </a:r>
            <a:endParaRPr lang="zh-CN" altLang="en-US" b="1"/>
          </a:p>
          <a:p>
            <a:pPr lvl="1"/>
            <a:endParaRPr lang="zh-CN" altLang="en-US" b="1"/>
          </a:p>
          <a:p>
            <a:pPr lvl="0"/>
            <a:r>
              <a:rPr lang="zh-CN" altLang="en-US"/>
              <a:t>用户分类</a:t>
            </a:r>
            <a:endParaRPr lang="zh-CN" altLang="en-US"/>
          </a:p>
          <a:p>
            <a:pPr lvl="1"/>
            <a:r>
              <a:rPr lang="zh-CN" altLang="en-US" b="1"/>
              <a:t>持有</a:t>
            </a:r>
            <a:r>
              <a:rPr lang="zh-CN" altLang="en-US" b="1"/>
              <a:t>云盘数量</a:t>
            </a:r>
            <a:endParaRPr lang="zh-CN" altLang="en-US" b="1"/>
          </a:p>
          <a:p>
            <a:pPr lvl="1"/>
            <a:r>
              <a:rPr lang="zh-CN" altLang="en-US" b="1"/>
              <a:t>持有</a:t>
            </a:r>
            <a:r>
              <a:rPr lang="zh-CN" altLang="en-US" b="1"/>
              <a:t>云盘总容量</a:t>
            </a:r>
            <a:endParaRPr lang="zh-CN" altLang="en-US" b="1"/>
          </a:p>
          <a:p>
            <a:pPr lvl="1"/>
            <a:r>
              <a:rPr lang="zh-CN" altLang="en-US" b="1"/>
              <a:t>持有</a:t>
            </a:r>
            <a:r>
              <a:rPr lang="zh-CN" altLang="en-US" b="1"/>
              <a:t>云盘类型分布</a:t>
            </a:r>
            <a:endParaRPr lang="zh-CN" altLang="en-US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演示</Application>
  <PresentationFormat>Widescreen</PresentationFormat>
  <Paragraphs>87</Paragraphs>
  <Slides>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等线</vt:lpstr>
      <vt:lpstr>黑体</vt:lpstr>
      <vt:lpstr>微软雅黑</vt:lpstr>
      <vt:lpstr>Arial Unicode MS</vt:lpstr>
      <vt:lpstr>等线 Light</vt:lpstr>
      <vt:lpstr>Office 主题​​</vt:lpstr>
      <vt:lpstr>进度汇报</vt:lpstr>
      <vt:lpstr>代码架构</vt:lpstr>
      <vt:lpstr>数据分析</vt:lpstr>
      <vt:lpstr>代码架构</vt:lpstr>
      <vt:lpstr>云盘流量特征</vt:lpstr>
      <vt:lpstr>云盘流量特征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I~swear</cp:lastModifiedBy>
  <cp:revision>371</cp:revision>
  <dcterms:created xsi:type="dcterms:W3CDTF">2019-03-18T11:04:00Z</dcterms:created>
  <dcterms:modified xsi:type="dcterms:W3CDTF">2020-02-20T17:45:26Z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