
<file path=[Content_Types].xml><?xml version="1.0" encoding="utf-8"?>
<Types xmlns="http://schemas.openxmlformats.org/package/2006/content-types">
  <Default Extension="jpeg" ContentType="image/jpeg"/>
  <Default Extension="gif" ContentType="image/gi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hart10.xml" ContentType="application/vnd.openxmlformats-officedocument.drawingml.chart+xml"/>
  <Override PartName="/ppt/charts/chart11.xml" ContentType="application/vnd.openxmlformats-officedocument.drawingml.chart+xml"/>
  <Override PartName="/ppt/charts/chart12.xml" ContentType="application/vnd.openxmlformats-officedocument.drawingml.chart+xml"/>
  <Override PartName="/ppt/charts/chart13.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charts/chart8.xml" ContentType="application/vnd.openxmlformats-officedocument.drawingml.chart+xml"/>
  <Override PartName="/ppt/charts/chart9.xml" ContentType="application/vnd.openxmlformats-officedocument.drawingml.chart+xml"/>
  <Override PartName="/ppt/charts/colors1.xml" ContentType="application/vnd.ms-office.chartcolorstyle+xml"/>
  <Override PartName="/ppt/charts/colors10.xml" ContentType="application/vnd.ms-office.chartcolorstyle+xml"/>
  <Override PartName="/ppt/charts/colors11.xml" ContentType="application/vnd.ms-office.chartcolorstyle+xml"/>
  <Override PartName="/ppt/charts/colors12.xml" ContentType="application/vnd.ms-office.chartcolorstyle+xml"/>
  <Override PartName="/ppt/charts/colors13.xml" ContentType="application/vnd.ms-office.chartcolorstyle+xml"/>
  <Override PartName="/ppt/charts/colors2.xml" ContentType="application/vnd.ms-office.chartcolorstyle+xml"/>
  <Override PartName="/ppt/charts/colors3.xml" ContentType="application/vnd.ms-office.chartcolorstyle+xml"/>
  <Override PartName="/ppt/charts/colors4.xml" ContentType="application/vnd.ms-office.chartcolorstyle+xml"/>
  <Override PartName="/ppt/charts/colors5.xml" ContentType="application/vnd.ms-office.chartcolorstyle+xml"/>
  <Override PartName="/ppt/charts/colors6.xml" ContentType="application/vnd.ms-office.chartcolorstyle+xml"/>
  <Override PartName="/ppt/charts/colors7.xml" ContentType="application/vnd.ms-office.chartcolorstyle+xml"/>
  <Override PartName="/ppt/charts/colors8.xml" ContentType="application/vnd.ms-office.chartcolorstyle+xml"/>
  <Override PartName="/ppt/charts/colors9.xml" ContentType="application/vnd.ms-office.chartcolorstyle+xml"/>
  <Override PartName="/ppt/charts/style1.xml" ContentType="application/vnd.ms-office.chartstyle+xml"/>
  <Override PartName="/ppt/charts/style10.xml" ContentType="application/vnd.ms-office.chartstyle+xml"/>
  <Override PartName="/ppt/charts/style11.xml" ContentType="application/vnd.ms-office.chartstyle+xml"/>
  <Override PartName="/ppt/charts/style12.xml" ContentType="application/vnd.ms-office.chartstyle+xml"/>
  <Override PartName="/ppt/charts/style13.xml" ContentType="application/vnd.ms-office.chartstyle+xml"/>
  <Override PartName="/ppt/charts/style2.xml" ContentType="application/vnd.ms-office.chartstyle+xml"/>
  <Override PartName="/ppt/charts/style3.xml" ContentType="application/vnd.ms-office.chartstyle+xml"/>
  <Override PartName="/ppt/charts/style4.xml" ContentType="application/vnd.ms-office.chartstyle+xml"/>
  <Override PartName="/ppt/charts/style5.xml" ContentType="application/vnd.ms-office.chartstyle+xml"/>
  <Override PartName="/ppt/charts/style6.xml" ContentType="application/vnd.ms-office.chartstyle+xml"/>
  <Override PartName="/ppt/charts/style7.xml" ContentType="application/vnd.ms-office.chartstyle+xml"/>
  <Override PartName="/ppt/charts/style8.xml" ContentType="application/vnd.ms-office.chartstyle+xml"/>
  <Override PartName="/ppt/charts/style9.xml" ContentType="application/vnd.ms-office.chart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656" r:id="rId5"/>
    <p:sldId id="723" r:id="rId6"/>
    <p:sldId id="681" r:id="rId7"/>
    <p:sldId id="682" r:id="rId8"/>
    <p:sldId id="683" r:id="rId9"/>
    <p:sldId id="724" r:id="rId10"/>
    <p:sldId id="684" r:id="rId11"/>
    <p:sldId id="686" r:id="rId12"/>
    <p:sldId id="687" r:id="rId13"/>
    <p:sldId id="888" r:id="rId14"/>
    <p:sldId id="759" r:id="rId15"/>
    <p:sldId id="725" r:id="rId16"/>
    <p:sldId id="760" r:id="rId17"/>
    <p:sldId id="799" r:id="rId18"/>
    <p:sldId id="761" r:id="rId19"/>
    <p:sldId id="802" r:id="rId20"/>
    <p:sldId id="800" r:id="rId21"/>
    <p:sldId id="801" r:id="rId22"/>
    <p:sldId id="762" r:id="rId23"/>
    <p:sldId id="795" r:id="rId24"/>
    <p:sldId id="726" r:id="rId25"/>
    <p:sldId id="893" r:id="rId26"/>
    <p:sldId id="894" r:id="rId27"/>
    <p:sldId id="895" r:id="rId28"/>
    <p:sldId id="896" r:id="rId29"/>
    <p:sldId id="897" r:id="rId30"/>
    <p:sldId id="898" r:id="rId31"/>
    <p:sldId id="902" r:id="rId32"/>
    <p:sldId id="903" r:id="rId33"/>
    <p:sldId id="904" r:id="rId34"/>
    <p:sldId id="899" r:id="rId35"/>
    <p:sldId id="900" r:id="rId36"/>
    <p:sldId id="901" r:id="rId37"/>
    <p:sldId id="927" r:id="rId38"/>
    <p:sldId id="907" r:id="rId39"/>
    <p:sldId id="906" r:id="rId40"/>
    <p:sldId id="908" r:id="rId41"/>
    <p:sldId id="909" r:id="rId42"/>
    <p:sldId id="910" r:id="rId43"/>
    <p:sldId id="911" r:id="rId44"/>
    <p:sldId id="915" r:id="rId45"/>
    <p:sldId id="928" r:id="rId46"/>
    <p:sldId id="916" r:id="rId47"/>
    <p:sldId id="917" r:id="rId48"/>
    <p:sldId id="918" r:id="rId49"/>
    <p:sldId id="919" r:id="rId50"/>
    <p:sldId id="920" r:id="rId51"/>
    <p:sldId id="921" r:id="rId52"/>
    <p:sldId id="922" r:id="rId53"/>
    <p:sldId id="923" r:id="rId54"/>
    <p:sldId id="924" r:id="rId55"/>
    <p:sldId id="925" r:id="rId56"/>
    <p:sldId id="926" r:id="rId5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F87062"/>
    <a:srgbClr val="9DC3E6"/>
    <a:srgbClr val="FFFFFF"/>
    <a:srgbClr val="9CBC59"/>
    <a:srgbClr val="FDF79C"/>
    <a:srgbClr val="A9D18E"/>
    <a:srgbClr val="FFD966"/>
    <a:srgbClr val="ED7D31"/>
    <a:srgbClr val="93E31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40" autoAdjust="0"/>
    <p:restoredTop sz="86910" autoAdjust="0"/>
  </p:normalViewPr>
  <p:slideViewPr>
    <p:cSldViewPr snapToGrid="0">
      <p:cViewPr varScale="1">
        <p:scale>
          <a:sx n="48" d="100"/>
          <a:sy n="48" d="100"/>
        </p:scale>
        <p:origin x="58" y="768"/>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0" Type="http://schemas.openxmlformats.org/officeDocument/2006/relationships/tableStyles" Target="tableStyles.xml"/><Relationship Id="rId6" Type="http://schemas.openxmlformats.org/officeDocument/2006/relationships/slide" Target="slides/slide3.xml"/><Relationship Id="rId59" Type="http://schemas.openxmlformats.org/officeDocument/2006/relationships/viewProps" Target="viewProps.xml"/><Relationship Id="rId58" Type="http://schemas.openxmlformats.org/officeDocument/2006/relationships/presProps" Target="presProps.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oleObject" Target="file:///D:\Personal%20Document\PyCharmProjects\untitled\result\AY227V_var.csv" TargetMode="External"/></Relationships>
</file>

<file path=ppt/charts/_rels/chart10.xml.rels><?xml version="1.0" encoding="UTF-8" standalone="yes"?>
<Relationships xmlns="http://schemas.openxmlformats.org/package/2006/relationships"><Relationship Id="rId3" Type="http://schemas.microsoft.com/office/2011/relationships/chartColorStyle" Target="colors10.xml"/><Relationship Id="rId2" Type="http://schemas.microsoft.com/office/2011/relationships/chartStyle" Target="style10.xml"/><Relationship Id="rId1" Type="http://schemas.openxmlformats.org/officeDocument/2006/relationships/oleObject" Target="file:///D:\Personal%20Document\PyCharmProjects\untitled\user_form\AY272T&#21333;&#20113;&#30424;&#27969;&#37327;.csv" TargetMode="External"/></Relationships>
</file>

<file path=ppt/charts/_rels/chart11.xml.rels><?xml version="1.0" encoding="UTF-8" standalone="yes"?>
<Relationships xmlns="http://schemas.openxmlformats.org/package/2006/relationships"><Relationship Id="rId3" Type="http://schemas.microsoft.com/office/2011/relationships/chartColorStyle" Target="colors11.xml"/><Relationship Id="rId2" Type="http://schemas.microsoft.com/office/2011/relationships/chartStyle" Target="style11.xml"/><Relationship Id="rId1" Type="http://schemas.openxmlformats.org/officeDocument/2006/relationships/oleObject" Target="file:///D:\Personal%20Document\PyCharmProjects\untitled\result\AY227V_var.csv" TargetMode="External"/></Relationships>
</file>

<file path=ppt/charts/_rels/chart12.xml.rels><?xml version="1.0" encoding="UTF-8" standalone="yes"?>
<Relationships xmlns="http://schemas.openxmlformats.org/package/2006/relationships"><Relationship Id="rId3" Type="http://schemas.microsoft.com/office/2011/relationships/chartColorStyle" Target="colors12.xml"/><Relationship Id="rId2" Type="http://schemas.microsoft.com/office/2011/relationships/chartStyle" Target="style12.xml"/><Relationship Id="rId1" Type="http://schemas.openxmlformats.org/officeDocument/2006/relationships/oleObject" Target="file:///D:\Personal%20Document\PyCharmProjects\untitled\user_form\AY251Z&#27969;&#37327;&#26041;&#24046;.csv" TargetMode="External"/></Relationships>
</file>

<file path=ppt/charts/_rels/chart13.xml.rels><?xml version="1.0" encoding="UTF-8" standalone="yes"?>
<Relationships xmlns="http://schemas.openxmlformats.org/package/2006/relationships"><Relationship Id="rId3" Type="http://schemas.microsoft.com/office/2011/relationships/chartColorStyle" Target="colors13.xml"/><Relationship Id="rId2" Type="http://schemas.microsoft.com/office/2011/relationships/chartStyle" Target="style13.xml"/><Relationship Id="rId1" Type="http://schemas.openxmlformats.org/officeDocument/2006/relationships/oleObject" Target="file:///D:\Downloads\result-new.xlsx" TargetMode="External"/></Relationships>
</file>

<file path=ppt/charts/_rels/chart2.xml.rels><?xml version="1.0" encoding="UTF-8" standalone="yes"?>
<Relationships xmlns="http://schemas.openxmlformats.org/package/2006/relationships"><Relationship Id="rId3" Type="http://schemas.microsoft.com/office/2011/relationships/chartColorStyle" Target="colors2.xml"/><Relationship Id="rId2" Type="http://schemas.microsoft.com/office/2011/relationships/chartStyle" Target="style2.xml"/><Relationship Id="rId1" Type="http://schemas.openxmlformats.org/officeDocument/2006/relationships/oleObject" Target="file:///D:\Personal%20Document\PyCharmProjects\untitled\result\AY227V_var.csv" TargetMode="External"/></Relationships>
</file>

<file path=ppt/charts/_rels/chart3.xml.rels><?xml version="1.0" encoding="UTF-8" standalone="yes"?>
<Relationships xmlns="http://schemas.openxmlformats.org/package/2006/relationships"><Relationship Id="rId3" Type="http://schemas.microsoft.com/office/2011/relationships/chartColorStyle" Target="colors3.xml"/><Relationship Id="rId2" Type="http://schemas.microsoft.com/office/2011/relationships/chartStyle" Target="style3.xml"/><Relationship Id="rId1" Type="http://schemas.openxmlformats.org/officeDocument/2006/relationships/oleObject" Target="file:///D:\Personal%20Document\PyCharmProjects\untitled\user_form\AY306L&#27969;&#37327;&#26102;&#38388;&#21464;&#21270;.csv" TargetMode="External"/></Relationships>
</file>

<file path=ppt/charts/_rels/chart4.xml.rels><?xml version="1.0" encoding="UTF-8" standalone="yes"?>
<Relationships xmlns="http://schemas.openxmlformats.org/package/2006/relationships"><Relationship Id="rId3" Type="http://schemas.microsoft.com/office/2011/relationships/chartColorStyle" Target="colors4.xml"/><Relationship Id="rId2" Type="http://schemas.microsoft.com/office/2011/relationships/chartStyle" Target="style4.xml"/><Relationship Id="rId1" Type="http://schemas.openxmlformats.org/officeDocument/2006/relationships/oleObject" Target="file:///D:\Personal%20Document\PyCharmProjects\untitled\user_form\AY306L&#27969;&#37327;&#26041;&#24046;.csv" TargetMode="External"/></Relationships>
</file>

<file path=ppt/charts/_rels/chart5.xml.rels><?xml version="1.0" encoding="UTF-8" standalone="yes"?>
<Relationships xmlns="http://schemas.openxmlformats.org/package/2006/relationships"><Relationship Id="rId3" Type="http://schemas.microsoft.com/office/2011/relationships/chartColorStyle" Target="colors5.xml"/><Relationship Id="rId2" Type="http://schemas.microsoft.com/office/2011/relationships/chartStyle" Target="style5.xml"/><Relationship Id="rId1" Type="http://schemas.openxmlformats.org/officeDocument/2006/relationships/oleObject" Target="file:///D:\Personal%20Document\PyCharmProjects\untitled\user_form\AY306L&#29305;&#27530;&#20113;&#30424;&#27969;&#37327;.csv" TargetMode="External"/></Relationships>
</file>

<file path=ppt/charts/_rels/chart6.xml.rels><?xml version="1.0" encoding="UTF-8" standalone="yes"?>
<Relationships xmlns="http://schemas.openxmlformats.org/package/2006/relationships"><Relationship Id="rId3" Type="http://schemas.microsoft.com/office/2011/relationships/chartColorStyle" Target="colors6.xml"/><Relationship Id="rId2" Type="http://schemas.microsoft.com/office/2011/relationships/chartStyle" Target="style6.xml"/><Relationship Id="rId1" Type="http://schemas.openxmlformats.org/officeDocument/2006/relationships/oleObject" Target="file:///D:\Personal%20Document\PyCharmProjects\untitled\user_form\AY306L&#29305;&#27530;&#20113;&#30424;&#27969;&#37327;.csv" TargetMode="External"/></Relationships>
</file>

<file path=ppt/charts/_rels/chart7.xml.rels><?xml version="1.0" encoding="UTF-8" standalone="yes"?>
<Relationships xmlns="http://schemas.openxmlformats.org/package/2006/relationships"><Relationship Id="rId3" Type="http://schemas.microsoft.com/office/2011/relationships/chartColorStyle" Target="colors7.xml"/><Relationship Id="rId2" Type="http://schemas.microsoft.com/office/2011/relationships/chartStyle" Target="style7.xml"/><Relationship Id="rId1" Type="http://schemas.openxmlformats.org/officeDocument/2006/relationships/oleObject" Target="file:///D:\Personal%20Document\PyCharmProjects\untitled\result\AY306L_var.csv" TargetMode="External"/></Relationships>
</file>

<file path=ppt/charts/_rels/chart8.xml.rels><?xml version="1.0" encoding="UTF-8" standalone="yes"?>
<Relationships xmlns="http://schemas.openxmlformats.org/package/2006/relationships"><Relationship Id="rId3" Type="http://schemas.microsoft.com/office/2011/relationships/chartColorStyle" Target="colors8.xml"/><Relationship Id="rId2" Type="http://schemas.microsoft.com/office/2011/relationships/chartStyle" Target="style8.xml"/><Relationship Id="rId1" Type="http://schemas.openxmlformats.org/officeDocument/2006/relationships/oleObject" Target="file:///D:\Personal%20Document\PyCharmProjects\untitled\result\AY227V_var.csv" TargetMode="External"/></Relationships>
</file>

<file path=ppt/charts/_rels/chart9.xml.rels><?xml version="1.0" encoding="UTF-8" standalone="yes"?>
<Relationships xmlns="http://schemas.openxmlformats.org/package/2006/relationships"><Relationship Id="rId3" Type="http://schemas.microsoft.com/office/2011/relationships/chartColorStyle" Target="colors9.xml"/><Relationship Id="rId2" Type="http://schemas.microsoft.com/office/2011/relationships/chartStyle" Target="style9.xml"/><Relationship Id="rId1" Type="http://schemas.openxmlformats.org/officeDocument/2006/relationships/oleObject" Target="file:///D:\Personal%20Document\PyCharmProjects\untitled\user_form\AY272T&#21333;&#20113;&#30424;&#27969;&#37327;.csv"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0" vertOverflow="ellipsis" vert="horz" wrap="square" anchor="ctr" anchorCtr="1"/>
          <a:lstStyle/>
          <a:p>
            <a:pPr defTabSz="914400">
              <a:defRPr lang="zh-CN" sz="1400" b="0" i="0" u="none" strike="noStrike" kern="1200" spc="0" baseline="0">
                <a:solidFill>
                  <a:schemeClr val="tx1">
                    <a:lumMod val="65000"/>
                    <a:lumOff val="35000"/>
                  </a:schemeClr>
                </a:solidFill>
                <a:latin typeface="+mn-lt"/>
                <a:ea typeface="+mn-ea"/>
                <a:cs typeface="+mn-cs"/>
              </a:defRPr>
            </a:pPr>
            <a:r>
              <a:rPr lang="zh-CN" altLang="en-US"/>
              <a:t>集群写流量方差</a:t>
            </a:r>
            <a:endParaRPr lang="zh-CN" altLang="en-US"/>
          </a:p>
        </c:rich>
      </c:tx>
      <c:layout/>
      <c:overlay val="0"/>
      <c:spPr>
        <a:noFill/>
        <a:ln>
          <a:noFill/>
        </a:ln>
        <a:effectLst/>
      </c:spPr>
    </c:title>
    <c:autoTitleDeleted val="0"/>
    <c:plotArea>
      <c:layout/>
      <c:lineChart>
        <c:grouping val="standard"/>
        <c:varyColors val="0"/>
        <c:ser>
          <c:idx val="3"/>
          <c:order val="3"/>
          <c:tx>
            <c:strRef>
              <c:f>AY227V_var.csv!$E$1</c:f>
              <c:strCache>
                <c:ptCount val="1"/>
                <c:pt idx="0">
                  <c:v>AY272M_write</c:v>
                </c:pt>
              </c:strCache>
            </c:strRef>
          </c:tx>
          <c:spPr>
            <a:ln w="3175" cap="rnd">
              <a:solidFill>
                <a:srgbClr val="7030A0"/>
              </a:solidFill>
              <a:round/>
            </a:ln>
            <a:effectLst/>
          </c:spPr>
          <c:marker>
            <c:symbol val="none"/>
          </c:marker>
          <c:dLbls>
            <c:delete val="1"/>
          </c:dLbls>
          <c:cat>
            <c:numRef>
              <c:f>AY227V_var.csv!$A$2:$A$120</c:f>
              <c:numCache>
                <c:formatCode>mm:ss.0</c:formatCode>
                <c:ptCount val="119"/>
                <c:pt idx="0" c:formatCode="mm:ss.0">
                  <c:v>0.000694444444444444</c:v>
                </c:pt>
                <c:pt idx="1" c:formatCode="mm:ss.0">
                  <c:v>0.00138888888888889</c:v>
                </c:pt>
                <c:pt idx="2" c:formatCode="mm:ss.0">
                  <c:v>0.00208333333333333</c:v>
                </c:pt>
                <c:pt idx="3" c:formatCode="mm:ss.0">
                  <c:v>0.00277777777777778</c:v>
                </c:pt>
                <c:pt idx="4" c:formatCode="mm:ss.0">
                  <c:v>0.00347222222222222</c:v>
                </c:pt>
                <c:pt idx="5" c:formatCode="mm:ss.0">
                  <c:v>0.00416666666666667</c:v>
                </c:pt>
                <c:pt idx="6" c:formatCode="mm:ss.0">
                  <c:v>0.00486111111111111</c:v>
                </c:pt>
                <c:pt idx="7" c:formatCode="mm:ss.0">
                  <c:v>0.00555555555555556</c:v>
                </c:pt>
                <c:pt idx="8" c:formatCode="mm:ss.0">
                  <c:v>0.00625</c:v>
                </c:pt>
                <c:pt idx="9" c:formatCode="mm:ss.0">
                  <c:v>0.00694444444444444</c:v>
                </c:pt>
                <c:pt idx="10" c:formatCode="mm:ss.0">
                  <c:v>0.00763888888888889</c:v>
                </c:pt>
                <c:pt idx="11" c:formatCode="mm:ss.0">
                  <c:v>0.00833333333333333</c:v>
                </c:pt>
                <c:pt idx="12" c:formatCode="mm:ss.0">
                  <c:v>0.00902777777777778</c:v>
                </c:pt>
                <c:pt idx="13" c:formatCode="mm:ss.0">
                  <c:v>0.00972222222222222</c:v>
                </c:pt>
                <c:pt idx="14" c:formatCode="mm:ss.0">
                  <c:v>0.0104166666666667</c:v>
                </c:pt>
                <c:pt idx="15" c:formatCode="mm:ss.0">
                  <c:v>0.0111111111111111</c:v>
                </c:pt>
                <c:pt idx="16" c:formatCode="mm:ss.0">
                  <c:v>0.0118055555555556</c:v>
                </c:pt>
                <c:pt idx="17" c:formatCode="mm:ss.0">
                  <c:v>0.0125</c:v>
                </c:pt>
                <c:pt idx="18" c:formatCode="mm:ss.0">
                  <c:v>0.0131944444444444</c:v>
                </c:pt>
                <c:pt idx="19" c:formatCode="mm:ss.0">
                  <c:v>0.0138888888888889</c:v>
                </c:pt>
                <c:pt idx="20" c:formatCode="mm:ss.0">
                  <c:v>0.0145833333333333</c:v>
                </c:pt>
                <c:pt idx="21" c:formatCode="mm:ss.0">
                  <c:v>0.0152777777777778</c:v>
                </c:pt>
                <c:pt idx="22" c:formatCode="mm:ss.0">
                  <c:v>0.0159722222222222</c:v>
                </c:pt>
                <c:pt idx="23" c:formatCode="mm:ss.0">
                  <c:v>0.0166666666666667</c:v>
                </c:pt>
                <c:pt idx="24" c:formatCode="mm:ss.0">
                  <c:v>0.0173611111111111</c:v>
                </c:pt>
                <c:pt idx="25" c:formatCode="mm:ss.0">
                  <c:v>0.0180555555555556</c:v>
                </c:pt>
                <c:pt idx="26" c:formatCode="mm:ss.0">
                  <c:v>0.01875</c:v>
                </c:pt>
                <c:pt idx="27" c:formatCode="mm:ss.0">
                  <c:v>0.0194444444444444</c:v>
                </c:pt>
                <c:pt idx="28" c:formatCode="mm:ss.0">
                  <c:v>0.0201388888888889</c:v>
                </c:pt>
                <c:pt idx="29" c:formatCode="mm:ss.0">
                  <c:v>0.0208333333333333</c:v>
                </c:pt>
                <c:pt idx="30" c:formatCode="mm:ss.0">
                  <c:v>0.0215277777777778</c:v>
                </c:pt>
                <c:pt idx="31" c:formatCode="mm:ss.0">
                  <c:v>0.0222222222222222</c:v>
                </c:pt>
                <c:pt idx="32" c:formatCode="mm:ss.0">
                  <c:v>0.0229166666666667</c:v>
                </c:pt>
                <c:pt idx="33" c:formatCode="mm:ss.0">
                  <c:v>0.0236111111111111</c:v>
                </c:pt>
                <c:pt idx="34" c:formatCode="mm:ss.0">
                  <c:v>0.0243055555555556</c:v>
                </c:pt>
                <c:pt idx="35" c:formatCode="mm:ss.0">
                  <c:v>0.025</c:v>
                </c:pt>
                <c:pt idx="36" c:formatCode="mm:ss.0">
                  <c:v>0.0256944444444444</c:v>
                </c:pt>
                <c:pt idx="37" c:formatCode="mm:ss.0">
                  <c:v>0.0263888888888889</c:v>
                </c:pt>
                <c:pt idx="38" c:formatCode="mm:ss.0">
                  <c:v>0.0270833333333333</c:v>
                </c:pt>
                <c:pt idx="39" c:formatCode="mm:ss.0">
                  <c:v>0.0277777777777778</c:v>
                </c:pt>
                <c:pt idx="40" c:formatCode="mm:ss.0">
                  <c:v>0.0284722222222222</c:v>
                </c:pt>
                <c:pt idx="41" c:formatCode="mm:ss.0">
                  <c:v>0.0291666666666667</c:v>
                </c:pt>
                <c:pt idx="42" c:formatCode="mm:ss.0">
                  <c:v>0.0298611111111111</c:v>
                </c:pt>
                <c:pt idx="43" c:formatCode="mm:ss.0">
                  <c:v>0.0305555555555556</c:v>
                </c:pt>
                <c:pt idx="44" c:formatCode="mm:ss.0">
                  <c:v>0.03125</c:v>
                </c:pt>
                <c:pt idx="45" c:formatCode="mm:ss.0">
                  <c:v>0.0319444444444444</c:v>
                </c:pt>
                <c:pt idx="46" c:formatCode="mm:ss.0">
                  <c:v>0.0326388888888889</c:v>
                </c:pt>
                <c:pt idx="47" c:formatCode="mm:ss.0">
                  <c:v>0.0333333333333333</c:v>
                </c:pt>
                <c:pt idx="48" c:formatCode="mm:ss.0">
                  <c:v>0.0340277777777778</c:v>
                </c:pt>
                <c:pt idx="49" c:formatCode="mm:ss.0">
                  <c:v>0.0347222222222222</c:v>
                </c:pt>
                <c:pt idx="50" c:formatCode="mm:ss.0">
                  <c:v>0.0354166666666667</c:v>
                </c:pt>
                <c:pt idx="51" c:formatCode="mm:ss.0">
                  <c:v>0.0361111111111111</c:v>
                </c:pt>
                <c:pt idx="52" c:formatCode="mm:ss.0">
                  <c:v>0.0368055555555556</c:v>
                </c:pt>
                <c:pt idx="53" c:formatCode="mm:ss.0">
                  <c:v>0.0375</c:v>
                </c:pt>
                <c:pt idx="54" c:formatCode="mm:ss.0">
                  <c:v>0.0381944444444444</c:v>
                </c:pt>
                <c:pt idx="55" c:formatCode="mm:ss.0">
                  <c:v>0.0388888888888889</c:v>
                </c:pt>
                <c:pt idx="56" c:formatCode="mm:ss.0">
                  <c:v>0.0395833333333333</c:v>
                </c:pt>
                <c:pt idx="57" c:formatCode="mm:ss.0">
                  <c:v>0.0402777777777778</c:v>
                </c:pt>
                <c:pt idx="58" c:formatCode="mm:ss.0">
                  <c:v>0.0409722222222222</c:v>
                </c:pt>
                <c:pt idx="59" c:formatCode="mm:ss.0">
                  <c:v>0</c:v>
                </c:pt>
                <c:pt idx="60" c:formatCode="mm:ss.0">
                  <c:v>0.000694444444444444</c:v>
                </c:pt>
                <c:pt idx="61" c:formatCode="mm:ss.0">
                  <c:v>0.00138888888888889</c:v>
                </c:pt>
                <c:pt idx="62" c:formatCode="mm:ss.0">
                  <c:v>0.00208333333333333</c:v>
                </c:pt>
                <c:pt idx="63" c:formatCode="mm:ss.0">
                  <c:v>0.00277777777777778</c:v>
                </c:pt>
                <c:pt idx="64" c:formatCode="mm:ss.0">
                  <c:v>0.00347222222222222</c:v>
                </c:pt>
                <c:pt idx="65" c:formatCode="mm:ss.0">
                  <c:v>0.00416666666666667</c:v>
                </c:pt>
                <c:pt idx="66" c:formatCode="mm:ss.0">
                  <c:v>0.00486111111111111</c:v>
                </c:pt>
                <c:pt idx="67" c:formatCode="mm:ss.0">
                  <c:v>0.00555555555555556</c:v>
                </c:pt>
                <c:pt idx="68" c:formatCode="mm:ss.0">
                  <c:v>0.00625</c:v>
                </c:pt>
                <c:pt idx="69" c:formatCode="mm:ss.0">
                  <c:v>0.00694444444444444</c:v>
                </c:pt>
                <c:pt idx="70" c:formatCode="mm:ss.0">
                  <c:v>0.00763888888888889</c:v>
                </c:pt>
                <c:pt idx="71" c:formatCode="mm:ss.0">
                  <c:v>0.00833333333333333</c:v>
                </c:pt>
                <c:pt idx="72" c:formatCode="mm:ss.0">
                  <c:v>0.00902777777777778</c:v>
                </c:pt>
                <c:pt idx="73" c:formatCode="mm:ss.0">
                  <c:v>0.00972222222222222</c:v>
                </c:pt>
                <c:pt idx="74" c:formatCode="mm:ss.0">
                  <c:v>0.0104166666666667</c:v>
                </c:pt>
                <c:pt idx="75" c:formatCode="mm:ss.0">
                  <c:v>0.0111111111111111</c:v>
                </c:pt>
                <c:pt idx="76" c:formatCode="mm:ss.0">
                  <c:v>0.0118055555555556</c:v>
                </c:pt>
                <c:pt idx="77" c:formatCode="mm:ss.0">
                  <c:v>0.0125</c:v>
                </c:pt>
                <c:pt idx="78" c:formatCode="mm:ss.0">
                  <c:v>0.0131944444444444</c:v>
                </c:pt>
                <c:pt idx="79" c:formatCode="mm:ss.0">
                  <c:v>0.0138888888888889</c:v>
                </c:pt>
                <c:pt idx="80" c:formatCode="mm:ss.0">
                  <c:v>0.0145833333333333</c:v>
                </c:pt>
                <c:pt idx="81" c:formatCode="mm:ss.0">
                  <c:v>0.0152777777777778</c:v>
                </c:pt>
                <c:pt idx="82" c:formatCode="mm:ss.0">
                  <c:v>0.0159722222222222</c:v>
                </c:pt>
                <c:pt idx="83" c:formatCode="mm:ss.0">
                  <c:v>0.0166666666666667</c:v>
                </c:pt>
                <c:pt idx="84" c:formatCode="mm:ss.0">
                  <c:v>0.0173611111111111</c:v>
                </c:pt>
                <c:pt idx="85" c:formatCode="mm:ss.0">
                  <c:v>0.0180555555555556</c:v>
                </c:pt>
                <c:pt idx="86" c:formatCode="mm:ss.0">
                  <c:v>0.01875</c:v>
                </c:pt>
                <c:pt idx="87" c:formatCode="mm:ss.0">
                  <c:v>0.0194444444444444</c:v>
                </c:pt>
                <c:pt idx="88" c:formatCode="mm:ss.0">
                  <c:v>0.0201388888888889</c:v>
                </c:pt>
                <c:pt idx="89" c:formatCode="mm:ss.0">
                  <c:v>0.0208333333333333</c:v>
                </c:pt>
                <c:pt idx="90" c:formatCode="mm:ss.0">
                  <c:v>0.0215277777777778</c:v>
                </c:pt>
                <c:pt idx="91" c:formatCode="mm:ss.0">
                  <c:v>0.0222222222222222</c:v>
                </c:pt>
                <c:pt idx="92" c:formatCode="mm:ss.0">
                  <c:v>0.0229166666666667</c:v>
                </c:pt>
                <c:pt idx="93" c:formatCode="mm:ss.0">
                  <c:v>0.0236111111111111</c:v>
                </c:pt>
                <c:pt idx="94" c:formatCode="mm:ss.0">
                  <c:v>0.0243055555555556</c:v>
                </c:pt>
                <c:pt idx="95" c:formatCode="mm:ss.0">
                  <c:v>0.025</c:v>
                </c:pt>
                <c:pt idx="96" c:formatCode="mm:ss.0">
                  <c:v>0.0256944444444444</c:v>
                </c:pt>
                <c:pt idx="97" c:formatCode="mm:ss.0">
                  <c:v>0.0263888888888889</c:v>
                </c:pt>
                <c:pt idx="98" c:formatCode="mm:ss.0">
                  <c:v>0.0270833333333333</c:v>
                </c:pt>
                <c:pt idx="99" c:formatCode="mm:ss.0">
                  <c:v>0.0277777777777778</c:v>
                </c:pt>
                <c:pt idx="100" c:formatCode="mm:ss.0">
                  <c:v>0.0284722222222222</c:v>
                </c:pt>
                <c:pt idx="101" c:formatCode="mm:ss.0">
                  <c:v>0.0291666666666667</c:v>
                </c:pt>
                <c:pt idx="102" c:formatCode="mm:ss.0">
                  <c:v>0.0298611111111111</c:v>
                </c:pt>
                <c:pt idx="103" c:formatCode="mm:ss.0">
                  <c:v>0.0305555555555556</c:v>
                </c:pt>
                <c:pt idx="104" c:formatCode="mm:ss.0">
                  <c:v>0.03125</c:v>
                </c:pt>
                <c:pt idx="105" c:formatCode="mm:ss.0">
                  <c:v>0.0319444444444444</c:v>
                </c:pt>
                <c:pt idx="106" c:formatCode="mm:ss.0">
                  <c:v>0.0326388888888889</c:v>
                </c:pt>
                <c:pt idx="107" c:formatCode="mm:ss.0">
                  <c:v>0.0333333333333333</c:v>
                </c:pt>
                <c:pt idx="108" c:formatCode="mm:ss.0">
                  <c:v>0.0340277777777778</c:v>
                </c:pt>
                <c:pt idx="109" c:formatCode="mm:ss.0">
                  <c:v>0.0347222222222222</c:v>
                </c:pt>
                <c:pt idx="110" c:formatCode="mm:ss.0">
                  <c:v>0.0354166666666667</c:v>
                </c:pt>
                <c:pt idx="111" c:formatCode="mm:ss.0">
                  <c:v>0.0361111111111111</c:v>
                </c:pt>
                <c:pt idx="112" c:formatCode="mm:ss.0">
                  <c:v>0.0368055555555556</c:v>
                </c:pt>
                <c:pt idx="113" c:formatCode="mm:ss.0">
                  <c:v>0.0375</c:v>
                </c:pt>
                <c:pt idx="114" c:formatCode="mm:ss.0">
                  <c:v>0.0381944444444444</c:v>
                </c:pt>
                <c:pt idx="115" c:formatCode="mm:ss.0">
                  <c:v>0.0388888888888889</c:v>
                </c:pt>
                <c:pt idx="116" c:formatCode="mm:ss.0">
                  <c:v>0.0395833333333333</c:v>
                </c:pt>
                <c:pt idx="117" c:formatCode="mm:ss.0">
                  <c:v>0.0402777777777778</c:v>
                </c:pt>
                <c:pt idx="118" c:formatCode="mm:ss.0">
                  <c:v>0.0409722222222222</c:v>
                </c:pt>
              </c:numCache>
            </c:numRef>
          </c:cat>
          <c:val>
            <c:numRef>
              <c:f>AY227V_var.csv!$E$2:$E$120</c:f>
              <c:numCache>
                <c:formatCode>General</c:formatCode>
                <c:ptCount val="119"/>
                <c:pt idx="0">
                  <c:v>353660983293108</c:v>
                </c:pt>
                <c:pt idx="1">
                  <c:v>443963884974981</c:v>
                </c:pt>
                <c:pt idx="2">
                  <c:v>445618990873744</c:v>
                </c:pt>
                <c:pt idx="3">
                  <c:v>421354279983687</c:v>
                </c:pt>
                <c:pt idx="4">
                  <c:v>389098016263488</c:v>
                </c:pt>
                <c:pt idx="5">
                  <c:v>514687385186830</c:v>
                </c:pt>
                <c:pt idx="6">
                  <c:v>346580124291226</c:v>
                </c:pt>
                <c:pt idx="7">
                  <c:v>367724967164642</c:v>
                </c:pt>
                <c:pt idx="8">
                  <c:v>369334204666677</c:v>
                </c:pt>
                <c:pt idx="9">
                  <c:v>312716774740725</c:v>
                </c:pt>
                <c:pt idx="10">
                  <c:v>387168027462560</c:v>
                </c:pt>
                <c:pt idx="11">
                  <c:v>454829081290921</c:v>
                </c:pt>
                <c:pt idx="12">
                  <c:v>374709112950705</c:v>
                </c:pt>
                <c:pt idx="13">
                  <c:v>397763371915066</c:v>
                </c:pt>
                <c:pt idx="14">
                  <c:v>283319878902397</c:v>
                </c:pt>
                <c:pt idx="15">
                  <c:v>409405258414815</c:v>
                </c:pt>
                <c:pt idx="16">
                  <c:v>362660802574036</c:v>
                </c:pt>
                <c:pt idx="17">
                  <c:v>447346784372461</c:v>
                </c:pt>
                <c:pt idx="18">
                  <c:v>418287926847530</c:v>
                </c:pt>
                <c:pt idx="19">
                  <c:v>322279002103935</c:v>
                </c:pt>
                <c:pt idx="20">
                  <c:v>369529934598997</c:v>
                </c:pt>
                <c:pt idx="21">
                  <c:v>410529192205526</c:v>
                </c:pt>
                <c:pt idx="22">
                  <c:v>382776376986587</c:v>
                </c:pt>
                <c:pt idx="23">
                  <c:v>430494807617737</c:v>
                </c:pt>
                <c:pt idx="24">
                  <c:v>326138369180841</c:v>
                </c:pt>
                <c:pt idx="25">
                  <c:v>579542835810127</c:v>
                </c:pt>
                <c:pt idx="26">
                  <c:v>381824003864493</c:v>
                </c:pt>
                <c:pt idx="27">
                  <c:v>649788540276545</c:v>
                </c:pt>
                <c:pt idx="28">
                  <c:v>350637161336563</c:v>
                </c:pt>
                <c:pt idx="29">
                  <c:v>323379656892314</c:v>
                </c:pt>
                <c:pt idx="30">
                  <c:v>347022576222485</c:v>
                </c:pt>
                <c:pt idx="31">
                  <c:v>600675171715311</c:v>
                </c:pt>
                <c:pt idx="32">
                  <c:v>391295068648443</c:v>
                </c:pt>
                <c:pt idx="33">
                  <c:v>489662413726763</c:v>
                </c:pt>
                <c:pt idx="34">
                  <c:v>257454346657931</c:v>
                </c:pt>
                <c:pt idx="35">
                  <c:v>540716078017346</c:v>
                </c:pt>
                <c:pt idx="36">
                  <c:v>780552261724154</c:v>
                </c:pt>
                <c:pt idx="37">
                  <c:v>886405642931056</c:v>
                </c:pt>
                <c:pt idx="38">
                  <c:v>646789293866978</c:v>
                </c:pt>
                <c:pt idx="39">
                  <c:v>435485260422136</c:v>
                </c:pt>
                <c:pt idx="40">
                  <c:v>643760431650012</c:v>
                </c:pt>
                <c:pt idx="41">
                  <c:v>425406641001887</c:v>
                </c:pt>
                <c:pt idx="42">
                  <c:v>375027434073339</c:v>
                </c:pt>
                <c:pt idx="43">
                  <c:v>467552219422409</c:v>
                </c:pt>
                <c:pt idx="44">
                  <c:v>298978188252331</c:v>
                </c:pt>
                <c:pt idx="45">
                  <c:v>538670732349030</c:v>
                </c:pt>
                <c:pt idx="46">
                  <c:v>357245291363220</c:v>
                </c:pt>
                <c:pt idx="47">
                  <c:v>428490812764950</c:v>
                </c:pt>
                <c:pt idx="48">
                  <c:v>389447320481248</c:v>
                </c:pt>
                <c:pt idx="49">
                  <c:v>292492343830213</c:v>
                </c:pt>
                <c:pt idx="50">
                  <c:v>338832888346758</c:v>
                </c:pt>
                <c:pt idx="51">
                  <c:v>391537910278665</c:v>
                </c:pt>
                <c:pt idx="52">
                  <c:v>368412417820267</c:v>
                </c:pt>
                <c:pt idx="53">
                  <c:v>439855785563585</c:v>
                </c:pt>
                <c:pt idx="54">
                  <c:v>307254260063128</c:v>
                </c:pt>
                <c:pt idx="55">
                  <c:v>429663226778223</c:v>
                </c:pt>
                <c:pt idx="56">
                  <c:v>355007383693350</c:v>
                </c:pt>
                <c:pt idx="57">
                  <c:v>335582779676489</c:v>
                </c:pt>
                <c:pt idx="58">
                  <c:v>338963874244641</c:v>
                </c:pt>
                <c:pt idx="59">
                  <c:v>383371816361740</c:v>
                </c:pt>
                <c:pt idx="60">
                  <c:v>327797123633477</c:v>
                </c:pt>
                <c:pt idx="61">
                  <c:v>450572177200788</c:v>
                </c:pt>
                <c:pt idx="62">
                  <c:v>433406355244690</c:v>
                </c:pt>
                <c:pt idx="63">
                  <c:v>449842031753918</c:v>
                </c:pt>
                <c:pt idx="64">
                  <c:v>371680462533628</c:v>
                </c:pt>
                <c:pt idx="65">
                  <c:v>410493822301893</c:v>
                </c:pt>
                <c:pt idx="66">
                  <c:v>371611628984902</c:v>
                </c:pt>
                <c:pt idx="67">
                  <c:v>368093184613723</c:v>
                </c:pt>
                <c:pt idx="68">
                  <c:v>289142645589835</c:v>
                </c:pt>
                <c:pt idx="69">
                  <c:v>229677768790539</c:v>
                </c:pt>
                <c:pt idx="70">
                  <c:v>286161153734468</c:v>
                </c:pt>
                <c:pt idx="71">
                  <c:v>309581865111492</c:v>
                </c:pt>
                <c:pt idx="72">
                  <c:v>336851772632317</c:v>
                </c:pt>
                <c:pt idx="73">
                  <c:v>343395879473153</c:v>
                </c:pt>
                <c:pt idx="74">
                  <c:v>254706113762033</c:v>
                </c:pt>
                <c:pt idx="75">
                  <c:v>324275730275006</c:v>
                </c:pt>
                <c:pt idx="76">
                  <c:v>342352118837134</c:v>
                </c:pt>
                <c:pt idx="77">
                  <c:v>328525940417768</c:v>
                </c:pt>
                <c:pt idx="78">
                  <c:v>351537553708611</c:v>
                </c:pt>
                <c:pt idx="79">
                  <c:v>265566558460674</c:v>
                </c:pt>
                <c:pt idx="80">
                  <c:v>303764692196489</c:v>
                </c:pt>
                <c:pt idx="81">
                  <c:v>323691379398470</c:v>
                </c:pt>
                <c:pt idx="82">
                  <c:v>349693487124934</c:v>
                </c:pt>
                <c:pt idx="83">
                  <c:v>316032475862616</c:v>
                </c:pt>
                <c:pt idx="84">
                  <c:v>299482403251902</c:v>
                </c:pt>
                <c:pt idx="85">
                  <c:v>318189680578599</c:v>
                </c:pt>
                <c:pt idx="86">
                  <c:v>356893240867058</c:v>
                </c:pt>
                <c:pt idx="87">
                  <c:v>315925210766016</c:v>
                </c:pt>
                <c:pt idx="88">
                  <c:v>374435919536844</c:v>
                </c:pt>
                <c:pt idx="89">
                  <c:v>221318827966355</c:v>
                </c:pt>
                <c:pt idx="90">
                  <c:v>327853910466292</c:v>
                </c:pt>
                <c:pt idx="91">
                  <c:v>328705379065459</c:v>
                </c:pt>
                <c:pt idx="92">
                  <c:v>396422317452855</c:v>
                </c:pt>
                <c:pt idx="93">
                  <c:v>292154847928941</c:v>
                </c:pt>
                <c:pt idx="94">
                  <c:v>285963154681213</c:v>
                </c:pt>
                <c:pt idx="95">
                  <c:v>312623102353246</c:v>
                </c:pt>
                <c:pt idx="96">
                  <c:v>396457576472816</c:v>
                </c:pt>
                <c:pt idx="97">
                  <c:v>390609326662445</c:v>
                </c:pt>
                <c:pt idx="98">
                  <c:v>373464505453488</c:v>
                </c:pt>
                <c:pt idx="99">
                  <c:v>232816595936803</c:v>
                </c:pt>
                <c:pt idx="100">
                  <c:v>323438232051089</c:v>
                </c:pt>
                <c:pt idx="101">
                  <c:v>304556555363322</c:v>
                </c:pt>
                <c:pt idx="102">
                  <c:v>388697750855415</c:v>
                </c:pt>
                <c:pt idx="103">
                  <c:v>384538448499585</c:v>
                </c:pt>
                <c:pt idx="104">
                  <c:v>253501991244052</c:v>
                </c:pt>
                <c:pt idx="105">
                  <c:v>323105520114751</c:v>
                </c:pt>
                <c:pt idx="106">
                  <c:v>336442225988114</c:v>
                </c:pt>
                <c:pt idx="107">
                  <c:v>343524488513223</c:v>
                </c:pt>
                <c:pt idx="108">
                  <c:v>374543948633394</c:v>
                </c:pt>
                <c:pt idx="109">
                  <c:v>276703295944219</c:v>
                </c:pt>
                <c:pt idx="110">
                  <c:v>320752618229994</c:v>
                </c:pt>
                <c:pt idx="111">
                  <c:v>302753216760103</c:v>
                </c:pt>
                <c:pt idx="112">
                  <c:v>284756822301668</c:v>
                </c:pt>
                <c:pt idx="113">
                  <c:v>327632202281485</c:v>
                </c:pt>
                <c:pt idx="114">
                  <c:v>234377207577620</c:v>
                </c:pt>
                <c:pt idx="115">
                  <c:v>339340689020754</c:v>
                </c:pt>
                <c:pt idx="116">
                  <c:v>256239641804804</c:v>
                </c:pt>
                <c:pt idx="117">
                  <c:v>309112331372869</c:v>
                </c:pt>
                <c:pt idx="118">
                  <c:v>302346263561342</c:v>
                </c:pt>
              </c:numCache>
            </c:numRef>
          </c:val>
          <c:smooth val="0"/>
        </c:ser>
        <c:ser>
          <c:idx val="5"/>
          <c:order val="5"/>
          <c:tx>
            <c:strRef>
              <c:f>AY227V_var.csv!$G$1</c:f>
              <c:strCache>
                <c:ptCount val="1"/>
                <c:pt idx="0">
                  <c:v>AY251Z_write</c:v>
                </c:pt>
              </c:strCache>
            </c:strRef>
          </c:tx>
          <c:spPr>
            <a:ln w="3175" cap="rnd">
              <a:solidFill>
                <a:srgbClr val="FF0000"/>
              </a:solidFill>
              <a:round/>
            </a:ln>
            <a:effectLst/>
          </c:spPr>
          <c:marker>
            <c:symbol val="none"/>
          </c:marker>
          <c:dLbls>
            <c:delete val="1"/>
          </c:dLbls>
          <c:cat>
            <c:numRef>
              <c:f>AY227V_var.csv!$A$2:$A$120</c:f>
              <c:numCache>
                <c:formatCode>mm:ss.0</c:formatCode>
                <c:ptCount val="119"/>
                <c:pt idx="0" c:formatCode="mm:ss.0">
                  <c:v>0.000694444444444444</c:v>
                </c:pt>
                <c:pt idx="1" c:formatCode="mm:ss.0">
                  <c:v>0.00138888888888889</c:v>
                </c:pt>
                <c:pt idx="2" c:formatCode="mm:ss.0">
                  <c:v>0.00208333333333333</c:v>
                </c:pt>
                <c:pt idx="3" c:formatCode="mm:ss.0">
                  <c:v>0.00277777777777778</c:v>
                </c:pt>
                <c:pt idx="4" c:formatCode="mm:ss.0">
                  <c:v>0.00347222222222222</c:v>
                </c:pt>
                <c:pt idx="5" c:formatCode="mm:ss.0">
                  <c:v>0.00416666666666667</c:v>
                </c:pt>
                <c:pt idx="6" c:formatCode="mm:ss.0">
                  <c:v>0.00486111111111111</c:v>
                </c:pt>
                <c:pt idx="7" c:formatCode="mm:ss.0">
                  <c:v>0.00555555555555556</c:v>
                </c:pt>
                <c:pt idx="8" c:formatCode="mm:ss.0">
                  <c:v>0.00625</c:v>
                </c:pt>
                <c:pt idx="9" c:formatCode="mm:ss.0">
                  <c:v>0.00694444444444444</c:v>
                </c:pt>
                <c:pt idx="10" c:formatCode="mm:ss.0">
                  <c:v>0.00763888888888889</c:v>
                </c:pt>
                <c:pt idx="11" c:formatCode="mm:ss.0">
                  <c:v>0.00833333333333333</c:v>
                </c:pt>
                <c:pt idx="12" c:formatCode="mm:ss.0">
                  <c:v>0.00902777777777778</c:v>
                </c:pt>
                <c:pt idx="13" c:formatCode="mm:ss.0">
                  <c:v>0.00972222222222222</c:v>
                </c:pt>
                <c:pt idx="14" c:formatCode="mm:ss.0">
                  <c:v>0.0104166666666667</c:v>
                </c:pt>
                <c:pt idx="15" c:formatCode="mm:ss.0">
                  <c:v>0.0111111111111111</c:v>
                </c:pt>
                <c:pt idx="16" c:formatCode="mm:ss.0">
                  <c:v>0.0118055555555556</c:v>
                </c:pt>
                <c:pt idx="17" c:formatCode="mm:ss.0">
                  <c:v>0.0125</c:v>
                </c:pt>
                <c:pt idx="18" c:formatCode="mm:ss.0">
                  <c:v>0.0131944444444444</c:v>
                </c:pt>
                <c:pt idx="19" c:formatCode="mm:ss.0">
                  <c:v>0.0138888888888889</c:v>
                </c:pt>
                <c:pt idx="20" c:formatCode="mm:ss.0">
                  <c:v>0.0145833333333333</c:v>
                </c:pt>
                <c:pt idx="21" c:formatCode="mm:ss.0">
                  <c:v>0.0152777777777778</c:v>
                </c:pt>
                <c:pt idx="22" c:formatCode="mm:ss.0">
                  <c:v>0.0159722222222222</c:v>
                </c:pt>
                <c:pt idx="23" c:formatCode="mm:ss.0">
                  <c:v>0.0166666666666667</c:v>
                </c:pt>
                <c:pt idx="24" c:formatCode="mm:ss.0">
                  <c:v>0.0173611111111111</c:v>
                </c:pt>
                <c:pt idx="25" c:formatCode="mm:ss.0">
                  <c:v>0.0180555555555556</c:v>
                </c:pt>
                <c:pt idx="26" c:formatCode="mm:ss.0">
                  <c:v>0.01875</c:v>
                </c:pt>
                <c:pt idx="27" c:formatCode="mm:ss.0">
                  <c:v>0.0194444444444444</c:v>
                </c:pt>
                <c:pt idx="28" c:formatCode="mm:ss.0">
                  <c:v>0.0201388888888889</c:v>
                </c:pt>
                <c:pt idx="29" c:formatCode="mm:ss.0">
                  <c:v>0.0208333333333333</c:v>
                </c:pt>
                <c:pt idx="30" c:formatCode="mm:ss.0">
                  <c:v>0.0215277777777778</c:v>
                </c:pt>
                <c:pt idx="31" c:formatCode="mm:ss.0">
                  <c:v>0.0222222222222222</c:v>
                </c:pt>
                <c:pt idx="32" c:formatCode="mm:ss.0">
                  <c:v>0.0229166666666667</c:v>
                </c:pt>
                <c:pt idx="33" c:formatCode="mm:ss.0">
                  <c:v>0.0236111111111111</c:v>
                </c:pt>
                <c:pt idx="34" c:formatCode="mm:ss.0">
                  <c:v>0.0243055555555556</c:v>
                </c:pt>
                <c:pt idx="35" c:formatCode="mm:ss.0">
                  <c:v>0.025</c:v>
                </c:pt>
                <c:pt idx="36" c:formatCode="mm:ss.0">
                  <c:v>0.0256944444444444</c:v>
                </c:pt>
                <c:pt idx="37" c:formatCode="mm:ss.0">
                  <c:v>0.0263888888888889</c:v>
                </c:pt>
                <c:pt idx="38" c:formatCode="mm:ss.0">
                  <c:v>0.0270833333333333</c:v>
                </c:pt>
                <c:pt idx="39" c:formatCode="mm:ss.0">
                  <c:v>0.0277777777777778</c:v>
                </c:pt>
                <c:pt idx="40" c:formatCode="mm:ss.0">
                  <c:v>0.0284722222222222</c:v>
                </c:pt>
                <c:pt idx="41" c:formatCode="mm:ss.0">
                  <c:v>0.0291666666666667</c:v>
                </c:pt>
                <c:pt idx="42" c:formatCode="mm:ss.0">
                  <c:v>0.0298611111111111</c:v>
                </c:pt>
                <c:pt idx="43" c:formatCode="mm:ss.0">
                  <c:v>0.0305555555555556</c:v>
                </c:pt>
                <c:pt idx="44" c:formatCode="mm:ss.0">
                  <c:v>0.03125</c:v>
                </c:pt>
                <c:pt idx="45" c:formatCode="mm:ss.0">
                  <c:v>0.0319444444444444</c:v>
                </c:pt>
                <c:pt idx="46" c:formatCode="mm:ss.0">
                  <c:v>0.0326388888888889</c:v>
                </c:pt>
                <c:pt idx="47" c:formatCode="mm:ss.0">
                  <c:v>0.0333333333333333</c:v>
                </c:pt>
                <c:pt idx="48" c:formatCode="mm:ss.0">
                  <c:v>0.0340277777777778</c:v>
                </c:pt>
                <c:pt idx="49" c:formatCode="mm:ss.0">
                  <c:v>0.0347222222222222</c:v>
                </c:pt>
                <c:pt idx="50" c:formatCode="mm:ss.0">
                  <c:v>0.0354166666666667</c:v>
                </c:pt>
                <c:pt idx="51" c:formatCode="mm:ss.0">
                  <c:v>0.0361111111111111</c:v>
                </c:pt>
                <c:pt idx="52" c:formatCode="mm:ss.0">
                  <c:v>0.0368055555555556</c:v>
                </c:pt>
                <c:pt idx="53" c:formatCode="mm:ss.0">
                  <c:v>0.0375</c:v>
                </c:pt>
                <c:pt idx="54" c:formatCode="mm:ss.0">
                  <c:v>0.0381944444444444</c:v>
                </c:pt>
                <c:pt idx="55" c:formatCode="mm:ss.0">
                  <c:v>0.0388888888888889</c:v>
                </c:pt>
                <c:pt idx="56" c:formatCode="mm:ss.0">
                  <c:v>0.0395833333333333</c:v>
                </c:pt>
                <c:pt idx="57" c:formatCode="mm:ss.0">
                  <c:v>0.0402777777777778</c:v>
                </c:pt>
                <c:pt idx="58" c:formatCode="mm:ss.0">
                  <c:v>0.0409722222222222</c:v>
                </c:pt>
                <c:pt idx="59" c:formatCode="mm:ss.0">
                  <c:v>0</c:v>
                </c:pt>
                <c:pt idx="60" c:formatCode="mm:ss.0">
                  <c:v>0.000694444444444444</c:v>
                </c:pt>
                <c:pt idx="61" c:formatCode="mm:ss.0">
                  <c:v>0.00138888888888889</c:v>
                </c:pt>
                <c:pt idx="62" c:formatCode="mm:ss.0">
                  <c:v>0.00208333333333333</c:v>
                </c:pt>
                <c:pt idx="63" c:formatCode="mm:ss.0">
                  <c:v>0.00277777777777778</c:v>
                </c:pt>
                <c:pt idx="64" c:formatCode="mm:ss.0">
                  <c:v>0.00347222222222222</c:v>
                </c:pt>
                <c:pt idx="65" c:formatCode="mm:ss.0">
                  <c:v>0.00416666666666667</c:v>
                </c:pt>
                <c:pt idx="66" c:formatCode="mm:ss.0">
                  <c:v>0.00486111111111111</c:v>
                </c:pt>
                <c:pt idx="67" c:formatCode="mm:ss.0">
                  <c:v>0.00555555555555556</c:v>
                </c:pt>
                <c:pt idx="68" c:formatCode="mm:ss.0">
                  <c:v>0.00625</c:v>
                </c:pt>
                <c:pt idx="69" c:formatCode="mm:ss.0">
                  <c:v>0.00694444444444444</c:v>
                </c:pt>
                <c:pt idx="70" c:formatCode="mm:ss.0">
                  <c:v>0.00763888888888889</c:v>
                </c:pt>
                <c:pt idx="71" c:formatCode="mm:ss.0">
                  <c:v>0.00833333333333333</c:v>
                </c:pt>
                <c:pt idx="72" c:formatCode="mm:ss.0">
                  <c:v>0.00902777777777778</c:v>
                </c:pt>
                <c:pt idx="73" c:formatCode="mm:ss.0">
                  <c:v>0.00972222222222222</c:v>
                </c:pt>
                <c:pt idx="74" c:formatCode="mm:ss.0">
                  <c:v>0.0104166666666667</c:v>
                </c:pt>
                <c:pt idx="75" c:formatCode="mm:ss.0">
                  <c:v>0.0111111111111111</c:v>
                </c:pt>
                <c:pt idx="76" c:formatCode="mm:ss.0">
                  <c:v>0.0118055555555556</c:v>
                </c:pt>
                <c:pt idx="77" c:formatCode="mm:ss.0">
                  <c:v>0.0125</c:v>
                </c:pt>
                <c:pt idx="78" c:formatCode="mm:ss.0">
                  <c:v>0.0131944444444444</c:v>
                </c:pt>
                <c:pt idx="79" c:formatCode="mm:ss.0">
                  <c:v>0.0138888888888889</c:v>
                </c:pt>
                <c:pt idx="80" c:formatCode="mm:ss.0">
                  <c:v>0.0145833333333333</c:v>
                </c:pt>
                <c:pt idx="81" c:formatCode="mm:ss.0">
                  <c:v>0.0152777777777778</c:v>
                </c:pt>
                <c:pt idx="82" c:formatCode="mm:ss.0">
                  <c:v>0.0159722222222222</c:v>
                </c:pt>
                <c:pt idx="83" c:formatCode="mm:ss.0">
                  <c:v>0.0166666666666667</c:v>
                </c:pt>
                <c:pt idx="84" c:formatCode="mm:ss.0">
                  <c:v>0.0173611111111111</c:v>
                </c:pt>
                <c:pt idx="85" c:formatCode="mm:ss.0">
                  <c:v>0.0180555555555556</c:v>
                </c:pt>
                <c:pt idx="86" c:formatCode="mm:ss.0">
                  <c:v>0.01875</c:v>
                </c:pt>
                <c:pt idx="87" c:formatCode="mm:ss.0">
                  <c:v>0.0194444444444444</c:v>
                </c:pt>
                <c:pt idx="88" c:formatCode="mm:ss.0">
                  <c:v>0.0201388888888889</c:v>
                </c:pt>
                <c:pt idx="89" c:formatCode="mm:ss.0">
                  <c:v>0.0208333333333333</c:v>
                </c:pt>
                <c:pt idx="90" c:formatCode="mm:ss.0">
                  <c:v>0.0215277777777778</c:v>
                </c:pt>
                <c:pt idx="91" c:formatCode="mm:ss.0">
                  <c:v>0.0222222222222222</c:v>
                </c:pt>
                <c:pt idx="92" c:formatCode="mm:ss.0">
                  <c:v>0.0229166666666667</c:v>
                </c:pt>
                <c:pt idx="93" c:formatCode="mm:ss.0">
                  <c:v>0.0236111111111111</c:v>
                </c:pt>
                <c:pt idx="94" c:formatCode="mm:ss.0">
                  <c:v>0.0243055555555556</c:v>
                </c:pt>
                <c:pt idx="95" c:formatCode="mm:ss.0">
                  <c:v>0.025</c:v>
                </c:pt>
                <c:pt idx="96" c:formatCode="mm:ss.0">
                  <c:v>0.0256944444444444</c:v>
                </c:pt>
                <c:pt idx="97" c:formatCode="mm:ss.0">
                  <c:v>0.0263888888888889</c:v>
                </c:pt>
                <c:pt idx="98" c:formatCode="mm:ss.0">
                  <c:v>0.0270833333333333</c:v>
                </c:pt>
                <c:pt idx="99" c:formatCode="mm:ss.0">
                  <c:v>0.0277777777777778</c:v>
                </c:pt>
                <c:pt idx="100" c:formatCode="mm:ss.0">
                  <c:v>0.0284722222222222</c:v>
                </c:pt>
                <c:pt idx="101" c:formatCode="mm:ss.0">
                  <c:v>0.0291666666666667</c:v>
                </c:pt>
                <c:pt idx="102" c:formatCode="mm:ss.0">
                  <c:v>0.0298611111111111</c:v>
                </c:pt>
                <c:pt idx="103" c:formatCode="mm:ss.0">
                  <c:v>0.0305555555555556</c:v>
                </c:pt>
                <c:pt idx="104" c:formatCode="mm:ss.0">
                  <c:v>0.03125</c:v>
                </c:pt>
                <c:pt idx="105" c:formatCode="mm:ss.0">
                  <c:v>0.0319444444444444</c:v>
                </c:pt>
                <c:pt idx="106" c:formatCode="mm:ss.0">
                  <c:v>0.0326388888888889</c:v>
                </c:pt>
                <c:pt idx="107" c:formatCode="mm:ss.0">
                  <c:v>0.0333333333333333</c:v>
                </c:pt>
                <c:pt idx="108" c:formatCode="mm:ss.0">
                  <c:v>0.0340277777777778</c:v>
                </c:pt>
                <c:pt idx="109" c:formatCode="mm:ss.0">
                  <c:v>0.0347222222222222</c:v>
                </c:pt>
                <c:pt idx="110" c:formatCode="mm:ss.0">
                  <c:v>0.0354166666666667</c:v>
                </c:pt>
                <c:pt idx="111" c:formatCode="mm:ss.0">
                  <c:v>0.0361111111111111</c:v>
                </c:pt>
                <c:pt idx="112" c:formatCode="mm:ss.0">
                  <c:v>0.0368055555555556</c:v>
                </c:pt>
                <c:pt idx="113" c:formatCode="mm:ss.0">
                  <c:v>0.0375</c:v>
                </c:pt>
                <c:pt idx="114" c:formatCode="mm:ss.0">
                  <c:v>0.0381944444444444</c:v>
                </c:pt>
                <c:pt idx="115" c:formatCode="mm:ss.0">
                  <c:v>0.0388888888888889</c:v>
                </c:pt>
                <c:pt idx="116" c:formatCode="mm:ss.0">
                  <c:v>0.0395833333333333</c:v>
                </c:pt>
                <c:pt idx="117" c:formatCode="mm:ss.0">
                  <c:v>0.0402777777777778</c:v>
                </c:pt>
                <c:pt idx="118" c:formatCode="mm:ss.0">
                  <c:v>0.0409722222222222</c:v>
                </c:pt>
              </c:numCache>
            </c:numRef>
          </c:cat>
          <c:val>
            <c:numRef>
              <c:f>AY227V_var.csv!$G$2:$G$120</c:f>
              <c:numCache>
                <c:formatCode>General</c:formatCode>
                <c:ptCount val="119"/>
                <c:pt idx="0">
                  <c:v>2807466148541410</c:v>
                </c:pt>
                <c:pt idx="1">
                  <c:v>4803435077379380</c:v>
                </c:pt>
                <c:pt idx="2">
                  <c:v>3517668351360730</c:v>
                </c:pt>
                <c:pt idx="3">
                  <c:v>3663140490024820</c:v>
                </c:pt>
                <c:pt idx="4">
                  <c:v>4234117551471310</c:v>
                </c:pt>
                <c:pt idx="5">
                  <c:v>2495448278085990</c:v>
                </c:pt>
                <c:pt idx="6">
                  <c:v>4196255048731730</c:v>
                </c:pt>
                <c:pt idx="7">
                  <c:v>3137925869834590</c:v>
                </c:pt>
                <c:pt idx="8">
                  <c:v>3549232272029130</c:v>
                </c:pt>
                <c:pt idx="9">
                  <c:v>3642538278410450</c:v>
                </c:pt>
                <c:pt idx="10">
                  <c:v>3329268011073430</c:v>
                </c:pt>
                <c:pt idx="11">
                  <c:v>3228280217692500</c:v>
                </c:pt>
                <c:pt idx="12">
                  <c:v>2663205982836010</c:v>
                </c:pt>
                <c:pt idx="13">
                  <c:v>4109342045605060</c:v>
                </c:pt>
                <c:pt idx="14">
                  <c:v>4221829140760840</c:v>
                </c:pt>
                <c:pt idx="15">
                  <c:v>4032861969402060</c:v>
                </c:pt>
                <c:pt idx="16">
                  <c:v>4085595993671950</c:v>
                </c:pt>
                <c:pt idx="17">
                  <c:v>4876852786597100</c:v>
                </c:pt>
                <c:pt idx="18">
                  <c:v>3451899092476290</c:v>
                </c:pt>
                <c:pt idx="19">
                  <c:v>3754445036583230</c:v>
                </c:pt>
                <c:pt idx="20">
                  <c:v>4584651329235000</c:v>
                </c:pt>
                <c:pt idx="21">
                  <c:v>3142711209646160</c:v>
                </c:pt>
                <c:pt idx="22">
                  <c:v>4236353259451410</c:v>
                </c:pt>
                <c:pt idx="23">
                  <c:v>3663752206239700</c:v>
                </c:pt>
                <c:pt idx="24">
                  <c:v>4895968359707770</c:v>
                </c:pt>
                <c:pt idx="25">
                  <c:v>4142809479354720</c:v>
                </c:pt>
                <c:pt idx="26">
                  <c:v>3888405046569260</c:v>
                </c:pt>
                <c:pt idx="27">
                  <c:v>1517054446857280</c:v>
                </c:pt>
                <c:pt idx="28">
                  <c:v>4925948840066080</c:v>
                </c:pt>
                <c:pt idx="29">
                  <c:v>6126331110338000</c:v>
                </c:pt>
                <c:pt idx="30">
                  <c:v>3564996554443670</c:v>
                </c:pt>
                <c:pt idx="31">
                  <c:v>3733456546338650</c:v>
                </c:pt>
                <c:pt idx="32">
                  <c:v>3119503469349100</c:v>
                </c:pt>
                <c:pt idx="33">
                  <c:v>3332396927121510</c:v>
                </c:pt>
                <c:pt idx="34">
                  <c:v>5121078967009160</c:v>
                </c:pt>
                <c:pt idx="35">
                  <c:v>5321946687864800</c:v>
                </c:pt>
                <c:pt idx="36">
                  <c:v>3859093424798210</c:v>
                </c:pt>
                <c:pt idx="37">
                  <c:v>4020538286378390</c:v>
                </c:pt>
                <c:pt idx="38">
                  <c:v>3386242371326190</c:v>
                </c:pt>
                <c:pt idx="39">
                  <c:v>4709692449051590</c:v>
                </c:pt>
                <c:pt idx="40">
                  <c:v>3332520782814880</c:v>
                </c:pt>
                <c:pt idx="41">
                  <c:v>5068991713820870</c:v>
                </c:pt>
                <c:pt idx="42">
                  <c:v>3400394901152650</c:v>
                </c:pt>
                <c:pt idx="43">
                  <c:v>4001295902337280</c:v>
                </c:pt>
                <c:pt idx="44">
                  <c:v>5295487711527230</c:v>
                </c:pt>
                <c:pt idx="45">
                  <c:v>3005577397208490</c:v>
                </c:pt>
                <c:pt idx="46">
                  <c:v>3820288802566590</c:v>
                </c:pt>
                <c:pt idx="47">
                  <c:v>3167590389211960</c:v>
                </c:pt>
                <c:pt idx="48">
                  <c:v>5459829328107140</c:v>
                </c:pt>
                <c:pt idx="49">
                  <c:v>3768465170504860</c:v>
                </c:pt>
                <c:pt idx="50">
                  <c:v>3193840791542370</c:v>
                </c:pt>
                <c:pt idx="51">
                  <c:v>5160227705720950</c:v>
                </c:pt>
                <c:pt idx="52">
                  <c:v>2343478001474190</c:v>
                </c:pt>
                <c:pt idx="53">
                  <c:v>2598564827314170</c:v>
                </c:pt>
                <c:pt idx="54">
                  <c:v>4822257432602290</c:v>
                </c:pt>
                <c:pt idx="55">
                  <c:v>2568060256155750</c:v>
                </c:pt>
                <c:pt idx="56">
                  <c:v>3701065075147050</c:v>
                </c:pt>
                <c:pt idx="57">
                  <c:v>4439001523783120</c:v>
                </c:pt>
                <c:pt idx="58">
                  <c:v>3167014840415250</c:v>
                </c:pt>
                <c:pt idx="59">
                  <c:v>2123003350786740</c:v>
                </c:pt>
                <c:pt idx="60">
                  <c:v>3850147608797160</c:v>
                </c:pt>
                <c:pt idx="61">
                  <c:v>3616913917842020</c:v>
                </c:pt>
                <c:pt idx="62">
                  <c:v>4464175271662560</c:v>
                </c:pt>
                <c:pt idx="63">
                  <c:v>2377986929139780</c:v>
                </c:pt>
                <c:pt idx="64">
                  <c:v>4734260647445240</c:v>
                </c:pt>
                <c:pt idx="65">
                  <c:v>2088315992598910</c:v>
                </c:pt>
                <c:pt idx="66">
                  <c:v>3956955169060660</c:v>
                </c:pt>
                <c:pt idx="67">
                  <c:v>4340878144269660</c:v>
                </c:pt>
                <c:pt idx="68">
                  <c:v>4276984228109710</c:v>
                </c:pt>
                <c:pt idx="69">
                  <c:v>2248171795539680</c:v>
                </c:pt>
                <c:pt idx="70">
                  <c:v>4288310317747290</c:v>
                </c:pt>
                <c:pt idx="71">
                  <c:v>2449010561309030</c:v>
                </c:pt>
                <c:pt idx="72">
                  <c:v>3510760206020960</c:v>
                </c:pt>
                <c:pt idx="73">
                  <c:v>3799543070231510</c:v>
                </c:pt>
                <c:pt idx="74">
                  <c:v>3057853324022010</c:v>
                </c:pt>
                <c:pt idx="75">
                  <c:v>4447658569362230</c:v>
                </c:pt>
                <c:pt idx="76">
                  <c:v>3606291667709370</c:v>
                </c:pt>
                <c:pt idx="77">
                  <c:v>2531875634804280</c:v>
                </c:pt>
                <c:pt idx="78">
                  <c:v>4598731454676950</c:v>
                </c:pt>
                <c:pt idx="79">
                  <c:v>3464411263477100</c:v>
                </c:pt>
                <c:pt idx="80">
                  <c:v>2921418106576440</c:v>
                </c:pt>
                <c:pt idx="81">
                  <c:v>3156683844990400</c:v>
                </c:pt>
                <c:pt idx="82">
                  <c:v>3801828243057230</c:v>
                </c:pt>
                <c:pt idx="83">
                  <c:v>2058892933490310</c:v>
                </c:pt>
                <c:pt idx="84">
                  <c:v>5605834430922000</c:v>
                </c:pt>
                <c:pt idx="85">
                  <c:v>2428485579626080</c:v>
                </c:pt>
                <c:pt idx="86">
                  <c:v>2406988540190750</c:v>
                </c:pt>
                <c:pt idx="87">
                  <c:v>2913115380052130</c:v>
                </c:pt>
                <c:pt idx="88">
                  <c:v>3094135240864810</c:v>
                </c:pt>
                <c:pt idx="89">
                  <c:v>4367096404014360</c:v>
                </c:pt>
                <c:pt idx="90">
                  <c:v>4011068409678470</c:v>
                </c:pt>
                <c:pt idx="91">
                  <c:v>3478755336641940</c:v>
                </c:pt>
                <c:pt idx="92">
                  <c:v>4037508168370930</c:v>
                </c:pt>
                <c:pt idx="93">
                  <c:v>2453951527473130</c:v>
                </c:pt>
                <c:pt idx="94">
                  <c:v>3207986505085920</c:v>
                </c:pt>
                <c:pt idx="95">
                  <c:v>3906222030437550</c:v>
                </c:pt>
                <c:pt idx="96">
                  <c:v>4764303888424840</c:v>
                </c:pt>
                <c:pt idx="97">
                  <c:v>3786190246944390</c:v>
                </c:pt>
                <c:pt idx="98">
                  <c:v>3378594840280350</c:v>
                </c:pt>
                <c:pt idx="99">
                  <c:v>5340514941706700</c:v>
                </c:pt>
                <c:pt idx="100">
                  <c:v>3168559697337090</c:v>
                </c:pt>
                <c:pt idx="101">
                  <c:v>2337200090066980</c:v>
                </c:pt>
                <c:pt idx="102">
                  <c:v>4936060037161190</c:v>
                </c:pt>
                <c:pt idx="103">
                  <c:v>3631692792241760</c:v>
                </c:pt>
                <c:pt idx="104">
                  <c:v>3498915238957370</c:v>
                </c:pt>
                <c:pt idx="105">
                  <c:v>4291538135854520</c:v>
                </c:pt>
                <c:pt idx="106">
                  <c:v>3305417381072090</c:v>
                </c:pt>
                <c:pt idx="107">
                  <c:v>3314276825168680</c:v>
                </c:pt>
                <c:pt idx="108">
                  <c:v>4040109172334190</c:v>
                </c:pt>
                <c:pt idx="109">
                  <c:v>2049454138290470</c:v>
                </c:pt>
                <c:pt idx="110">
                  <c:v>4025079329492130</c:v>
                </c:pt>
                <c:pt idx="111">
                  <c:v>2054015945035530</c:v>
                </c:pt>
                <c:pt idx="112">
                  <c:v>4477505936847290</c:v>
                </c:pt>
                <c:pt idx="113">
                  <c:v>3724538090155260</c:v>
                </c:pt>
                <c:pt idx="114">
                  <c:v>3154334914415000</c:v>
                </c:pt>
                <c:pt idx="115">
                  <c:v>3664103900902500</c:v>
                </c:pt>
                <c:pt idx="116">
                  <c:v>3033140697470130</c:v>
                </c:pt>
                <c:pt idx="117">
                  <c:v>3271473372340540</c:v>
                </c:pt>
                <c:pt idx="118">
                  <c:v>3106350940078270</c:v>
                </c:pt>
              </c:numCache>
            </c:numRef>
          </c:val>
          <c:smooth val="0"/>
        </c:ser>
        <c:ser>
          <c:idx val="7"/>
          <c:order val="7"/>
          <c:tx>
            <c:strRef>
              <c:f>AY227V_var.csv!$I$1</c:f>
              <c:strCache>
                <c:ptCount val="1"/>
                <c:pt idx="0">
                  <c:v>AY336D_write</c:v>
                </c:pt>
              </c:strCache>
            </c:strRef>
          </c:tx>
          <c:spPr>
            <a:ln w="3175" cap="rnd">
              <a:solidFill>
                <a:schemeClr val="accent2">
                  <a:lumMod val="60000"/>
                </a:schemeClr>
              </a:solidFill>
              <a:round/>
            </a:ln>
            <a:effectLst/>
          </c:spPr>
          <c:marker>
            <c:symbol val="none"/>
          </c:marker>
          <c:dLbls>
            <c:delete val="1"/>
          </c:dLbls>
          <c:cat>
            <c:numRef>
              <c:f>AY227V_var.csv!$A$2:$A$120</c:f>
              <c:numCache>
                <c:formatCode>mm:ss.0</c:formatCode>
                <c:ptCount val="119"/>
                <c:pt idx="0" c:formatCode="mm:ss.0">
                  <c:v>0.000694444444444444</c:v>
                </c:pt>
                <c:pt idx="1" c:formatCode="mm:ss.0">
                  <c:v>0.00138888888888889</c:v>
                </c:pt>
                <c:pt idx="2" c:formatCode="mm:ss.0">
                  <c:v>0.00208333333333333</c:v>
                </c:pt>
                <c:pt idx="3" c:formatCode="mm:ss.0">
                  <c:v>0.00277777777777778</c:v>
                </c:pt>
                <c:pt idx="4" c:formatCode="mm:ss.0">
                  <c:v>0.00347222222222222</c:v>
                </c:pt>
                <c:pt idx="5" c:formatCode="mm:ss.0">
                  <c:v>0.00416666666666667</c:v>
                </c:pt>
                <c:pt idx="6" c:formatCode="mm:ss.0">
                  <c:v>0.00486111111111111</c:v>
                </c:pt>
                <c:pt idx="7" c:formatCode="mm:ss.0">
                  <c:v>0.00555555555555556</c:v>
                </c:pt>
                <c:pt idx="8" c:formatCode="mm:ss.0">
                  <c:v>0.00625</c:v>
                </c:pt>
                <c:pt idx="9" c:formatCode="mm:ss.0">
                  <c:v>0.00694444444444444</c:v>
                </c:pt>
                <c:pt idx="10" c:formatCode="mm:ss.0">
                  <c:v>0.00763888888888889</c:v>
                </c:pt>
                <c:pt idx="11" c:formatCode="mm:ss.0">
                  <c:v>0.00833333333333333</c:v>
                </c:pt>
                <c:pt idx="12" c:formatCode="mm:ss.0">
                  <c:v>0.00902777777777778</c:v>
                </c:pt>
                <c:pt idx="13" c:formatCode="mm:ss.0">
                  <c:v>0.00972222222222222</c:v>
                </c:pt>
                <c:pt idx="14" c:formatCode="mm:ss.0">
                  <c:v>0.0104166666666667</c:v>
                </c:pt>
                <c:pt idx="15" c:formatCode="mm:ss.0">
                  <c:v>0.0111111111111111</c:v>
                </c:pt>
                <c:pt idx="16" c:formatCode="mm:ss.0">
                  <c:v>0.0118055555555556</c:v>
                </c:pt>
                <c:pt idx="17" c:formatCode="mm:ss.0">
                  <c:v>0.0125</c:v>
                </c:pt>
                <c:pt idx="18" c:formatCode="mm:ss.0">
                  <c:v>0.0131944444444444</c:v>
                </c:pt>
                <c:pt idx="19" c:formatCode="mm:ss.0">
                  <c:v>0.0138888888888889</c:v>
                </c:pt>
                <c:pt idx="20" c:formatCode="mm:ss.0">
                  <c:v>0.0145833333333333</c:v>
                </c:pt>
                <c:pt idx="21" c:formatCode="mm:ss.0">
                  <c:v>0.0152777777777778</c:v>
                </c:pt>
                <c:pt idx="22" c:formatCode="mm:ss.0">
                  <c:v>0.0159722222222222</c:v>
                </c:pt>
                <c:pt idx="23" c:formatCode="mm:ss.0">
                  <c:v>0.0166666666666667</c:v>
                </c:pt>
                <c:pt idx="24" c:formatCode="mm:ss.0">
                  <c:v>0.0173611111111111</c:v>
                </c:pt>
                <c:pt idx="25" c:formatCode="mm:ss.0">
                  <c:v>0.0180555555555556</c:v>
                </c:pt>
                <c:pt idx="26" c:formatCode="mm:ss.0">
                  <c:v>0.01875</c:v>
                </c:pt>
                <c:pt idx="27" c:formatCode="mm:ss.0">
                  <c:v>0.0194444444444444</c:v>
                </c:pt>
                <c:pt idx="28" c:formatCode="mm:ss.0">
                  <c:v>0.0201388888888889</c:v>
                </c:pt>
                <c:pt idx="29" c:formatCode="mm:ss.0">
                  <c:v>0.0208333333333333</c:v>
                </c:pt>
                <c:pt idx="30" c:formatCode="mm:ss.0">
                  <c:v>0.0215277777777778</c:v>
                </c:pt>
                <c:pt idx="31" c:formatCode="mm:ss.0">
                  <c:v>0.0222222222222222</c:v>
                </c:pt>
                <c:pt idx="32" c:formatCode="mm:ss.0">
                  <c:v>0.0229166666666667</c:v>
                </c:pt>
                <c:pt idx="33" c:formatCode="mm:ss.0">
                  <c:v>0.0236111111111111</c:v>
                </c:pt>
                <c:pt idx="34" c:formatCode="mm:ss.0">
                  <c:v>0.0243055555555556</c:v>
                </c:pt>
                <c:pt idx="35" c:formatCode="mm:ss.0">
                  <c:v>0.025</c:v>
                </c:pt>
                <c:pt idx="36" c:formatCode="mm:ss.0">
                  <c:v>0.0256944444444444</c:v>
                </c:pt>
                <c:pt idx="37" c:formatCode="mm:ss.0">
                  <c:v>0.0263888888888889</c:v>
                </c:pt>
                <c:pt idx="38" c:formatCode="mm:ss.0">
                  <c:v>0.0270833333333333</c:v>
                </c:pt>
                <c:pt idx="39" c:formatCode="mm:ss.0">
                  <c:v>0.0277777777777778</c:v>
                </c:pt>
                <c:pt idx="40" c:formatCode="mm:ss.0">
                  <c:v>0.0284722222222222</c:v>
                </c:pt>
                <c:pt idx="41" c:formatCode="mm:ss.0">
                  <c:v>0.0291666666666667</c:v>
                </c:pt>
                <c:pt idx="42" c:formatCode="mm:ss.0">
                  <c:v>0.0298611111111111</c:v>
                </c:pt>
                <c:pt idx="43" c:formatCode="mm:ss.0">
                  <c:v>0.0305555555555556</c:v>
                </c:pt>
                <c:pt idx="44" c:formatCode="mm:ss.0">
                  <c:v>0.03125</c:v>
                </c:pt>
                <c:pt idx="45" c:formatCode="mm:ss.0">
                  <c:v>0.0319444444444444</c:v>
                </c:pt>
                <c:pt idx="46" c:formatCode="mm:ss.0">
                  <c:v>0.0326388888888889</c:v>
                </c:pt>
                <c:pt idx="47" c:formatCode="mm:ss.0">
                  <c:v>0.0333333333333333</c:v>
                </c:pt>
                <c:pt idx="48" c:formatCode="mm:ss.0">
                  <c:v>0.0340277777777778</c:v>
                </c:pt>
                <c:pt idx="49" c:formatCode="mm:ss.0">
                  <c:v>0.0347222222222222</c:v>
                </c:pt>
                <c:pt idx="50" c:formatCode="mm:ss.0">
                  <c:v>0.0354166666666667</c:v>
                </c:pt>
                <c:pt idx="51" c:formatCode="mm:ss.0">
                  <c:v>0.0361111111111111</c:v>
                </c:pt>
                <c:pt idx="52" c:formatCode="mm:ss.0">
                  <c:v>0.0368055555555556</c:v>
                </c:pt>
                <c:pt idx="53" c:formatCode="mm:ss.0">
                  <c:v>0.0375</c:v>
                </c:pt>
                <c:pt idx="54" c:formatCode="mm:ss.0">
                  <c:v>0.0381944444444444</c:v>
                </c:pt>
                <c:pt idx="55" c:formatCode="mm:ss.0">
                  <c:v>0.0388888888888889</c:v>
                </c:pt>
                <c:pt idx="56" c:formatCode="mm:ss.0">
                  <c:v>0.0395833333333333</c:v>
                </c:pt>
                <c:pt idx="57" c:formatCode="mm:ss.0">
                  <c:v>0.0402777777777778</c:v>
                </c:pt>
                <c:pt idx="58" c:formatCode="mm:ss.0">
                  <c:v>0.0409722222222222</c:v>
                </c:pt>
                <c:pt idx="59" c:formatCode="mm:ss.0">
                  <c:v>0</c:v>
                </c:pt>
                <c:pt idx="60" c:formatCode="mm:ss.0">
                  <c:v>0.000694444444444444</c:v>
                </c:pt>
                <c:pt idx="61" c:formatCode="mm:ss.0">
                  <c:v>0.00138888888888889</c:v>
                </c:pt>
                <c:pt idx="62" c:formatCode="mm:ss.0">
                  <c:v>0.00208333333333333</c:v>
                </c:pt>
                <c:pt idx="63" c:formatCode="mm:ss.0">
                  <c:v>0.00277777777777778</c:v>
                </c:pt>
                <c:pt idx="64" c:formatCode="mm:ss.0">
                  <c:v>0.00347222222222222</c:v>
                </c:pt>
                <c:pt idx="65" c:formatCode="mm:ss.0">
                  <c:v>0.00416666666666667</c:v>
                </c:pt>
                <c:pt idx="66" c:formatCode="mm:ss.0">
                  <c:v>0.00486111111111111</c:v>
                </c:pt>
                <c:pt idx="67" c:formatCode="mm:ss.0">
                  <c:v>0.00555555555555556</c:v>
                </c:pt>
                <c:pt idx="68" c:formatCode="mm:ss.0">
                  <c:v>0.00625</c:v>
                </c:pt>
                <c:pt idx="69" c:formatCode="mm:ss.0">
                  <c:v>0.00694444444444444</c:v>
                </c:pt>
                <c:pt idx="70" c:formatCode="mm:ss.0">
                  <c:v>0.00763888888888889</c:v>
                </c:pt>
                <c:pt idx="71" c:formatCode="mm:ss.0">
                  <c:v>0.00833333333333333</c:v>
                </c:pt>
                <c:pt idx="72" c:formatCode="mm:ss.0">
                  <c:v>0.00902777777777778</c:v>
                </c:pt>
                <c:pt idx="73" c:formatCode="mm:ss.0">
                  <c:v>0.00972222222222222</c:v>
                </c:pt>
                <c:pt idx="74" c:formatCode="mm:ss.0">
                  <c:v>0.0104166666666667</c:v>
                </c:pt>
                <c:pt idx="75" c:formatCode="mm:ss.0">
                  <c:v>0.0111111111111111</c:v>
                </c:pt>
                <c:pt idx="76" c:formatCode="mm:ss.0">
                  <c:v>0.0118055555555556</c:v>
                </c:pt>
                <c:pt idx="77" c:formatCode="mm:ss.0">
                  <c:v>0.0125</c:v>
                </c:pt>
                <c:pt idx="78" c:formatCode="mm:ss.0">
                  <c:v>0.0131944444444444</c:v>
                </c:pt>
                <c:pt idx="79" c:formatCode="mm:ss.0">
                  <c:v>0.0138888888888889</c:v>
                </c:pt>
                <c:pt idx="80" c:formatCode="mm:ss.0">
                  <c:v>0.0145833333333333</c:v>
                </c:pt>
                <c:pt idx="81" c:formatCode="mm:ss.0">
                  <c:v>0.0152777777777778</c:v>
                </c:pt>
                <c:pt idx="82" c:formatCode="mm:ss.0">
                  <c:v>0.0159722222222222</c:v>
                </c:pt>
                <c:pt idx="83" c:formatCode="mm:ss.0">
                  <c:v>0.0166666666666667</c:v>
                </c:pt>
                <c:pt idx="84" c:formatCode="mm:ss.0">
                  <c:v>0.0173611111111111</c:v>
                </c:pt>
                <c:pt idx="85" c:formatCode="mm:ss.0">
                  <c:v>0.0180555555555556</c:v>
                </c:pt>
                <c:pt idx="86" c:formatCode="mm:ss.0">
                  <c:v>0.01875</c:v>
                </c:pt>
                <c:pt idx="87" c:formatCode="mm:ss.0">
                  <c:v>0.0194444444444444</c:v>
                </c:pt>
                <c:pt idx="88" c:formatCode="mm:ss.0">
                  <c:v>0.0201388888888889</c:v>
                </c:pt>
                <c:pt idx="89" c:formatCode="mm:ss.0">
                  <c:v>0.0208333333333333</c:v>
                </c:pt>
                <c:pt idx="90" c:formatCode="mm:ss.0">
                  <c:v>0.0215277777777778</c:v>
                </c:pt>
                <c:pt idx="91" c:formatCode="mm:ss.0">
                  <c:v>0.0222222222222222</c:v>
                </c:pt>
                <c:pt idx="92" c:formatCode="mm:ss.0">
                  <c:v>0.0229166666666667</c:v>
                </c:pt>
                <c:pt idx="93" c:formatCode="mm:ss.0">
                  <c:v>0.0236111111111111</c:v>
                </c:pt>
                <c:pt idx="94" c:formatCode="mm:ss.0">
                  <c:v>0.0243055555555556</c:v>
                </c:pt>
                <c:pt idx="95" c:formatCode="mm:ss.0">
                  <c:v>0.025</c:v>
                </c:pt>
                <c:pt idx="96" c:formatCode="mm:ss.0">
                  <c:v>0.0256944444444444</c:v>
                </c:pt>
                <c:pt idx="97" c:formatCode="mm:ss.0">
                  <c:v>0.0263888888888889</c:v>
                </c:pt>
                <c:pt idx="98" c:formatCode="mm:ss.0">
                  <c:v>0.0270833333333333</c:v>
                </c:pt>
                <c:pt idx="99" c:formatCode="mm:ss.0">
                  <c:v>0.0277777777777778</c:v>
                </c:pt>
                <c:pt idx="100" c:formatCode="mm:ss.0">
                  <c:v>0.0284722222222222</c:v>
                </c:pt>
                <c:pt idx="101" c:formatCode="mm:ss.0">
                  <c:v>0.0291666666666667</c:v>
                </c:pt>
                <c:pt idx="102" c:formatCode="mm:ss.0">
                  <c:v>0.0298611111111111</c:v>
                </c:pt>
                <c:pt idx="103" c:formatCode="mm:ss.0">
                  <c:v>0.0305555555555556</c:v>
                </c:pt>
                <c:pt idx="104" c:formatCode="mm:ss.0">
                  <c:v>0.03125</c:v>
                </c:pt>
                <c:pt idx="105" c:formatCode="mm:ss.0">
                  <c:v>0.0319444444444444</c:v>
                </c:pt>
                <c:pt idx="106" c:formatCode="mm:ss.0">
                  <c:v>0.0326388888888889</c:v>
                </c:pt>
                <c:pt idx="107" c:formatCode="mm:ss.0">
                  <c:v>0.0333333333333333</c:v>
                </c:pt>
                <c:pt idx="108" c:formatCode="mm:ss.0">
                  <c:v>0.0340277777777778</c:v>
                </c:pt>
                <c:pt idx="109" c:formatCode="mm:ss.0">
                  <c:v>0.0347222222222222</c:v>
                </c:pt>
                <c:pt idx="110" c:formatCode="mm:ss.0">
                  <c:v>0.0354166666666667</c:v>
                </c:pt>
                <c:pt idx="111" c:formatCode="mm:ss.0">
                  <c:v>0.0361111111111111</c:v>
                </c:pt>
                <c:pt idx="112" c:formatCode="mm:ss.0">
                  <c:v>0.0368055555555556</c:v>
                </c:pt>
                <c:pt idx="113" c:formatCode="mm:ss.0">
                  <c:v>0.0375</c:v>
                </c:pt>
                <c:pt idx="114" c:formatCode="mm:ss.0">
                  <c:v>0.0381944444444444</c:v>
                </c:pt>
                <c:pt idx="115" c:formatCode="mm:ss.0">
                  <c:v>0.0388888888888889</c:v>
                </c:pt>
                <c:pt idx="116" c:formatCode="mm:ss.0">
                  <c:v>0.0395833333333333</c:v>
                </c:pt>
                <c:pt idx="117" c:formatCode="mm:ss.0">
                  <c:v>0.0402777777777778</c:v>
                </c:pt>
                <c:pt idx="118" c:formatCode="mm:ss.0">
                  <c:v>0.0409722222222222</c:v>
                </c:pt>
              </c:numCache>
            </c:numRef>
          </c:cat>
          <c:val>
            <c:numRef>
              <c:f>AY227V_var.csv!$I$2:$I$120</c:f>
              <c:numCache>
                <c:formatCode>General</c:formatCode>
                <c:ptCount val="119"/>
                <c:pt idx="0">
                  <c:v>539519354717272</c:v>
                </c:pt>
                <c:pt idx="1">
                  <c:v>825833043979871</c:v>
                </c:pt>
                <c:pt idx="2">
                  <c:v>931810436155599</c:v>
                </c:pt>
                <c:pt idx="3">
                  <c:v>988773516522920</c:v>
                </c:pt>
                <c:pt idx="4">
                  <c:v>699651096249182</c:v>
                </c:pt>
                <c:pt idx="5">
                  <c:v>939322050508078</c:v>
                </c:pt>
                <c:pt idx="6">
                  <c:v>942565551720708</c:v>
                </c:pt>
                <c:pt idx="7">
                  <c:v>955506108858977</c:v>
                </c:pt>
                <c:pt idx="8">
                  <c:v>869038912144519</c:v>
                </c:pt>
                <c:pt idx="9">
                  <c:v>562425897191592</c:v>
                </c:pt>
                <c:pt idx="10">
                  <c:v>721041579963591</c:v>
                </c:pt>
                <c:pt idx="11">
                  <c:v>1028385966016530</c:v>
                </c:pt>
                <c:pt idx="12">
                  <c:v>969352968275421</c:v>
                </c:pt>
                <c:pt idx="13">
                  <c:v>935632476321177</c:v>
                </c:pt>
                <c:pt idx="14">
                  <c:v>613473535403226</c:v>
                </c:pt>
                <c:pt idx="15">
                  <c:v>861849139777492</c:v>
                </c:pt>
                <c:pt idx="16">
                  <c:v>3454872488553830</c:v>
                </c:pt>
                <c:pt idx="17">
                  <c:v>1008872679346630</c:v>
                </c:pt>
                <c:pt idx="18">
                  <c:v>977078060925077</c:v>
                </c:pt>
                <c:pt idx="19">
                  <c:v>538527170634988</c:v>
                </c:pt>
                <c:pt idx="20">
                  <c:v>792300087745536</c:v>
                </c:pt>
                <c:pt idx="21">
                  <c:v>956349894732521</c:v>
                </c:pt>
                <c:pt idx="22">
                  <c:v>955665585392059</c:v>
                </c:pt>
                <c:pt idx="23">
                  <c:v>984962213628779</c:v>
                </c:pt>
                <c:pt idx="24">
                  <c:v>616875856994978</c:v>
                </c:pt>
                <c:pt idx="25">
                  <c:v>928906333951645</c:v>
                </c:pt>
                <c:pt idx="26">
                  <c:v>885578240869378</c:v>
                </c:pt>
                <c:pt idx="27">
                  <c:v>988934399980271</c:v>
                </c:pt>
                <c:pt idx="28">
                  <c:v>1001435535957990</c:v>
                </c:pt>
                <c:pt idx="29">
                  <c:v>475559452310763</c:v>
                </c:pt>
                <c:pt idx="30">
                  <c:v>781777056633113</c:v>
                </c:pt>
                <c:pt idx="31">
                  <c:v>1019029519698570</c:v>
                </c:pt>
                <c:pt idx="32">
                  <c:v>1130161782208960</c:v>
                </c:pt>
                <c:pt idx="33">
                  <c:v>1072540105243160</c:v>
                </c:pt>
                <c:pt idx="34">
                  <c:v>698256480767113</c:v>
                </c:pt>
                <c:pt idx="35">
                  <c:v>1091342375390040</c:v>
                </c:pt>
                <c:pt idx="36">
                  <c:v>1179212808193530</c:v>
                </c:pt>
                <c:pt idx="37">
                  <c:v>1033752395332260</c:v>
                </c:pt>
                <c:pt idx="38">
                  <c:v>1078355206936010</c:v>
                </c:pt>
                <c:pt idx="39">
                  <c:v>536730709889963</c:v>
                </c:pt>
                <c:pt idx="40">
                  <c:v>881423534284706</c:v>
                </c:pt>
                <c:pt idx="41">
                  <c:v>1035682674500750</c:v>
                </c:pt>
                <c:pt idx="42">
                  <c:v>1074733734503190</c:v>
                </c:pt>
                <c:pt idx="43">
                  <c:v>859970374177829</c:v>
                </c:pt>
                <c:pt idx="44">
                  <c:v>606067829025166</c:v>
                </c:pt>
                <c:pt idx="45">
                  <c:v>977013259949417</c:v>
                </c:pt>
                <c:pt idx="46">
                  <c:v>971027859144957</c:v>
                </c:pt>
                <c:pt idx="47">
                  <c:v>1204325163670410</c:v>
                </c:pt>
                <c:pt idx="48">
                  <c:v>1511177875167090</c:v>
                </c:pt>
                <c:pt idx="49">
                  <c:v>805852319186909</c:v>
                </c:pt>
                <c:pt idx="50">
                  <c:v>854572111151347</c:v>
                </c:pt>
                <c:pt idx="51">
                  <c:v>874788692880449</c:v>
                </c:pt>
                <c:pt idx="52">
                  <c:v>975544751242920</c:v>
                </c:pt>
                <c:pt idx="53">
                  <c:v>884963318326726</c:v>
                </c:pt>
                <c:pt idx="54">
                  <c:v>639049632416773</c:v>
                </c:pt>
                <c:pt idx="55">
                  <c:v>890986234156790</c:v>
                </c:pt>
                <c:pt idx="56">
                  <c:v>981250754646548</c:v>
                </c:pt>
                <c:pt idx="57">
                  <c:v>1037907994369400</c:v>
                </c:pt>
                <c:pt idx="58">
                  <c:v>1060430811782640</c:v>
                </c:pt>
                <c:pt idx="59">
                  <c:v>551841931675895</c:v>
                </c:pt>
                <c:pt idx="60">
                  <c:v>611437342492967</c:v>
                </c:pt>
                <c:pt idx="61">
                  <c:v>959545294727034</c:v>
                </c:pt>
                <c:pt idx="62">
                  <c:v>1151813673186860</c:v>
                </c:pt>
                <c:pt idx="63">
                  <c:v>1177006675003960</c:v>
                </c:pt>
                <c:pt idx="64">
                  <c:v>686235038762562</c:v>
                </c:pt>
                <c:pt idx="65">
                  <c:v>991637447513986</c:v>
                </c:pt>
                <c:pt idx="66">
                  <c:v>992797646093584</c:v>
                </c:pt>
                <c:pt idx="67">
                  <c:v>957397975526366</c:v>
                </c:pt>
                <c:pt idx="68">
                  <c:v>1019794010615090</c:v>
                </c:pt>
                <c:pt idx="69">
                  <c:v>516756356354793</c:v>
                </c:pt>
                <c:pt idx="70">
                  <c:v>745357530189898</c:v>
                </c:pt>
                <c:pt idx="71">
                  <c:v>974921356500403</c:v>
                </c:pt>
                <c:pt idx="72">
                  <c:v>968122586627360</c:v>
                </c:pt>
                <c:pt idx="73">
                  <c:v>1025249780500590</c:v>
                </c:pt>
                <c:pt idx="74">
                  <c:v>631398707581738</c:v>
                </c:pt>
                <c:pt idx="75">
                  <c:v>965265468682988</c:v>
                </c:pt>
                <c:pt idx="76">
                  <c:v>937029692093713</c:v>
                </c:pt>
                <c:pt idx="77">
                  <c:v>1005696539278940</c:v>
                </c:pt>
                <c:pt idx="78">
                  <c:v>1002757696085350</c:v>
                </c:pt>
                <c:pt idx="79">
                  <c:v>543147031049314</c:v>
                </c:pt>
                <c:pt idx="80">
                  <c:v>865979732133047</c:v>
                </c:pt>
                <c:pt idx="81">
                  <c:v>1066546576949220</c:v>
                </c:pt>
                <c:pt idx="82">
                  <c:v>1812927195448310</c:v>
                </c:pt>
                <c:pt idx="83">
                  <c:v>1028679223848510</c:v>
                </c:pt>
                <c:pt idx="84">
                  <c:v>646623508200013</c:v>
                </c:pt>
                <c:pt idx="85">
                  <c:v>922183715519562</c:v>
                </c:pt>
                <c:pt idx="86">
                  <c:v>985390882882684</c:v>
                </c:pt>
                <c:pt idx="87">
                  <c:v>1076093654464590</c:v>
                </c:pt>
                <c:pt idx="88">
                  <c:v>931885706139298</c:v>
                </c:pt>
                <c:pt idx="89">
                  <c:v>510879811966311</c:v>
                </c:pt>
                <c:pt idx="90">
                  <c:v>791068337262825</c:v>
                </c:pt>
                <c:pt idx="91">
                  <c:v>977998018751734</c:v>
                </c:pt>
                <c:pt idx="92">
                  <c:v>1066985837103620</c:v>
                </c:pt>
                <c:pt idx="93">
                  <c:v>1011273732661420</c:v>
                </c:pt>
                <c:pt idx="94">
                  <c:v>664346335104447</c:v>
                </c:pt>
                <c:pt idx="95">
                  <c:v>1092875905607700</c:v>
                </c:pt>
                <c:pt idx="96">
                  <c:v>877572492574881</c:v>
                </c:pt>
                <c:pt idx="97">
                  <c:v>953408526904246</c:v>
                </c:pt>
                <c:pt idx="98">
                  <c:v>1018976850129530</c:v>
                </c:pt>
                <c:pt idx="99">
                  <c:v>616392908621709</c:v>
                </c:pt>
                <c:pt idx="100">
                  <c:v>777099054316510</c:v>
                </c:pt>
                <c:pt idx="101">
                  <c:v>946233162211910</c:v>
                </c:pt>
                <c:pt idx="102">
                  <c:v>1061455868819750</c:v>
                </c:pt>
                <c:pt idx="103">
                  <c:v>995240394862529</c:v>
                </c:pt>
                <c:pt idx="104">
                  <c:v>547032080258338</c:v>
                </c:pt>
                <c:pt idx="105">
                  <c:v>837988210465556</c:v>
                </c:pt>
                <c:pt idx="106">
                  <c:v>920497645772682</c:v>
                </c:pt>
                <c:pt idx="107">
                  <c:v>970035474729732</c:v>
                </c:pt>
                <c:pt idx="108">
                  <c:v>909597933762372</c:v>
                </c:pt>
                <c:pt idx="109">
                  <c:v>608694108167605</c:v>
                </c:pt>
                <c:pt idx="110">
                  <c:v>873534948999155</c:v>
                </c:pt>
                <c:pt idx="111">
                  <c:v>1104308606001050</c:v>
                </c:pt>
                <c:pt idx="112">
                  <c:v>1115260791365670</c:v>
                </c:pt>
                <c:pt idx="113">
                  <c:v>977489358424296</c:v>
                </c:pt>
                <c:pt idx="114">
                  <c:v>667418903111711</c:v>
                </c:pt>
                <c:pt idx="115">
                  <c:v>920378953724011</c:v>
                </c:pt>
                <c:pt idx="116">
                  <c:v>960320857837854</c:v>
                </c:pt>
                <c:pt idx="117">
                  <c:v>912409389982296</c:v>
                </c:pt>
                <c:pt idx="118">
                  <c:v>1016438604748700</c:v>
                </c:pt>
              </c:numCache>
            </c:numRef>
          </c:val>
          <c:smooth val="0"/>
        </c:ser>
        <c:ser>
          <c:idx val="9"/>
          <c:order val="9"/>
          <c:tx>
            <c:strRef>
              <c:f>AY227V_var.csv!$K$1</c:f>
              <c:strCache>
                <c:ptCount val="1"/>
                <c:pt idx="0">
                  <c:v>AY272T_write</c:v>
                </c:pt>
              </c:strCache>
            </c:strRef>
          </c:tx>
          <c:spPr>
            <a:ln w="3175" cap="rnd">
              <a:solidFill>
                <a:schemeClr val="accent1">
                  <a:lumMod val="75000"/>
                </a:schemeClr>
              </a:solidFill>
              <a:round/>
            </a:ln>
            <a:effectLst/>
          </c:spPr>
          <c:marker>
            <c:symbol val="none"/>
          </c:marker>
          <c:dLbls>
            <c:delete val="1"/>
          </c:dLbls>
          <c:cat>
            <c:numRef>
              <c:f>AY227V_var.csv!$A$2:$A$120</c:f>
              <c:numCache>
                <c:formatCode>mm:ss.0</c:formatCode>
                <c:ptCount val="119"/>
                <c:pt idx="0" c:formatCode="mm:ss.0">
                  <c:v>0.000694444444444444</c:v>
                </c:pt>
                <c:pt idx="1" c:formatCode="mm:ss.0">
                  <c:v>0.00138888888888889</c:v>
                </c:pt>
                <c:pt idx="2" c:formatCode="mm:ss.0">
                  <c:v>0.00208333333333333</c:v>
                </c:pt>
                <c:pt idx="3" c:formatCode="mm:ss.0">
                  <c:v>0.00277777777777778</c:v>
                </c:pt>
                <c:pt idx="4" c:formatCode="mm:ss.0">
                  <c:v>0.00347222222222222</c:v>
                </c:pt>
                <c:pt idx="5" c:formatCode="mm:ss.0">
                  <c:v>0.00416666666666667</c:v>
                </c:pt>
                <c:pt idx="6" c:formatCode="mm:ss.0">
                  <c:v>0.00486111111111111</c:v>
                </c:pt>
                <c:pt idx="7" c:formatCode="mm:ss.0">
                  <c:v>0.00555555555555556</c:v>
                </c:pt>
                <c:pt idx="8" c:formatCode="mm:ss.0">
                  <c:v>0.00625</c:v>
                </c:pt>
                <c:pt idx="9" c:formatCode="mm:ss.0">
                  <c:v>0.00694444444444444</c:v>
                </c:pt>
                <c:pt idx="10" c:formatCode="mm:ss.0">
                  <c:v>0.00763888888888889</c:v>
                </c:pt>
                <c:pt idx="11" c:formatCode="mm:ss.0">
                  <c:v>0.00833333333333333</c:v>
                </c:pt>
                <c:pt idx="12" c:formatCode="mm:ss.0">
                  <c:v>0.00902777777777778</c:v>
                </c:pt>
                <c:pt idx="13" c:formatCode="mm:ss.0">
                  <c:v>0.00972222222222222</c:v>
                </c:pt>
                <c:pt idx="14" c:formatCode="mm:ss.0">
                  <c:v>0.0104166666666667</c:v>
                </c:pt>
                <c:pt idx="15" c:formatCode="mm:ss.0">
                  <c:v>0.0111111111111111</c:v>
                </c:pt>
                <c:pt idx="16" c:formatCode="mm:ss.0">
                  <c:v>0.0118055555555556</c:v>
                </c:pt>
                <c:pt idx="17" c:formatCode="mm:ss.0">
                  <c:v>0.0125</c:v>
                </c:pt>
                <c:pt idx="18" c:formatCode="mm:ss.0">
                  <c:v>0.0131944444444444</c:v>
                </c:pt>
                <c:pt idx="19" c:formatCode="mm:ss.0">
                  <c:v>0.0138888888888889</c:v>
                </c:pt>
                <c:pt idx="20" c:formatCode="mm:ss.0">
                  <c:v>0.0145833333333333</c:v>
                </c:pt>
                <c:pt idx="21" c:formatCode="mm:ss.0">
                  <c:v>0.0152777777777778</c:v>
                </c:pt>
                <c:pt idx="22" c:formatCode="mm:ss.0">
                  <c:v>0.0159722222222222</c:v>
                </c:pt>
                <c:pt idx="23" c:formatCode="mm:ss.0">
                  <c:v>0.0166666666666667</c:v>
                </c:pt>
                <c:pt idx="24" c:formatCode="mm:ss.0">
                  <c:v>0.0173611111111111</c:v>
                </c:pt>
                <c:pt idx="25" c:formatCode="mm:ss.0">
                  <c:v>0.0180555555555556</c:v>
                </c:pt>
                <c:pt idx="26" c:formatCode="mm:ss.0">
                  <c:v>0.01875</c:v>
                </c:pt>
                <c:pt idx="27" c:formatCode="mm:ss.0">
                  <c:v>0.0194444444444444</c:v>
                </c:pt>
                <c:pt idx="28" c:formatCode="mm:ss.0">
                  <c:v>0.0201388888888889</c:v>
                </c:pt>
                <c:pt idx="29" c:formatCode="mm:ss.0">
                  <c:v>0.0208333333333333</c:v>
                </c:pt>
                <c:pt idx="30" c:formatCode="mm:ss.0">
                  <c:v>0.0215277777777778</c:v>
                </c:pt>
                <c:pt idx="31" c:formatCode="mm:ss.0">
                  <c:v>0.0222222222222222</c:v>
                </c:pt>
                <c:pt idx="32" c:formatCode="mm:ss.0">
                  <c:v>0.0229166666666667</c:v>
                </c:pt>
                <c:pt idx="33" c:formatCode="mm:ss.0">
                  <c:v>0.0236111111111111</c:v>
                </c:pt>
                <c:pt idx="34" c:formatCode="mm:ss.0">
                  <c:v>0.0243055555555556</c:v>
                </c:pt>
                <c:pt idx="35" c:formatCode="mm:ss.0">
                  <c:v>0.025</c:v>
                </c:pt>
                <c:pt idx="36" c:formatCode="mm:ss.0">
                  <c:v>0.0256944444444444</c:v>
                </c:pt>
                <c:pt idx="37" c:formatCode="mm:ss.0">
                  <c:v>0.0263888888888889</c:v>
                </c:pt>
                <c:pt idx="38" c:formatCode="mm:ss.0">
                  <c:v>0.0270833333333333</c:v>
                </c:pt>
                <c:pt idx="39" c:formatCode="mm:ss.0">
                  <c:v>0.0277777777777778</c:v>
                </c:pt>
                <c:pt idx="40" c:formatCode="mm:ss.0">
                  <c:v>0.0284722222222222</c:v>
                </c:pt>
                <c:pt idx="41" c:formatCode="mm:ss.0">
                  <c:v>0.0291666666666667</c:v>
                </c:pt>
                <c:pt idx="42" c:formatCode="mm:ss.0">
                  <c:v>0.0298611111111111</c:v>
                </c:pt>
                <c:pt idx="43" c:formatCode="mm:ss.0">
                  <c:v>0.0305555555555556</c:v>
                </c:pt>
                <c:pt idx="44" c:formatCode="mm:ss.0">
                  <c:v>0.03125</c:v>
                </c:pt>
                <c:pt idx="45" c:formatCode="mm:ss.0">
                  <c:v>0.0319444444444444</c:v>
                </c:pt>
                <c:pt idx="46" c:formatCode="mm:ss.0">
                  <c:v>0.0326388888888889</c:v>
                </c:pt>
                <c:pt idx="47" c:formatCode="mm:ss.0">
                  <c:v>0.0333333333333333</c:v>
                </c:pt>
                <c:pt idx="48" c:formatCode="mm:ss.0">
                  <c:v>0.0340277777777778</c:v>
                </c:pt>
                <c:pt idx="49" c:formatCode="mm:ss.0">
                  <c:v>0.0347222222222222</c:v>
                </c:pt>
                <c:pt idx="50" c:formatCode="mm:ss.0">
                  <c:v>0.0354166666666667</c:v>
                </c:pt>
                <c:pt idx="51" c:formatCode="mm:ss.0">
                  <c:v>0.0361111111111111</c:v>
                </c:pt>
                <c:pt idx="52" c:formatCode="mm:ss.0">
                  <c:v>0.0368055555555556</c:v>
                </c:pt>
                <c:pt idx="53" c:formatCode="mm:ss.0">
                  <c:v>0.0375</c:v>
                </c:pt>
                <c:pt idx="54" c:formatCode="mm:ss.0">
                  <c:v>0.0381944444444444</c:v>
                </c:pt>
                <c:pt idx="55" c:formatCode="mm:ss.0">
                  <c:v>0.0388888888888889</c:v>
                </c:pt>
                <c:pt idx="56" c:formatCode="mm:ss.0">
                  <c:v>0.0395833333333333</c:v>
                </c:pt>
                <c:pt idx="57" c:formatCode="mm:ss.0">
                  <c:v>0.0402777777777778</c:v>
                </c:pt>
                <c:pt idx="58" c:formatCode="mm:ss.0">
                  <c:v>0.0409722222222222</c:v>
                </c:pt>
                <c:pt idx="59" c:formatCode="mm:ss.0">
                  <c:v>0</c:v>
                </c:pt>
                <c:pt idx="60" c:formatCode="mm:ss.0">
                  <c:v>0.000694444444444444</c:v>
                </c:pt>
                <c:pt idx="61" c:formatCode="mm:ss.0">
                  <c:v>0.00138888888888889</c:v>
                </c:pt>
                <c:pt idx="62" c:formatCode="mm:ss.0">
                  <c:v>0.00208333333333333</c:v>
                </c:pt>
                <c:pt idx="63" c:formatCode="mm:ss.0">
                  <c:v>0.00277777777777778</c:v>
                </c:pt>
                <c:pt idx="64" c:formatCode="mm:ss.0">
                  <c:v>0.00347222222222222</c:v>
                </c:pt>
                <c:pt idx="65" c:formatCode="mm:ss.0">
                  <c:v>0.00416666666666667</c:v>
                </c:pt>
                <c:pt idx="66" c:formatCode="mm:ss.0">
                  <c:v>0.00486111111111111</c:v>
                </c:pt>
                <c:pt idx="67" c:formatCode="mm:ss.0">
                  <c:v>0.00555555555555556</c:v>
                </c:pt>
                <c:pt idx="68" c:formatCode="mm:ss.0">
                  <c:v>0.00625</c:v>
                </c:pt>
                <c:pt idx="69" c:formatCode="mm:ss.0">
                  <c:v>0.00694444444444444</c:v>
                </c:pt>
                <c:pt idx="70" c:formatCode="mm:ss.0">
                  <c:v>0.00763888888888889</c:v>
                </c:pt>
                <c:pt idx="71" c:formatCode="mm:ss.0">
                  <c:v>0.00833333333333333</c:v>
                </c:pt>
                <c:pt idx="72" c:formatCode="mm:ss.0">
                  <c:v>0.00902777777777778</c:v>
                </c:pt>
                <c:pt idx="73" c:formatCode="mm:ss.0">
                  <c:v>0.00972222222222222</c:v>
                </c:pt>
                <c:pt idx="74" c:formatCode="mm:ss.0">
                  <c:v>0.0104166666666667</c:v>
                </c:pt>
                <c:pt idx="75" c:formatCode="mm:ss.0">
                  <c:v>0.0111111111111111</c:v>
                </c:pt>
                <c:pt idx="76" c:formatCode="mm:ss.0">
                  <c:v>0.0118055555555556</c:v>
                </c:pt>
                <c:pt idx="77" c:formatCode="mm:ss.0">
                  <c:v>0.0125</c:v>
                </c:pt>
                <c:pt idx="78" c:formatCode="mm:ss.0">
                  <c:v>0.0131944444444444</c:v>
                </c:pt>
                <c:pt idx="79" c:formatCode="mm:ss.0">
                  <c:v>0.0138888888888889</c:v>
                </c:pt>
                <c:pt idx="80" c:formatCode="mm:ss.0">
                  <c:v>0.0145833333333333</c:v>
                </c:pt>
                <c:pt idx="81" c:formatCode="mm:ss.0">
                  <c:v>0.0152777777777778</c:v>
                </c:pt>
                <c:pt idx="82" c:formatCode="mm:ss.0">
                  <c:v>0.0159722222222222</c:v>
                </c:pt>
                <c:pt idx="83" c:formatCode="mm:ss.0">
                  <c:v>0.0166666666666667</c:v>
                </c:pt>
                <c:pt idx="84" c:formatCode="mm:ss.0">
                  <c:v>0.0173611111111111</c:v>
                </c:pt>
                <c:pt idx="85" c:formatCode="mm:ss.0">
                  <c:v>0.0180555555555556</c:v>
                </c:pt>
                <c:pt idx="86" c:formatCode="mm:ss.0">
                  <c:v>0.01875</c:v>
                </c:pt>
                <c:pt idx="87" c:formatCode="mm:ss.0">
                  <c:v>0.0194444444444444</c:v>
                </c:pt>
                <c:pt idx="88" c:formatCode="mm:ss.0">
                  <c:v>0.0201388888888889</c:v>
                </c:pt>
                <c:pt idx="89" c:formatCode="mm:ss.0">
                  <c:v>0.0208333333333333</c:v>
                </c:pt>
                <c:pt idx="90" c:formatCode="mm:ss.0">
                  <c:v>0.0215277777777778</c:v>
                </c:pt>
                <c:pt idx="91" c:formatCode="mm:ss.0">
                  <c:v>0.0222222222222222</c:v>
                </c:pt>
                <c:pt idx="92" c:formatCode="mm:ss.0">
                  <c:v>0.0229166666666667</c:v>
                </c:pt>
                <c:pt idx="93" c:formatCode="mm:ss.0">
                  <c:v>0.0236111111111111</c:v>
                </c:pt>
                <c:pt idx="94" c:formatCode="mm:ss.0">
                  <c:v>0.0243055555555556</c:v>
                </c:pt>
                <c:pt idx="95" c:formatCode="mm:ss.0">
                  <c:v>0.025</c:v>
                </c:pt>
                <c:pt idx="96" c:formatCode="mm:ss.0">
                  <c:v>0.0256944444444444</c:v>
                </c:pt>
                <c:pt idx="97" c:formatCode="mm:ss.0">
                  <c:v>0.0263888888888889</c:v>
                </c:pt>
                <c:pt idx="98" c:formatCode="mm:ss.0">
                  <c:v>0.0270833333333333</c:v>
                </c:pt>
                <c:pt idx="99" c:formatCode="mm:ss.0">
                  <c:v>0.0277777777777778</c:v>
                </c:pt>
                <c:pt idx="100" c:formatCode="mm:ss.0">
                  <c:v>0.0284722222222222</c:v>
                </c:pt>
                <c:pt idx="101" c:formatCode="mm:ss.0">
                  <c:v>0.0291666666666667</c:v>
                </c:pt>
                <c:pt idx="102" c:formatCode="mm:ss.0">
                  <c:v>0.0298611111111111</c:v>
                </c:pt>
                <c:pt idx="103" c:formatCode="mm:ss.0">
                  <c:v>0.0305555555555556</c:v>
                </c:pt>
                <c:pt idx="104" c:formatCode="mm:ss.0">
                  <c:v>0.03125</c:v>
                </c:pt>
                <c:pt idx="105" c:formatCode="mm:ss.0">
                  <c:v>0.0319444444444444</c:v>
                </c:pt>
                <c:pt idx="106" c:formatCode="mm:ss.0">
                  <c:v>0.0326388888888889</c:v>
                </c:pt>
                <c:pt idx="107" c:formatCode="mm:ss.0">
                  <c:v>0.0333333333333333</c:v>
                </c:pt>
                <c:pt idx="108" c:formatCode="mm:ss.0">
                  <c:v>0.0340277777777778</c:v>
                </c:pt>
                <c:pt idx="109" c:formatCode="mm:ss.0">
                  <c:v>0.0347222222222222</c:v>
                </c:pt>
                <c:pt idx="110" c:formatCode="mm:ss.0">
                  <c:v>0.0354166666666667</c:v>
                </c:pt>
                <c:pt idx="111" c:formatCode="mm:ss.0">
                  <c:v>0.0361111111111111</c:v>
                </c:pt>
                <c:pt idx="112" c:formatCode="mm:ss.0">
                  <c:v>0.0368055555555556</c:v>
                </c:pt>
                <c:pt idx="113" c:formatCode="mm:ss.0">
                  <c:v>0.0375</c:v>
                </c:pt>
                <c:pt idx="114" c:formatCode="mm:ss.0">
                  <c:v>0.0381944444444444</c:v>
                </c:pt>
                <c:pt idx="115" c:formatCode="mm:ss.0">
                  <c:v>0.0388888888888889</c:v>
                </c:pt>
                <c:pt idx="116" c:formatCode="mm:ss.0">
                  <c:v>0.0395833333333333</c:v>
                </c:pt>
                <c:pt idx="117" c:formatCode="mm:ss.0">
                  <c:v>0.0402777777777778</c:v>
                </c:pt>
                <c:pt idx="118" c:formatCode="mm:ss.0">
                  <c:v>0.0409722222222222</c:v>
                </c:pt>
              </c:numCache>
            </c:numRef>
          </c:cat>
          <c:val>
            <c:numRef>
              <c:f>AY227V_var.csv!$K$2:$K$120</c:f>
              <c:numCache>
                <c:formatCode>General</c:formatCode>
                <c:ptCount val="119"/>
                <c:pt idx="0">
                  <c:v>929488000902469</c:v>
                </c:pt>
                <c:pt idx="1">
                  <c:v>638327851858730</c:v>
                </c:pt>
                <c:pt idx="2">
                  <c:v>788877409234072</c:v>
                </c:pt>
                <c:pt idx="3">
                  <c:v>622451119666519</c:v>
                </c:pt>
                <c:pt idx="4">
                  <c:v>605016570716175</c:v>
                </c:pt>
                <c:pt idx="5">
                  <c:v>634359456448998</c:v>
                </c:pt>
                <c:pt idx="6">
                  <c:v>659948899140365</c:v>
                </c:pt>
                <c:pt idx="7">
                  <c:v>699281962151069</c:v>
                </c:pt>
                <c:pt idx="8">
                  <c:v>610843027058959</c:v>
                </c:pt>
                <c:pt idx="9">
                  <c:v>819924255984256</c:v>
                </c:pt>
                <c:pt idx="10">
                  <c:v>608232985880027</c:v>
                </c:pt>
                <c:pt idx="11">
                  <c:v>651887724343557</c:v>
                </c:pt>
                <c:pt idx="12">
                  <c:v>680945169173198</c:v>
                </c:pt>
                <c:pt idx="13">
                  <c:v>698263502384095</c:v>
                </c:pt>
                <c:pt idx="14">
                  <c:v>568593643464001</c:v>
                </c:pt>
                <c:pt idx="15">
                  <c:v>793173017607366</c:v>
                </c:pt>
                <c:pt idx="16">
                  <c:v>710005577112007</c:v>
                </c:pt>
                <c:pt idx="17">
                  <c:v>602296561496234</c:v>
                </c:pt>
                <c:pt idx="18">
                  <c:v>683867379953827</c:v>
                </c:pt>
                <c:pt idx="19">
                  <c:v>588576647008389</c:v>
                </c:pt>
                <c:pt idx="20">
                  <c:v>767558279870972</c:v>
                </c:pt>
                <c:pt idx="21">
                  <c:v>560572297099990</c:v>
                </c:pt>
                <c:pt idx="22">
                  <c:v>801715394921449</c:v>
                </c:pt>
                <c:pt idx="23">
                  <c:v>640600890451725</c:v>
                </c:pt>
                <c:pt idx="24">
                  <c:v>572122790605991</c:v>
                </c:pt>
                <c:pt idx="25">
                  <c:v>680130775246671</c:v>
                </c:pt>
                <c:pt idx="26">
                  <c:v>533884893177254</c:v>
                </c:pt>
                <c:pt idx="27">
                  <c:v>735155824491997</c:v>
                </c:pt>
                <c:pt idx="28">
                  <c:v>698698020639152</c:v>
                </c:pt>
                <c:pt idx="29">
                  <c:v>860117898807052</c:v>
                </c:pt>
                <c:pt idx="30">
                  <c:v>628933676311290</c:v>
                </c:pt>
                <c:pt idx="31">
                  <c:v>1083123451804050</c:v>
                </c:pt>
                <c:pt idx="32">
                  <c:v>927557257774863</c:v>
                </c:pt>
                <c:pt idx="33">
                  <c:v>524728778518752</c:v>
                </c:pt>
                <c:pt idx="34">
                  <c:v>700515777422877</c:v>
                </c:pt>
                <c:pt idx="35">
                  <c:v>582786790615813</c:v>
                </c:pt>
                <c:pt idx="36">
                  <c:v>618618360481282</c:v>
                </c:pt>
                <c:pt idx="37">
                  <c:v>1686384543680750</c:v>
                </c:pt>
                <c:pt idx="38">
                  <c:v>2178715413169060</c:v>
                </c:pt>
                <c:pt idx="39">
                  <c:v>1862385684723770</c:v>
                </c:pt>
                <c:pt idx="40">
                  <c:v>2062014233232870</c:v>
                </c:pt>
                <c:pt idx="41">
                  <c:v>2063898379339540</c:v>
                </c:pt>
                <c:pt idx="42">
                  <c:v>1895358935311890</c:v>
                </c:pt>
                <c:pt idx="43">
                  <c:v>1932734977190010</c:v>
                </c:pt>
                <c:pt idx="44">
                  <c:v>2005083050488230</c:v>
                </c:pt>
                <c:pt idx="45">
                  <c:v>2031494360247020</c:v>
                </c:pt>
                <c:pt idx="46">
                  <c:v>2057342506769830</c:v>
                </c:pt>
                <c:pt idx="47">
                  <c:v>2188221907790620</c:v>
                </c:pt>
                <c:pt idx="48">
                  <c:v>1716594798978430</c:v>
                </c:pt>
                <c:pt idx="49">
                  <c:v>1759845785300470</c:v>
                </c:pt>
                <c:pt idx="50">
                  <c:v>1890071769358410</c:v>
                </c:pt>
                <c:pt idx="51">
                  <c:v>2035505413778350</c:v>
                </c:pt>
                <c:pt idx="52">
                  <c:v>1846227678467310</c:v>
                </c:pt>
                <c:pt idx="53">
                  <c:v>1794841995840080</c:v>
                </c:pt>
                <c:pt idx="54">
                  <c:v>1902097651067880</c:v>
                </c:pt>
                <c:pt idx="55">
                  <c:v>2045997649198260</c:v>
                </c:pt>
                <c:pt idx="56">
                  <c:v>1909723918410190</c:v>
                </c:pt>
                <c:pt idx="57">
                  <c:v>1886380882674780</c:v>
                </c:pt>
                <c:pt idx="58">
                  <c:v>2109319380599780</c:v>
                </c:pt>
                <c:pt idx="59">
                  <c:v>2022209653273030</c:v>
                </c:pt>
                <c:pt idx="60">
                  <c:v>1987562941803080</c:v>
                </c:pt>
                <c:pt idx="61">
                  <c:v>2048722721868190</c:v>
                </c:pt>
                <c:pt idx="62">
                  <c:v>2036141171673520</c:v>
                </c:pt>
                <c:pt idx="63">
                  <c:v>2152457556898100</c:v>
                </c:pt>
                <c:pt idx="64">
                  <c:v>2002488448904010</c:v>
                </c:pt>
                <c:pt idx="65">
                  <c:v>2241707828912360</c:v>
                </c:pt>
                <c:pt idx="66">
                  <c:v>2004885434540060</c:v>
                </c:pt>
                <c:pt idx="67">
                  <c:v>2032739639499080</c:v>
                </c:pt>
                <c:pt idx="68">
                  <c:v>1835101241985980</c:v>
                </c:pt>
                <c:pt idx="69">
                  <c:v>1714270532441040</c:v>
                </c:pt>
                <c:pt idx="70">
                  <c:v>1788594431444150</c:v>
                </c:pt>
                <c:pt idx="71">
                  <c:v>1836781782711340</c:v>
                </c:pt>
                <c:pt idx="72">
                  <c:v>1876994031419360</c:v>
                </c:pt>
                <c:pt idx="73">
                  <c:v>1685409382900940</c:v>
                </c:pt>
                <c:pt idx="74">
                  <c:v>1918830195800890</c:v>
                </c:pt>
                <c:pt idx="75">
                  <c:v>1784166250374980</c:v>
                </c:pt>
                <c:pt idx="76">
                  <c:v>1782491176299740</c:v>
                </c:pt>
                <c:pt idx="77">
                  <c:v>2479065024506260</c:v>
                </c:pt>
                <c:pt idx="78">
                  <c:v>2427023962398640</c:v>
                </c:pt>
                <c:pt idx="79">
                  <c:v>2462779424524150</c:v>
                </c:pt>
                <c:pt idx="80">
                  <c:v>2681183500556190</c:v>
                </c:pt>
                <c:pt idx="81">
                  <c:v>2743015920531440</c:v>
                </c:pt>
                <c:pt idx="82">
                  <c:v>3584363405485210</c:v>
                </c:pt>
                <c:pt idx="83">
                  <c:v>3213730733839660</c:v>
                </c:pt>
                <c:pt idx="84">
                  <c:v>3549769957896680</c:v>
                </c:pt>
                <c:pt idx="85">
                  <c:v>3203707120443180</c:v>
                </c:pt>
                <c:pt idx="86">
                  <c:v>3133653996186500</c:v>
                </c:pt>
                <c:pt idx="87">
                  <c:v>2713576146479270</c:v>
                </c:pt>
                <c:pt idx="88">
                  <c:v>2039088671174390</c:v>
                </c:pt>
                <c:pt idx="89">
                  <c:v>1919230818869580</c:v>
                </c:pt>
                <c:pt idx="90">
                  <c:v>2124394633297360</c:v>
                </c:pt>
                <c:pt idx="91">
                  <c:v>1915977437661650</c:v>
                </c:pt>
                <c:pt idx="92">
                  <c:v>2045669750734310</c:v>
                </c:pt>
                <c:pt idx="93">
                  <c:v>1988454082528530</c:v>
                </c:pt>
                <c:pt idx="94">
                  <c:v>1985886138458990</c:v>
                </c:pt>
                <c:pt idx="95">
                  <c:v>1890819101313450</c:v>
                </c:pt>
                <c:pt idx="96">
                  <c:v>1924630201238250</c:v>
                </c:pt>
                <c:pt idx="97">
                  <c:v>2033762679652220</c:v>
                </c:pt>
                <c:pt idx="98">
                  <c:v>2125608316131640</c:v>
                </c:pt>
                <c:pt idx="99">
                  <c:v>2257728377217730</c:v>
                </c:pt>
                <c:pt idx="100">
                  <c:v>2450951100154220</c:v>
                </c:pt>
                <c:pt idx="101">
                  <c:v>2734109923778820</c:v>
                </c:pt>
                <c:pt idx="102">
                  <c:v>2327916956288250</c:v>
                </c:pt>
                <c:pt idx="103">
                  <c:v>2926606573269850</c:v>
                </c:pt>
                <c:pt idx="104">
                  <c:v>3158421741266950</c:v>
                </c:pt>
                <c:pt idx="105">
                  <c:v>2111303129389840</c:v>
                </c:pt>
                <c:pt idx="106">
                  <c:v>2356140756716710</c:v>
                </c:pt>
                <c:pt idx="107">
                  <c:v>2118593825678970</c:v>
                </c:pt>
                <c:pt idx="108">
                  <c:v>2118682933997610</c:v>
                </c:pt>
                <c:pt idx="109">
                  <c:v>1974313845223350</c:v>
                </c:pt>
                <c:pt idx="110">
                  <c:v>2023068815478940</c:v>
                </c:pt>
                <c:pt idx="111">
                  <c:v>2172223627736890</c:v>
                </c:pt>
                <c:pt idx="112">
                  <c:v>2421666885978760</c:v>
                </c:pt>
                <c:pt idx="113">
                  <c:v>1897035740676810</c:v>
                </c:pt>
                <c:pt idx="114">
                  <c:v>2095678629880410</c:v>
                </c:pt>
                <c:pt idx="115">
                  <c:v>2201408001317560</c:v>
                </c:pt>
                <c:pt idx="116">
                  <c:v>2181864790863980</c:v>
                </c:pt>
                <c:pt idx="117">
                  <c:v>2313652911413250</c:v>
                </c:pt>
                <c:pt idx="118">
                  <c:v>2285399471694090</c:v>
                </c:pt>
              </c:numCache>
            </c:numRef>
          </c:val>
          <c:smooth val="0"/>
        </c:ser>
        <c:ser>
          <c:idx val="11"/>
          <c:order val="11"/>
          <c:tx>
            <c:strRef>
              <c:f>AY227V_var.csv!$M$1</c:f>
              <c:strCache>
                <c:ptCount val="1"/>
                <c:pt idx="0">
                  <c:v>AY306L_write</c:v>
                </c:pt>
              </c:strCache>
            </c:strRef>
          </c:tx>
          <c:spPr>
            <a:ln w="3175" cap="rnd">
              <a:solidFill>
                <a:schemeClr val="accent6">
                  <a:lumMod val="60000"/>
                </a:schemeClr>
              </a:solidFill>
              <a:round/>
            </a:ln>
            <a:effectLst/>
          </c:spPr>
          <c:marker>
            <c:symbol val="none"/>
          </c:marker>
          <c:dLbls>
            <c:delete val="1"/>
          </c:dLbls>
          <c:cat>
            <c:numRef>
              <c:f>AY227V_var.csv!$A$2:$A$120</c:f>
              <c:numCache>
                <c:formatCode>mm:ss.0</c:formatCode>
                <c:ptCount val="119"/>
                <c:pt idx="0" c:formatCode="mm:ss.0">
                  <c:v>0.000694444444444444</c:v>
                </c:pt>
                <c:pt idx="1" c:formatCode="mm:ss.0">
                  <c:v>0.00138888888888889</c:v>
                </c:pt>
                <c:pt idx="2" c:formatCode="mm:ss.0">
                  <c:v>0.00208333333333333</c:v>
                </c:pt>
                <c:pt idx="3" c:formatCode="mm:ss.0">
                  <c:v>0.00277777777777778</c:v>
                </c:pt>
                <c:pt idx="4" c:formatCode="mm:ss.0">
                  <c:v>0.00347222222222222</c:v>
                </c:pt>
                <c:pt idx="5" c:formatCode="mm:ss.0">
                  <c:v>0.00416666666666667</c:v>
                </c:pt>
                <c:pt idx="6" c:formatCode="mm:ss.0">
                  <c:v>0.00486111111111111</c:v>
                </c:pt>
                <c:pt idx="7" c:formatCode="mm:ss.0">
                  <c:v>0.00555555555555556</c:v>
                </c:pt>
                <c:pt idx="8" c:formatCode="mm:ss.0">
                  <c:v>0.00625</c:v>
                </c:pt>
                <c:pt idx="9" c:formatCode="mm:ss.0">
                  <c:v>0.00694444444444444</c:v>
                </c:pt>
                <c:pt idx="10" c:formatCode="mm:ss.0">
                  <c:v>0.00763888888888889</c:v>
                </c:pt>
                <c:pt idx="11" c:formatCode="mm:ss.0">
                  <c:v>0.00833333333333333</c:v>
                </c:pt>
                <c:pt idx="12" c:formatCode="mm:ss.0">
                  <c:v>0.00902777777777778</c:v>
                </c:pt>
                <c:pt idx="13" c:formatCode="mm:ss.0">
                  <c:v>0.00972222222222222</c:v>
                </c:pt>
                <c:pt idx="14" c:formatCode="mm:ss.0">
                  <c:v>0.0104166666666667</c:v>
                </c:pt>
                <c:pt idx="15" c:formatCode="mm:ss.0">
                  <c:v>0.0111111111111111</c:v>
                </c:pt>
                <c:pt idx="16" c:formatCode="mm:ss.0">
                  <c:v>0.0118055555555556</c:v>
                </c:pt>
                <c:pt idx="17" c:formatCode="mm:ss.0">
                  <c:v>0.0125</c:v>
                </c:pt>
                <c:pt idx="18" c:formatCode="mm:ss.0">
                  <c:v>0.0131944444444444</c:v>
                </c:pt>
                <c:pt idx="19" c:formatCode="mm:ss.0">
                  <c:v>0.0138888888888889</c:v>
                </c:pt>
                <c:pt idx="20" c:formatCode="mm:ss.0">
                  <c:v>0.0145833333333333</c:v>
                </c:pt>
                <c:pt idx="21" c:formatCode="mm:ss.0">
                  <c:v>0.0152777777777778</c:v>
                </c:pt>
                <c:pt idx="22" c:formatCode="mm:ss.0">
                  <c:v>0.0159722222222222</c:v>
                </c:pt>
                <c:pt idx="23" c:formatCode="mm:ss.0">
                  <c:v>0.0166666666666667</c:v>
                </c:pt>
                <c:pt idx="24" c:formatCode="mm:ss.0">
                  <c:v>0.0173611111111111</c:v>
                </c:pt>
                <c:pt idx="25" c:formatCode="mm:ss.0">
                  <c:v>0.0180555555555556</c:v>
                </c:pt>
                <c:pt idx="26" c:formatCode="mm:ss.0">
                  <c:v>0.01875</c:v>
                </c:pt>
                <c:pt idx="27" c:formatCode="mm:ss.0">
                  <c:v>0.0194444444444444</c:v>
                </c:pt>
                <c:pt idx="28" c:formatCode="mm:ss.0">
                  <c:v>0.0201388888888889</c:v>
                </c:pt>
                <c:pt idx="29" c:formatCode="mm:ss.0">
                  <c:v>0.0208333333333333</c:v>
                </c:pt>
                <c:pt idx="30" c:formatCode="mm:ss.0">
                  <c:v>0.0215277777777778</c:v>
                </c:pt>
                <c:pt idx="31" c:formatCode="mm:ss.0">
                  <c:v>0.0222222222222222</c:v>
                </c:pt>
                <c:pt idx="32" c:formatCode="mm:ss.0">
                  <c:v>0.0229166666666667</c:v>
                </c:pt>
                <c:pt idx="33" c:formatCode="mm:ss.0">
                  <c:v>0.0236111111111111</c:v>
                </c:pt>
                <c:pt idx="34" c:formatCode="mm:ss.0">
                  <c:v>0.0243055555555556</c:v>
                </c:pt>
                <c:pt idx="35" c:formatCode="mm:ss.0">
                  <c:v>0.025</c:v>
                </c:pt>
                <c:pt idx="36" c:formatCode="mm:ss.0">
                  <c:v>0.0256944444444444</c:v>
                </c:pt>
                <c:pt idx="37" c:formatCode="mm:ss.0">
                  <c:v>0.0263888888888889</c:v>
                </c:pt>
                <c:pt idx="38" c:formatCode="mm:ss.0">
                  <c:v>0.0270833333333333</c:v>
                </c:pt>
                <c:pt idx="39" c:formatCode="mm:ss.0">
                  <c:v>0.0277777777777778</c:v>
                </c:pt>
                <c:pt idx="40" c:formatCode="mm:ss.0">
                  <c:v>0.0284722222222222</c:v>
                </c:pt>
                <c:pt idx="41" c:formatCode="mm:ss.0">
                  <c:v>0.0291666666666667</c:v>
                </c:pt>
                <c:pt idx="42" c:formatCode="mm:ss.0">
                  <c:v>0.0298611111111111</c:v>
                </c:pt>
                <c:pt idx="43" c:formatCode="mm:ss.0">
                  <c:v>0.0305555555555556</c:v>
                </c:pt>
                <c:pt idx="44" c:formatCode="mm:ss.0">
                  <c:v>0.03125</c:v>
                </c:pt>
                <c:pt idx="45" c:formatCode="mm:ss.0">
                  <c:v>0.0319444444444444</c:v>
                </c:pt>
                <c:pt idx="46" c:formatCode="mm:ss.0">
                  <c:v>0.0326388888888889</c:v>
                </c:pt>
                <c:pt idx="47" c:formatCode="mm:ss.0">
                  <c:v>0.0333333333333333</c:v>
                </c:pt>
                <c:pt idx="48" c:formatCode="mm:ss.0">
                  <c:v>0.0340277777777778</c:v>
                </c:pt>
                <c:pt idx="49" c:formatCode="mm:ss.0">
                  <c:v>0.0347222222222222</c:v>
                </c:pt>
                <c:pt idx="50" c:formatCode="mm:ss.0">
                  <c:v>0.0354166666666667</c:v>
                </c:pt>
                <c:pt idx="51" c:formatCode="mm:ss.0">
                  <c:v>0.0361111111111111</c:v>
                </c:pt>
                <c:pt idx="52" c:formatCode="mm:ss.0">
                  <c:v>0.0368055555555556</c:v>
                </c:pt>
                <c:pt idx="53" c:formatCode="mm:ss.0">
                  <c:v>0.0375</c:v>
                </c:pt>
                <c:pt idx="54" c:formatCode="mm:ss.0">
                  <c:v>0.0381944444444444</c:v>
                </c:pt>
                <c:pt idx="55" c:formatCode="mm:ss.0">
                  <c:v>0.0388888888888889</c:v>
                </c:pt>
                <c:pt idx="56" c:formatCode="mm:ss.0">
                  <c:v>0.0395833333333333</c:v>
                </c:pt>
                <c:pt idx="57" c:formatCode="mm:ss.0">
                  <c:v>0.0402777777777778</c:v>
                </c:pt>
                <c:pt idx="58" c:formatCode="mm:ss.0">
                  <c:v>0.0409722222222222</c:v>
                </c:pt>
                <c:pt idx="59" c:formatCode="mm:ss.0">
                  <c:v>0</c:v>
                </c:pt>
                <c:pt idx="60" c:formatCode="mm:ss.0">
                  <c:v>0.000694444444444444</c:v>
                </c:pt>
                <c:pt idx="61" c:formatCode="mm:ss.0">
                  <c:v>0.00138888888888889</c:v>
                </c:pt>
                <c:pt idx="62" c:formatCode="mm:ss.0">
                  <c:v>0.00208333333333333</c:v>
                </c:pt>
                <c:pt idx="63" c:formatCode="mm:ss.0">
                  <c:v>0.00277777777777778</c:v>
                </c:pt>
                <c:pt idx="64" c:formatCode="mm:ss.0">
                  <c:v>0.00347222222222222</c:v>
                </c:pt>
                <c:pt idx="65" c:formatCode="mm:ss.0">
                  <c:v>0.00416666666666667</c:v>
                </c:pt>
                <c:pt idx="66" c:formatCode="mm:ss.0">
                  <c:v>0.00486111111111111</c:v>
                </c:pt>
                <c:pt idx="67" c:formatCode="mm:ss.0">
                  <c:v>0.00555555555555556</c:v>
                </c:pt>
                <c:pt idx="68" c:formatCode="mm:ss.0">
                  <c:v>0.00625</c:v>
                </c:pt>
                <c:pt idx="69" c:formatCode="mm:ss.0">
                  <c:v>0.00694444444444444</c:v>
                </c:pt>
                <c:pt idx="70" c:formatCode="mm:ss.0">
                  <c:v>0.00763888888888889</c:v>
                </c:pt>
                <c:pt idx="71" c:formatCode="mm:ss.0">
                  <c:v>0.00833333333333333</c:v>
                </c:pt>
                <c:pt idx="72" c:formatCode="mm:ss.0">
                  <c:v>0.00902777777777778</c:v>
                </c:pt>
                <c:pt idx="73" c:formatCode="mm:ss.0">
                  <c:v>0.00972222222222222</c:v>
                </c:pt>
                <c:pt idx="74" c:formatCode="mm:ss.0">
                  <c:v>0.0104166666666667</c:v>
                </c:pt>
                <c:pt idx="75" c:formatCode="mm:ss.0">
                  <c:v>0.0111111111111111</c:v>
                </c:pt>
                <c:pt idx="76" c:formatCode="mm:ss.0">
                  <c:v>0.0118055555555556</c:v>
                </c:pt>
                <c:pt idx="77" c:formatCode="mm:ss.0">
                  <c:v>0.0125</c:v>
                </c:pt>
                <c:pt idx="78" c:formatCode="mm:ss.0">
                  <c:v>0.0131944444444444</c:v>
                </c:pt>
                <c:pt idx="79" c:formatCode="mm:ss.0">
                  <c:v>0.0138888888888889</c:v>
                </c:pt>
                <c:pt idx="80" c:formatCode="mm:ss.0">
                  <c:v>0.0145833333333333</c:v>
                </c:pt>
                <c:pt idx="81" c:formatCode="mm:ss.0">
                  <c:v>0.0152777777777778</c:v>
                </c:pt>
                <c:pt idx="82" c:formatCode="mm:ss.0">
                  <c:v>0.0159722222222222</c:v>
                </c:pt>
                <c:pt idx="83" c:formatCode="mm:ss.0">
                  <c:v>0.0166666666666667</c:v>
                </c:pt>
                <c:pt idx="84" c:formatCode="mm:ss.0">
                  <c:v>0.0173611111111111</c:v>
                </c:pt>
                <c:pt idx="85" c:formatCode="mm:ss.0">
                  <c:v>0.0180555555555556</c:v>
                </c:pt>
                <c:pt idx="86" c:formatCode="mm:ss.0">
                  <c:v>0.01875</c:v>
                </c:pt>
                <c:pt idx="87" c:formatCode="mm:ss.0">
                  <c:v>0.0194444444444444</c:v>
                </c:pt>
                <c:pt idx="88" c:formatCode="mm:ss.0">
                  <c:v>0.0201388888888889</c:v>
                </c:pt>
                <c:pt idx="89" c:formatCode="mm:ss.0">
                  <c:v>0.0208333333333333</c:v>
                </c:pt>
                <c:pt idx="90" c:formatCode="mm:ss.0">
                  <c:v>0.0215277777777778</c:v>
                </c:pt>
                <c:pt idx="91" c:formatCode="mm:ss.0">
                  <c:v>0.0222222222222222</c:v>
                </c:pt>
                <c:pt idx="92" c:formatCode="mm:ss.0">
                  <c:v>0.0229166666666667</c:v>
                </c:pt>
                <c:pt idx="93" c:formatCode="mm:ss.0">
                  <c:v>0.0236111111111111</c:v>
                </c:pt>
                <c:pt idx="94" c:formatCode="mm:ss.0">
                  <c:v>0.0243055555555556</c:v>
                </c:pt>
                <c:pt idx="95" c:formatCode="mm:ss.0">
                  <c:v>0.025</c:v>
                </c:pt>
                <c:pt idx="96" c:formatCode="mm:ss.0">
                  <c:v>0.0256944444444444</c:v>
                </c:pt>
                <c:pt idx="97" c:formatCode="mm:ss.0">
                  <c:v>0.0263888888888889</c:v>
                </c:pt>
                <c:pt idx="98" c:formatCode="mm:ss.0">
                  <c:v>0.0270833333333333</c:v>
                </c:pt>
                <c:pt idx="99" c:formatCode="mm:ss.0">
                  <c:v>0.0277777777777778</c:v>
                </c:pt>
                <c:pt idx="100" c:formatCode="mm:ss.0">
                  <c:v>0.0284722222222222</c:v>
                </c:pt>
                <c:pt idx="101" c:formatCode="mm:ss.0">
                  <c:v>0.0291666666666667</c:v>
                </c:pt>
                <c:pt idx="102" c:formatCode="mm:ss.0">
                  <c:v>0.0298611111111111</c:v>
                </c:pt>
                <c:pt idx="103" c:formatCode="mm:ss.0">
                  <c:v>0.0305555555555556</c:v>
                </c:pt>
                <c:pt idx="104" c:formatCode="mm:ss.0">
                  <c:v>0.03125</c:v>
                </c:pt>
                <c:pt idx="105" c:formatCode="mm:ss.0">
                  <c:v>0.0319444444444444</c:v>
                </c:pt>
                <c:pt idx="106" c:formatCode="mm:ss.0">
                  <c:v>0.0326388888888889</c:v>
                </c:pt>
                <c:pt idx="107" c:formatCode="mm:ss.0">
                  <c:v>0.0333333333333333</c:v>
                </c:pt>
                <c:pt idx="108" c:formatCode="mm:ss.0">
                  <c:v>0.0340277777777778</c:v>
                </c:pt>
                <c:pt idx="109" c:formatCode="mm:ss.0">
                  <c:v>0.0347222222222222</c:v>
                </c:pt>
                <c:pt idx="110" c:formatCode="mm:ss.0">
                  <c:v>0.0354166666666667</c:v>
                </c:pt>
                <c:pt idx="111" c:formatCode="mm:ss.0">
                  <c:v>0.0361111111111111</c:v>
                </c:pt>
                <c:pt idx="112" c:formatCode="mm:ss.0">
                  <c:v>0.0368055555555556</c:v>
                </c:pt>
                <c:pt idx="113" c:formatCode="mm:ss.0">
                  <c:v>0.0375</c:v>
                </c:pt>
                <c:pt idx="114" c:formatCode="mm:ss.0">
                  <c:v>0.0381944444444444</c:v>
                </c:pt>
                <c:pt idx="115" c:formatCode="mm:ss.0">
                  <c:v>0.0388888888888889</c:v>
                </c:pt>
                <c:pt idx="116" c:formatCode="mm:ss.0">
                  <c:v>0.0395833333333333</c:v>
                </c:pt>
                <c:pt idx="117" c:formatCode="mm:ss.0">
                  <c:v>0.0402777777777778</c:v>
                </c:pt>
                <c:pt idx="118" c:formatCode="mm:ss.0">
                  <c:v>0.0409722222222222</c:v>
                </c:pt>
              </c:numCache>
            </c:numRef>
          </c:cat>
          <c:val>
            <c:numRef>
              <c:f>AY227V_var.csv!$M$2:$M$120</c:f>
              <c:numCache>
                <c:formatCode>General</c:formatCode>
                <c:ptCount val="119"/>
                <c:pt idx="0">
                  <c:v>6909765378808590</c:v>
                </c:pt>
                <c:pt idx="1">
                  <c:v>5302056872173620</c:v>
                </c:pt>
                <c:pt idx="2">
                  <c:v>5616026226549650</c:v>
                </c:pt>
                <c:pt idx="3">
                  <c:v>8472332378356460</c:v>
                </c:pt>
                <c:pt idx="4">
                  <c:v>8629073141787300</c:v>
                </c:pt>
                <c:pt idx="5">
                  <c:v>6267677427119100</c:v>
                </c:pt>
                <c:pt idx="6">
                  <c:v>6543088995328600</c:v>
                </c:pt>
                <c:pt idx="7">
                  <c:v>4957791903108830</c:v>
                </c:pt>
                <c:pt idx="8">
                  <c:v>5698808052010710</c:v>
                </c:pt>
                <c:pt idx="9">
                  <c:v>8582377767252980</c:v>
                </c:pt>
                <c:pt idx="10">
                  <c:v>6449702504682540</c:v>
                </c:pt>
                <c:pt idx="11">
                  <c:v>5152375007728720</c:v>
                </c:pt>
                <c:pt idx="12">
                  <c:v>7911226246854050</c:v>
                </c:pt>
                <c:pt idx="13">
                  <c:v>6777728978040780</c:v>
                </c:pt>
                <c:pt idx="14">
                  <c:v>7373615325607190</c:v>
                </c:pt>
                <c:pt idx="15">
                  <c:v>7501388883341670</c:v>
                </c:pt>
                <c:pt idx="16">
                  <c:v>8463559269246960</c:v>
                </c:pt>
                <c:pt idx="17">
                  <c:v>5747746906010470</c:v>
                </c:pt>
                <c:pt idx="18">
                  <c:v>9068644371986950</c:v>
                </c:pt>
                <c:pt idx="19">
                  <c:v>8961232478630360</c:v>
                </c:pt>
                <c:pt idx="20">
                  <c:v>3307850253259030</c:v>
                </c:pt>
                <c:pt idx="21">
                  <c:v>9631277409484710</c:v>
                </c:pt>
                <c:pt idx="22">
                  <c:v>7172905237568680</c:v>
                </c:pt>
                <c:pt idx="23">
                  <c:v>7305761287942890</c:v>
                </c:pt>
                <c:pt idx="24">
                  <c:v>8537737641726190</c:v>
                </c:pt>
                <c:pt idx="25">
                  <c:v>7502923331426140</c:v>
                </c:pt>
                <c:pt idx="26">
                  <c:v>9298848850064340</c:v>
                </c:pt>
                <c:pt idx="27">
                  <c:v>8682457882468090</c:v>
                </c:pt>
                <c:pt idx="28">
                  <c:v>8751160591935210</c:v>
                </c:pt>
                <c:pt idx="29">
                  <c:v>6123625874398120</c:v>
                </c:pt>
                <c:pt idx="30">
                  <c:v>7474750864956740</c:v>
                </c:pt>
                <c:pt idx="31">
                  <c:v>2517813254927050</c:v>
                </c:pt>
                <c:pt idx="32">
                  <c:v>2481521355469800</c:v>
                </c:pt>
                <c:pt idx="33">
                  <c:v>5469092034897470</c:v>
                </c:pt>
                <c:pt idx="34">
                  <c:v>2069592423890250</c:v>
                </c:pt>
                <c:pt idx="35">
                  <c:v>1710226768764590</c:v>
                </c:pt>
                <c:pt idx="36">
                  <c:v>2025383153391830</c:v>
                </c:pt>
                <c:pt idx="37">
                  <c:v>2139031186976630</c:v>
                </c:pt>
                <c:pt idx="38">
                  <c:v>2001026554769290</c:v>
                </c:pt>
                <c:pt idx="39">
                  <c:v>1759867075866350</c:v>
                </c:pt>
                <c:pt idx="40">
                  <c:v>2480798894901930</c:v>
                </c:pt>
                <c:pt idx="41">
                  <c:v>4719930666083240</c:v>
                </c:pt>
                <c:pt idx="42">
                  <c:v>2912488679330450</c:v>
                </c:pt>
                <c:pt idx="43">
                  <c:v>6694908432455710</c:v>
                </c:pt>
                <c:pt idx="44">
                  <c:v>6046825858226710</c:v>
                </c:pt>
                <c:pt idx="45">
                  <c:v>8014707446175140</c:v>
                </c:pt>
                <c:pt idx="46">
                  <c:v>7308400156946830</c:v>
                </c:pt>
                <c:pt idx="47">
                  <c:v>8568600504633200</c:v>
                </c:pt>
                <c:pt idx="48">
                  <c:v>9179722951965710</c:v>
                </c:pt>
                <c:pt idx="49">
                  <c:v>1.02288727125868e+16</c:v>
                </c:pt>
                <c:pt idx="50">
                  <c:v>6898513140425750</c:v>
                </c:pt>
                <c:pt idx="51">
                  <c:v>5987136426335510</c:v>
                </c:pt>
                <c:pt idx="52">
                  <c:v>9539709204052420</c:v>
                </c:pt>
                <c:pt idx="53">
                  <c:v>9645124070996770</c:v>
                </c:pt>
                <c:pt idx="54">
                  <c:v>9096226146325650</c:v>
                </c:pt>
                <c:pt idx="55">
                  <c:v>6005972206711970</c:v>
                </c:pt>
                <c:pt idx="56">
                  <c:v>9602243504404600</c:v>
                </c:pt>
                <c:pt idx="57">
                  <c:v>7062465012799250</c:v>
                </c:pt>
                <c:pt idx="58">
                  <c:v>8392515021401760</c:v>
                </c:pt>
                <c:pt idx="59">
                  <c:v>7941431499778330</c:v>
                </c:pt>
                <c:pt idx="60">
                  <c:v>1.10890313209677e+16</c:v>
                </c:pt>
                <c:pt idx="61">
                  <c:v>8724374038879330</c:v>
                </c:pt>
                <c:pt idx="62">
                  <c:v>8494250240140610</c:v>
                </c:pt>
                <c:pt idx="63">
                  <c:v>9151016524291690</c:v>
                </c:pt>
                <c:pt idx="64">
                  <c:v>9597536357061140</c:v>
                </c:pt>
                <c:pt idx="65">
                  <c:v>8235700654100910</c:v>
                </c:pt>
                <c:pt idx="66">
                  <c:v>6466458675054760</c:v>
                </c:pt>
                <c:pt idx="67">
                  <c:v>7687741954899400</c:v>
                </c:pt>
                <c:pt idx="68">
                  <c:v>5813514180575100</c:v>
                </c:pt>
                <c:pt idx="69">
                  <c:v>6146664787908880</c:v>
                </c:pt>
                <c:pt idx="70">
                  <c:v>5788258569070510</c:v>
                </c:pt>
                <c:pt idx="71">
                  <c:v>6687657544892400</c:v>
                </c:pt>
                <c:pt idx="72">
                  <c:v>9843238259679650</c:v>
                </c:pt>
                <c:pt idx="73">
                  <c:v>6257142929812920</c:v>
                </c:pt>
                <c:pt idx="74">
                  <c:v>5777525702089200</c:v>
                </c:pt>
                <c:pt idx="75">
                  <c:v>7279501310429860</c:v>
                </c:pt>
                <c:pt idx="76">
                  <c:v>8486681478306890</c:v>
                </c:pt>
                <c:pt idx="77">
                  <c:v>1.00541944770699e+16</c:v>
                </c:pt>
                <c:pt idx="78">
                  <c:v>1.1182865264716e+16</c:v>
                </c:pt>
                <c:pt idx="79">
                  <c:v>8822427286189230</c:v>
                </c:pt>
                <c:pt idx="80">
                  <c:v>8127754951051890</c:v>
                </c:pt>
                <c:pt idx="81">
                  <c:v>8343087388595790</c:v>
                </c:pt>
                <c:pt idx="82">
                  <c:v>8561172501432300</c:v>
                </c:pt>
                <c:pt idx="83">
                  <c:v>9157833912585310</c:v>
                </c:pt>
                <c:pt idx="84">
                  <c:v>1.21553230766835e+16</c:v>
                </c:pt>
                <c:pt idx="85">
                  <c:v>8748922606303080</c:v>
                </c:pt>
                <c:pt idx="86">
                  <c:v>5600686653353180</c:v>
                </c:pt>
                <c:pt idx="87">
                  <c:v>2195018600930630</c:v>
                </c:pt>
                <c:pt idx="88">
                  <c:v>1946371233425490</c:v>
                </c:pt>
                <c:pt idx="89">
                  <c:v>1443858499079170</c:v>
                </c:pt>
                <c:pt idx="90">
                  <c:v>1936858264267740</c:v>
                </c:pt>
                <c:pt idx="91">
                  <c:v>1467134265544660</c:v>
                </c:pt>
                <c:pt idx="92">
                  <c:v>2495862941219390</c:v>
                </c:pt>
                <c:pt idx="93">
                  <c:v>1808229469042310</c:v>
                </c:pt>
                <c:pt idx="94">
                  <c:v>1587165139356670</c:v>
                </c:pt>
                <c:pt idx="95">
                  <c:v>1781518102277670</c:v>
                </c:pt>
                <c:pt idx="96">
                  <c:v>1370557665319170</c:v>
                </c:pt>
                <c:pt idx="97">
                  <c:v>1647557946488500</c:v>
                </c:pt>
                <c:pt idx="98">
                  <c:v>2311200181784750</c:v>
                </c:pt>
                <c:pt idx="99">
                  <c:v>1348443174768620</c:v>
                </c:pt>
                <c:pt idx="100">
                  <c:v>2143332665607760</c:v>
                </c:pt>
                <c:pt idx="101">
                  <c:v>3068292845704750</c:v>
                </c:pt>
                <c:pt idx="102">
                  <c:v>3151144799573750</c:v>
                </c:pt>
                <c:pt idx="103">
                  <c:v>3239575915346720</c:v>
                </c:pt>
                <c:pt idx="104">
                  <c:v>6601045107177520</c:v>
                </c:pt>
                <c:pt idx="105">
                  <c:v>8852870641368660</c:v>
                </c:pt>
                <c:pt idx="106">
                  <c:v>1.05494592631964e+16</c:v>
                </c:pt>
                <c:pt idx="107">
                  <c:v>7841279718683130</c:v>
                </c:pt>
                <c:pt idx="108">
                  <c:v>9632314675447790</c:v>
                </c:pt>
                <c:pt idx="109">
                  <c:v>6803981596680300</c:v>
                </c:pt>
                <c:pt idx="110">
                  <c:v>8597217306867360</c:v>
                </c:pt>
                <c:pt idx="111">
                  <c:v>1.05706978027423e+16</c:v>
                </c:pt>
                <c:pt idx="112">
                  <c:v>1.00721296976846e+16</c:v>
                </c:pt>
                <c:pt idx="113">
                  <c:v>8200321657906900</c:v>
                </c:pt>
                <c:pt idx="114">
                  <c:v>6319502607655980</c:v>
                </c:pt>
                <c:pt idx="115">
                  <c:v>7235193270506880</c:v>
                </c:pt>
                <c:pt idx="116">
                  <c:v>7579540645160130</c:v>
                </c:pt>
                <c:pt idx="117">
                  <c:v>8472846539335250</c:v>
                </c:pt>
                <c:pt idx="118">
                  <c:v>9640091368697660</c:v>
                </c:pt>
              </c:numCache>
            </c:numRef>
          </c:val>
          <c:smooth val="0"/>
        </c:ser>
        <c:ser>
          <c:idx val="13"/>
          <c:order val="13"/>
          <c:tx>
            <c:strRef>
              <c:f>AY227V_var.csv!$O$1</c:f>
              <c:strCache>
                <c:ptCount val="1"/>
                <c:pt idx="0">
                  <c:v>AY306O_write</c:v>
                </c:pt>
              </c:strCache>
            </c:strRef>
          </c:tx>
          <c:spPr>
            <a:ln w="3175" cap="rnd">
              <a:solidFill>
                <a:schemeClr val="accent2">
                  <a:lumMod val="80000"/>
                  <a:lumOff val="20000"/>
                </a:schemeClr>
              </a:solidFill>
              <a:round/>
            </a:ln>
            <a:effectLst/>
          </c:spPr>
          <c:marker>
            <c:symbol val="none"/>
          </c:marker>
          <c:dLbls>
            <c:delete val="1"/>
          </c:dLbls>
          <c:cat>
            <c:numRef>
              <c:f>AY227V_var.csv!$A$2:$A$120</c:f>
              <c:numCache>
                <c:formatCode>mm:ss.0</c:formatCode>
                <c:ptCount val="119"/>
                <c:pt idx="0" c:formatCode="mm:ss.0">
                  <c:v>0.000694444444444444</c:v>
                </c:pt>
                <c:pt idx="1" c:formatCode="mm:ss.0">
                  <c:v>0.00138888888888889</c:v>
                </c:pt>
                <c:pt idx="2" c:formatCode="mm:ss.0">
                  <c:v>0.00208333333333333</c:v>
                </c:pt>
                <c:pt idx="3" c:formatCode="mm:ss.0">
                  <c:v>0.00277777777777778</c:v>
                </c:pt>
                <c:pt idx="4" c:formatCode="mm:ss.0">
                  <c:v>0.00347222222222222</c:v>
                </c:pt>
                <c:pt idx="5" c:formatCode="mm:ss.0">
                  <c:v>0.00416666666666667</c:v>
                </c:pt>
                <c:pt idx="6" c:formatCode="mm:ss.0">
                  <c:v>0.00486111111111111</c:v>
                </c:pt>
                <c:pt idx="7" c:formatCode="mm:ss.0">
                  <c:v>0.00555555555555556</c:v>
                </c:pt>
                <c:pt idx="8" c:formatCode="mm:ss.0">
                  <c:v>0.00625</c:v>
                </c:pt>
                <c:pt idx="9" c:formatCode="mm:ss.0">
                  <c:v>0.00694444444444444</c:v>
                </c:pt>
                <c:pt idx="10" c:formatCode="mm:ss.0">
                  <c:v>0.00763888888888889</c:v>
                </c:pt>
                <c:pt idx="11" c:formatCode="mm:ss.0">
                  <c:v>0.00833333333333333</c:v>
                </c:pt>
                <c:pt idx="12" c:formatCode="mm:ss.0">
                  <c:v>0.00902777777777778</c:v>
                </c:pt>
                <c:pt idx="13" c:formatCode="mm:ss.0">
                  <c:v>0.00972222222222222</c:v>
                </c:pt>
                <c:pt idx="14" c:formatCode="mm:ss.0">
                  <c:v>0.0104166666666667</c:v>
                </c:pt>
                <c:pt idx="15" c:formatCode="mm:ss.0">
                  <c:v>0.0111111111111111</c:v>
                </c:pt>
                <c:pt idx="16" c:formatCode="mm:ss.0">
                  <c:v>0.0118055555555556</c:v>
                </c:pt>
                <c:pt idx="17" c:formatCode="mm:ss.0">
                  <c:v>0.0125</c:v>
                </c:pt>
                <c:pt idx="18" c:formatCode="mm:ss.0">
                  <c:v>0.0131944444444444</c:v>
                </c:pt>
                <c:pt idx="19" c:formatCode="mm:ss.0">
                  <c:v>0.0138888888888889</c:v>
                </c:pt>
                <c:pt idx="20" c:formatCode="mm:ss.0">
                  <c:v>0.0145833333333333</c:v>
                </c:pt>
                <c:pt idx="21" c:formatCode="mm:ss.0">
                  <c:v>0.0152777777777778</c:v>
                </c:pt>
                <c:pt idx="22" c:formatCode="mm:ss.0">
                  <c:v>0.0159722222222222</c:v>
                </c:pt>
                <c:pt idx="23" c:formatCode="mm:ss.0">
                  <c:v>0.0166666666666667</c:v>
                </c:pt>
                <c:pt idx="24" c:formatCode="mm:ss.0">
                  <c:v>0.0173611111111111</c:v>
                </c:pt>
                <c:pt idx="25" c:formatCode="mm:ss.0">
                  <c:v>0.0180555555555556</c:v>
                </c:pt>
                <c:pt idx="26" c:formatCode="mm:ss.0">
                  <c:v>0.01875</c:v>
                </c:pt>
                <c:pt idx="27" c:formatCode="mm:ss.0">
                  <c:v>0.0194444444444444</c:v>
                </c:pt>
                <c:pt idx="28" c:formatCode="mm:ss.0">
                  <c:v>0.0201388888888889</c:v>
                </c:pt>
                <c:pt idx="29" c:formatCode="mm:ss.0">
                  <c:v>0.0208333333333333</c:v>
                </c:pt>
                <c:pt idx="30" c:formatCode="mm:ss.0">
                  <c:v>0.0215277777777778</c:v>
                </c:pt>
                <c:pt idx="31" c:formatCode="mm:ss.0">
                  <c:v>0.0222222222222222</c:v>
                </c:pt>
                <c:pt idx="32" c:formatCode="mm:ss.0">
                  <c:v>0.0229166666666667</c:v>
                </c:pt>
                <c:pt idx="33" c:formatCode="mm:ss.0">
                  <c:v>0.0236111111111111</c:v>
                </c:pt>
                <c:pt idx="34" c:formatCode="mm:ss.0">
                  <c:v>0.0243055555555556</c:v>
                </c:pt>
                <c:pt idx="35" c:formatCode="mm:ss.0">
                  <c:v>0.025</c:v>
                </c:pt>
                <c:pt idx="36" c:formatCode="mm:ss.0">
                  <c:v>0.0256944444444444</c:v>
                </c:pt>
                <c:pt idx="37" c:formatCode="mm:ss.0">
                  <c:v>0.0263888888888889</c:v>
                </c:pt>
                <c:pt idx="38" c:formatCode="mm:ss.0">
                  <c:v>0.0270833333333333</c:v>
                </c:pt>
                <c:pt idx="39" c:formatCode="mm:ss.0">
                  <c:v>0.0277777777777778</c:v>
                </c:pt>
                <c:pt idx="40" c:formatCode="mm:ss.0">
                  <c:v>0.0284722222222222</c:v>
                </c:pt>
                <c:pt idx="41" c:formatCode="mm:ss.0">
                  <c:v>0.0291666666666667</c:v>
                </c:pt>
                <c:pt idx="42" c:formatCode="mm:ss.0">
                  <c:v>0.0298611111111111</c:v>
                </c:pt>
                <c:pt idx="43" c:formatCode="mm:ss.0">
                  <c:v>0.0305555555555556</c:v>
                </c:pt>
                <c:pt idx="44" c:formatCode="mm:ss.0">
                  <c:v>0.03125</c:v>
                </c:pt>
                <c:pt idx="45" c:formatCode="mm:ss.0">
                  <c:v>0.0319444444444444</c:v>
                </c:pt>
                <c:pt idx="46" c:formatCode="mm:ss.0">
                  <c:v>0.0326388888888889</c:v>
                </c:pt>
                <c:pt idx="47" c:formatCode="mm:ss.0">
                  <c:v>0.0333333333333333</c:v>
                </c:pt>
                <c:pt idx="48" c:formatCode="mm:ss.0">
                  <c:v>0.0340277777777778</c:v>
                </c:pt>
                <c:pt idx="49" c:formatCode="mm:ss.0">
                  <c:v>0.0347222222222222</c:v>
                </c:pt>
                <c:pt idx="50" c:formatCode="mm:ss.0">
                  <c:v>0.0354166666666667</c:v>
                </c:pt>
                <c:pt idx="51" c:formatCode="mm:ss.0">
                  <c:v>0.0361111111111111</c:v>
                </c:pt>
                <c:pt idx="52" c:formatCode="mm:ss.0">
                  <c:v>0.0368055555555556</c:v>
                </c:pt>
                <c:pt idx="53" c:formatCode="mm:ss.0">
                  <c:v>0.0375</c:v>
                </c:pt>
                <c:pt idx="54" c:formatCode="mm:ss.0">
                  <c:v>0.0381944444444444</c:v>
                </c:pt>
                <c:pt idx="55" c:formatCode="mm:ss.0">
                  <c:v>0.0388888888888889</c:v>
                </c:pt>
                <c:pt idx="56" c:formatCode="mm:ss.0">
                  <c:v>0.0395833333333333</c:v>
                </c:pt>
                <c:pt idx="57" c:formatCode="mm:ss.0">
                  <c:v>0.0402777777777778</c:v>
                </c:pt>
                <c:pt idx="58" c:formatCode="mm:ss.0">
                  <c:v>0.0409722222222222</c:v>
                </c:pt>
                <c:pt idx="59" c:formatCode="mm:ss.0">
                  <c:v>0</c:v>
                </c:pt>
                <c:pt idx="60" c:formatCode="mm:ss.0">
                  <c:v>0.000694444444444444</c:v>
                </c:pt>
                <c:pt idx="61" c:formatCode="mm:ss.0">
                  <c:v>0.00138888888888889</c:v>
                </c:pt>
                <c:pt idx="62" c:formatCode="mm:ss.0">
                  <c:v>0.00208333333333333</c:v>
                </c:pt>
                <c:pt idx="63" c:formatCode="mm:ss.0">
                  <c:v>0.00277777777777778</c:v>
                </c:pt>
                <c:pt idx="64" c:formatCode="mm:ss.0">
                  <c:v>0.00347222222222222</c:v>
                </c:pt>
                <c:pt idx="65" c:formatCode="mm:ss.0">
                  <c:v>0.00416666666666667</c:v>
                </c:pt>
                <c:pt idx="66" c:formatCode="mm:ss.0">
                  <c:v>0.00486111111111111</c:v>
                </c:pt>
                <c:pt idx="67" c:formatCode="mm:ss.0">
                  <c:v>0.00555555555555556</c:v>
                </c:pt>
                <c:pt idx="68" c:formatCode="mm:ss.0">
                  <c:v>0.00625</c:v>
                </c:pt>
                <c:pt idx="69" c:formatCode="mm:ss.0">
                  <c:v>0.00694444444444444</c:v>
                </c:pt>
                <c:pt idx="70" c:formatCode="mm:ss.0">
                  <c:v>0.00763888888888889</c:v>
                </c:pt>
                <c:pt idx="71" c:formatCode="mm:ss.0">
                  <c:v>0.00833333333333333</c:v>
                </c:pt>
                <c:pt idx="72" c:formatCode="mm:ss.0">
                  <c:v>0.00902777777777778</c:v>
                </c:pt>
                <c:pt idx="73" c:formatCode="mm:ss.0">
                  <c:v>0.00972222222222222</c:v>
                </c:pt>
                <c:pt idx="74" c:formatCode="mm:ss.0">
                  <c:v>0.0104166666666667</c:v>
                </c:pt>
                <c:pt idx="75" c:formatCode="mm:ss.0">
                  <c:v>0.0111111111111111</c:v>
                </c:pt>
                <c:pt idx="76" c:formatCode="mm:ss.0">
                  <c:v>0.0118055555555556</c:v>
                </c:pt>
                <c:pt idx="77" c:formatCode="mm:ss.0">
                  <c:v>0.0125</c:v>
                </c:pt>
                <c:pt idx="78" c:formatCode="mm:ss.0">
                  <c:v>0.0131944444444444</c:v>
                </c:pt>
                <c:pt idx="79" c:formatCode="mm:ss.0">
                  <c:v>0.0138888888888889</c:v>
                </c:pt>
                <c:pt idx="80" c:formatCode="mm:ss.0">
                  <c:v>0.0145833333333333</c:v>
                </c:pt>
                <c:pt idx="81" c:formatCode="mm:ss.0">
                  <c:v>0.0152777777777778</c:v>
                </c:pt>
                <c:pt idx="82" c:formatCode="mm:ss.0">
                  <c:v>0.0159722222222222</c:v>
                </c:pt>
                <c:pt idx="83" c:formatCode="mm:ss.0">
                  <c:v>0.0166666666666667</c:v>
                </c:pt>
                <c:pt idx="84" c:formatCode="mm:ss.0">
                  <c:v>0.0173611111111111</c:v>
                </c:pt>
                <c:pt idx="85" c:formatCode="mm:ss.0">
                  <c:v>0.0180555555555556</c:v>
                </c:pt>
                <c:pt idx="86" c:formatCode="mm:ss.0">
                  <c:v>0.01875</c:v>
                </c:pt>
                <c:pt idx="87" c:formatCode="mm:ss.0">
                  <c:v>0.0194444444444444</c:v>
                </c:pt>
                <c:pt idx="88" c:formatCode="mm:ss.0">
                  <c:v>0.0201388888888889</c:v>
                </c:pt>
                <c:pt idx="89" c:formatCode="mm:ss.0">
                  <c:v>0.0208333333333333</c:v>
                </c:pt>
                <c:pt idx="90" c:formatCode="mm:ss.0">
                  <c:v>0.0215277777777778</c:v>
                </c:pt>
                <c:pt idx="91" c:formatCode="mm:ss.0">
                  <c:v>0.0222222222222222</c:v>
                </c:pt>
                <c:pt idx="92" c:formatCode="mm:ss.0">
                  <c:v>0.0229166666666667</c:v>
                </c:pt>
                <c:pt idx="93" c:formatCode="mm:ss.0">
                  <c:v>0.0236111111111111</c:v>
                </c:pt>
                <c:pt idx="94" c:formatCode="mm:ss.0">
                  <c:v>0.0243055555555556</c:v>
                </c:pt>
                <c:pt idx="95" c:formatCode="mm:ss.0">
                  <c:v>0.025</c:v>
                </c:pt>
                <c:pt idx="96" c:formatCode="mm:ss.0">
                  <c:v>0.0256944444444444</c:v>
                </c:pt>
                <c:pt idx="97" c:formatCode="mm:ss.0">
                  <c:v>0.0263888888888889</c:v>
                </c:pt>
                <c:pt idx="98" c:formatCode="mm:ss.0">
                  <c:v>0.0270833333333333</c:v>
                </c:pt>
                <c:pt idx="99" c:formatCode="mm:ss.0">
                  <c:v>0.0277777777777778</c:v>
                </c:pt>
                <c:pt idx="100" c:formatCode="mm:ss.0">
                  <c:v>0.0284722222222222</c:v>
                </c:pt>
                <c:pt idx="101" c:formatCode="mm:ss.0">
                  <c:v>0.0291666666666667</c:v>
                </c:pt>
                <c:pt idx="102" c:formatCode="mm:ss.0">
                  <c:v>0.0298611111111111</c:v>
                </c:pt>
                <c:pt idx="103" c:formatCode="mm:ss.0">
                  <c:v>0.0305555555555556</c:v>
                </c:pt>
                <c:pt idx="104" c:formatCode="mm:ss.0">
                  <c:v>0.03125</c:v>
                </c:pt>
                <c:pt idx="105" c:formatCode="mm:ss.0">
                  <c:v>0.0319444444444444</c:v>
                </c:pt>
                <c:pt idx="106" c:formatCode="mm:ss.0">
                  <c:v>0.0326388888888889</c:v>
                </c:pt>
                <c:pt idx="107" c:formatCode="mm:ss.0">
                  <c:v>0.0333333333333333</c:v>
                </c:pt>
                <c:pt idx="108" c:formatCode="mm:ss.0">
                  <c:v>0.0340277777777778</c:v>
                </c:pt>
                <c:pt idx="109" c:formatCode="mm:ss.0">
                  <c:v>0.0347222222222222</c:v>
                </c:pt>
                <c:pt idx="110" c:formatCode="mm:ss.0">
                  <c:v>0.0354166666666667</c:v>
                </c:pt>
                <c:pt idx="111" c:formatCode="mm:ss.0">
                  <c:v>0.0361111111111111</c:v>
                </c:pt>
                <c:pt idx="112" c:formatCode="mm:ss.0">
                  <c:v>0.0368055555555556</c:v>
                </c:pt>
                <c:pt idx="113" c:formatCode="mm:ss.0">
                  <c:v>0.0375</c:v>
                </c:pt>
                <c:pt idx="114" c:formatCode="mm:ss.0">
                  <c:v>0.0381944444444444</c:v>
                </c:pt>
                <c:pt idx="115" c:formatCode="mm:ss.0">
                  <c:v>0.0388888888888889</c:v>
                </c:pt>
                <c:pt idx="116" c:formatCode="mm:ss.0">
                  <c:v>0.0395833333333333</c:v>
                </c:pt>
                <c:pt idx="117" c:formatCode="mm:ss.0">
                  <c:v>0.0402777777777778</c:v>
                </c:pt>
                <c:pt idx="118" c:formatCode="mm:ss.0">
                  <c:v>0.0409722222222222</c:v>
                </c:pt>
              </c:numCache>
            </c:numRef>
          </c:cat>
          <c:val>
            <c:numRef>
              <c:f>AY227V_var.csv!$O$2:$O$120</c:f>
              <c:numCache>
                <c:formatCode>General</c:formatCode>
                <c:ptCount val="119"/>
                <c:pt idx="0">
                  <c:v>549092207859076</c:v>
                </c:pt>
                <c:pt idx="1">
                  <c:v>610315344504446</c:v>
                </c:pt>
                <c:pt idx="2">
                  <c:v>440445383490997</c:v>
                </c:pt>
                <c:pt idx="3">
                  <c:v>397730989529591</c:v>
                </c:pt>
                <c:pt idx="4">
                  <c:v>354091591970163</c:v>
                </c:pt>
                <c:pt idx="5">
                  <c:v>362193608748626</c:v>
                </c:pt>
                <c:pt idx="6">
                  <c:v>369121319354477</c:v>
                </c:pt>
                <c:pt idx="7">
                  <c:v>308977720193561</c:v>
                </c:pt>
                <c:pt idx="8">
                  <c:v>312594291035023</c:v>
                </c:pt>
                <c:pt idx="9">
                  <c:v>276278238431307</c:v>
                </c:pt>
                <c:pt idx="10">
                  <c:v>468483596614622</c:v>
                </c:pt>
                <c:pt idx="11">
                  <c:v>444348915290221</c:v>
                </c:pt>
                <c:pt idx="12">
                  <c:v>427422179159726</c:v>
                </c:pt>
                <c:pt idx="13">
                  <c:v>588587643823578</c:v>
                </c:pt>
                <c:pt idx="14">
                  <c:v>373521083539881</c:v>
                </c:pt>
                <c:pt idx="15">
                  <c:v>444005690327989</c:v>
                </c:pt>
                <c:pt idx="16">
                  <c:v>469696129154749</c:v>
                </c:pt>
                <c:pt idx="17">
                  <c:v>513632129967772</c:v>
                </c:pt>
                <c:pt idx="18">
                  <c:v>485051440757773</c:v>
                </c:pt>
                <c:pt idx="19">
                  <c:v>393728660133774</c:v>
                </c:pt>
                <c:pt idx="20">
                  <c:v>391948085210823</c:v>
                </c:pt>
                <c:pt idx="21">
                  <c:v>350462822665897</c:v>
                </c:pt>
                <c:pt idx="22">
                  <c:v>369595508586562</c:v>
                </c:pt>
                <c:pt idx="23">
                  <c:v>482189934711231</c:v>
                </c:pt>
                <c:pt idx="24">
                  <c:v>313633245518326</c:v>
                </c:pt>
                <c:pt idx="25">
                  <c:v>294269892299650</c:v>
                </c:pt>
                <c:pt idx="26">
                  <c:v>393133629291978</c:v>
                </c:pt>
                <c:pt idx="27">
                  <c:v>616785476017926</c:v>
                </c:pt>
                <c:pt idx="28">
                  <c:v>427516407570861</c:v>
                </c:pt>
                <c:pt idx="29">
                  <c:v>441525230393197</c:v>
                </c:pt>
                <c:pt idx="30">
                  <c:v>373910414071368</c:v>
                </c:pt>
                <c:pt idx="31">
                  <c:v>318002909967579</c:v>
                </c:pt>
                <c:pt idx="32">
                  <c:v>263485382469623</c:v>
                </c:pt>
                <c:pt idx="33">
                  <c:v>242978074699921</c:v>
                </c:pt>
                <c:pt idx="34">
                  <c:v>224667697498109</c:v>
                </c:pt>
                <c:pt idx="35">
                  <c:v>280294336074127</c:v>
                </c:pt>
                <c:pt idx="36">
                  <c:v>358387895023507</c:v>
                </c:pt>
                <c:pt idx="37">
                  <c:v>320972209886258</c:v>
                </c:pt>
                <c:pt idx="38">
                  <c:v>305457549717910</c:v>
                </c:pt>
                <c:pt idx="39">
                  <c:v>206582692096911</c:v>
                </c:pt>
                <c:pt idx="40">
                  <c:v>234202507503942</c:v>
                </c:pt>
                <c:pt idx="41">
                  <c:v>341781747577161</c:v>
                </c:pt>
                <c:pt idx="42">
                  <c:v>281464051344965</c:v>
                </c:pt>
                <c:pt idx="43">
                  <c:v>313350485547004</c:v>
                </c:pt>
                <c:pt idx="44">
                  <c:v>264948523749530</c:v>
                </c:pt>
                <c:pt idx="45">
                  <c:v>359927551595034</c:v>
                </c:pt>
                <c:pt idx="46">
                  <c:v>362341307962715</c:v>
                </c:pt>
                <c:pt idx="47">
                  <c:v>358045280910034</c:v>
                </c:pt>
                <c:pt idx="48">
                  <c:v>371447250207278</c:v>
                </c:pt>
                <c:pt idx="49">
                  <c:v>339564626821898</c:v>
                </c:pt>
                <c:pt idx="50">
                  <c:v>394876653131560</c:v>
                </c:pt>
                <c:pt idx="51">
                  <c:v>464750587885494</c:v>
                </c:pt>
                <c:pt idx="52">
                  <c:v>407786884355785</c:v>
                </c:pt>
                <c:pt idx="53">
                  <c:v>407376460363905</c:v>
                </c:pt>
                <c:pt idx="54">
                  <c:v>276184362360271</c:v>
                </c:pt>
                <c:pt idx="55">
                  <c:v>278602845818551</c:v>
                </c:pt>
                <c:pt idx="56">
                  <c:v>302251986717157</c:v>
                </c:pt>
                <c:pt idx="57">
                  <c:v>278502400317476</c:v>
                </c:pt>
                <c:pt idx="58">
                  <c:v>262698361433281</c:v>
                </c:pt>
                <c:pt idx="59">
                  <c:v>316291862972932</c:v>
                </c:pt>
                <c:pt idx="60">
                  <c:v>305604439501675</c:v>
                </c:pt>
                <c:pt idx="61">
                  <c:v>373513813174771</c:v>
                </c:pt>
                <c:pt idx="62">
                  <c:v>420729025576099</c:v>
                </c:pt>
                <c:pt idx="63">
                  <c:v>261045497921633</c:v>
                </c:pt>
                <c:pt idx="64">
                  <c:v>204827870883580</c:v>
                </c:pt>
                <c:pt idx="65">
                  <c:v>246827026554351</c:v>
                </c:pt>
                <c:pt idx="66">
                  <c:v>301827801970132</c:v>
                </c:pt>
                <c:pt idx="67">
                  <c:v>318311802758441</c:v>
                </c:pt>
                <c:pt idx="68">
                  <c:v>289762391674092</c:v>
                </c:pt>
                <c:pt idx="69">
                  <c:v>209208338328907</c:v>
                </c:pt>
                <c:pt idx="70">
                  <c:v>196456913840339</c:v>
                </c:pt>
                <c:pt idx="71">
                  <c:v>285791528681243</c:v>
                </c:pt>
                <c:pt idx="72">
                  <c:v>183020418557133</c:v>
                </c:pt>
                <c:pt idx="73">
                  <c:v>241136870010162</c:v>
                </c:pt>
                <c:pt idx="74">
                  <c:v>227851048455161</c:v>
                </c:pt>
                <c:pt idx="75">
                  <c:v>333320187362459</c:v>
                </c:pt>
                <c:pt idx="76">
                  <c:v>299093784519344</c:v>
                </c:pt>
                <c:pt idx="77">
                  <c:v>331817809918231</c:v>
                </c:pt>
                <c:pt idx="78">
                  <c:v>459208633107868</c:v>
                </c:pt>
                <c:pt idx="79">
                  <c:v>329724186636107</c:v>
                </c:pt>
                <c:pt idx="80">
                  <c:v>229815816502807</c:v>
                </c:pt>
                <c:pt idx="81">
                  <c:v>327002231218906</c:v>
                </c:pt>
                <c:pt idx="82">
                  <c:v>261086162741118</c:v>
                </c:pt>
                <c:pt idx="83">
                  <c:v>279237334095807</c:v>
                </c:pt>
                <c:pt idx="84">
                  <c:v>187020159137943</c:v>
                </c:pt>
                <c:pt idx="85">
                  <c:v>278626452337648</c:v>
                </c:pt>
                <c:pt idx="86">
                  <c:v>224599454640765</c:v>
                </c:pt>
                <c:pt idx="87">
                  <c:v>306442675226149</c:v>
                </c:pt>
                <c:pt idx="88">
                  <c:v>318800856581167</c:v>
                </c:pt>
                <c:pt idx="89">
                  <c:v>318188065302036</c:v>
                </c:pt>
                <c:pt idx="90">
                  <c:v>377864058383672</c:v>
                </c:pt>
                <c:pt idx="91">
                  <c:v>313492902343642</c:v>
                </c:pt>
                <c:pt idx="92">
                  <c:v>320311244090327</c:v>
                </c:pt>
                <c:pt idx="93">
                  <c:v>284472176386953</c:v>
                </c:pt>
                <c:pt idx="94">
                  <c:v>240068191174156</c:v>
                </c:pt>
                <c:pt idx="95">
                  <c:v>301076185823952</c:v>
                </c:pt>
                <c:pt idx="96">
                  <c:v>231099865112031</c:v>
                </c:pt>
                <c:pt idx="97">
                  <c:v>294587012267919</c:v>
                </c:pt>
                <c:pt idx="98">
                  <c:v>308355706242933</c:v>
                </c:pt>
                <c:pt idx="99">
                  <c:v>226431172589094</c:v>
                </c:pt>
                <c:pt idx="100">
                  <c:v>274077371172411</c:v>
                </c:pt>
                <c:pt idx="101">
                  <c:v>213914582388492</c:v>
                </c:pt>
                <c:pt idx="102">
                  <c:v>430711890321788</c:v>
                </c:pt>
                <c:pt idx="103">
                  <c:v>221262629664736</c:v>
                </c:pt>
                <c:pt idx="104">
                  <c:v>281249652770320</c:v>
                </c:pt>
                <c:pt idx="105">
                  <c:v>400727700414876</c:v>
                </c:pt>
                <c:pt idx="106">
                  <c:v>435008426818998</c:v>
                </c:pt>
                <c:pt idx="107">
                  <c:v>364826794207149</c:v>
                </c:pt>
                <c:pt idx="108">
                  <c:v>317301417301665</c:v>
                </c:pt>
                <c:pt idx="109">
                  <c:v>227118102222210</c:v>
                </c:pt>
                <c:pt idx="110">
                  <c:v>378897349496051</c:v>
                </c:pt>
                <c:pt idx="111">
                  <c:v>245918808904550</c:v>
                </c:pt>
                <c:pt idx="112">
                  <c:v>266986680067935</c:v>
                </c:pt>
                <c:pt idx="113">
                  <c:v>277125222834747</c:v>
                </c:pt>
                <c:pt idx="114">
                  <c:v>206604409441051</c:v>
                </c:pt>
                <c:pt idx="115">
                  <c:v>278307629204806</c:v>
                </c:pt>
                <c:pt idx="116">
                  <c:v>269808104875332</c:v>
                </c:pt>
                <c:pt idx="117">
                  <c:v>194224809556763</c:v>
                </c:pt>
                <c:pt idx="118">
                  <c:v>239557115917986</c:v>
                </c:pt>
              </c:numCache>
            </c:numRef>
          </c:val>
          <c:smooth val="0"/>
        </c:ser>
        <c:dLbls>
          <c:showLegendKey val="0"/>
          <c:showVal val="0"/>
          <c:showCatName val="0"/>
          <c:showSerName val="0"/>
          <c:showPercent val="0"/>
          <c:showBubbleSize val="0"/>
        </c:dLbls>
        <c:marker val="0"/>
        <c:smooth val="0"/>
        <c:axId val="716732521"/>
        <c:axId val="966819049"/>
        <c:extLst>
          <c:ext xmlns:c15="http://schemas.microsoft.com/office/drawing/2012/chart" uri="{02D57815-91ED-43cb-92C2-25804820EDAC}">
            <c15:filteredLineSeries>
              <c15:ser>
                <c:idx val="0"/>
                <c:order val="0"/>
                <c:tx>
                  <c:strRef>
                    <c:extLst>
                      <c:ext uri="{02D57815-91ED-43cb-92C2-25804820EDAC}">
                        <c15:formulaRef>
                          <c15:sqref>AY227V_var.csv!$B$1</c15:sqref>
                        </c15:formulaRef>
                      </c:ext>
                    </c:extLst>
                    <c:strCache>
                      <c:ptCount val="1"/>
                      <c:pt idx="0">
                        <c:v>AY227V_read</c:v>
                      </c:pt>
                    </c:strCache>
                  </c:strRef>
                </c:tx>
                <c:spPr>
                  <a:ln w="6350" cap="rnd">
                    <a:solidFill>
                      <a:schemeClr val="accent1"/>
                    </a:solidFill>
                    <a:round/>
                  </a:ln>
                  <a:effectLst/>
                </c:spPr>
                <c:marker>
                  <c:symbol val="none"/>
                </c:marker>
                <c:dLbls>
                  <c:delete val="1"/>
                </c:dLbls>
                <c:cat>
                  <c:numRef>
                    <c:extLst>
                      <c:ext uri="{02D57815-91ED-43cb-92C2-25804820EDAC}">
                        <c15:fullRef>
                          <c15:sqref/>
                        </c15:fullRef>
                        <c15:formulaRef>
                          <c15:sqref>AY227V_var.csv!$A$2:$A$120</c15:sqref>
                        </c15:formulaRef>
                      </c:ext>
                    </c:extLst>
                    <c:numCache>
                      <c:formatCode>mm:ss.0</c:formatCode>
                      <c:ptCount val="119"/>
                      <c:pt idx="0" c:formatCode="mm:ss.0">
                        <c:v>0.000694444444444444</c:v>
                      </c:pt>
                      <c:pt idx="1" c:formatCode="mm:ss.0">
                        <c:v>0.00138888888888889</c:v>
                      </c:pt>
                      <c:pt idx="2" c:formatCode="mm:ss.0">
                        <c:v>0.00208333333333333</c:v>
                      </c:pt>
                      <c:pt idx="3" c:formatCode="mm:ss.0">
                        <c:v>0.00277777777777778</c:v>
                      </c:pt>
                      <c:pt idx="4" c:formatCode="mm:ss.0">
                        <c:v>0.00347222222222222</c:v>
                      </c:pt>
                      <c:pt idx="5" c:formatCode="mm:ss.0">
                        <c:v>0.00416666666666667</c:v>
                      </c:pt>
                      <c:pt idx="6" c:formatCode="mm:ss.0">
                        <c:v>0.00486111111111111</c:v>
                      </c:pt>
                      <c:pt idx="7" c:formatCode="mm:ss.0">
                        <c:v>0.00555555555555556</c:v>
                      </c:pt>
                      <c:pt idx="8" c:formatCode="mm:ss.0">
                        <c:v>0.00625</c:v>
                      </c:pt>
                      <c:pt idx="9" c:formatCode="mm:ss.0">
                        <c:v>0.00694444444444444</c:v>
                      </c:pt>
                      <c:pt idx="10" c:formatCode="mm:ss.0">
                        <c:v>0.00763888888888889</c:v>
                      </c:pt>
                      <c:pt idx="11" c:formatCode="mm:ss.0">
                        <c:v>0.00833333333333333</c:v>
                      </c:pt>
                      <c:pt idx="12" c:formatCode="mm:ss.0">
                        <c:v>0.00902777777777778</c:v>
                      </c:pt>
                      <c:pt idx="13" c:formatCode="mm:ss.0">
                        <c:v>0.00972222222222222</c:v>
                      </c:pt>
                      <c:pt idx="14" c:formatCode="mm:ss.0">
                        <c:v>0.0104166666666667</c:v>
                      </c:pt>
                      <c:pt idx="15" c:formatCode="mm:ss.0">
                        <c:v>0.0111111111111111</c:v>
                      </c:pt>
                      <c:pt idx="16" c:formatCode="mm:ss.0">
                        <c:v>0.0118055555555556</c:v>
                      </c:pt>
                      <c:pt idx="17" c:formatCode="mm:ss.0">
                        <c:v>0.0125</c:v>
                      </c:pt>
                      <c:pt idx="18" c:formatCode="mm:ss.0">
                        <c:v>0.0131944444444444</c:v>
                      </c:pt>
                      <c:pt idx="19" c:formatCode="mm:ss.0">
                        <c:v>0.0138888888888889</c:v>
                      </c:pt>
                      <c:pt idx="20" c:formatCode="mm:ss.0">
                        <c:v>0.0145833333333333</c:v>
                      </c:pt>
                      <c:pt idx="21" c:formatCode="mm:ss.0">
                        <c:v>0.0152777777777778</c:v>
                      </c:pt>
                      <c:pt idx="22" c:formatCode="mm:ss.0">
                        <c:v>0.0159722222222222</c:v>
                      </c:pt>
                      <c:pt idx="23" c:formatCode="mm:ss.0">
                        <c:v>0.0166666666666667</c:v>
                      </c:pt>
                      <c:pt idx="24" c:formatCode="mm:ss.0">
                        <c:v>0.0173611111111111</c:v>
                      </c:pt>
                      <c:pt idx="25" c:formatCode="mm:ss.0">
                        <c:v>0.0180555555555556</c:v>
                      </c:pt>
                      <c:pt idx="26" c:formatCode="mm:ss.0">
                        <c:v>0.01875</c:v>
                      </c:pt>
                      <c:pt idx="27" c:formatCode="mm:ss.0">
                        <c:v>0.0194444444444444</c:v>
                      </c:pt>
                      <c:pt idx="28" c:formatCode="mm:ss.0">
                        <c:v>0.0201388888888889</c:v>
                      </c:pt>
                      <c:pt idx="29" c:formatCode="mm:ss.0">
                        <c:v>0.0208333333333333</c:v>
                      </c:pt>
                      <c:pt idx="30" c:formatCode="mm:ss.0">
                        <c:v>0.0215277777777778</c:v>
                      </c:pt>
                      <c:pt idx="31" c:formatCode="mm:ss.0">
                        <c:v>0.0222222222222222</c:v>
                      </c:pt>
                      <c:pt idx="32" c:formatCode="mm:ss.0">
                        <c:v>0.0229166666666667</c:v>
                      </c:pt>
                      <c:pt idx="33" c:formatCode="mm:ss.0">
                        <c:v>0.0236111111111111</c:v>
                      </c:pt>
                      <c:pt idx="34" c:formatCode="mm:ss.0">
                        <c:v>0.0243055555555556</c:v>
                      </c:pt>
                      <c:pt idx="35" c:formatCode="mm:ss.0">
                        <c:v>0.025</c:v>
                      </c:pt>
                      <c:pt idx="36" c:formatCode="mm:ss.0">
                        <c:v>0.0256944444444444</c:v>
                      </c:pt>
                      <c:pt idx="37" c:formatCode="mm:ss.0">
                        <c:v>0.0263888888888889</c:v>
                      </c:pt>
                      <c:pt idx="38" c:formatCode="mm:ss.0">
                        <c:v>0.0270833333333333</c:v>
                      </c:pt>
                      <c:pt idx="39" c:formatCode="mm:ss.0">
                        <c:v>0.0277777777777778</c:v>
                      </c:pt>
                      <c:pt idx="40" c:formatCode="mm:ss.0">
                        <c:v>0.0284722222222222</c:v>
                      </c:pt>
                      <c:pt idx="41" c:formatCode="mm:ss.0">
                        <c:v>0.0291666666666667</c:v>
                      </c:pt>
                      <c:pt idx="42" c:formatCode="mm:ss.0">
                        <c:v>0.0298611111111111</c:v>
                      </c:pt>
                      <c:pt idx="43" c:formatCode="mm:ss.0">
                        <c:v>0.0305555555555556</c:v>
                      </c:pt>
                      <c:pt idx="44" c:formatCode="mm:ss.0">
                        <c:v>0.03125</c:v>
                      </c:pt>
                      <c:pt idx="45" c:formatCode="mm:ss.0">
                        <c:v>0.0319444444444444</c:v>
                      </c:pt>
                      <c:pt idx="46" c:formatCode="mm:ss.0">
                        <c:v>0.0326388888888889</c:v>
                      </c:pt>
                      <c:pt idx="47" c:formatCode="mm:ss.0">
                        <c:v>0.0333333333333333</c:v>
                      </c:pt>
                      <c:pt idx="48" c:formatCode="mm:ss.0">
                        <c:v>0.0340277777777778</c:v>
                      </c:pt>
                      <c:pt idx="49" c:formatCode="mm:ss.0">
                        <c:v>0.0347222222222222</c:v>
                      </c:pt>
                      <c:pt idx="50" c:formatCode="mm:ss.0">
                        <c:v>0.0354166666666667</c:v>
                      </c:pt>
                      <c:pt idx="51" c:formatCode="mm:ss.0">
                        <c:v>0.0361111111111111</c:v>
                      </c:pt>
                      <c:pt idx="52" c:formatCode="mm:ss.0">
                        <c:v>0.0368055555555556</c:v>
                      </c:pt>
                      <c:pt idx="53" c:formatCode="mm:ss.0">
                        <c:v>0.0375</c:v>
                      </c:pt>
                      <c:pt idx="54" c:formatCode="mm:ss.0">
                        <c:v>0.0381944444444444</c:v>
                      </c:pt>
                      <c:pt idx="55" c:formatCode="mm:ss.0">
                        <c:v>0.0388888888888889</c:v>
                      </c:pt>
                      <c:pt idx="56" c:formatCode="mm:ss.0">
                        <c:v>0.0395833333333333</c:v>
                      </c:pt>
                      <c:pt idx="57" c:formatCode="mm:ss.0">
                        <c:v>0.0402777777777778</c:v>
                      </c:pt>
                      <c:pt idx="58" c:formatCode="mm:ss.0">
                        <c:v>0.0409722222222222</c:v>
                      </c:pt>
                      <c:pt idx="59" c:formatCode="mm:ss.0">
                        <c:v>0</c:v>
                      </c:pt>
                      <c:pt idx="60" c:formatCode="mm:ss.0">
                        <c:v>0.000694444444444444</c:v>
                      </c:pt>
                      <c:pt idx="61" c:formatCode="mm:ss.0">
                        <c:v>0.00138888888888889</c:v>
                      </c:pt>
                      <c:pt idx="62" c:formatCode="mm:ss.0">
                        <c:v>0.00208333333333333</c:v>
                      </c:pt>
                      <c:pt idx="63" c:formatCode="mm:ss.0">
                        <c:v>0.00277777777777778</c:v>
                      </c:pt>
                      <c:pt idx="64" c:formatCode="mm:ss.0">
                        <c:v>0.00347222222222222</c:v>
                      </c:pt>
                      <c:pt idx="65" c:formatCode="mm:ss.0">
                        <c:v>0.00416666666666667</c:v>
                      </c:pt>
                      <c:pt idx="66" c:formatCode="mm:ss.0">
                        <c:v>0.00486111111111111</c:v>
                      </c:pt>
                      <c:pt idx="67" c:formatCode="mm:ss.0">
                        <c:v>0.00555555555555556</c:v>
                      </c:pt>
                      <c:pt idx="68" c:formatCode="mm:ss.0">
                        <c:v>0.00625</c:v>
                      </c:pt>
                      <c:pt idx="69" c:formatCode="mm:ss.0">
                        <c:v>0.00694444444444444</c:v>
                      </c:pt>
                      <c:pt idx="70" c:formatCode="mm:ss.0">
                        <c:v>0.00763888888888889</c:v>
                      </c:pt>
                      <c:pt idx="71" c:formatCode="mm:ss.0">
                        <c:v>0.00833333333333333</c:v>
                      </c:pt>
                      <c:pt idx="72" c:formatCode="mm:ss.0">
                        <c:v>0.00902777777777778</c:v>
                      </c:pt>
                      <c:pt idx="73" c:formatCode="mm:ss.0">
                        <c:v>0.00972222222222222</c:v>
                      </c:pt>
                      <c:pt idx="74" c:formatCode="mm:ss.0">
                        <c:v>0.0104166666666667</c:v>
                      </c:pt>
                      <c:pt idx="75" c:formatCode="mm:ss.0">
                        <c:v>0.0111111111111111</c:v>
                      </c:pt>
                      <c:pt idx="76" c:formatCode="mm:ss.0">
                        <c:v>0.0118055555555556</c:v>
                      </c:pt>
                      <c:pt idx="77" c:formatCode="mm:ss.0">
                        <c:v>0.0125</c:v>
                      </c:pt>
                      <c:pt idx="78" c:formatCode="mm:ss.0">
                        <c:v>0.0131944444444444</c:v>
                      </c:pt>
                      <c:pt idx="79" c:formatCode="mm:ss.0">
                        <c:v>0.0138888888888889</c:v>
                      </c:pt>
                      <c:pt idx="80" c:formatCode="mm:ss.0">
                        <c:v>0.0145833333333333</c:v>
                      </c:pt>
                      <c:pt idx="81" c:formatCode="mm:ss.0">
                        <c:v>0.0152777777777778</c:v>
                      </c:pt>
                      <c:pt idx="82" c:formatCode="mm:ss.0">
                        <c:v>0.0159722222222222</c:v>
                      </c:pt>
                      <c:pt idx="83" c:formatCode="mm:ss.0">
                        <c:v>0.0166666666666667</c:v>
                      </c:pt>
                      <c:pt idx="84" c:formatCode="mm:ss.0">
                        <c:v>0.0173611111111111</c:v>
                      </c:pt>
                      <c:pt idx="85" c:formatCode="mm:ss.0">
                        <c:v>0.0180555555555556</c:v>
                      </c:pt>
                      <c:pt idx="86" c:formatCode="mm:ss.0">
                        <c:v>0.01875</c:v>
                      </c:pt>
                      <c:pt idx="87" c:formatCode="mm:ss.0">
                        <c:v>0.0194444444444444</c:v>
                      </c:pt>
                      <c:pt idx="88" c:formatCode="mm:ss.0">
                        <c:v>0.0201388888888889</c:v>
                      </c:pt>
                      <c:pt idx="89" c:formatCode="mm:ss.0">
                        <c:v>0.0208333333333333</c:v>
                      </c:pt>
                      <c:pt idx="90" c:formatCode="mm:ss.0">
                        <c:v>0.0215277777777778</c:v>
                      </c:pt>
                      <c:pt idx="91" c:formatCode="mm:ss.0">
                        <c:v>0.0222222222222222</c:v>
                      </c:pt>
                      <c:pt idx="92" c:formatCode="mm:ss.0">
                        <c:v>0.0229166666666667</c:v>
                      </c:pt>
                      <c:pt idx="93" c:formatCode="mm:ss.0">
                        <c:v>0.0236111111111111</c:v>
                      </c:pt>
                      <c:pt idx="94" c:formatCode="mm:ss.0">
                        <c:v>0.0243055555555556</c:v>
                      </c:pt>
                      <c:pt idx="95" c:formatCode="mm:ss.0">
                        <c:v>0.025</c:v>
                      </c:pt>
                      <c:pt idx="96" c:formatCode="mm:ss.0">
                        <c:v>0.0256944444444444</c:v>
                      </c:pt>
                      <c:pt idx="97" c:formatCode="mm:ss.0">
                        <c:v>0.0263888888888889</c:v>
                      </c:pt>
                      <c:pt idx="98" c:formatCode="mm:ss.0">
                        <c:v>0.0270833333333333</c:v>
                      </c:pt>
                      <c:pt idx="99" c:formatCode="mm:ss.0">
                        <c:v>0.0277777777777778</c:v>
                      </c:pt>
                      <c:pt idx="100" c:formatCode="mm:ss.0">
                        <c:v>0.0284722222222222</c:v>
                      </c:pt>
                      <c:pt idx="101" c:formatCode="mm:ss.0">
                        <c:v>0.0291666666666667</c:v>
                      </c:pt>
                      <c:pt idx="102" c:formatCode="mm:ss.0">
                        <c:v>0.0298611111111111</c:v>
                      </c:pt>
                      <c:pt idx="103" c:formatCode="mm:ss.0">
                        <c:v>0.0305555555555556</c:v>
                      </c:pt>
                      <c:pt idx="104" c:formatCode="mm:ss.0">
                        <c:v>0.03125</c:v>
                      </c:pt>
                      <c:pt idx="105" c:formatCode="mm:ss.0">
                        <c:v>0.0319444444444444</c:v>
                      </c:pt>
                      <c:pt idx="106" c:formatCode="mm:ss.0">
                        <c:v>0.0326388888888889</c:v>
                      </c:pt>
                      <c:pt idx="107" c:formatCode="mm:ss.0">
                        <c:v>0.0333333333333333</c:v>
                      </c:pt>
                      <c:pt idx="108" c:formatCode="mm:ss.0">
                        <c:v>0.0340277777777778</c:v>
                      </c:pt>
                      <c:pt idx="109" c:formatCode="mm:ss.0">
                        <c:v>0.0347222222222222</c:v>
                      </c:pt>
                      <c:pt idx="110" c:formatCode="mm:ss.0">
                        <c:v>0.0354166666666667</c:v>
                      </c:pt>
                      <c:pt idx="111" c:formatCode="mm:ss.0">
                        <c:v>0.0361111111111111</c:v>
                      </c:pt>
                      <c:pt idx="112" c:formatCode="mm:ss.0">
                        <c:v>0.0368055555555556</c:v>
                      </c:pt>
                      <c:pt idx="113" c:formatCode="mm:ss.0">
                        <c:v>0.0375</c:v>
                      </c:pt>
                      <c:pt idx="114" c:formatCode="mm:ss.0">
                        <c:v>0.0381944444444444</c:v>
                      </c:pt>
                      <c:pt idx="115" c:formatCode="mm:ss.0">
                        <c:v>0.0388888888888889</c:v>
                      </c:pt>
                      <c:pt idx="116" c:formatCode="mm:ss.0">
                        <c:v>0.0395833333333333</c:v>
                      </c:pt>
                      <c:pt idx="117" c:formatCode="mm:ss.0">
                        <c:v>0.0402777777777778</c:v>
                      </c:pt>
                      <c:pt idx="118" c:formatCode="mm:ss.0">
                        <c:v>0.0409722222222222</c:v>
                      </c:pt>
                    </c:numCache>
                  </c:numRef>
                </c:cat>
                <c:val>
                  <c:numRef>
                    <c:extLst>
                      <c:ext uri="{02D57815-91ED-43cb-92C2-25804820EDAC}">
                        <c15:formulaRef>
                          <c15:sqref>{2.68182828261036e+16,3.03934785003247e+16,1.93569705929217e+16,2.22653248879485e+16,1.92902414461177e+16,2.39251234028108e+16,2.028764440371e+16,3.22273629229958e+16,3.30922463190124e+16,4.34795711326805e+16,2.9434098563106e+16,1.43417555591062e+16,2.55722460991764e+16,1.98316560340651e+16,3.28049469247968e+16,2.82432235877594e+16,2.59679866746504e+16,1.90179535767786e+16,1.62111103642791e+16,1.22832993839352e+16,1.41238490697928e+16,1.13421760805019e+16,1.30512643359685e+16,1.58010121883664e+16,1.55978998866421e+16,1.46115274695277e+16,1.99517544395525e+16,2.08480935691175e+16,3.02765858476388e+16,3.39020345000332e+16,2.93488780320793e+16,3.29440016675452e+16,2.59215206288881e+16,2.3441250859061e+16,1.40285759693188e+16,1.66640401653825e+16,2.75038969757195e+16,2.20231100429893e+16,3.13398890363603e+16,2.60400100239849e+16,2.65285963662268e+16,2.93686020041419e+16,1.40092121503984e+16,1.68625894684139e+16,2.88440440018368e+16,2.74894273945463e+16,2.3451355410215e+16,2.40685753518313e+16,2.67951649587798e+16,4.10790999092545e+16,2.53217652220402e+16,1.1859780230826e+16,2.3539612766503e+16,1.48613879913657e+16,2.27441493037837e+16,2.21657834224782e+16,1.66816399895696e+16,1.47723355965652e+16,3.07266782025016e+16,1.65659691896843e+16,1.59239117339198e+16,1.1303796839963e+16,1.02265401325832e+16,2.13236773239215e+16,1.88053150598455e+16,1.58981901928466e+16,1.53193468843697e+16,1.57951787281418e+16,1.81896444125521e+16,1.9949326760072e+16,1.88960369940596e+16,2.30084080165195e+16,1.2912570094933e+16,1.46699620591273e+16,1.58526233296721e+16,1.75917479193925e+16,1.50061298611463e+16,2.22367616647655e+16,1.35652932027752e+16,1.37560823429928e+16,1.00128522439177e+16,1.53288905573641e+16,2.71703354631807e+16,1.8107649544196e+16,1.95601460301917e+16,2.31242639360993e+16,2.87807572525434e+16,2.66856020195283e+16,2.44508993444778e+16,2.92083382291624e+16,2.08227346132325e+16,2.68833494284888e+16,2.00183838686589e+16,1.81978160073983e+16,1.76647703575175e+16,1.45443831516648e+16,1.33238969709099e+16,1.98458814402374e+16,2.46097497527571e+16,9419053030438490,1.15541707914485e+16,1.61249112098424e+16,2.6844711213737e+16,2.43444642835361e+16,2.32384156024565e+16,1.55609864013333e+16,2.49299928749439e+16,1.59553428470396e+16,1.47910998798872e+16,1.45426984355119e+16,1.76179800706253e+16,1.00494381005869e+16,7959005555808010,1.84893166145276e+16,1.54157527430131e+16,1.28752436972485e+16,8541142391388480,1.45279019632008e+16,2.39867401961793e+16}</c15:sqref>
                        </c15:formulaRef>
                      </c:ext>
                    </c:extLst>
                    <c:numCache>
                      <c:formatCode>General</c:formatCode>
                      <c:ptCount val="119"/>
                      <c:pt idx="0">
                        <c:v>2.68182828261036e+16</c:v>
                      </c:pt>
                      <c:pt idx="1">
                        <c:v>3.03934785003247e+16</c:v>
                      </c:pt>
                      <c:pt idx="2">
                        <c:v>1.93569705929217e+16</c:v>
                      </c:pt>
                      <c:pt idx="3">
                        <c:v>2.22653248879485e+16</c:v>
                      </c:pt>
                      <c:pt idx="4">
                        <c:v>1.92902414461177e+16</c:v>
                      </c:pt>
                      <c:pt idx="5">
                        <c:v>2.39251234028108e+16</c:v>
                      </c:pt>
                      <c:pt idx="6">
                        <c:v>2.028764440371e+16</c:v>
                      </c:pt>
                      <c:pt idx="7">
                        <c:v>3.22273629229958e+16</c:v>
                      </c:pt>
                      <c:pt idx="8">
                        <c:v>3.30922463190124e+16</c:v>
                      </c:pt>
                      <c:pt idx="9">
                        <c:v>4.34795711326805e+16</c:v>
                      </c:pt>
                      <c:pt idx="10">
                        <c:v>2.9434098563106e+16</c:v>
                      </c:pt>
                      <c:pt idx="11">
                        <c:v>1.43417555591062e+16</c:v>
                      </c:pt>
                      <c:pt idx="12">
                        <c:v>2.55722460991764e+16</c:v>
                      </c:pt>
                      <c:pt idx="13">
                        <c:v>1.98316560340651e+16</c:v>
                      </c:pt>
                      <c:pt idx="14">
                        <c:v>3.28049469247968e+16</c:v>
                      </c:pt>
                      <c:pt idx="15">
                        <c:v>2.82432235877594e+16</c:v>
                      </c:pt>
                      <c:pt idx="16">
                        <c:v>2.59679866746504e+16</c:v>
                      </c:pt>
                      <c:pt idx="17">
                        <c:v>1.90179535767786e+16</c:v>
                      </c:pt>
                      <c:pt idx="18">
                        <c:v>1.62111103642791e+16</c:v>
                      </c:pt>
                      <c:pt idx="19">
                        <c:v>1.22832993839352e+16</c:v>
                      </c:pt>
                      <c:pt idx="20">
                        <c:v>1.41238490697928e+16</c:v>
                      </c:pt>
                      <c:pt idx="21">
                        <c:v>1.13421760805019e+16</c:v>
                      </c:pt>
                      <c:pt idx="22">
                        <c:v>1.30512643359685e+16</c:v>
                      </c:pt>
                      <c:pt idx="23">
                        <c:v>1.58010121883664e+16</c:v>
                      </c:pt>
                      <c:pt idx="24">
                        <c:v>1.55978998866421e+16</c:v>
                      </c:pt>
                      <c:pt idx="25">
                        <c:v>1.46115274695277e+16</c:v>
                      </c:pt>
                      <c:pt idx="26">
                        <c:v>1.99517544395525e+16</c:v>
                      </c:pt>
                      <c:pt idx="27">
                        <c:v>2.08480935691175e+16</c:v>
                      </c:pt>
                      <c:pt idx="28">
                        <c:v>3.02765858476388e+16</c:v>
                      </c:pt>
                      <c:pt idx="29">
                        <c:v>3.39020345000332e+16</c:v>
                      </c:pt>
                      <c:pt idx="30">
                        <c:v>2.93488780320793e+16</c:v>
                      </c:pt>
                      <c:pt idx="31">
                        <c:v>3.29440016675452e+16</c:v>
                      </c:pt>
                      <c:pt idx="32">
                        <c:v>2.59215206288881e+16</c:v>
                      </c:pt>
                      <c:pt idx="33">
                        <c:v>2.3441250859061e+16</c:v>
                      </c:pt>
                      <c:pt idx="34">
                        <c:v>1.40285759693188e+16</c:v>
                      </c:pt>
                      <c:pt idx="35">
                        <c:v>1.66640401653825e+16</c:v>
                      </c:pt>
                      <c:pt idx="36">
                        <c:v>2.75038969757195e+16</c:v>
                      </c:pt>
                      <c:pt idx="37">
                        <c:v>2.20231100429893e+16</c:v>
                      </c:pt>
                      <c:pt idx="38">
                        <c:v>3.13398890363603e+16</c:v>
                      </c:pt>
                      <c:pt idx="39">
                        <c:v>2.60400100239849e+16</c:v>
                      </c:pt>
                      <c:pt idx="40">
                        <c:v>2.65285963662268e+16</c:v>
                      </c:pt>
                      <c:pt idx="41">
                        <c:v>2.93686020041419e+16</c:v>
                      </c:pt>
                      <c:pt idx="42">
                        <c:v>1.40092121503984e+16</c:v>
                      </c:pt>
                      <c:pt idx="43">
                        <c:v>1.68625894684139e+16</c:v>
                      </c:pt>
                      <c:pt idx="44">
                        <c:v>2.88440440018368e+16</c:v>
                      </c:pt>
                      <c:pt idx="45">
                        <c:v>2.74894273945463e+16</c:v>
                      </c:pt>
                      <c:pt idx="46">
                        <c:v>2.3451355410215e+16</c:v>
                      </c:pt>
                      <c:pt idx="47">
                        <c:v>2.40685753518313e+16</c:v>
                      </c:pt>
                      <c:pt idx="48">
                        <c:v>2.67951649587798e+16</c:v>
                      </c:pt>
                      <c:pt idx="49">
                        <c:v>4.10790999092545e+16</c:v>
                      </c:pt>
                      <c:pt idx="50">
                        <c:v>2.53217652220402e+16</c:v>
                      </c:pt>
                      <c:pt idx="51">
                        <c:v>1.1859780230826e+16</c:v>
                      </c:pt>
                      <c:pt idx="52">
                        <c:v>2.3539612766503e+16</c:v>
                      </c:pt>
                      <c:pt idx="53">
                        <c:v>1.48613879913657e+16</c:v>
                      </c:pt>
                      <c:pt idx="54">
                        <c:v>2.27441493037837e+16</c:v>
                      </c:pt>
                      <c:pt idx="55">
                        <c:v>2.21657834224782e+16</c:v>
                      </c:pt>
                      <c:pt idx="56">
                        <c:v>1.66816399895696e+16</c:v>
                      </c:pt>
                      <c:pt idx="57">
                        <c:v>1.47723355965652e+16</c:v>
                      </c:pt>
                      <c:pt idx="58">
                        <c:v>3.07266782025016e+16</c:v>
                      </c:pt>
                      <c:pt idx="59">
                        <c:v>1.65659691896843e+16</c:v>
                      </c:pt>
                      <c:pt idx="60">
                        <c:v>1.59239117339198e+16</c:v>
                      </c:pt>
                      <c:pt idx="61">
                        <c:v>1.1303796839963e+16</c:v>
                      </c:pt>
                      <c:pt idx="62">
                        <c:v>1.02265401325832e+16</c:v>
                      </c:pt>
                      <c:pt idx="63">
                        <c:v>2.13236773239215e+16</c:v>
                      </c:pt>
                      <c:pt idx="64">
                        <c:v>1.88053150598455e+16</c:v>
                      </c:pt>
                      <c:pt idx="65">
                        <c:v>1.58981901928466e+16</c:v>
                      </c:pt>
                      <c:pt idx="66">
                        <c:v>1.53193468843697e+16</c:v>
                      </c:pt>
                      <c:pt idx="67">
                        <c:v>1.57951787281418e+16</c:v>
                      </c:pt>
                      <c:pt idx="68">
                        <c:v>1.81896444125521e+16</c:v>
                      </c:pt>
                      <c:pt idx="69">
                        <c:v>1.9949326760072e+16</c:v>
                      </c:pt>
                      <c:pt idx="70">
                        <c:v>1.88960369940596e+16</c:v>
                      </c:pt>
                      <c:pt idx="71">
                        <c:v>2.30084080165195e+16</c:v>
                      </c:pt>
                      <c:pt idx="72">
                        <c:v>1.2912570094933e+16</c:v>
                      </c:pt>
                      <c:pt idx="73">
                        <c:v>1.46699620591273e+16</c:v>
                      </c:pt>
                      <c:pt idx="74">
                        <c:v>1.58526233296721e+16</c:v>
                      </c:pt>
                      <c:pt idx="75">
                        <c:v>1.75917479193925e+16</c:v>
                      </c:pt>
                      <c:pt idx="76">
                        <c:v>1.50061298611463e+16</c:v>
                      </c:pt>
                      <c:pt idx="77">
                        <c:v>2.22367616647655e+16</c:v>
                      </c:pt>
                      <c:pt idx="78">
                        <c:v>1.35652932027752e+16</c:v>
                      </c:pt>
                      <c:pt idx="79">
                        <c:v>1.37560823429928e+16</c:v>
                      </c:pt>
                      <c:pt idx="80">
                        <c:v>1.00128522439177e+16</c:v>
                      </c:pt>
                      <c:pt idx="81">
                        <c:v>1.53288905573641e+16</c:v>
                      </c:pt>
                      <c:pt idx="82">
                        <c:v>2.71703354631807e+16</c:v>
                      </c:pt>
                      <c:pt idx="83">
                        <c:v>1.8107649544196e+16</c:v>
                      </c:pt>
                      <c:pt idx="84">
                        <c:v>1.95601460301917e+16</c:v>
                      </c:pt>
                      <c:pt idx="85">
                        <c:v>2.31242639360993e+16</c:v>
                      </c:pt>
                      <c:pt idx="86">
                        <c:v>2.87807572525434e+16</c:v>
                      </c:pt>
                      <c:pt idx="87">
                        <c:v>2.66856020195283e+16</c:v>
                      </c:pt>
                      <c:pt idx="88">
                        <c:v>2.44508993444778e+16</c:v>
                      </c:pt>
                      <c:pt idx="89">
                        <c:v>2.92083382291624e+16</c:v>
                      </c:pt>
                      <c:pt idx="90">
                        <c:v>2.08227346132325e+16</c:v>
                      </c:pt>
                      <c:pt idx="91">
                        <c:v>2.68833494284888e+16</c:v>
                      </c:pt>
                      <c:pt idx="92">
                        <c:v>2.00183838686589e+16</c:v>
                      </c:pt>
                      <c:pt idx="93">
                        <c:v>1.81978160073983e+16</c:v>
                      </c:pt>
                      <c:pt idx="94">
                        <c:v>1.76647703575175e+16</c:v>
                      </c:pt>
                      <c:pt idx="95">
                        <c:v>1.45443831516648e+16</c:v>
                      </c:pt>
                      <c:pt idx="96">
                        <c:v>1.33238969709099e+16</c:v>
                      </c:pt>
                      <c:pt idx="97">
                        <c:v>1.98458814402374e+16</c:v>
                      </c:pt>
                      <c:pt idx="98">
                        <c:v>2.46097497527571e+16</c:v>
                      </c:pt>
                      <c:pt idx="99">
                        <c:v>9419053030438490</c:v>
                      </c:pt>
                      <c:pt idx="100">
                        <c:v>1.15541707914485e+16</c:v>
                      </c:pt>
                      <c:pt idx="101">
                        <c:v>1.61249112098424e+16</c:v>
                      </c:pt>
                      <c:pt idx="102">
                        <c:v>2.6844711213737e+16</c:v>
                      </c:pt>
                      <c:pt idx="103">
                        <c:v>2.43444642835361e+16</c:v>
                      </c:pt>
                      <c:pt idx="104">
                        <c:v>2.32384156024565e+16</c:v>
                      </c:pt>
                      <c:pt idx="105">
                        <c:v>1.55609864013333e+16</c:v>
                      </c:pt>
                      <c:pt idx="106">
                        <c:v>2.49299928749439e+16</c:v>
                      </c:pt>
                      <c:pt idx="107">
                        <c:v>1.59553428470396e+16</c:v>
                      </c:pt>
                      <c:pt idx="108">
                        <c:v>1.47910998798872e+16</c:v>
                      </c:pt>
                      <c:pt idx="109">
                        <c:v>1.45426984355119e+16</c:v>
                      </c:pt>
                      <c:pt idx="110">
                        <c:v>1.76179800706253e+16</c:v>
                      </c:pt>
                      <c:pt idx="111">
                        <c:v>1.00494381005869e+16</c:v>
                      </c:pt>
                      <c:pt idx="112">
                        <c:v>7959005555808010</c:v>
                      </c:pt>
                      <c:pt idx="113">
                        <c:v>1.84893166145276e+16</c:v>
                      </c:pt>
                      <c:pt idx="114">
                        <c:v>1.54157527430131e+16</c:v>
                      </c:pt>
                      <c:pt idx="115">
                        <c:v>1.28752436972485e+16</c:v>
                      </c:pt>
                      <c:pt idx="116">
                        <c:v>8541142391388480</c:v>
                      </c:pt>
                      <c:pt idx="117">
                        <c:v>1.45279019632008e+16</c:v>
                      </c:pt>
                      <c:pt idx="118">
                        <c:v>2.39867401961793e+16</c:v>
                      </c:pt>
                    </c:numCache>
                  </c:numRef>
                </c:val>
                <c:smooth val="0"/>
              </c15:ser>
            </c15:filteredLineSeries>
            <c15:filteredLineSeries>
              <c15:ser>
                <c:idx val="1"/>
                <c:order val="1"/>
                <c:tx>
                  <c:strRef>
                    <c:extLst>
                      <c:ext uri="{02D57815-91ED-43cb-92C2-25804820EDAC}">
                        <c15:formulaRef>
                          <c15:sqref>AY227V_var.csv!$C$1</c15:sqref>
                        </c15:formulaRef>
                      </c:ext>
                    </c:extLst>
                    <c:strCache>
                      <c:ptCount val="1"/>
                      <c:pt idx="0">
                        <c:v>AY227V_write</c:v>
                      </c:pt>
                    </c:strCache>
                  </c:strRef>
                </c:tx>
                <c:spPr>
                  <a:ln w="28575" cap="rnd">
                    <a:solidFill>
                      <a:schemeClr val="accent2"/>
                    </a:solidFill>
                    <a:round/>
                  </a:ln>
                  <a:effectLst/>
                </c:spPr>
                <c:marker>
                  <c:symbol val="none"/>
                </c:marker>
                <c:dLbls>
                  <c:delete val="1"/>
                </c:dLbls>
                <c:cat>
                  <c:numRef>
                    <c:extLst>
                      <c:ext uri="{02D57815-91ED-43cb-92C2-25804820EDAC}">
                        <c15:fullRef>
                          <c15:sqref/>
                        </c15:fullRef>
                        <c15:formulaRef>
                          <c15:sqref>AY227V_var.csv!$A$2:$A$120</c15:sqref>
                        </c15:formulaRef>
                      </c:ext>
                    </c:extLst>
                    <c:numCache>
                      <c:formatCode>mm:ss.0</c:formatCode>
                      <c:ptCount val="119"/>
                      <c:pt idx="0" c:formatCode="mm:ss.0">
                        <c:v>0.000694444444444444</c:v>
                      </c:pt>
                      <c:pt idx="1" c:formatCode="mm:ss.0">
                        <c:v>0.00138888888888889</c:v>
                      </c:pt>
                      <c:pt idx="2" c:formatCode="mm:ss.0">
                        <c:v>0.00208333333333333</c:v>
                      </c:pt>
                      <c:pt idx="3" c:formatCode="mm:ss.0">
                        <c:v>0.00277777777777778</c:v>
                      </c:pt>
                      <c:pt idx="4" c:formatCode="mm:ss.0">
                        <c:v>0.00347222222222222</c:v>
                      </c:pt>
                      <c:pt idx="5" c:formatCode="mm:ss.0">
                        <c:v>0.00416666666666667</c:v>
                      </c:pt>
                      <c:pt idx="6" c:formatCode="mm:ss.0">
                        <c:v>0.00486111111111111</c:v>
                      </c:pt>
                      <c:pt idx="7" c:formatCode="mm:ss.0">
                        <c:v>0.00555555555555556</c:v>
                      </c:pt>
                      <c:pt idx="8" c:formatCode="mm:ss.0">
                        <c:v>0.00625</c:v>
                      </c:pt>
                      <c:pt idx="9" c:formatCode="mm:ss.0">
                        <c:v>0.00694444444444444</c:v>
                      </c:pt>
                      <c:pt idx="10" c:formatCode="mm:ss.0">
                        <c:v>0.00763888888888889</c:v>
                      </c:pt>
                      <c:pt idx="11" c:formatCode="mm:ss.0">
                        <c:v>0.00833333333333333</c:v>
                      </c:pt>
                      <c:pt idx="12" c:formatCode="mm:ss.0">
                        <c:v>0.00902777777777778</c:v>
                      </c:pt>
                      <c:pt idx="13" c:formatCode="mm:ss.0">
                        <c:v>0.00972222222222222</c:v>
                      </c:pt>
                      <c:pt idx="14" c:formatCode="mm:ss.0">
                        <c:v>0.0104166666666667</c:v>
                      </c:pt>
                      <c:pt idx="15" c:formatCode="mm:ss.0">
                        <c:v>0.0111111111111111</c:v>
                      </c:pt>
                      <c:pt idx="16" c:formatCode="mm:ss.0">
                        <c:v>0.0118055555555556</c:v>
                      </c:pt>
                      <c:pt idx="17" c:formatCode="mm:ss.0">
                        <c:v>0.0125</c:v>
                      </c:pt>
                      <c:pt idx="18" c:formatCode="mm:ss.0">
                        <c:v>0.0131944444444444</c:v>
                      </c:pt>
                      <c:pt idx="19" c:formatCode="mm:ss.0">
                        <c:v>0.0138888888888889</c:v>
                      </c:pt>
                      <c:pt idx="20" c:formatCode="mm:ss.0">
                        <c:v>0.0145833333333333</c:v>
                      </c:pt>
                      <c:pt idx="21" c:formatCode="mm:ss.0">
                        <c:v>0.0152777777777778</c:v>
                      </c:pt>
                      <c:pt idx="22" c:formatCode="mm:ss.0">
                        <c:v>0.0159722222222222</c:v>
                      </c:pt>
                      <c:pt idx="23" c:formatCode="mm:ss.0">
                        <c:v>0.0166666666666667</c:v>
                      </c:pt>
                      <c:pt idx="24" c:formatCode="mm:ss.0">
                        <c:v>0.0173611111111111</c:v>
                      </c:pt>
                      <c:pt idx="25" c:formatCode="mm:ss.0">
                        <c:v>0.0180555555555556</c:v>
                      </c:pt>
                      <c:pt idx="26" c:formatCode="mm:ss.0">
                        <c:v>0.01875</c:v>
                      </c:pt>
                      <c:pt idx="27" c:formatCode="mm:ss.0">
                        <c:v>0.0194444444444444</c:v>
                      </c:pt>
                      <c:pt idx="28" c:formatCode="mm:ss.0">
                        <c:v>0.0201388888888889</c:v>
                      </c:pt>
                      <c:pt idx="29" c:formatCode="mm:ss.0">
                        <c:v>0.0208333333333333</c:v>
                      </c:pt>
                      <c:pt idx="30" c:formatCode="mm:ss.0">
                        <c:v>0.0215277777777778</c:v>
                      </c:pt>
                      <c:pt idx="31" c:formatCode="mm:ss.0">
                        <c:v>0.0222222222222222</c:v>
                      </c:pt>
                      <c:pt idx="32" c:formatCode="mm:ss.0">
                        <c:v>0.0229166666666667</c:v>
                      </c:pt>
                      <c:pt idx="33" c:formatCode="mm:ss.0">
                        <c:v>0.0236111111111111</c:v>
                      </c:pt>
                      <c:pt idx="34" c:formatCode="mm:ss.0">
                        <c:v>0.0243055555555556</c:v>
                      </c:pt>
                      <c:pt idx="35" c:formatCode="mm:ss.0">
                        <c:v>0.025</c:v>
                      </c:pt>
                      <c:pt idx="36" c:formatCode="mm:ss.0">
                        <c:v>0.0256944444444444</c:v>
                      </c:pt>
                      <c:pt idx="37" c:formatCode="mm:ss.0">
                        <c:v>0.0263888888888889</c:v>
                      </c:pt>
                      <c:pt idx="38" c:formatCode="mm:ss.0">
                        <c:v>0.0270833333333333</c:v>
                      </c:pt>
                      <c:pt idx="39" c:formatCode="mm:ss.0">
                        <c:v>0.0277777777777778</c:v>
                      </c:pt>
                      <c:pt idx="40" c:formatCode="mm:ss.0">
                        <c:v>0.0284722222222222</c:v>
                      </c:pt>
                      <c:pt idx="41" c:formatCode="mm:ss.0">
                        <c:v>0.0291666666666667</c:v>
                      </c:pt>
                      <c:pt idx="42" c:formatCode="mm:ss.0">
                        <c:v>0.0298611111111111</c:v>
                      </c:pt>
                      <c:pt idx="43" c:formatCode="mm:ss.0">
                        <c:v>0.0305555555555556</c:v>
                      </c:pt>
                      <c:pt idx="44" c:formatCode="mm:ss.0">
                        <c:v>0.03125</c:v>
                      </c:pt>
                      <c:pt idx="45" c:formatCode="mm:ss.0">
                        <c:v>0.0319444444444444</c:v>
                      </c:pt>
                      <c:pt idx="46" c:formatCode="mm:ss.0">
                        <c:v>0.0326388888888889</c:v>
                      </c:pt>
                      <c:pt idx="47" c:formatCode="mm:ss.0">
                        <c:v>0.0333333333333333</c:v>
                      </c:pt>
                      <c:pt idx="48" c:formatCode="mm:ss.0">
                        <c:v>0.0340277777777778</c:v>
                      </c:pt>
                      <c:pt idx="49" c:formatCode="mm:ss.0">
                        <c:v>0.0347222222222222</c:v>
                      </c:pt>
                      <c:pt idx="50" c:formatCode="mm:ss.0">
                        <c:v>0.0354166666666667</c:v>
                      </c:pt>
                      <c:pt idx="51" c:formatCode="mm:ss.0">
                        <c:v>0.0361111111111111</c:v>
                      </c:pt>
                      <c:pt idx="52" c:formatCode="mm:ss.0">
                        <c:v>0.0368055555555556</c:v>
                      </c:pt>
                      <c:pt idx="53" c:formatCode="mm:ss.0">
                        <c:v>0.0375</c:v>
                      </c:pt>
                      <c:pt idx="54" c:formatCode="mm:ss.0">
                        <c:v>0.0381944444444444</c:v>
                      </c:pt>
                      <c:pt idx="55" c:formatCode="mm:ss.0">
                        <c:v>0.0388888888888889</c:v>
                      </c:pt>
                      <c:pt idx="56" c:formatCode="mm:ss.0">
                        <c:v>0.0395833333333333</c:v>
                      </c:pt>
                      <c:pt idx="57" c:formatCode="mm:ss.0">
                        <c:v>0.0402777777777778</c:v>
                      </c:pt>
                      <c:pt idx="58" c:formatCode="mm:ss.0">
                        <c:v>0.0409722222222222</c:v>
                      </c:pt>
                      <c:pt idx="59" c:formatCode="mm:ss.0">
                        <c:v>0</c:v>
                      </c:pt>
                      <c:pt idx="60" c:formatCode="mm:ss.0">
                        <c:v>0.000694444444444444</c:v>
                      </c:pt>
                      <c:pt idx="61" c:formatCode="mm:ss.0">
                        <c:v>0.00138888888888889</c:v>
                      </c:pt>
                      <c:pt idx="62" c:formatCode="mm:ss.0">
                        <c:v>0.00208333333333333</c:v>
                      </c:pt>
                      <c:pt idx="63" c:formatCode="mm:ss.0">
                        <c:v>0.00277777777777778</c:v>
                      </c:pt>
                      <c:pt idx="64" c:formatCode="mm:ss.0">
                        <c:v>0.00347222222222222</c:v>
                      </c:pt>
                      <c:pt idx="65" c:formatCode="mm:ss.0">
                        <c:v>0.00416666666666667</c:v>
                      </c:pt>
                      <c:pt idx="66" c:formatCode="mm:ss.0">
                        <c:v>0.00486111111111111</c:v>
                      </c:pt>
                      <c:pt idx="67" c:formatCode="mm:ss.0">
                        <c:v>0.00555555555555556</c:v>
                      </c:pt>
                      <c:pt idx="68" c:formatCode="mm:ss.0">
                        <c:v>0.00625</c:v>
                      </c:pt>
                      <c:pt idx="69" c:formatCode="mm:ss.0">
                        <c:v>0.00694444444444444</c:v>
                      </c:pt>
                      <c:pt idx="70" c:formatCode="mm:ss.0">
                        <c:v>0.00763888888888889</c:v>
                      </c:pt>
                      <c:pt idx="71" c:formatCode="mm:ss.0">
                        <c:v>0.00833333333333333</c:v>
                      </c:pt>
                      <c:pt idx="72" c:formatCode="mm:ss.0">
                        <c:v>0.00902777777777778</c:v>
                      </c:pt>
                      <c:pt idx="73" c:formatCode="mm:ss.0">
                        <c:v>0.00972222222222222</c:v>
                      </c:pt>
                      <c:pt idx="74" c:formatCode="mm:ss.0">
                        <c:v>0.0104166666666667</c:v>
                      </c:pt>
                      <c:pt idx="75" c:formatCode="mm:ss.0">
                        <c:v>0.0111111111111111</c:v>
                      </c:pt>
                      <c:pt idx="76" c:formatCode="mm:ss.0">
                        <c:v>0.0118055555555556</c:v>
                      </c:pt>
                      <c:pt idx="77" c:formatCode="mm:ss.0">
                        <c:v>0.0125</c:v>
                      </c:pt>
                      <c:pt idx="78" c:formatCode="mm:ss.0">
                        <c:v>0.0131944444444444</c:v>
                      </c:pt>
                      <c:pt idx="79" c:formatCode="mm:ss.0">
                        <c:v>0.0138888888888889</c:v>
                      </c:pt>
                      <c:pt idx="80" c:formatCode="mm:ss.0">
                        <c:v>0.0145833333333333</c:v>
                      </c:pt>
                      <c:pt idx="81" c:formatCode="mm:ss.0">
                        <c:v>0.0152777777777778</c:v>
                      </c:pt>
                      <c:pt idx="82" c:formatCode="mm:ss.0">
                        <c:v>0.0159722222222222</c:v>
                      </c:pt>
                      <c:pt idx="83" c:formatCode="mm:ss.0">
                        <c:v>0.0166666666666667</c:v>
                      </c:pt>
                      <c:pt idx="84" c:formatCode="mm:ss.0">
                        <c:v>0.0173611111111111</c:v>
                      </c:pt>
                      <c:pt idx="85" c:formatCode="mm:ss.0">
                        <c:v>0.0180555555555556</c:v>
                      </c:pt>
                      <c:pt idx="86" c:formatCode="mm:ss.0">
                        <c:v>0.01875</c:v>
                      </c:pt>
                      <c:pt idx="87" c:formatCode="mm:ss.0">
                        <c:v>0.0194444444444444</c:v>
                      </c:pt>
                      <c:pt idx="88" c:formatCode="mm:ss.0">
                        <c:v>0.0201388888888889</c:v>
                      </c:pt>
                      <c:pt idx="89" c:formatCode="mm:ss.0">
                        <c:v>0.0208333333333333</c:v>
                      </c:pt>
                      <c:pt idx="90" c:formatCode="mm:ss.0">
                        <c:v>0.0215277777777778</c:v>
                      </c:pt>
                      <c:pt idx="91" c:formatCode="mm:ss.0">
                        <c:v>0.0222222222222222</c:v>
                      </c:pt>
                      <c:pt idx="92" c:formatCode="mm:ss.0">
                        <c:v>0.0229166666666667</c:v>
                      </c:pt>
                      <c:pt idx="93" c:formatCode="mm:ss.0">
                        <c:v>0.0236111111111111</c:v>
                      </c:pt>
                      <c:pt idx="94" c:formatCode="mm:ss.0">
                        <c:v>0.0243055555555556</c:v>
                      </c:pt>
                      <c:pt idx="95" c:formatCode="mm:ss.0">
                        <c:v>0.025</c:v>
                      </c:pt>
                      <c:pt idx="96" c:formatCode="mm:ss.0">
                        <c:v>0.0256944444444444</c:v>
                      </c:pt>
                      <c:pt idx="97" c:formatCode="mm:ss.0">
                        <c:v>0.0263888888888889</c:v>
                      </c:pt>
                      <c:pt idx="98" c:formatCode="mm:ss.0">
                        <c:v>0.0270833333333333</c:v>
                      </c:pt>
                      <c:pt idx="99" c:formatCode="mm:ss.0">
                        <c:v>0.0277777777777778</c:v>
                      </c:pt>
                      <c:pt idx="100" c:formatCode="mm:ss.0">
                        <c:v>0.0284722222222222</c:v>
                      </c:pt>
                      <c:pt idx="101" c:formatCode="mm:ss.0">
                        <c:v>0.0291666666666667</c:v>
                      </c:pt>
                      <c:pt idx="102" c:formatCode="mm:ss.0">
                        <c:v>0.0298611111111111</c:v>
                      </c:pt>
                      <c:pt idx="103" c:formatCode="mm:ss.0">
                        <c:v>0.0305555555555556</c:v>
                      </c:pt>
                      <c:pt idx="104" c:formatCode="mm:ss.0">
                        <c:v>0.03125</c:v>
                      </c:pt>
                      <c:pt idx="105" c:formatCode="mm:ss.0">
                        <c:v>0.0319444444444444</c:v>
                      </c:pt>
                      <c:pt idx="106" c:formatCode="mm:ss.0">
                        <c:v>0.0326388888888889</c:v>
                      </c:pt>
                      <c:pt idx="107" c:formatCode="mm:ss.0">
                        <c:v>0.0333333333333333</c:v>
                      </c:pt>
                      <c:pt idx="108" c:formatCode="mm:ss.0">
                        <c:v>0.0340277777777778</c:v>
                      </c:pt>
                      <c:pt idx="109" c:formatCode="mm:ss.0">
                        <c:v>0.0347222222222222</c:v>
                      </c:pt>
                      <c:pt idx="110" c:formatCode="mm:ss.0">
                        <c:v>0.0354166666666667</c:v>
                      </c:pt>
                      <c:pt idx="111" c:formatCode="mm:ss.0">
                        <c:v>0.0361111111111111</c:v>
                      </c:pt>
                      <c:pt idx="112" c:formatCode="mm:ss.0">
                        <c:v>0.0368055555555556</c:v>
                      </c:pt>
                      <c:pt idx="113" c:formatCode="mm:ss.0">
                        <c:v>0.0375</c:v>
                      </c:pt>
                      <c:pt idx="114" c:formatCode="mm:ss.0">
                        <c:v>0.0381944444444444</c:v>
                      </c:pt>
                      <c:pt idx="115" c:formatCode="mm:ss.0">
                        <c:v>0.0388888888888889</c:v>
                      </c:pt>
                      <c:pt idx="116" c:formatCode="mm:ss.0">
                        <c:v>0.0395833333333333</c:v>
                      </c:pt>
                      <c:pt idx="117" c:formatCode="mm:ss.0">
                        <c:v>0.0402777777777778</c:v>
                      </c:pt>
                      <c:pt idx="118" c:formatCode="mm:ss.0">
                        <c:v>0.0409722222222222</c:v>
                      </c:pt>
                    </c:numCache>
                  </c:numRef>
                </c:cat>
                <c:val>
                  <c:numRef>
                    <c:extLst>
                      <c:ext uri="{02D57815-91ED-43cb-92C2-25804820EDAC}">
                        <c15:formulaRef>
                          <c15:sqref>{2097847943618280,1502458040355450,1012762262504020,1886069554480030,1542584313632340,1354169029291000,1538379603025850,1579168511847450,1951603266101130,1993314488750110,1268372679451140,1653757482807790,1686198448725160,1387330063395910,2304426649204570,2074552800776580,836343032361280,2384344948864360,1975090589917710,999279204755089,2204730598839880,1657887657423280,1493646528444580,3015222930963920,1433578711754070,1271439546748210,1444361313176490,1478004217307000,1299404044794200,2163388964860730,1577646071489050,1957865494439810,1914768852993010,1084862634028090,1888923992108290,1737140836967730,1097424537177930,2066805862012580,2002853112604920,1214013490339550,2094009340267740,1727824580378400,1481194541874200,1612040219347770,1691950697318290,1615752025697910,2039391645565580,2210217129492600,2394314831241500,1988860222948030,1388112196722390,1884016799561070,1771211659612730,703862171069474,1818367917065580,1473419975081400,1191719219403130,1595880054249070,1449822848349010,735235170679687,1397304404211390,1234873184231200,781423741437187,1343283804674160,876416463548036,951434216526431,1577724272277390,871578638733715,2171302711125130,1621732529835260,860609084837947,1204377903530500,1469821674211060,1279325463271610,851015728464634,1497295228930570,883118609237492,1169270828057440,1639920836117650,1812859083580600,1209660693334720,1451561095551590,1242824662908280,1667209502653160,1475869555089880,1928172051175500,1854863590480830,2108268655099780,1392287209383670,2726368007649790,1887967184014370,1405261505553000,2157116566134670,2365751212802380,1256981206798480,1433676894078910,1859066903262250,2498794758204230,2338275845390740,1099146587351600,1314512792918490,1847261844973450,1244805499307150,2542719519435010,2035127433486420,1088013879591060,1983646499787190,1486690447642710,1073021453795730,2062159707160140,1403165101994690,1065265062586310,1845969970089660,1413127927313440,2213718671914910,1426241995400260,1569275981087210,844824669922937,2418477489429240}</c15:sqref>
                        </c15:formulaRef>
                      </c:ext>
                    </c:extLst>
                    <c:numCache>
                      <c:formatCode>General</c:formatCode>
                      <c:ptCount val="119"/>
                      <c:pt idx="0">
                        <c:v>2097847943618280</c:v>
                      </c:pt>
                      <c:pt idx="1">
                        <c:v>1502458040355450</c:v>
                      </c:pt>
                      <c:pt idx="2">
                        <c:v>1012762262504020</c:v>
                      </c:pt>
                      <c:pt idx="3">
                        <c:v>1886069554480030</c:v>
                      </c:pt>
                      <c:pt idx="4">
                        <c:v>1542584313632340</c:v>
                      </c:pt>
                      <c:pt idx="5">
                        <c:v>1354169029291000</c:v>
                      </c:pt>
                      <c:pt idx="6">
                        <c:v>1538379603025850</c:v>
                      </c:pt>
                      <c:pt idx="7">
                        <c:v>1579168511847450</c:v>
                      </c:pt>
                      <c:pt idx="8">
                        <c:v>1951603266101130</c:v>
                      </c:pt>
                      <c:pt idx="9">
                        <c:v>1993314488750110</c:v>
                      </c:pt>
                      <c:pt idx="10">
                        <c:v>1268372679451140</c:v>
                      </c:pt>
                      <c:pt idx="11">
                        <c:v>1653757482807790</c:v>
                      </c:pt>
                      <c:pt idx="12">
                        <c:v>1686198448725160</c:v>
                      </c:pt>
                      <c:pt idx="13">
                        <c:v>1387330063395910</c:v>
                      </c:pt>
                      <c:pt idx="14">
                        <c:v>2304426649204570</c:v>
                      </c:pt>
                      <c:pt idx="15">
                        <c:v>2074552800776580</c:v>
                      </c:pt>
                      <c:pt idx="16">
                        <c:v>836343032361280</c:v>
                      </c:pt>
                      <c:pt idx="17">
                        <c:v>2384344948864360</c:v>
                      </c:pt>
                      <c:pt idx="18">
                        <c:v>1975090589917710</c:v>
                      </c:pt>
                      <c:pt idx="19">
                        <c:v>999279204755089</c:v>
                      </c:pt>
                      <c:pt idx="20">
                        <c:v>2204730598839880</c:v>
                      </c:pt>
                      <c:pt idx="21">
                        <c:v>1657887657423280</c:v>
                      </c:pt>
                      <c:pt idx="22">
                        <c:v>1493646528444580</c:v>
                      </c:pt>
                      <c:pt idx="23">
                        <c:v>3015222930963920</c:v>
                      </c:pt>
                      <c:pt idx="24">
                        <c:v>1433578711754070</c:v>
                      </c:pt>
                      <c:pt idx="25">
                        <c:v>1271439546748210</c:v>
                      </c:pt>
                      <c:pt idx="26">
                        <c:v>1444361313176490</c:v>
                      </c:pt>
                      <c:pt idx="27">
                        <c:v>1478004217307000</c:v>
                      </c:pt>
                      <c:pt idx="28">
                        <c:v>1299404044794200</c:v>
                      </c:pt>
                      <c:pt idx="29">
                        <c:v>2163388964860730</c:v>
                      </c:pt>
                      <c:pt idx="30">
                        <c:v>1577646071489050</c:v>
                      </c:pt>
                      <c:pt idx="31">
                        <c:v>1957865494439810</c:v>
                      </c:pt>
                      <c:pt idx="32">
                        <c:v>1914768852993010</c:v>
                      </c:pt>
                      <c:pt idx="33">
                        <c:v>1084862634028090</c:v>
                      </c:pt>
                      <c:pt idx="34">
                        <c:v>1888923992108290</c:v>
                      </c:pt>
                      <c:pt idx="35">
                        <c:v>1737140836967730</c:v>
                      </c:pt>
                      <c:pt idx="36">
                        <c:v>1097424537177930</c:v>
                      </c:pt>
                      <c:pt idx="37">
                        <c:v>2066805862012580</c:v>
                      </c:pt>
                      <c:pt idx="38">
                        <c:v>2002853112604920</c:v>
                      </c:pt>
                      <c:pt idx="39">
                        <c:v>1214013490339550</c:v>
                      </c:pt>
                      <c:pt idx="40">
                        <c:v>2094009340267740</c:v>
                      </c:pt>
                      <c:pt idx="41">
                        <c:v>1727824580378400</c:v>
                      </c:pt>
                      <c:pt idx="42">
                        <c:v>1481194541874200</c:v>
                      </c:pt>
                      <c:pt idx="43">
                        <c:v>1612040219347770</c:v>
                      </c:pt>
                      <c:pt idx="44">
                        <c:v>1691950697318290</c:v>
                      </c:pt>
                      <c:pt idx="45">
                        <c:v>1615752025697910</c:v>
                      </c:pt>
                      <c:pt idx="46">
                        <c:v>2039391645565580</c:v>
                      </c:pt>
                      <c:pt idx="47">
                        <c:v>2210217129492600</c:v>
                      </c:pt>
                      <c:pt idx="48">
                        <c:v>2394314831241500</c:v>
                      </c:pt>
                      <c:pt idx="49">
                        <c:v>1988860222948030</c:v>
                      </c:pt>
                      <c:pt idx="50">
                        <c:v>1388112196722390</c:v>
                      </c:pt>
                      <c:pt idx="51">
                        <c:v>1884016799561070</c:v>
                      </c:pt>
                      <c:pt idx="52">
                        <c:v>1771211659612730</c:v>
                      </c:pt>
                      <c:pt idx="53">
                        <c:v>703862171069474</c:v>
                      </c:pt>
                      <c:pt idx="54">
                        <c:v>1818367917065580</c:v>
                      </c:pt>
                      <c:pt idx="55">
                        <c:v>1473419975081400</c:v>
                      </c:pt>
                      <c:pt idx="56">
                        <c:v>1191719219403130</c:v>
                      </c:pt>
                      <c:pt idx="57">
                        <c:v>1595880054249070</c:v>
                      </c:pt>
                      <c:pt idx="58">
                        <c:v>1449822848349010</c:v>
                      </c:pt>
                      <c:pt idx="59">
                        <c:v>735235170679687</c:v>
                      </c:pt>
                      <c:pt idx="60">
                        <c:v>1397304404211390</c:v>
                      </c:pt>
                      <c:pt idx="61">
                        <c:v>1234873184231200</c:v>
                      </c:pt>
                      <c:pt idx="62">
                        <c:v>781423741437187</c:v>
                      </c:pt>
                      <c:pt idx="63">
                        <c:v>1343283804674160</c:v>
                      </c:pt>
                      <c:pt idx="64">
                        <c:v>876416463548036</c:v>
                      </c:pt>
                      <c:pt idx="65">
                        <c:v>951434216526431</c:v>
                      </c:pt>
                      <c:pt idx="66">
                        <c:v>1577724272277390</c:v>
                      </c:pt>
                      <c:pt idx="67">
                        <c:v>871578638733715</c:v>
                      </c:pt>
                      <c:pt idx="68">
                        <c:v>2171302711125130</c:v>
                      </c:pt>
                      <c:pt idx="69">
                        <c:v>1621732529835260</c:v>
                      </c:pt>
                      <c:pt idx="70">
                        <c:v>860609084837947</c:v>
                      </c:pt>
                      <c:pt idx="71">
                        <c:v>1204377903530500</c:v>
                      </c:pt>
                      <c:pt idx="72">
                        <c:v>1469821674211060</c:v>
                      </c:pt>
                      <c:pt idx="73">
                        <c:v>1279325463271610</c:v>
                      </c:pt>
                      <c:pt idx="74">
                        <c:v>851015728464634</c:v>
                      </c:pt>
                      <c:pt idx="75">
                        <c:v>1497295228930570</c:v>
                      </c:pt>
                      <c:pt idx="76">
                        <c:v>883118609237492</c:v>
                      </c:pt>
                      <c:pt idx="77">
                        <c:v>1169270828057440</c:v>
                      </c:pt>
                      <c:pt idx="78">
                        <c:v>1639920836117650</c:v>
                      </c:pt>
                      <c:pt idx="79">
                        <c:v>1812859083580600</c:v>
                      </c:pt>
                      <c:pt idx="80">
                        <c:v>1209660693334720</c:v>
                      </c:pt>
                      <c:pt idx="81">
                        <c:v>1451561095551590</c:v>
                      </c:pt>
                      <c:pt idx="82">
                        <c:v>1242824662908280</c:v>
                      </c:pt>
                      <c:pt idx="83">
                        <c:v>1667209502653160</c:v>
                      </c:pt>
                      <c:pt idx="84">
                        <c:v>1475869555089880</c:v>
                      </c:pt>
                      <c:pt idx="85">
                        <c:v>1928172051175500</c:v>
                      </c:pt>
                      <c:pt idx="86">
                        <c:v>1854863590480830</c:v>
                      </c:pt>
                      <c:pt idx="87">
                        <c:v>2108268655099780</c:v>
                      </c:pt>
                      <c:pt idx="88">
                        <c:v>1392287209383670</c:v>
                      </c:pt>
                      <c:pt idx="89">
                        <c:v>2726368007649790</c:v>
                      </c:pt>
                      <c:pt idx="90">
                        <c:v>1887967184014370</c:v>
                      </c:pt>
                      <c:pt idx="91">
                        <c:v>1405261505553000</c:v>
                      </c:pt>
                      <c:pt idx="92">
                        <c:v>2157116566134670</c:v>
                      </c:pt>
                      <c:pt idx="93">
                        <c:v>2365751212802380</c:v>
                      </c:pt>
                      <c:pt idx="94">
                        <c:v>1256981206798480</c:v>
                      </c:pt>
                      <c:pt idx="95">
                        <c:v>1433676894078910</c:v>
                      </c:pt>
                      <c:pt idx="96">
                        <c:v>1859066903262250</c:v>
                      </c:pt>
                      <c:pt idx="97">
                        <c:v>2498794758204230</c:v>
                      </c:pt>
                      <c:pt idx="98">
                        <c:v>2338275845390740</c:v>
                      </c:pt>
                      <c:pt idx="99">
                        <c:v>1099146587351600</c:v>
                      </c:pt>
                      <c:pt idx="100">
                        <c:v>1314512792918490</c:v>
                      </c:pt>
                      <c:pt idx="101">
                        <c:v>1847261844973450</c:v>
                      </c:pt>
                      <c:pt idx="102">
                        <c:v>1244805499307150</c:v>
                      </c:pt>
                      <c:pt idx="103">
                        <c:v>2542719519435010</c:v>
                      </c:pt>
                      <c:pt idx="104">
                        <c:v>2035127433486420</c:v>
                      </c:pt>
                      <c:pt idx="105">
                        <c:v>1088013879591060</c:v>
                      </c:pt>
                      <c:pt idx="106">
                        <c:v>1983646499787190</c:v>
                      </c:pt>
                      <c:pt idx="107">
                        <c:v>1486690447642710</c:v>
                      </c:pt>
                      <c:pt idx="108">
                        <c:v>1073021453795730</c:v>
                      </c:pt>
                      <c:pt idx="109">
                        <c:v>2062159707160140</c:v>
                      </c:pt>
                      <c:pt idx="110">
                        <c:v>1403165101994690</c:v>
                      </c:pt>
                      <c:pt idx="111">
                        <c:v>1065265062586310</c:v>
                      </c:pt>
                      <c:pt idx="112">
                        <c:v>1845969970089660</c:v>
                      </c:pt>
                      <c:pt idx="113">
                        <c:v>1413127927313440</c:v>
                      </c:pt>
                      <c:pt idx="114">
                        <c:v>2213718671914910</c:v>
                      </c:pt>
                      <c:pt idx="115">
                        <c:v>1426241995400260</c:v>
                      </c:pt>
                      <c:pt idx="116">
                        <c:v>1569275981087210</c:v>
                      </c:pt>
                      <c:pt idx="117">
                        <c:v>844824669922937</c:v>
                      </c:pt>
                      <c:pt idx="118">
                        <c:v>2418477489429240</c:v>
                      </c:pt>
                    </c:numCache>
                  </c:numRef>
                </c:val>
                <c:smooth val="0"/>
              </c15:ser>
            </c15:filteredLineSeries>
            <c15:filteredLineSeries>
              <c15:ser>
                <c:idx val="2"/>
                <c:order val="2"/>
                <c:tx>
                  <c:strRef>
                    <c:extLst>
                      <c:ext uri="{02D57815-91ED-43cb-92C2-25804820EDAC}">
                        <c15:formulaRef>
                          <c15:sqref>AY227V_var.csv!$D$1</c15:sqref>
                        </c15:formulaRef>
                      </c:ext>
                    </c:extLst>
                    <c:strCache>
                      <c:ptCount val="1"/>
                      <c:pt idx="0">
                        <c:v>AY272M_read</c:v>
                      </c:pt>
                    </c:strCache>
                  </c:strRef>
                </c:tx>
                <c:spPr>
                  <a:ln w="28575" cap="rnd">
                    <a:solidFill>
                      <a:schemeClr val="accent3"/>
                    </a:solidFill>
                    <a:round/>
                  </a:ln>
                  <a:effectLst/>
                </c:spPr>
                <c:marker>
                  <c:symbol val="none"/>
                </c:marker>
                <c:dLbls>
                  <c:delete val="1"/>
                </c:dLbls>
                <c:cat>
                  <c:numRef>
                    <c:extLst>
                      <c:ext uri="{02D57815-91ED-43cb-92C2-25804820EDAC}">
                        <c15:fullRef>
                          <c15:sqref/>
                        </c15:fullRef>
                        <c15:formulaRef>
                          <c15:sqref>AY227V_var.csv!$A$2:$A$120</c15:sqref>
                        </c15:formulaRef>
                      </c:ext>
                    </c:extLst>
                    <c:numCache>
                      <c:formatCode>mm:ss.0</c:formatCode>
                      <c:ptCount val="119"/>
                      <c:pt idx="0" c:formatCode="mm:ss.0">
                        <c:v>0.000694444444444444</c:v>
                      </c:pt>
                      <c:pt idx="1" c:formatCode="mm:ss.0">
                        <c:v>0.00138888888888889</c:v>
                      </c:pt>
                      <c:pt idx="2" c:formatCode="mm:ss.0">
                        <c:v>0.00208333333333333</c:v>
                      </c:pt>
                      <c:pt idx="3" c:formatCode="mm:ss.0">
                        <c:v>0.00277777777777778</c:v>
                      </c:pt>
                      <c:pt idx="4" c:formatCode="mm:ss.0">
                        <c:v>0.00347222222222222</c:v>
                      </c:pt>
                      <c:pt idx="5" c:formatCode="mm:ss.0">
                        <c:v>0.00416666666666667</c:v>
                      </c:pt>
                      <c:pt idx="6" c:formatCode="mm:ss.0">
                        <c:v>0.00486111111111111</c:v>
                      </c:pt>
                      <c:pt idx="7" c:formatCode="mm:ss.0">
                        <c:v>0.00555555555555556</c:v>
                      </c:pt>
                      <c:pt idx="8" c:formatCode="mm:ss.0">
                        <c:v>0.00625</c:v>
                      </c:pt>
                      <c:pt idx="9" c:formatCode="mm:ss.0">
                        <c:v>0.00694444444444444</c:v>
                      </c:pt>
                      <c:pt idx="10" c:formatCode="mm:ss.0">
                        <c:v>0.00763888888888889</c:v>
                      </c:pt>
                      <c:pt idx="11" c:formatCode="mm:ss.0">
                        <c:v>0.00833333333333333</c:v>
                      </c:pt>
                      <c:pt idx="12" c:formatCode="mm:ss.0">
                        <c:v>0.00902777777777778</c:v>
                      </c:pt>
                      <c:pt idx="13" c:formatCode="mm:ss.0">
                        <c:v>0.00972222222222222</c:v>
                      </c:pt>
                      <c:pt idx="14" c:formatCode="mm:ss.0">
                        <c:v>0.0104166666666667</c:v>
                      </c:pt>
                      <c:pt idx="15" c:formatCode="mm:ss.0">
                        <c:v>0.0111111111111111</c:v>
                      </c:pt>
                      <c:pt idx="16" c:formatCode="mm:ss.0">
                        <c:v>0.0118055555555556</c:v>
                      </c:pt>
                      <c:pt idx="17" c:formatCode="mm:ss.0">
                        <c:v>0.0125</c:v>
                      </c:pt>
                      <c:pt idx="18" c:formatCode="mm:ss.0">
                        <c:v>0.0131944444444444</c:v>
                      </c:pt>
                      <c:pt idx="19" c:formatCode="mm:ss.0">
                        <c:v>0.0138888888888889</c:v>
                      </c:pt>
                      <c:pt idx="20" c:formatCode="mm:ss.0">
                        <c:v>0.0145833333333333</c:v>
                      </c:pt>
                      <c:pt idx="21" c:formatCode="mm:ss.0">
                        <c:v>0.0152777777777778</c:v>
                      </c:pt>
                      <c:pt idx="22" c:formatCode="mm:ss.0">
                        <c:v>0.0159722222222222</c:v>
                      </c:pt>
                      <c:pt idx="23" c:formatCode="mm:ss.0">
                        <c:v>0.0166666666666667</c:v>
                      </c:pt>
                      <c:pt idx="24" c:formatCode="mm:ss.0">
                        <c:v>0.0173611111111111</c:v>
                      </c:pt>
                      <c:pt idx="25" c:formatCode="mm:ss.0">
                        <c:v>0.0180555555555556</c:v>
                      </c:pt>
                      <c:pt idx="26" c:formatCode="mm:ss.0">
                        <c:v>0.01875</c:v>
                      </c:pt>
                      <c:pt idx="27" c:formatCode="mm:ss.0">
                        <c:v>0.0194444444444444</c:v>
                      </c:pt>
                      <c:pt idx="28" c:formatCode="mm:ss.0">
                        <c:v>0.0201388888888889</c:v>
                      </c:pt>
                      <c:pt idx="29" c:formatCode="mm:ss.0">
                        <c:v>0.0208333333333333</c:v>
                      </c:pt>
                      <c:pt idx="30" c:formatCode="mm:ss.0">
                        <c:v>0.0215277777777778</c:v>
                      </c:pt>
                      <c:pt idx="31" c:formatCode="mm:ss.0">
                        <c:v>0.0222222222222222</c:v>
                      </c:pt>
                      <c:pt idx="32" c:formatCode="mm:ss.0">
                        <c:v>0.0229166666666667</c:v>
                      </c:pt>
                      <c:pt idx="33" c:formatCode="mm:ss.0">
                        <c:v>0.0236111111111111</c:v>
                      </c:pt>
                      <c:pt idx="34" c:formatCode="mm:ss.0">
                        <c:v>0.0243055555555556</c:v>
                      </c:pt>
                      <c:pt idx="35" c:formatCode="mm:ss.0">
                        <c:v>0.025</c:v>
                      </c:pt>
                      <c:pt idx="36" c:formatCode="mm:ss.0">
                        <c:v>0.0256944444444444</c:v>
                      </c:pt>
                      <c:pt idx="37" c:formatCode="mm:ss.0">
                        <c:v>0.0263888888888889</c:v>
                      </c:pt>
                      <c:pt idx="38" c:formatCode="mm:ss.0">
                        <c:v>0.0270833333333333</c:v>
                      </c:pt>
                      <c:pt idx="39" c:formatCode="mm:ss.0">
                        <c:v>0.0277777777777778</c:v>
                      </c:pt>
                      <c:pt idx="40" c:formatCode="mm:ss.0">
                        <c:v>0.0284722222222222</c:v>
                      </c:pt>
                      <c:pt idx="41" c:formatCode="mm:ss.0">
                        <c:v>0.0291666666666667</c:v>
                      </c:pt>
                      <c:pt idx="42" c:formatCode="mm:ss.0">
                        <c:v>0.0298611111111111</c:v>
                      </c:pt>
                      <c:pt idx="43" c:formatCode="mm:ss.0">
                        <c:v>0.0305555555555556</c:v>
                      </c:pt>
                      <c:pt idx="44" c:formatCode="mm:ss.0">
                        <c:v>0.03125</c:v>
                      </c:pt>
                      <c:pt idx="45" c:formatCode="mm:ss.0">
                        <c:v>0.0319444444444444</c:v>
                      </c:pt>
                      <c:pt idx="46" c:formatCode="mm:ss.0">
                        <c:v>0.0326388888888889</c:v>
                      </c:pt>
                      <c:pt idx="47" c:formatCode="mm:ss.0">
                        <c:v>0.0333333333333333</c:v>
                      </c:pt>
                      <c:pt idx="48" c:formatCode="mm:ss.0">
                        <c:v>0.0340277777777778</c:v>
                      </c:pt>
                      <c:pt idx="49" c:formatCode="mm:ss.0">
                        <c:v>0.0347222222222222</c:v>
                      </c:pt>
                      <c:pt idx="50" c:formatCode="mm:ss.0">
                        <c:v>0.0354166666666667</c:v>
                      </c:pt>
                      <c:pt idx="51" c:formatCode="mm:ss.0">
                        <c:v>0.0361111111111111</c:v>
                      </c:pt>
                      <c:pt idx="52" c:formatCode="mm:ss.0">
                        <c:v>0.0368055555555556</c:v>
                      </c:pt>
                      <c:pt idx="53" c:formatCode="mm:ss.0">
                        <c:v>0.0375</c:v>
                      </c:pt>
                      <c:pt idx="54" c:formatCode="mm:ss.0">
                        <c:v>0.0381944444444444</c:v>
                      </c:pt>
                      <c:pt idx="55" c:formatCode="mm:ss.0">
                        <c:v>0.0388888888888889</c:v>
                      </c:pt>
                      <c:pt idx="56" c:formatCode="mm:ss.0">
                        <c:v>0.0395833333333333</c:v>
                      </c:pt>
                      <c:pt idx="57" c:formatCode="mm:ss.0">
                        <c:v>0.0402777777777778</c:v>
                      </c:pt>
                      <c:pt idx="58" c:formatCode="mm:ss.0">
                        <c:v>0.0409722222222222</c:v>
                      </c:pt>
                      <c:pt idx="59" c:formatCode="mm:ss.0">
                        <c:v>0</c:v>
                      </c:pt>
                      <c:pt idx="60" c:formatCode="mm:ss.0">
                        <c:v>0.000694444444444444</c:v>
                      </c:pt>
                      <c:pt idx="61" c:formatCode="mm:ss.0">
                        <c:v>0.00138888888888889</c:v>
                      </c:pt>
                      <c:pt idx="62" c:formatCode="mm:ss.0">
                        <c:v>0.00208333333333333</c:v>
                      </c:pt>
                      <c:pt idx="63" c:formatCode="mm:ss.0">
                        <c:v>0.00277777777777778</c:v>
                      </c:pt>
                      <c:pt idx="64" c:formatCode="mm:ss.0">
                        <c:v>0.00347222222222222</c:v>
                      </c:pt>
                      <c:pt idx="65" c:formatCode="mm:ss.0">
                        <c:v>0.00416666666666667</c:v>
                      </c:pt>
                      <c:pt idx="66" c:formatCode="mm:ss.0">
                        <c:v>0.00486111111111111</c:v>
                      </c:pt>
                      <c:pt idx="67" c:formatCode="mm:ss.0">
                        <c:v>0.00555555555555556</c:v>
                      </c:pt>
                      <c:pt idx="68" c:formatCode="mm:ss.0">
                        <c:v>0.00625</c:v>
                      </c:pt>
                      <c:pt idx="69" c:formatCode="mm:ss.0">
                        <c:v>0.00694444444444444</c:v>
                      </c:pt>
                      <c:pt idx="70" c:formatCode="mm:ss.0">
                        <c:v>0.00763888888888889</c:v>
                      </c:pt>
                      <c:pt idx="71" c:formatCode="mm:ss.0">
                        <c:v>0.00833333333333333</c:v>
                      </c:pt>
                      <c:pt idx="72" c:formatCode="mm:ss.0">
                        <c:v>0.00902777777777778</c:v>
                      </c:pt>
                      <c:pt idx="73" c:formatCode="mm:ss.0">
                        <c:v>0.00972222222222222</c:v>
                      </c:pt>
                      <c:pt idx="74" c:formatCode="mm:ss.0">
                        <c:v>0.0104166666666667</c:v>
                      </c:pt>
                      <c:pt idx="75" c:formatCode="mm:ss.0">
                        <c:v>0.0111111111111111</c:v>
                      </c:pt>
                      <c:pt idx="76" c:formatCode="mm:ss.0">
                        <c:v>0.0118055555555556</c:v>
                      </c:pt>
                      <c:pt idx="77" c:formatCode="mm:ss.0">
                        <c:v>0.0125</c:v>
                      </c:pt>
                      <c:pt idx="78" c:formatCode="mm:ss.0">
                        <c:v>0.0131944444444444</c:v>
                      </c:pt>
                      <c:pt idx="79" c:formatCode="mm:ss.0">
                        <c:v>0.0138888888888889</c:v>
                      </c:pt>
                      <c:pt idx="80" c:formatCode="mm:ss.0">
                        <c:v>0.0145833333333333</c:v>
                      </c:pt>
                      <c:pt idx="81" c:formatCode="mm:ss.0">
                        <c:v>0.0152777777777778</c:v>
                      </c:pt>
                      <c:pt idx="82" c:formatCode="mm:ss.0">
                        <c:v>0.0159722222222222</c:v>
                      </c:pt>
                      <c:pt idx="83" c:formatCode="mm:ss.0">
                        <c:v>0.0166666666666667</c:v>
                      </c:pt>
                      <c:pt idx="84" c:formatCode="mm:ss.0">
                        <c:v>0.0173611111111111</c:v>
                      </c:pt>
                      <c:pt idx="85" c:formatCode="mm:ss.0">
                        <c:v>0.0180555555555556</c:v>
                      </c:pt>
                      <c:pt idx="86" c:formatCode="mm:ss.0">
                        <c:v>0.01875</c:v>
                      </c:pt>
                      <c:pt idx="87" c:formatCode="mm:ss.0">
                        <c:v>0.0194444444444444</c:v>
                      </c:pt>
                      <c:pt idx="88" c:formatCode="mm:ss.0">
                        <c:v>0.0201388888888889</c:v>
                      </c:pt>
                      <c:pt idx="89" c:formatCode="mm:ss.0">
                        <c:v>0.0208333333333333</c:v>
                      </c:pt>
                      <c:pt idx="90" c:formatCode="mm:ss.0">
                        <c:v>0.0215277777777778</c:v>
                      </c:pt>
                      <c:pt idx="91" c:formatCode="mm:ss.0">
                        <c:v>0.0222222222222222</c:v>
                      </c:pt>
                      <c:pt idx="92" c:formatCode="mm:ss.0">
                        <c:v>0.0229166666666667</c:v>
                      </c:pt>
                      <c:pt idx="93" c:formatCode="mm:ss.0">
                        <c:v>0.0236111111111111</c:v>
                      </c:pt>
                      <c:pt idx="94" c:formatCode="mm:ss.0">
                        <c:v>0.0243055555555556</c:v>
                      </c:pt>
                      <c:pt idx="95" c:formatCode="mm:ss.0">
                        <c:v>0.025</c:v>
                      </c:pt>
                      <c:pt idx="96" c:formatCode="mm:ss.0">
                        <c:v>0.0256944444444444</c:v>
                      </c:pt>
                      <c:pt idx="97" c:formatCode="mm:ss.0">
                        <c:v>0.0263888888888889</c:v>
                      </c:pt>
                      <c:pt idx="98" c:formatCode="mm:ss.0">
                        <c:v>0.0270833333333333</c:v>
                      </c:pt>
                      <c:pt idx="99" c:formatCode="mm:ss.0">
                        <c:v>0.0277777777777778</c:v>
                      </c:pt>
                      <c:pt idx="100" c:formatCode="mm:ss.0">
                        <c:v>0.0284722222222222</c:v>
                      </c:pt>
                      <c:pt idx="101" c:formatCode="mm:ss.0">
                        <c:v>0.0291666666666667</c:v>
                      </c:pt>
                      <c:pt idx="102" c:formatCode="mm:ss.0">
                        <c:v>0.0298611111111111</c:v>
                      </c:pt>
                      <c:pt idx="103" c:formatCode="mm:ss.0">
                        <c:v>0.0305555555555556</c:v>
                      </c:pt>
                      <c:pt idx="104" c:formatCode="mm:ss.0">
                        <c:v>0.03125</c:v>
                      </c:pt>
                      <c:pt idx="105" c:formatCode="mm:ss.0">
                        <c:v>0.0319444444444444</c:v>
                      </c:pt>
                      <c:pt idx="106" c:formatCode="mm:ss.0">
                        <c:v>0.0326388888888889</c:v>
                      </c:pt>
                      <c:pt idx="107" c:formatCode="mm:ss.0">
                        <c:v>0.0333333333333333</c:v>
                      </c:pt>
                      <c:pt idx="108" c:formatCode="mm:ss.0">
                        <c:v>0.0340277777777778</c:v>
                      </c:pt>
                      <c:pt idx="109" c:formatCode="mm:ss.0">
                        <c:v>0.0347222222222222</c:v>
                      </c:pt>
                      <c:pt idx="110" c:formatCode="mm:ss.0">
                        <c:v>0.0354166666666667</c:v>
                      </c:pt>
                      <c:pt idx="111" c:formatCode="mm:ss.0">
                        <c:v>0.0361111111111111</c:v>
                      </c:pt>
                      <c:pt idx="112" c:formatCode="mm:ss.0">
                        <c:v>0.0368055555555556</c:v>
                      </c:pt>
                      <c:pt idx="113" c:formatCode="mm:ss.0">
                        <c:v>0.0375</c:v>
                      </c:pt>
                      <c:pt idx="114" c:formatCode="mm:ss.0">
                        <c:v>0.0381944444444444</c:v>
                      </c:pt>
                      <c:pt idx="115" c:formatCode="mm:ss.0">
                        <c:v>0.0388888888888889</c:v>
                      </c:pt>
                      <c:pt idx="116" c:formatCode="mm:ss.0">
                        <c:v>0.0395833333333333</c:v>
                      </c:pt>
                      <c:pt idx="117" c:formatCode="mm:ss.0">
                        <c:v>0.0402777777777778</c:v>
                      </c:pt>
                      <c:pt idx="118" c:formatCode="mm:ss.0">
                        <c:v>0.0409722222222222</c:v>
                      </c:pt>
                    </c:numCache>
                  </c:numRef>
                </c:cat>
                <c:val>
                  <c:numRef>
                    <c:extLst>
                      <c:ext uri="{02D57815-91ED-43cb-92C2-25804820EDAC}">
                        <c15:formulaRef>
                          <c15:sqref>{623091851382963,808095869874380,851415496536119,976645388788833,869544568430300,879973637928566,852026548114165,925651001538658,783517854679742,891932927541884,820844303779341,791832991224916,804633114820505,756826838249010,527631131995619,772868817038866,624046364740360,595017767476617,637349719117346,507609220798442,623987139254402,704486694427652,652662493311384,578160754956005,548981531417729,737793030460802,557532475836081,637716088345227,578282689090935,456145216683569,469529203679917,531170920188231,520334433414093,601566904880593,491405893493615,690535011838381,710414185608808,641871502353082,555047630465526,390051632756071,466513552200215,490202846976941,519673365071579,582692519544488,395783008622696,638046157964674,496287593713524,445692283415866,508382432204587,344115779575347,541083671649917,554423685557313,542700188858384,484602505125390,385156281028044,691742800748493,538662834817060,412845327374393,546360377051150,534512127917497,575130222078663,867625121917869,904637710269916,1025221538687040,925038907671674,1118032219139060,1136713494564140,973681589949393,846644807957365,657766919238436,640078292731018,679252923130911,566154759869674,514481575262761,532033418999681,724810252363512,551739026805869,595340783317690,511290061945780,518768759880643,841180908490789,869838029389912,826742018009021,778885988540638,640942923440281,760275146490754,769359833859856,1075454066379750,1071147578567120,702692892270615,680046185538916,875241072808786,956878609485799,867893879744804,652596853989025,920298571951445,1018675459915840,1006461229878320,998026682271958,650785044861429,882351853638140,812813732236845,1024442552350810,945865549298258,732782616115819,815027166662257,998085366170362,826458828470644,793481533753655,755143829838096,1157127704137280,1353015647587110,1497298654458490,1707347226628410,1722336094684780,2264297734293260,2160181613197250,2005805506095560,2161691242628320}</c15:sqref>
                        </c15:formulaRef>
                      </c:ext>
                    </c:extLst>
                    <c:numCache>
                      <c:formatCode>General</c:formatCode>
                      <c:ptCount val="119"/>
                      <c:pt idx="0">
                        <c:v>623091851382963</c:v>
                      </c:pt>
                      <c:pt idx="1">
                        <c:v>808095869874380</c:v>
                      </c:pt>
                      <c:pt idx="2">
                        <c:v>851415496536119</c:v>
                      </c:pt>
                      <c:pt idx="3">
                        <c:v>976645388788833</c:v>
                      </c:pt>
                      <c:pt idx="4">
                        <c:v>869544568430300</c:v>
                      </c:pt>
                      <c:pt idx="5">
                        <c:v>879973637928566</c:v>
                      </c:pt>
                      <c:pt idx="6">
                        <c:v>852026548114165</c:v>
                      </c:pt>
                      <c:pt idx="7">
                        <c:v>925651001538658</c:v>
                      </c:pt>
                      <c:pt idx="8">
                        <c:v>783517854679742</c:v>
                      </c:pt>
                      <c:pt idx="9">
                        <c:v>891932927541884</c:v>
                      </c:pt>
                      <c:pt idx="10">
                        <c:v>820844303779341</c:v>
                      </c:pt>
                      <c:pt idx="11">
                        <c:v>791832991224916</c:v>
                      </c:pt>
                      <c:pt idx="12">
                        <c:v>804633114820505</c:v>
                      </c:pt>
                      <c:pt idx="13">
                        <c:v>756826838249010</c:v>
                      </c:pt>
                      <c:pt idx="14">
                        <c:v>527631131995619</c:v>
                      </c:pt>
                      <c:pt idx="15">
                        <c:v>772868817038866</c:v>
                      </c:pt>
                      <c:pt idx="16">
                        <c:v>624046364740360</c:v>
                      </c:pt>
                      <c:pt idx="17">
                        <c:v>595017767476617</c:v>
                      </c:pt>
                      <c:pt idx="18">
                        <c:v>637349719117346</c:v>
                      </c:pt>
                      <c:pt idx="19">
                        <c:v>507609220798442</c:v>
                      </c:pt>
                      <c:pt idx="20">
                        <c:v>623987139254402</c:v>
                      </c:pt>
                      <c:pt idx="21">
                        <c:v>704486694427652</c:v>
                      </c:pt>
                      <c:pt idx="22">
                        <c:v>652662493311384</c:v>
                      </c:pt>
                      <c:pt idx="23">
                        <c:v>578160754956005</c:v>
                      </c:pt>
                      <c:pt idx="24">
                        <c:v>548981531417729</c:v>
                      </c:pt>
                      <c:pt idx="25">
                        <c:v>737793030460802</c:v>
                      </c:pt>
                      <c:pt idx="26">
                        <c:v>557532475836081</c:v>
                      </c:pt>
                      <c:pt idx="27">
                        <c:v>637716088345227</c:v>
                      </c:pt>
                      <c:pt idx="28">
                        <c:v>578282689090935</c:v>
                      </c:pt>
                      <c:pt idx="29">
                        <c:v>456145216683569</c:v>
                      </c:pt>
                      <c:pt idx="30">
                        <c:v>469529203679917</c:v>
                      </c:pt>
                      <c:pt idx="31">
                        <c:v>531170920188231</c:v>
                      </c:pt>
                      <c:pt idx="32">
                        <c:v>520334433414093</c:v>
                      </c:pt>
                      <c:pt idx="33">
                        <c:v>601566904880593</c:v>
                      </c:pt>
                      <c:pt idx="34">
                        <c:v>491405893493615</c:v>
                      </c:pt>
                      <c:pt idx="35">
                        <c:v>690535011838381</c:v>
                      </c:pt>
                      <c:pt idx="36">
                        <c:v>710414185608808</c:v>
                      </c:pt>
                      <c:pt idx="37">
                        <c:v>641871502353082</c:v>
                      </c:pt>
                      <c:pt idx="38">
                        <c:v>555047630465526</c:v>
                      </c:pt>
                      <c:pt idx="39">
                        <c:v>390051632756071</c:v>
                      </c:pt>
                      <c:pt idx="40">
                        <c:v>466513552200215</c:v>
                      </c:pt>
                      <c:pt idx="41">
                        <c:v>490202846976941</c:v>
                      </c:pt>
                      <c:pt idx="42">
                        <c:v>519673365071579</c:v>
                      </c:pt>
                      <c:pt idx="43">
                        <c:v>582692519544488</c:v>
                      </c:pt>
                      <c:pt idx="44">
                        <c:v>395783008622696</c:v>
                      </c:pt>
                      <c:pt idx="45">
                        <c:v>638046157964674</c:v>
                      </c:pt>
                      <c:pt idx="46">
                        <c:v>496287593713524</c:v>
                      </c:pt>
                      <c:pt idx="47">
                        <c:v>445692283415866</c:v>
                      </c:pt>
                      <c:pt idx="48">
                        <c:v>508382432204587</c:v>
                      </c:pt>
                      <c:pt idx="49">
                        <c:v>344115779575347</c:v>
                      </c:pt>
                      <c:pt idx="50">
                        <c:v>541083671649917</c:v>
                      </c:pt>
                      <c:pt idx="51">
                        <c:v>554423685557313</c:v>
                      </c:pt>
                      <c:pt idx="52">
                        <c:v>542700188858384</c:v>
                      </c:pt>
                      <c:pt idx="53">
                        <c:v>484602505125390</c:v>
                      </c:pt>
                      <c:pt idx="54">
                        <c:v>385156281028044</c:v>
                      </c:pt>
                      <c:pt idx="55">
                        <c:v>691742800748493</c:v>
                      </c:pt>
                      <c:pt idx="56">
                        <c:v>538662834817060</c:v>
                      </c:pt>
                      <c:pt idx="57">
                        <c:v>412845327374393</c:v>
                      </c:pt>
                      <c:pt idx="58">
                        <c:v>546360377051150</c:v>
                      </c:pt>
                      <c:pt idx="59">
                        <c:v>534512127917497</c:v>
                      </c:pt>
                      <c:pt idx="60">
                        <c:v>575130222078663</c:v>
                      </c:pt>
                      <c:pt idx="61">
                        <c:v>867625121917869</c:v>
                      </c:pt>
                      <c:pt idx="62">
                        <c:v>904637710269916</c:v>
                      </c:pt>
                      <c:pt idx="63">
                        <c:v>1025221538687040</c:v>
                      </c:pt>
                      <c:pt idx="64">
                        <c:v>925038907671674</c:v>
                      </c:pt>
                      <c:pt idx="65">
                        <c:v>1118032219139060</c:v>
                      </c:pt>
                      <c:pt idx="66">
                        <c:v>1136713494564140</c:v>
                      </c:pt>
                      <c:pt idx="67">
                        <c:v>973681589949393</c:v>
                      </c:pt>
                      <c:pt idx="68">
                        <c:v>846644807957365</c:v>
                      </c:pt>
                      <c:pt idx="69">
                        <c:v>657766919238436</c:v>
                      </c:pt>
                      <c:pt idx="70">
                        <c:v>640078292731018</c:v>
                      </c:pt>
                      <c:pt idx="71">
                        <c:v>679252923130911</c:v>
                      </c:pt>
                      <c:pt idx="72">
                        <c:v>566154759869674</c:v>
                      </c:pt>
                      <c:pt idx="73">
                        <c:v>514481575262761</c:v>
                      </c:pt>
                      <c:pt idx="74">
                        <c:v>532033418999681</c:v>
                      </c:pt>
                      <c:pt idx="75">
                        <c:v>724810252363512</c:v>
                      </c:pt>
                      <c:pt idx="76">
                        <c:v>551739026805869</c:v>
                      </c:pt>
                      <c:pt idx="77">
                        <c:v>595340783317690</c:v>
                      </c:pt>
                      <c:pt idx="78">
                        <c:v>511290061945780</c:v>
                      </c:pt>
                      <c:pt idx="79">
                        <c:v>518768759880643</c:v>
                      </c:pt>
                      <c:pt idx="80">
                        <c:v>841180908490789</c:v>
                      </c:pt>
                      <c:pt idx="81">
                        <c:v>869838029389912</c:v>
                      </c:pt>
                      <c:pt idx="82">
                        <c:v>826742018009021</c:v>
                      </c:pt>
                      <c:pt idx="83">
                        <c:v>778885988540638</c:v>
                      </c:pt>
                      <c:pt idx="84">
                        <c:v>640942923440281</c:v>
                      </c:pt>
                      <c:pt idx="85">
                        <c:v>760275146490754</c:v>
                      </c:pt>
                      <c:pt idx="86">
                        <c:v>769359833859856</c:v>
                      </c:pt>
                      <c:pt idx="87">
                        <c:v>1075454066379750</c:v>
                      </c:pt>
                      <c:pt idx="88">
                        <c:v>1071147578567120</c:v>
                      </c:pt>
                      <c:pt idx="89">
                        <c:v>702692892270615</c:v>
                      </c:pt>
                      <c:pt idx="90">
                        <c:v>680046185538916</c:v>
                      </c:pt>
                      <c:pt idx="91">
                        <c:v>875241072808786</c:v>
                      </c:pt>
                      <c:pt idx="92">
                        <c:v>956878609485799</c:v>
                      </c:pt>
                      <c:pt idx="93">
                        <c:v>867893879744804</c:v>
                      </c:pt>
                      <c:pt idx="94">
                        <c:v>652596853989025</c:v>
                      </c:pt>
                      <c:pt idx="95">
                        <c:v>920298571951445</c:v>
                      </c:pt>
                      <c:pt idx="96">
                        <c:v>1018675459915840</c:v>
                      </c:pt>
                      <c:pt idx="97">
                        <c:v>1006461229878320</c:v>
                      </c:pt>
                      <c:pt idx="98">
                        <c:v>998026682271958</c:v>
                      </c:pt>
                      <c:pt idx="99">
                        <c:v>650785044861429</c:v>
                      </c:pt>
                      <c:pt idx="100">
                        <c:v>882351853638140</c:v>
                      </c:pt>
                      <c:pt idx="101">
                        <c:v>812813732236845</c:v>
                      </c:pt>
                      <c:pt idx="102">
                        <c:v>1024442552350810</c:v>
                      </c:pt>
                      <c:pt idx="103">
                        <c:v>945865549298258</c:v>
                      </c:pt>
                      <c:pt idx="104">
                        <c:v>732782616115819</c:v>
                      </c:pt>
                      <c:pt idx="105">
                        <c:v>815027166662257</c:v>
                      </c:pt>
                      <c:pt idx="106">
                        <c:v>998085366170362</c:v>
                      </c:pt>
                      <c:pt idx="107">
                        <c:v>826458828470644</c:v>
                      </c:pt>
                      <c:pt idx="108">
                        <c:v>793481533753655</c:v>
                      </c:pt>
                      <c:pt idx="109">
                        <c:v>755143829838096</c:v>
                      </c:pt>
                      <c:pt idx="110">
                        <c:v>1157127704137280</c:v>
                      </c:pt>
                      <c:pt idx="111">
                        <c:v>1353015647587110</c:v>
                      </c:pt>
                      <c:pt idx="112">
                        <c:v>1497298654458490</c:v>
                      </c:pt>
                      <c:pt idx="113">
                        <c:v>1707347226628410</c:v>
                      </c:pt>
                      <c:pt idx="114">
                        <c:v>1722336094684780</c:v>
                      </c:pt>
                      <c:pt idx="115">
                        <c:v>2264297734293260</c:v>
                      </c:pt>
                      <c:pt idx="116">
                        <c:v>2160181613197250</c:v>
                      </c:pt>
                      <c:pt idx="117">
                        <c:v>2005805506095560</c:v>
                      </c:pt>
                      <c:pt idx="118">
                        <c:v>2161691242628320</c:v>
                      </c:pt>
                    </c:numCache>
                  </c:numRef>
                </c:val>
                <c:smooth val="0"/>
              </c15:ser>
            </c15:filteredLineSeries>
            <c15:filteredLineSeries>
              <c15:ser>
                <c:idx val="4"/>
                <c:order val="4"/>
                <c:tx>
                  <c:strRef>
                    <c:extLst>
                      <c:ext uri="{02D57815-91ED-43cb-92C2-25804820EDAC}">
                        <c15:formulaRef>
                          <c15:sqref>AY227V_var.csv!$F$1</c15:sqref>
                        </c15:formulaRef>
                      </c:ext>
                    </c:extLst>
                    <c:strCache>
                      <c:ptCount val="1"/>
                      <c:pt idx="0">
                        <c:v>AY251Z_read</c:v>
                      </c:pt>
                    </c:strCache>
                  </c:strRef>
                </c:tx>
                <c:spPr>
                  <a:ln w="3175" cap="rnd">
                    <a:solidFill>
                      <a:schemeClr val="accent5"/>
                    </a:solidFill>
                    <a:round/>
                  </a:ln>
                  <a:effectLst/>
                </c:spPr>
                <c:marker>
                  <c:symbol val="none"/>
                </c:marker>
                <c:dLbls>
                  <c:delete val="1"/>
                </c:dLbls>
                <c:cat>
                  <c:numRef>
                    <c:extLst>
                      <c:ext uri="{02D57815-91ED-43cb-92C2-25804820EDAC}">
                        <c15:fullRef>
                          <c15:sqref/>
                        </c15:fullRef>
                        <c15:formulaRef>
                          <c15:sqref>AY227V_var.csv!$A$2:$A$120</c15:sqref>
                        </c15:formulaRef>
                      </c:ext>
                    </c:extLst>
                    <c:numCache>
                      <c:formatCode>mm:ss.0</c:formatCode>
                      <c:ptCount val="119"/>
                      <c:pt idx="0" c:formatCode="mm:ss.0">
                        <c:v>0.000694444444444444</c:v>
                      </c:pt>
                      <c:pt idx="1" c:formatCode="mm:ss.0">
                        <c:v>0.00138888888888889</c:v>
                      </c:pt>
                      <c:pt idx="2" c:formatCode="mm:ss.0">
                        <c:v>0.00208333333333333</c:v>
                      </c:pt>
                      <c:pt idx="3" c:formatCode="mm:ss.0">
                        <c:v>0.00277777777777778</c:v>
                      </c:pt>
                      <c:pt idx="4" c:formatCode="mm:ss.0">
                        <c:v>0.00347222222222222</c:v>
                      </c:pt>
                      <c:pt idx="5" c:formatCode="mm:ss.0">
                        <c:v>0.00416666666666667</c:v>
                      </c:pt>
                      <c:pt idx="6" c:formatCode="mm:ss.0">
                        <c:v>0.00486111111111111</c:v>
                      </c:pt>
                      <c:pt idx="7" c:formatCode="mm:ss.0">
                        <c:v>0.00555555555555556</c:v>
                      </c:pt>
                      <c:pt idx="8" c:formatCode="mm:ss.0">
                        <c:v>0.00625</c:v>
                      </c:pt>
                      <c:pt idx="9" c:formatCode="mm:ss.0">
                        <c:v>0.00694444444444444</c:v>
                      </c:pt>
                      <c:pt idx="10" c:formatCode="mm:ss.0">
                        <c:v>0.00763888888888889</c:v>
                      </c:pt>
                      <c:pt idx="11" c:formatCode="mm:ss.0">
                        <c:v>0.00833333333333333</c:v>
                      </c:pt>
                      <c:pt idx="12" c:formatCode="mm:ss.0">
                        <c:v>0.00902777777777778</c:v>
                      </c:pt>
                      <c:pt idx="13" c:formatCode="mm:ss.0">
                        <c:v>0.00972222222222222</c:v>
                      </c:pt>
                      <c:pt idx="14" c:formatCode="mm:ss.0">
                        <c:v>0.0104166666666667</c:v>
                      </c:pt>
                      <c:pt idx="15" c:formatCode="mm:ss.0">
                        <c:v>0.0111111111111111</c:v>
                      </c:pt>
                      <c:pt idx="16" c:formatCode="mm:ss.0">
                        <c:v>0.0118055555555556</c:v>
                      </c:pt>
                      <c:pt idx="17" c:formatCode="mm:ss.0">
                        <c:v>0.0125</c:v>
                      </c:pt>
                      <c:pt idx="18" c:formatCode="mm:ss.0">
                        <c:v>0.0131944444444444</c:v>
                      </c:pt>
                      <c:pt idx="19" c:formatCode="mm:ss.0">
                        <c:v>0.0138888888888889</c:v>
                      </c:pt>
                      <c:pt idx="20" c:formatCode="mm:ss.0">
                        <c:v>0.0145833333333333</c:v>
                      </c:pt>
                      <c:pt idx="21" c:formatCode="mm:ss.0">
                        <c:v>0.0152777777777778</c:v>
                      </c:pt>
                      <c:pt idx="22" c:formatCode="mm:ss.0">
                        <c:v>0.0159722222222222</c:v>
                      </c:pt>
                      <c:pt idx="23" c:formatCode="mm:ss.0">
                        <c:v>0.0166666666666667</c:v>
                      </c:pt>
                      <c:pt idx="24" c:formatCode="mm:ss.0">
                        <c:v>0.0173611111111111</c:v>
                      </c:pt>
                      <c:pt idx="25" c:formatCode="mm:ss.0">
                        <c:v>0.0180555555555556</c:v>
                      </c:pt>
                      <c:pt idx="26" c:formatCode="mm:ss.0">
                        <c:v>0.01875</c:v>
                      </c:pt>
                      <c:pt idx="27" c:formatCode="mm:ss.0">
                        <c:v>0.0194444444444444</c:v>
                      </c:pt>
                      <c:pt idx="28" c:formatCode="mm:ss.0">
                        <c:v>0.0201388888888889</c:v>
                      </c:pt>
                      <c:pt idx="29" c:formatCode="mm:ss.0">
                        <c:v>0.0208333333333333</c:v>
                      </c:pt>
                      <c:pt idx="30" c:formatCode="mm:ss.0">
                        <c:v>0.0215277777777778</c:v>
                      </c:pt>
                      <c:pt idx="31" c:formatCode="mm:ss.0">
                        <c:v>0.0222222222222222</c:v>
                      </c:pt>
                      <c:pt idx="32" c:formatCode="mm:ss.0">
                        <c:v>0.0229166666666667</c:v>
                      </c:pt>
                      <c:pt idx="33" c:formatCode="mm:ss.0">
                        <c:v>0.0236111111111111</c:v>
                      </c:pt>
                      <c:pt idx="34" c:formatCode="mm:ss.0">
                        <c:v>0.0243055555555556</c:v>
                      </c:pt>
                      <c:pt idx="35" c:formatCode="mm:ss.0">
                        <c:v>0.025</c:v>
                      </c:pt>
                      <c:pt idx="36" c:formatCode="mm:ss.0">
                        <c:v>0.0256944444444444</c:v>
                      </c:pt>
                      <c:pt idx="37" c:formatCode="mm:ss.0">
                        <c:v>0.0263888888888889</c:v>
                      </c:pt>
                      <c:pt idx="38" c:formatCode="mm:ss.0">
                        <c:v>0.0270833333333333</c:v>
                      </c:pt>
                      <c:pt idx="39" c:formatCode="mm:ss.0">
                        <c:v>0.0277777777777778</c:v>
                      </c:pt>
                      <c:pt idx="40" c:formatCode="mm:ss.0">
                        <c:v>0.0284722222222222</c:v>
                      </c:pt>
                      <c:pt idx="41" c:formatCode="mm:ss.0">
                        <c:v>0.0291666666666667</c:v>
                      </c:pt>
                      <c:pt idx="42" c:formatCode="mm:ss.0">
                        <c:v>0.0298611111111111</c:v>
                      </c:pt>
                      <c:pt idx="43" c:formatCode="mm:ss.0">
                        <c:v>0.0305555555555556</c:v>
                      </c:pt>
                      <c:pt idx="44" c:formatCode="mm:ss.0">
                        <c:v>0.03125</c:v>
                      </c:pt>
                      <c:pt idx="45" c:formatCode="mm:ss.0">
                        <c:v>0.0319444444444444</c:v>
                      </c:pt>
                      <c:pt idx="46" c:formatCode="mm:ss.0">
                        <c:v>0.0326388888888889</c:v>
                      </c:pt>
                      <c:pt idx="47" c:formatCode="mm:ss.0">
                        <c:v>0.0333333333333333</c:v>
                      </c:pt>
                      <c:pt idx="48" c:formatCode="mm:ss.0">
                        <c:v>0.0340277777777778</c:v>
                      </c:pt>
                      <c:pt idx="49" c:formatCode="mm:ss.0">
                        <c:v>0.0347222222222222</c:v>
                      </c:pt>
                      <c:pt idx="50" c:formatCode="mm:ss.0">
                        <c:v>0.0354166666666667</c:v>
                      </c:pt>
                      <c:pt idx="51" c:formatCode="mm:ss.0">
                        <c:v>0.0361111111111111</c:v>
                      </c:pt>
                      <c:pt idx="52" c:formatCode="mm:ss.0">
                        <c:v>0.0368055555555556</c:v>
                      </c:pt>
                      <c:pt idx="53" c:formatCode="mm:ss.0">
                        <c:v>0.0375</c:v>
                      </c:pt>
                      <c:pt idx="54" c:formatCode="mm:ss.0">
                        <c:v>0.0381944444444444</c:v>
                      </c:pt>
                      <c:pt idx="55" c:formatCode="mm:ss.0">
                        <c:v>0.0388888888888889</c:v>
                      </c:pt>
                      <c:pt idx="56" c:formatCode="mm:ss.0">
                        <c:v>0.0395833333333333</c:v>
                      </c:pt>
                      <c:pt idx="57" c:formatCode="mm:ss.0">
                        <c:v>0.0402777777777778</c:v>
                      </c:pt>
                      <c:pt idx="58" c:formatCode="mm:ss.0">
                        <c:v>0.0409722222222222</c:v>
                      </c:pt>
                      <c:pt idx="59" c:formatCode="mm:ss.0">
                        <c:v>0</c:v>
                      </c:pt>
                      <c:pt idx="60" c:formatCode="mm:ss.0">
                        <c:v>0.000694444444444444</c:v>
                      </c:pt>
                      <c:pt idx="61" c:formatCode="mm:ss.0">
                        <c:v>0.00138888888888889</c:v>
                      </c:pt>
                      <c:pt idx="62" c:formatCode="mm:ss.0">
                        <c:v>0.00208333333333333</c:v>
                      </c:pt>
                      <c:pt idx="63" c:formatCode="mm:ss.0">
                        <c:v>0.00277777777777778</c:v>
                      </c:pt>
                      <c:pt idx="64" c:formatCode="mm:ss.0">
                        <c:v>0.00347222222222222</c:v>
                      </c:pt>
                      <c:pt idx="65" c:formatCode="mm:ss.0">
                        <c:v>0.00416666666666667</c:v>
                      </c:pt>
                      <c:pt idx="66" c:formatCode="mm:ss.0">
                        <c:v>0.00486111111111111</c:v>
                      </c:pt>
                      <c:pt idx="67" c:formatCode="mm:ss.0">
                        <c:v>0.00555555555555556</c:v>
                      </c:pt>
                      <c:pt idx="68" c:formatCode="mm:ss.0">
                        <c:v>0.00625</c:v>
                      </c:pt>
                      <c:pt idx="69" c:formatCode="mm:ss.0">
                        <c:v>0.00694444444444444</c:v>
                      </c:pt>
                      <c:pt idx="70" c:formatCode="mm:ss.0">
                        <c:v>0.00763888888888889</c:v>
                      </c:pt>
                      <c:pt idx="71" c:formatCode="mm:ss.0">
                        <c:v>0.00833333333333333</c:v>
                      </c:pt>
                      <c:pt idx="72" c:formatCode="mm:ss.0">
                        <c:v>0.00902777777777778</c:v>
                      </c:pt>
                      <c:pt idx="73" c:formatCode="mm:ss.0">
                        <c:v>0.00972222222222222</c:v>
                      </c:pt>
                      <c:pt idx="74" c:formatCode="mm:ss.0">
                        <c:v>0.0104166666666667</c:v>
                      </c:pt>
                      <c:pt idx="75" c:formatCode="mm:ss.0">
                        <c:v>0.0111111111111111</c:v>
                      </c:pt>
                      <c:pt idx="76" c:formatCode="mm:ss.0">
                        <c:v>0.0118055555555556</c:v>
                      </c:pt>
                      <c:pt idx="77" c:formatCode="mm:ss.0">
                        <c:v>0.0125</c:v>
                      </c:pt>
                      <c:pt idx="78" c:formatCode="mm:ss.0">
                        <c:v>0.0131944444444444</c:v>
                      </c:pt>
                      <c:pt idx="79" c:formatCode="mm:ss.0">
                        <c:v>0.0138888888888889</c:v>
                      </c:pt>
                      <c:pt idx="80" c:formatCode="mm:ss.0">
                        <c:v>0.0145833333333333</c:v>
                      </c:pt>
                      <c:pt idx="81" c:formatCode="mm:ss.0">
                        <c:v>0.0152777777777778</c:v>
                      </c:pt>
                      <c:pt idx="82" c:formatCode="mm:ss.0">
                        <c:v>0.0159722222222222</c:v>
                      </c:pt>
                      <c:pt idx="83" c:formatCode="mm:ss.0">
                        <c:v>0.0166666666666667</c:v>
                      </c:pt>
                      <c:pt idx="84" c:formatCode="mm:ss.0">
                        <c:v>0.0173611111111111</c:v>
                      </c:pt>
                      <c:pt idx="85" c:formatCode="mm:ss.0">
                        <c:v>0.0180555555555556</c:v>
                      </c:pt>
                      <c:pt idx="86" c:formatCode="mm:ss.0">
                        <c:v>0.01875</c:v>
                      </c:pt>
                      <c:pt idx="87" c:formatCode="mm:ss.0">
                        <c:v>0.0194444444444444</c:v>
                      </c:pt>
                      <c:pt idx="88" c:formatCode="mm:ss.0">
                        <c:v>0.0201388888888889</c:v>
                      </c:pt>
                      <c:pt idx="89" c:formatCode="mm:ss.0">
                        <c:v>0.0208333333333333</c:v>
                      </c:pt>
                      <c:pt idx="90" c:formatCode="mm:ss.0">
                        <c:v>0.0215277777777778</c:v>
                      </c:pt>
                      <c:pt idx="91" c:formatCode="mm:ss.0">
                        <c:v>0.0222222222222222</c:v>
                      </c:pt>
                      <c:pt idx="92" c:formatCode="mm:ss.0">
                        <c:v>0.0229166666666667</c:v>
                      </c:pt>
                      <c:pt idx="93" c:formatCode="mm:ss.0">
                        <c:v>0.0236111111111111</c:v>
                      </c:pt>
                      <c:pt idx="94" c:formatCode="mm:ss.0">
                        <c:v>0.0243055555555556</c:v>
                      </c:pt>
                      <c:pt idx="95" c:formatCode="mm:ss.0">
                        <c:v>0.025</c:v>
                      </c:pt>
                      <c:pt idx="96" c:formatCode="mm:ss.0">
                        <c:v>0.0256944444444444</c:v>
                      </c:pt>
                      <c:pt idx="97" c:formatCode="mm:ss.0">
                        <c:v>0.0263888888888889</c:v>
                      </c:pt>
                      <c:pt idx="98" c:formatCode="mm:ss.0">
                        <c:v>0.0270833333333333</c:v>
                      </c:pt>
                      <c:pt idx="99" c:formatCode="mm:ss.0">
                        <c:v>0.0277777777777778</c:v>
                      </c:pt>
                      <c:pt idx="100" c:formatCode="mm:ss.0">
                        <c:v>0.0284722222222222</c:v>
                      </c:pt>
                      <c:pt idx="101" c:formatCode="mm:ss.0">
                        <c:v>0.0291666666666667</c:v>
                      </c:pt>
                      <c:pt idx="102" c:formatCode="mm:ss.0">
                        <c:v>0.0298611111111111</c:v>
                      </c:pt>
                      <c:pt idx="103" c:formatCode="mm:ss.0">
                        <c:v>0.0305555555555556</c:v>
                      </c:pt>
                      <c:pt idx="104" c:formatCode="mm:ss.0">
                        <c:v>0.03125</c:v>
                      </c:pt>
                      <c:pt idx="105" c:formatCode="mm:ss.0">
                        <c:v>0.0319444444444444</c:v>
                      </c:pt>
                      <c:pt idx="106" c:formatCode="mm:ss.0">
                        <c:v>0.0326388888888889</c:v>
                      </c:pt>
                      <c:pt idx="107" c:formatCode="mm:ss.0">
                        <c:v>0.0333333333333333</c:v>
                      </c:pt>
                      <c:pt idx="108" c:formatCode="mm:ss.0">
                        <c:v>0.0340277777777778</c:v>
                      </c:pt>
                      <c:pt idx="109" c:formatCode="mm:ss.0">
                        <c:v>0.0347222222222222</c:v>
                      </c:pt>
                      <c:pt idx="110" c:formatCode="mm:ss.0">
                        <c:v>0.0354166666666667</c:v>
                      </c:pt>
                      <c:pt idx="111" c:formatCode="mm:ss.0">
                        <c:v>0.0361111111111111</c:v>
                      </c:pt>
                      <c:pt idx="112" c:formatCode="mm:ss.0">
                        <c:v>0.0368055555555556</c:v>
                      </c:pt>
                      <c:pt idx="113" c:formatCode="mm:ss.0">
                        <c:v>0.0375</c:v>
                      </c:pt>
                      <c:pt idx="114" c:formatCode="mm:ss.0">
                        <c:v>0.0381944444444444</c:v>
                      </c:pt>
                      <c:pt idx="115" c:formatCode="mm:ss.0">
                        <c:v>0.0388888888888889</c:v>
                      </c:pt>
                      <c:pt idx="116" c:formatCode="mm:ss.0">
                        <c:v>0.0395833333333333</c:v>
                      </c:pt>
                      <c:pt idx="117" c:formatCode="mm:ss.0">
                        <c:v>0.0402777777777778</c:v>
                      </c:pt>
                      <c:pt idx="118" c:formatCode="mm:ss.0">
                        <c:v>0.0409722222222222</c:v>
                      </c:pt>
                    </c:numCache>
                  </c:numRef>
                </c:cat>
                <c:val>
                  <c:numRef>
                    <c:extLst>
                      <c:ext uri="{02D57815-91ED-43cb-92C2-25804820EDAC}">
                        <c15:formulaRef>
                          <c15:sqref>{2549481861746380,3616842356694340,2010713757250930,1441013202285630,1631740465243830,1285001351965310,1545648030299790,1388737343492830,1358729437415330,1723445438466900,2185599131222720,1891240482636200,1805144533936550,1694443131910110,1274775284113000,1308003938967640,1268310510907860,1484607514321180,1275151654446410,1249177441806690,949379087025995,1454339228925280,892590665947865,1221682963576220,1119206229802540,1435385346414080,1788890473573960,1787300626008100,1568454977918730,1409539711111330,1950656295066600,1849735886120290,1321449818262860,1480585631530110,1374610873130620,2154952666420380,1931853585109080,1634831375993460,1610615256305630,6682727104213490,3.33876245318287e+16,3398724425729330,1737487321496410,3203435739816480,6845213707073410,3630748288425050,2.61362671768211e+16,4688322236841700,981108030638776,875160532085655,452822993587962,1244385230448880,1112726324668570,1519549035123890,1544805209448240,1389100451332110,1271057049525810,1362739079960260,1331706411857870,5138776611932780,4998361157113340,1347015941087520,949173417579248,1491859818340590,2548089331881500,2039212792088770,1716803371307080,1051984325502070,2142442190076610,2332573572631790,1377494469500580,1455522805140400,1115164448432470,751439514584118,3203418983837220,2999394077247000,3033420503236920,3123097180065920,3430791705174960,4019842213111650,2884825980966580,2871951095532740,2781346097482130,2588861002992300,3589274994175750,2691819098382870,2759459735666470,2681039427607980,2519156278204390,4412882805564060,3708895720911000,4018255670523260,3933117510529060,4200426966795030,4306289025278980,4744870207768900,3823935730168050,3135635053165220,2486040834873640,2889525045114030,1764677638576930,1359700896017440,1377645071344530,1480711661751820,2713171828751300,1797721204884790,2201806655108540,1960231486960470,1624060565558770,3147404502790830,1313079180590870,1268097948214920,1330453985626530,1537630103862020,4397374553917270,3658763473071980,3577923676328080,4721969796191430,4394238294594110}</c15:sqref>
                        </c15:formulaRef>
                      </c:ext>
                    </c:extLst>
                    <c:numCache>
                      <c:formatCode>General</c:formatCode>
                      <c:ptCount val="119"/>
                      <c:pt idx="0">
                        <c:v>2549481861746380</c:v>
                      </c:pt>
                      <c:pt idx="1">
                        <c:v>3616842356694340</c:v>
                      </c:pt>
                      <c:pt idx="2">
                        <c:v>2010713757250930</c:v>
                      </c:pt>
                      <c:pt idx="3">
                        <c:v>1441013202285630</c:v>
                      </c:pt>
                      <c:pt idx="4">
                        <c:v>1631740465243830</c:v>
                      </c:pt>
                      <c:pt idx="5">
                        <c:v>1285001351965310</c:v>
                      </c:pt>
                      <c:pt idx="6">
                        <c:v>1545648030299790</c:v>
                      </c:pt>
                      <c:pt idx="7">
                        <c:v>1388737343492830</c:v>
                      </c:pt>
                      <c:pt idx="8">
                        <c:v>1358729437415330</c:v>
                      </c:pt>
                      <c:pt idx="9">
                        <c:v>1723445438466900</c:v>
                      </c:pt>
                      <c:pt idx="10">
                        <c:v>2185599131222720</c:v>
                      </c:pt>
                      <c:pt idx="11">
                        <c:v>1891240482636200</c:v>
                      </c:pt>
                      <c:pt idx="12">
                        <c:v>1805144533936550</c:v>
                      </c:pt>
                      <c:pt idx="13">
                        <c:v>1694443131910110</c:v>
                      </c:pt>
                      <c:pt idx="14">
                        <c:v>1274775284113000</c:v>
                      </c:pt>
                      <c:pt idx="15">
                        <c:v>1308003938967640</c:v>
                      </c:pt>
                      <c:pt idx="16">
                        <c:v>1268310510907860</c:v>
                      </c:pt>
                      <c:pt idx="17">
                        <c:v>1484607514321180</c:v>
                      </c:pt>
                      <c:pt idx="18">
                        <c:v>1275151654446410</c:v>
                      </c:pt>
                      <c:pt idx="19">
                        <c:v>1249177441806690</c:v>
                      </c:pt>
                      <c:pt idx="20">
                        <c:v>949379087025995</c:v>
                      </c:pt>
                      <c:pt idx="21">
                        <c:v>1454339228925280</c:v>
                      </c:pt>
                      <c:pt idx="22">
                        <c:v>892590665947865</c:v>
                      </c:pt>
                      <c:pt idx="23">
                        <c:v>1221682963576220</c:v>
                      </c:pt>
                      <c:pt idx="24">
                        <c:v>1119206229802540</c:v>
                      </c:pt>
                      <c:pt idx="25">
                        <c:v>1435385346414080</c:v>
                      </c:pt>
                      <c:pt idx="26">
                        <c:v>1788890473573960</c:v>
                      </c:pt>
                      <c:pt idx="27">
                        <c:v>1787300626008100</c:v>
                      </c:pt>
                      <c:pt idx="28">
                        <c:v>1568454977918730</c:v>
                      </c:pt>
                      <c:pt idx="29">
                        <c:v>1409539711111330</c:v>
                      </c:pt>
                      <c:pt idx="30">
                        <c:v>1950656295066600</c:v>
                      </c:pt>
                      <c:pt idx="31">
                        <c:v>1849735886120290</c:v>
                      </c:pt>
                      <c:pt idx="32">
                        <c:v>1321449818262860</c:v>
                      </c:pt>
                      <c:pt idx="33">
                        <c:v>1480585631530110</c:v>
                      </c:pt>
                      <c:pt idx="34">
                        <c:v>1374610873130620</c:v>
                      </c:pt>
                      <c:pt idx="35">
                        <c:v>2154952666420380</c:v>
                      </c:pt>
                      <c:pt idx="36">
                        <c:v>1931853585109080</c:v>
                      </c:pt>
                      <c:pt idx="37">
                        <c:v>1634831375993460</c:v>
                      </c:pt>
                      <c:pt idx="38">
                        <c:v>1610615256305630</c:v>
                      </c:pt>
                      <c:pt idx="39">
                        <c:v>6682727104213490</c:v>
                      </c:pt>
                      <c:pt idx="40">
                        <c:v>3.33876245318287e+16</c:v>
                      </c:pt>
                      <c:pt idx="41">
                        <c:v>3398724425729330</c:v>
                      </c:pt>
                      <c:pt idx="42">
                        <c:v>1737487321496410</c:v>
                      </c:pt>
                      <c:pt idx="43">
                        <c:v>3203435739816480</c:v>
                      </c:pt>
                      <c:pt idx="44">
                        <c:v>6845213707073410</c:v>
                      </c:pt>
                      <c:pt idx="45">
                        <c:v>3630748288425050</c:v>
                      </c:pt>
                      <c:pt idx="46">
                        <c:v>2.61362671768211e+16</c:v>
                      </c:pt>
                      <c:pt idx="47">
                        <c:v>4688322236841700</c:v>
                      </c:pt>
                      <c:pt idx="48">
                        <c:v>981108030638776</c:v>
                      </c:pt>
                      <c:pt idx="49">
                        <c:v>875160532085655</c:v>
                      </c:pt>
                      <c:pt idx="50">
                        <c:v>452822993587962</c:v>
                      </c:pt>
                      <c:pt idx="51">
                        <c:v>1244385230448880</c:v>
                      </c:pt>
                      <c:pt idx="52">
                        <c:v>1112726324668570</c:v>
                      </c:pt>
                      <c:pt idx="53">
                        <c:v>1519549035123890</c:v>
                      </c:pt>
                      <c:pt idx="54">
                        <c:v>1544805209448240</c:v>
                      </c:pt>
                      <c:pt idx="55">
                        <c:v>1389100451332110</c:v>
                      </c:pt>
                      <c:pt idx="56">
                        <c:v>1271057049525810</c:v>
                      </c:pt>
                      <c:pt idx="57">
                        <c:v>1362739079960260</c:v>
                      </c:pt>
                      <c:pt idx="58">
                        <c:v>1331706411857870</c:v>
                      </c:pt>
                      <c:pt idx="59">
                        <c:v>5138776611932780</c:v>
                      </c:pt>
                      <c:pt idx="60">
                        <c:v>4998361157113340</c:v>
                      </c:pt>
                      <c:pt idx="61">
                        <c:v>1347015941087520</c:v>
                      </c:pt>
                      <c:pt idx="62">
                        <c:v>949173417579248</c:v>
                      </c:pt>
                      <c:pt idx="63">
                        <c:v>1491859818340590</c:v>
                      </c:pt>
                      <c:pt idx="64">
                        <c:v>2548089331881500</c:v>
                      </c:pt>
                      <c:pt idx="65">
                        <c:v>2039212792088770</c:v>
                      </c:pt>
                      <c:pt idx="66">
                        <c:v>1716803371307080</c:v>
                      </c:pt>
                      <c:pt idx="67">
                        <c:v>1051984325502070</c:v>
                      </c:pt>
                      <c:pt idx="68">
                        <c:v>2142442190076610</c:v>
                      </c:pt>
                      <c:pt idx="69">
                        <c:v>2332573572631790</c:v>
                      </c:pt>
                      <c:pt idx="70">
                        <c:v>1377494469500580</c:v>
                      </c:pt>
                      <c:pt idx="71">
                        <c:v>1455522805140400</c:v>
                      </c:pt>
                      <c:pt idx="72">
                        <c:v>1115164448432470</c:v>
                      </c:pt>
                      <c:pt idx="73">
                        <c:v>751439514584118</c:v>
                      </c:pt>
                      <c:pt idx="74">
                        <c:v>3203418983837220</c:v>
                      </c:pt>
                      <c:pt idx="75">
                        <c:v>2999394077247000</c:v>
                      </c:pt>
                      <c:pt idx="76">
                        <c:v>3033420503236920</c:v>
                      </c:pt>
                      <c:pt idx="77">
                        <c:v>3123097180065920</c:v>
                      </c:pt>
                      <c:pt idx="78">
                        <c:v>3430791705174960</c:v>
                      </c:pt>
                      <c:pt idx="79">
                        <c:v>4019842213111650</c:v>
                      </c:pt>
                      <c:pt idx="80">
                        <c:v>2884825980966580</c:v>
                      </c:pt>
                      <c:pt idx="81">
                        <c:v>2871951095532740</c:v>
                      </c:pt>
                      <c:pt idx="82">
                        <c:v>2781346097482130</c:v>
                      </c:pt>
                      <c:pt idx="83">
                        <c:v>2588861002992300</c:v>
                      </c:pt>
                      <c:pt idx="84">
                        <c:v>3589274994175750</c:v>
                      </c:pt>
                      <c:pt idx="85">
                        <c:v>2691819098382870</c:v>
                      </c:pt>
                      <c:pt idx="86">
                        <c:v>2759459735666470</c:v>
                      </c:pt>
                      <c:pt idx="87">
                        <c:v>2681039427607980</c:v>
                      </c:pt>
                      <c:pt idx="88">
                        <c:v>2519156278204390</c:v>
                      </c:pt>
                      <c:pt idx="89">
                        <c:v>4412882805564060</c:v>
                      </c:pt>
                      <c:pt idx="90">
                        <c:v>3708895720911000</c:v>
                      </c:pt>
                      <c:pt idx="91">
                        <c:v>4018255670523260</c:v>
                      </c:pt>
                      <c:pt idx="92">
                        <c:v>3933117510529060</c:v>
                      </c:pt>
                      <c:pt idx="93">
                        <c:v>4200426966795030</c:v>
                      </c:pt>
                      <c:pt idx="94">
                        <c:v>4306289025278980</c:v>
                      </c:pt>
                      <c:pt idx="95">
                        <c:v>4744870207768900</c:v>
                      </c:pt>
                      <c:pt idx="96">
                        <c:v>3823935730168050</c:v>
                      </c:pt>
                      <c:pt idx="97">
                        <c:v>3135635053165220</c:v>
                      </c:pt>
                      <c:pt idx="98">
                        <c:v>2486040834873640</c:v>
                      </c:pt>
                      <c:pt idx="99">
                        <c:v>2889525045114030</c:v>
                      </c:pt>
                      <c:pt idx="100">
                        <c:v>1764677638576930</c:v>
                      </c:pt>
                      <c:pt idx="101">
                        <c:v>1359700896017440</c:v>
                      </c:pt>
                      <c:pt idx="102">
                        <c:v>1377645071344530</c:v>
                      </c:pt>
                      <c:pt idx="103">
                        <c:v>1480711661751820</c:v>
                      </c:pt>
                      <c:pt idx="104">
                        <c:v>2713171828751300</c:v>
                      </c:pt>
                      <c:pt idx="105">
                        <c:v>1797721204884790</c:v>
                      </c:pt>
                      <c:pt idx="106">
                        <c:v>2201806655108540</c:v>
                      </c:pt>
                      <c:pt idx="107">
                        <c:v>1960231486960470</c:v>
                      </c:pt>
                      <c:pt idx="108">
                        <c:v>1624060565558770</c:v>
                      </c:pt>
                      <c:pt idx="109">
                        <c:v>3147404502790830</c:v>
                      </c:pt>
                      <c:pt idx="110">
                        <c:v>1313079180590870</c:v>
                      </c:pt>
                      <c:pt idx="111">
                        <c:v>1268097948214920</c:v>
                      </c:pt>
                      <c:pt idx="112">
                        <c:v>1330453985626530</c:v>
                      </c:pt>
                      <c:pt idx="113">
                        <c:v>1537630103862020</c:v>
                      </c:pt>
                      <c:pt idx="114">
                        <c:v>4397374553917270</c:v>
                      </c:pt>
                      <c:pt idx="115">
                        <c:v>3658763473071980</c:v>
                      </c:pt>
                      <c:pt idx="116">
                        <c:v>3577923676328080</c:v>
                      </c:pt>
                      <c:pt idx="117">
                        <c:v>4721969796191430</c:v>
                      </c:pt>
                      <c:pt idx="118">
                        <c:v>4394238294594110</c:v>
                      </c:pt>
                    </c:numCache>
                  </c:numRef>
                </c:val>
                <c:smooth val="0"/>
              </c15:ser>
            </c15:filteredLineSeries>
            <c15:filteredLineSeries>
              <c15:ser>
                <c:idx val="6"/>
                <c:order val="6"/>
                <c:tx>
                  <c:strRef>
                    <c:extLst>
                      <c:ext uri="{02D57815-91ED-43cb-92C2-25804820EDAC}">
                        <c15:formulaRef>
                          <c15:sqref>AY227V_var.csv!$H$1</c15:sqref>
                        </c15:formulaRef>
                      </c:ext>
                    </c:extLst>
                    <c:strCache>
                      <c:ptCount val="1"/>
                      <c:pt idx="0">
                        <c:v>AY336D_read</c:v>
                      </c:pt>
                    </c:strCache>
                  </c:strRef>
                </c:tx>
                <c:spPr>
                  <a:ln w="28575" cap="rnd">
                    <a:solidFill>
                      <a:schemeClr val="accent1">
                        <a:lumMod val="60000"/>
                      </a:schemeClr>
                    </a:solidFill>
                    <a:round/>
                  </a:ln>
                  <a:effectLst/>
                </c:spPr>
                <c:marker>
                  <c:symbol val="none"/>
                </c:marker>
                <c:dLbls>
                  <c:delete val="1"/>
                </c:dLbls>
                <c:cat>
                  <c:numRef>
                    <c:extLst>
                      <c:ext uri="{02D57815-91ED-43cb-92C2-25804820EDAC}">
                        <c15:fullRef>
                          <c15:sqref/>
                        </c15:fullRef>
                        <c15:formulaRef>
                          <c15:sqref>AY227V_var.csv!$A$2:$A$120</c15:sqref>
                        </c15:formulaRef>
                      </c:ext>
                    </c:extLst>
                    <c:numCache>
                      <c:formatCode>mm:ss.0</c:formatCode>
                      <c:ptCount val="119"/>
                      <c:pt idx="0" c:formatCode="mm:ss.0">
                        <c:v>0.000694444444444444</c:v>
                      </c:pt>
                      <c:pt idx="1" c:formatCode="mm:ss.0">
                        <c:v>0.00138888888888889</c:v>
                      </c:pt>
                      <c:pt idx="2" c:formatCode="mm:ss.0">
                        <c:v>0.00208333333333333</c:v>
                      </c:pt>
                      <c:pt idx="3" c:formatCode="mm:ss.0">
                        <c:v>0.00277777777777778</c:v>
                      </c:pt>
                      <c:pt idx="4" c:formatCode="mm:ss.0">
                        <c:v>0.00347222222222222</c:v>
                      </c:pt>
                      <c:pt idx="5" c:formatCode="mm:ss.0">
                        <c:v>0.00416666666666667</c:v>
                      </c:pt>
                      <c:pt idx="6" c:formatCode="mm:ss.0">
                        <c:v>0.00486111111111111</c:v>
                      </c:pt>
                      <c:pt idx="7" c:formatCode="mm:ss.0">
                        <c:v>0.00555555555555556</c:v>
                      </c:pt>
                      <c:pt idx="8" c:formatCode="mm:ss.0">
                        <c:v>0.00625</c:v>
                      </c:pt>
                      <c:pt idx="9" c:formatCode="mm:ss.0">
                        <c:v>0.00694444444444444</c:v>
                      </c:pt>
                      <c:pt idx="10" c:formatCode="mm:ss.0">
                        <c:v>0.00763888888888889</c:v>
                      </c:pt>
                      <c:pt idx="11" c:formatCode="mm:ss.0">
                        <c:v>0.00833333333333333</c:v>
                      </c:pt>
                      <c:pt idx="12" c:formatCode="mm:ss.0">
                        <c:v>0.00902777777777778</c:v>
                      </c:pt>
                      <c:pt idx="13" c:formatCode="mm:ss.0">
                        <c:v>0.00972222222222222</c:v>
                      </c:pt>
                      <c:pt idx="14" c:formatCode="mm:ss.0">
                        <c:v>0.0104166666666667</c:v>
                      </c:pt>
                      <c:pt idx="15" c:formatCode="mm:ss.0">
                        <c:v>0.0111111111111111</c:v>
                      </c:pt>
                      <c:pt idx="16" c:formatCode="mm:ss.0">
                        <c:v>0.0118055555555556</c:v>
                      </c:pt>
                      <c:pt idx="17" c:formatCode="mm:ss.0">
                        <c:v>0.0125</c:v>
                      </c:pt>
                      <c:pt idx="18" c:formatCode="mm:ss.0">
                        <c:v>0.0131944444444444</c:v>
                      </c:pt>
                      <c:pt idx="19" c:formatCode="mm:ss.0">
                        <c:v>0.0138888888888889</c:v>
                      </c:pt>
                      <c:pt idx="20" c:formatCode="mm:ss.0">
                        <c:v>0.0145833333333333</c:v>
                      </c:pt>
                      <c:pt idx="21" c:formatCode="mm:ss.0">
                        <c:v>0.0152777777777778</c:v>
                      </c:pt>
                      <c:pt idx="22" c:formatCode="mm:ss.0">
                        <c:v>0.0159722222222222</c:v>
                      </c:pt>
                      <c:pt idx="23" c:formatCode="mm:ss.0">
                        <c:v>0.0166666666666667</c:v>
                      </c:pt>
                      <c:pt idx="24" c:formatCode="mm:ss.0">
                        <c:v>0.0173611111111111</c:v>
                      </c:pt>
                      <c:pt idx="25" c:formatCode="mm:ss.0">
                        <c:v>0.0180555555555556</c:v>
                      </c:pt>
                      <c:pt idx="26" c:formatCode="mm:ss.0">
                        <c:v>0.01875</c:v>
                      </c:pt>
                      <c:pt idx="27" c:formatCode="mm:ss.0">
                        <c:v>0.0194444444444444</c:v>
                      </c:pt>
                      <c:pt idx="28" c:formatCode="mm:ss.0">
                        <c:v>0.0201388888888889</c:v>
                      </c:pt>
                      <c:pt idx="29" c:formatCode="mm:ss.0">
                        <c:v>0.0208333333333333</c:v>
                      </c:pt>
                      <c:pt idx="30" c:formatCode="mm:ss.0">
                        <c:v>0.0215277777777778</c:v>
                      </c:pt>
                      <c:pt idx="31" c:formatCode="mm:ss.0">
                        <c:v>0.0222222222222222</c:v>
                      </c:pt>
                      <c:pt idx="32" c:formatCode="mm:ss.0">
                        <c:v>0.0229166666666667</c:v>
                      </c:pt>
                      <c:pt idx="33" c:formatCode="mm:ss.0">
                        <c:v>0.0236111111111111</c:v>
                      </c:pt>
                      <c:pt idx="34" c:formatCode="mm:ss.0">
                        <c:v>0.0243055555555556</c:v>
                      </c:pt>
                      <c:pt idx="35" c:formatCode="mm:ss.0">
                        <c:v>0.025</c:v>
                      </c:pt>
                      <c:pt idx="36" c:formatCode="mm:ss.0">
                        <c:v>0.0256944444444444</c:v>
                      </c:pt>
                      <c:pt idx="37" c:formatCode="mm:ss.0">
                        <c:v>0.0263888888888889</c:v>
                      </c:pt>
                      <c:pt idx="38" c:formatCode="mm:ss.0">
                        <c:v>0.0270833333333333</c:v>
                      </c:pt>
                      <c:pt idx="39" c:formatCode="mm:ss.0">
                        <c:v>0.0277777777777778</c:v>
                      </c:pt>
                      <c:pt idx="40" c:formatCode="mm:ss.0">
                        <c:v>0.0284722222222222</c:v>
                      </c:pt>
                      <c:pt idx="41" c:formatCode="mm:ss.0">
                        <c:v>0.0291666666666667</c:v>
                      </c:pt>
                      <c:pt idx="42" c:formatCode="mm:ss.0">
                        <c:v>0.0298611111111111</c:v>
                      </c:pt>
                      <c:pt idx="43" c:formatCode="mm:ss.0">
                        <c:v>0.0305555555555556</c:v>
                      </c:pt>
                      <c:pt idx="44" c:formatCode="mm:ss.0">
                        <c:v>0.03125</c:v>
                      </c:pt>
                      <c:pt idx="45" c:formatCode="mm:ss.0">
                        <c:v>0.0319444444444444</c:v>
                      </c:pt>
                      <c:pt idx="46" c:formatCode="mm:ss.0">
                        <c:v>0.0326388888888889</c:v>
                      </c:pt>
                      <c:pt idx="47" c:formatCode="mm:ss.0">
                        <c:v>0.0333333333333333</c:v>
                      </c:pt>
                      <c:pt idx="48" c:formatCode="mm:ss.0">
                        <c:v>0.0340277777777778</c:v>
                      </c:pt>
                      <c:pt idx="49" c:formatCode="mm:ss.0">
                        <c:v>0.0347222222222222</c:v>
                      </c:pt>
                      <c:pt idx="50" c:formatCode="mm:ss.0">
                        <c:v>0.0354166666666667</c:v>
                      </c:pt>
                      <c:pt idx="51" c:formatCode="mm:ss.0">
                        <c:v>0.0361111111111111</c:v>
                      </c:pt>
                      <c:pt idx="52" c:formatCode="mm:ss.0">
                        <c:v>0.0368055555555556</c:v>
                      </c:pt>
                      <c:pt idx="53" c:formatCode="mm:ss.0">
                        <c:v>0.0375</c:v>
                      </c:pt>
                      <c:pt idx="54" c:formatCode="mm:ss.0">
                        <c:v>0.0381944444444444</c:v>
                      </c:pt>
                      <c:pt idx="55" c:formatCode="mm:ss.0">
                        <c:v>0.0388888888888889</c:v>
                      </c:pt>
                      <c:pt idx="56" c:formatCode="mm:ss.0">
                        <c:v>0.0395833333333333</c:v>
                      </c:pt>
                      <c:pt idx="57" c:formatCode="mm:ss.0">
                        <c:v>0.0402777777777778</c:v>
                      </c:pt>
                      <c:pt idx="58" c:formatCode="mm:ss.0">
                        <c:v>0.0409722222222222</c:v>
                      </c:pt>
                      <c:pt idx="59" c:formatCode="mm:ss.0">
                        <c:v>0</c:v>
                      </c:pt>
                      <c:pt idx="60" c:formatCode="mm:ss.0">
                        <c:v>0.000694444444444444</c:v>
                      </c:pt>
                      <c:pt idx="61" c:formatCode="mm:ss.0">
                        <c:v>0.00138888888888889</c:v>
                      </c:pt>
                      <c:pt idx="62" c:formatCode="mm:ss.0">
                        <c:v>0.00208333333333333</c:v>
                      </c:pt>
                      <c:pt idx="63" c:formatCode="mm:ss.0">
                        <c:v>0.00277777777777778</c:v>
                      </c:pt>
                      <c:pt idx="64" c:formatCode="mm:ss.0">
                        <c:v>0.00347222222222222</c:v>
                      </c:pt>
                      <c:pt idx="65" c:formatCode="mm:ss.0">
                        <c:v>0.00416666666666667</c:v>
                      </c:pt>
                      <c:pt idx="66" c:formatCode="mm:ss.0">
                        <c:v>0.00486111111111111</c:v>
                      </c:pt>
                      <c:pt idx="67" c:formatCode="mm:ss.0">
                        <c:v>0.00555555555555556</c:v>
                      </c:pt>
                      <c:pt idx="68" c:formatCode="mm:ss.0">
                        <c:v>0.00625</c:v>
                      </c:pt>
                      <c:pt idx="69" c:formatCode="mm:ss.0">
                        <c:v>0.00694444444444444</c:v>
                      </c:pt>
                      <c:pt idx="70" c:formatCode="mm:ss.0">
                        <c:v>0.00763888888888889</c:v>
                      </c:pt>
                      <c:pt idx="71" c:formatCode="mm:ss.0">
                        <c:v>0.00833333333333333</c:v>
                      </c:pt>
                      <c:pt idx="72" c:formatCode="mm:ss.0">
                        <c:v>0.00902777777777778</c:v>
                      </c:pt>
                      <c:pt idx="73" c:formatCode="mm:ss.0">
                        <c:v>0.00972222222222222</c:v>
                      </c:pt>
                      <c:pt idx="74" c:formatCode="mm:ss.0">
                        <c:v>0.0104166666666667</c:v>
                      </c:pt>
                      <c:pt idx="75" c:formatCode="mm:ss.0">
                        <c:v>0.0111111111111111</c:v>
                      </c:pt>
                      <c:pt idx="76" c:formatCode="mm:ss.0">
                        <c:v>0.0118055555555556</c:v>
                      </c:pt>
                      <c:pt idx="77" c:formatCode="mm:ss.0">
                        <c:v>0.0125</c:v>
                      </c:pt>
                      <c:pt idx="78" c:formatCode="mm:ss.0">
                        <c:v>0.0131944444444444</c:v>
                      </c:pt>
                      <c:pt idx="79" c:formatCode="mm:ss.0">
                        <c:v>0.0138888888888889</c:v>
                      </c:pt>
                      <c:pt idx="80" c:formatCode="mm:ss.0">
                        <c:v>0.0145833333333333</c:v>
                      </c:pt>
                      <c:pt idx="81" c:formatCode="mm:ss.0">
                        <c:v>0.0152777777777778</c:v>
                      </c:pt>
                      <c:pt idx="82" c:formatCode="mm:ss.0">
                        <c:v>0.0159722222222222</c:v>
                      </c:pt>
                      <c:pt idx="83" c:formatCode="mm:ss.0">
                        <c:v>0.0166666666666667</c:v>
                      </c:pt>
                      <c:pt idx="84" c:formatCode="mm:ss.0">
                        <c:v>0.0173611111111111</c:v>
                      </c:pt>
                      <c:pt idx="85" c:formatCode="mm:ss.0">
                        <c:v>0.0180555555555556</c:v>
                      </c:pt>
                      <c:pt idx="86" c:formatCode="mm:ss.0">
                        <c:v>0.01875</c:v>
                      </c:pt>
                      <c:pt idx="87" c:formatCode="mm:ss.0">
                        <c:v>0.0194444444444444</c:v>
                      </c:pt>
                      <c:pt idx="88" c:formatCode="mm:ss.0">
                        <c:v>0.0201388888888889</c:v>
                      </c:pt>
                      <c:pt idx="89" c:formatCode="mm:ss.0">
                        <c:v>0.0208333333333333</c:v>
                      </c:pt>
                      <c:pt idx="90" c:formatCode="mm:ss.0">
                        <c:v>0.0215277777777778</c:v>
                      </c:pt>
                      <c:pt idx="91" c:formatCode="mm:ss.0">
                        <c:v>0.0222222222222222</c:v>
                      </c:pt>
                      <c:pt idx="92" c:formatCode="mm:ss.0">
                        <c:v>0.0229166666666667</c:v>
                      </c:pt>
                      <c:pt idx="93" c:formatCode="mm:ss.0">
                        <c:v>0.0236111111111111</c:v>
                      </c:pt>
                      <c:pt idx="94" c:formatCode="mm:ss.0">
                        <c:v>0.0243055555555556</c:v>
                      </c:pt>
                      <c:pt idx="95" c:formatCode="mm:ss.0">
                        <c:v>0.025</c:v>
                      </c:pt>
                      <c:pt idx="96" c:formatCode="mm:ss.0">
                        <c:v>0.0256944444444444</c:v>
                      </c:pt>
                      <c:pt idx="97" c:formatCode="mm:ss.0">
                        <c:v>0.0263888888888889</c:v>
                      </c:pt>
                      <c:pt idx="98" c:formatCode="mm:ss.0">
                        <c:v>0.0270833333333333</c:v>
                      </c:pt>
                      <c:pt idx="99" c:formatCode="mm:ss.0">
                        <c:v>0.0277777777777778</c:v>
                      </c:pt>
                      <c:pt idx="100" c:formatCode="mm:ss.0">
                        <c:v>0.0284722222222222</c:v>
                      </c:pt>
                      <c:pt idx="101" c:formatCode="mm:ss.0">
                        <c:v>0.0291666666666667</c:v>
                      </c:pt>
                      <c:pt idx="102" c:formatCode="mm:ss.0">
                        <c:v>0.0298611111111111</c:v>
                      </c:pt>
                      <c:pt idx="103" c:formatCode="mm:ss.0">
                        <c:v>0.0305555555555556</c:v>
                      </c:pt>
                      <c:pt idx="104" c:formatCode="mm:ss.0">
                        <c:v>0.03125</c:v>
                      </c:pt>
                      <c:pt idx="105" c:formatCode="mm:ss.0">
                        <c:v>0.0319444444444444</c:v>
                      </c:pt>
                      <c:pt idx="106" c:formatCode="mm:ss.0">
                        <c:v>0.0326388888888889</c:v>
                      </c:pt>
                      <c:pt idx="107" c:formatCode="mm:ss.0">
                        <c:v>0.0333333333333333</c:v>
                      </c:pt>
                      <c:pt idx="108" c:formatCode="mm:ss.0">
                        <c:v>0.0340277777777778</c:v>
                      </c:pt>
                      <c:pt idx="109" c:formatCode="mm:ss.0">
                        <c:v>0.0347222222222222</c:v>
                      </c:pt>
                      <c:pt idx="110" c:formatCode="mm:ss.0">
                        <c:v>0.0354166666666667</c:v>
                      </c:pt>
                      <c:pt idx="111" c:formatCode="mm:ss.0">
                        <c:v>0.0361111111111111</c:v>
                      </c:pt>
                      <c:pt idx="112" c:formatCode="mm:ss.0">
                        <c:v>0.0368055555555556</c:v>
                      </c:pt>
                      <c:pt idx="113" c:formatCode="mm:ss.0">
                        <c:v>0.0375</c:v>
                      </c:pt>
                      <c:pt idx="114" c:formatCode="mm:ss.0">
                        <c:v>0.0381944444444444</c:v>
                      </c:pt>
                      <c:pt idx="115" c:formatCode="mm:ss.0">
                        <c:v>0.0388888888888889</c:v>
                      </c:pt>
                      <c:pt idx="116" c:formatCode="mm:ss.0">
                        <c:v>0.0395833333333333</c:v>
                      </c:pt>
                      <c:pt idx="117" c:formatCode="mm:ss.0">
                        <c:v>0.0402777777777778</c:v>
                      </c:pt>
                      <c:pt idx="118" c:formatCode="mm:ss.0">
                        <c:v>0.0409722222222222</c:v>
                      </c:pt>
                    </c:numCache>
                  </c:numRef>
                </c:cat>
                <c:val>
                  <c:numRef>
                    <c:extLst>
                      <c:ext uri="{02D57815-91ED-43cb-92C2-25804820EDAC}">
                        <c15:formulaRef>
                          <c15:sqref>{937508005942626,1501266863758530,1553451730752450,1619742629675670,1061171407685590,1443602689337700,1500273494137350,1259134928417980,1420327521515200,1209114846885250,1435424661546330,1413399473647760,1190114771166910,1236337526624810,927950088569644,1428927451471960,1141322641544690,1110873505230900,1078794916462190,654123566274628,800590266368003,936448569222687,1034886127629940,967810410599811,780547350365181,1038318384323540,974150174364586,980521865198102,1020531197653470,551329490733405,769989819390164,942897262307964,945793851279251,883705270648246,632353289509389,981237880618540,1001377918686740,1132135165510990,1083653610876250,566178722202287,938949955790309,1159083658975820,1329874164070840,1177611620826320,864387978079510,1351922431211840,1410373495442010,1540534164137530,1532270792511000,771012652560523,1129352976293230,1381578078568860,1503580243012140,1209344910299920,859504579758436,1221404966072110,1221073392913930,1262730291409450,1186022290094050,672587839331355,769074277760983,1225637168972960,1433627914139550,1338673233213280,914906156193166,1434371478402400,1452880048753140,1393977506142170,1407204981647770,641623430172183,914330229859309,1086260660003510,1208790587591660,1065449974081900,716065825141188,1163889269257150,964948317242150,1072291729828870,1041512997961300,537586463695718,1044294535983690,1025971755086350,1086334510232030,1125051232612170,840111905633877,1124192255838040,973857079236422,1425420427218200,1203140379113450,802584215196552,887306821910080,1211212428663530,1451960218077340,1143819387287680,886958636188302,1013849990175660,1087849544348190,1066585890172750,1307132361021140,753112922399303,955409422483489,1213838814774840,1378800328447980,1219456802252610,824542895538270,1018300414233360,1135572627404320,1247244412143540,1134969664890980,706866989808953,1228805980029540,2462848717497170,1225015434776020,1216056055532060,1529629161480880,1216300322354090,1185377448375470,1834661950860160,1160178325863990}</c15:sqref>
                        </c15:formulaRef>
                      </c:ext>
                    </c:extLst>
                    <c:numCache>
                      <c:formatCode>General</c:formatCode>
                      <c:ptCount val="119"/>
                      <c:pt idx="0">
                        <c:v>937508005942626</c:v>
                      </c:pt>
                      <c:pt idx="1">
                        <c:v>1501266863758530</c:v>
                      </c:pt>
                      <c:pt idx="2">
                        <c:v>1553451730752450</c:v>
                      </c:pt>
                      <c:pt idx="3">
                        <c:v>1619742629675670</c:v>
                      </c:pt>
                      <c:pt idx="4">
                        <c:v>1061171407685590</c:v>
                      </c:pt>
                      <c:pt idx="5">
                        <c:v>1443602689337700</c:v>
                      </c:pt>
                      <c:pt idx="6">
                        <c:v>1500273494137350</c:v>
                      </c:pt>
                      <c:pt idx="7">
                        <c:v>1259134928417980</c:v>
                      </c:pt>
                      <c:pt idx="8">
                        <c:v>1420327521515200</c:v>
                      </c:pt>
                      <c:pt idx="9">
                        <c:v>1209114846885250</c:v>
                      </c:pt>
                      <c:pt idx="10">
                        <c:v>1435424661546330</c:v>
                      </c:pt>
                      <c:pt idx="11">
                        <c:v>1413399473647760</c:v>
                      </c:pt>
                      <c:pt idx="12">
                        <c:v>1190114771166910</c:v>
                      </c:pt>
                      <c:pt idx="13">
                        <c:v>1236337526624810</c:v>
                      </c:pt>
                      <c:pt idx="14">
                        <c:v>927950088569644</c:v>
                      </c:pt>
                      <c:pt idx="15">
                        <c:v>1428927451471960</c:v>
                      </c:pt>
                      <c:pt idx="16">
                        <c:v>1141322641544690</c:v>
                      </c:pt>
                      <c:pt idx="17">
                        <c:v>1110873505230900</c:v>
                      </c:pt>
                      <c:pt idx="18">
                        <c:v>1078794916462190</c:v>
                      </c:pt>
                      <c:pt idx="19">
                        <c:v>654123566274628</c:v>
                      </c:pt>
                      <c:pt idx="20">
                        <c:v>800590266368003</c:v>
                      </c:pt>
                      <c:pt idx="21">
                        <c:v>936448569222687</c:v>
                      </c:pt>
                      <c:pt idx="22">
                        <c:v>1034886127629940</c:v>
                      </c:pt>
                      <c:pt idx="23">
                        <c:v>967810410599811</c:v>
                      </c:pt>
                      <c:pt idx="24">
                        <c:v>780547350365181</c:v>
                      </c:pt>
                      <c:pt idx="25">
                        <c:v>1038318384323540</c:v>
                      </c:pt>
                      <c:pt idx="26">
                        <c:v>974150174364586</c:v>
                      </c:pt>
                      <c:pt idx="27">
                        <c:v>980521865198102</c:v>
                      </c:pt>
                      <c:pt idx="28">
                        <c:v>1020531197653470</c:v>
                      </c:pt>
                      <c:pt idx="29">
                        <c:v>551329490733405</c:v>
                      </c:pt>
                      <c:pt idx="30">
                        <c:v>769989819390164</c:v>
                      </c:pt>
                      <c:pt idx="31">
                        <c:v>942897262307964</c:v>
                      </c:pt>
                      <c:pt idx="32">
                        <c:v>945793851279251</c:v>
                      </c:pt>
                      <c:pt idx="33">
                        <c:v>883705270648246</c:v>
                      </c:pt>
                      <c:pt idx="34">
                        <c:v>632353289509389</c:v>
                      </c:pt>
                      <c:pt idx="35">
                        <c:v>981237880618540</c:v>
                      </c:pt>
                      <c:pt idx="36">
                        <c:v>1001377918686740</c:v>
                      </c:pt>
                      <c:pt idx="37">
                        <c:v>1132135165510990</c:v>
                      </c:pt>
                      <c:pt idx="38">
                        <c:v>1083653610876250</c:v>
                      </c:pt>
                      <c:pt idx="39">
                        <c:v>566178722202287</c:v>
                      </c:pt>
                      <c:pt idx="40">
                        <c:v>938949955790309</c:v>
                      </c:pt>
                      <c:pt idx="41">
                        <c:v>1159083658975820</c:v>
                      </c:pt>
                      <c:pt idx="42">
                        <c:v>1329874164070840</c:v>
                      </c:pt>
                      <c:pt idx="43">
                        <c:v>1177611620826320</c:v>
                      </c:pt>
                      <c:pt idx="44">
                        <c:v>864387978079510</c:v>
                      </c:pt>
                      <c:pt idx="45">
                        <c:v>1351922431211840</c:v>
                      </c:pt>
                      <c:pt idx="46">
                        <c:v>1410373495442010</c:v>
                      </c:pt>
                      <c:pt idx="47">
                        <c:v>1540534164137530</c:v>
                      </c:pt>
                      <c:pt idx="48">
                        <c:v>1532270792511000</c:v>
                      </c:pt>
                      <c:pt idx="49">
                        <c:v>771012652560523</c:v>
                      </c:pt>
                      <c:pt idx="50">
                        <c:v>1129352976293230</c:v>
                      </c:pt>
                      <c:pt idx="51">
                        <c:v>1381578078568860</c:v>
                      </c:pt>
                      <c:pt idx="52">
                        <c:v>1503580243012140</c:v>
                      </c:pt>
                      <c:pt idx="53">
                        <c:v>1209344910299920</c:v>
                      </c:pt>
                      <c:pt idx="54">
                        <c:v>859504579758436</c:v>
                      </c:pt>
                      <c:pt idx="55">
                        <c:v>1221404966072110</c:v>
                      </c:pt>
                      <c:pt idx="56">
                        <c:v>1221073392913930</c:v>
                      </c:pt>
                      <c:pt idx="57">
                        <c:v>1262730291409450</c:v>
                      </c:pt>
                      <c:pt idx="58">
                        <c:v>1186022290094050</c:v>
                      </c:pt>
                      <c:pt idx="59">
                        <c:v>672587839331355</c:v>
                      </c:pt>
                      <c:pt idx="60">
                        <c:v>769074277760983</c:v>
                      </c:pt>
                      <c:pt idx="61">
                        <c:v>1225637168972960</c:v>
                      </c:pt>
                      <c:pt idx="62">
                        <c:v>1433627914139550</c:v>
                      </c:pt>
                      <c:pt idx="63">
                        <c:v>1338673233213280</c:v>
                      </c:pt>
                      <c:pt idx="64">
                        <c:v>914906156193166</c:v>
                      </c:pt>
                      <c:pt idx="65">
                        <c:v>1434371478402400</c:v>
                      </c:pt>
                      <c:pt idx="66">
                        <c:v>1452880048753140</c:v>
                      </c:pt>
                      <c:pt idx="67">
                        <c:v>1393977506142170</c:v>
                      </c:pt>
                      <c:pt idx="68">
                        <c:v>1407204981647770</c:v>
                      </c:pt>
                      <c:pt idx="69">
                        <c:v>641623430172183</c:v>
                      </c:pt>
                      <c:pt idx="70">
                        <c:v>914330229859309</c:v>
                      </c:pt>
                      <c:pt idx="71">
                        <c:v>1086260660003510</c:v>
                      </c:pt>
                      <c:pt idx="72">
                        <c:v>1208790587591660</c:v>
                      </c:pt>
                      <c:pt idx="73">
                        <c:v>1065449974081900</c:v>
                      </c:pt>
                      <c:pt idx="74">
                        <c:v>716065825141188</c:v>
                      </c:pt>
                      <c:pt idx="75">
                        <c:v>1163889269257150</c:v>
                      </c:pt>
                      <c:pt idx="76">
                        <c:v>964948317242150</c:v>
                      </c:pt>
                      <c:pt idx="77">
                        <c:v>1072291729828870</c:v>
                      </c:pt>
                      <c:pt idx="78">
                        <c:v>1041512997961300</c:v>
                      </c:pt>
                      <c:pt idx="79">
                        <c:v>537586463695718</c:v>
                      </c:pt>
                      <c:pt idx="80">
                        <c:v>1044294535983690</c:v>
                      </c:pt>
                      <c:pt idx="81">
                        <c:v>1025971755086350</c:v>
                      </c:pt>
                      <c:pt idx="82">
                        <c:v>1086334510232030</c:v>
                      </c:pt>
                      <c:pt idx="83">
                        <c:v>1125051232612170</c:v>
                      </c:pt>
                      <c:pt idx="84">
                        <c:v>840111905633877</c:v>
                      </c:pt>
                      <c:pt idx="85">
                        <c:v>1124192255838040</c:v>
                      </c:pt>
                      <c:pt idx="86">
                        <c:v>973857079236422</c:v>
                      </c:pt>
                      <c:pt idx="87">
                        <c:v>1425420427218200</c:v>
                      </c:pt>
                      <c:pt idx="88">
                        <c:v>1203140379113450</c:v>
                      </c:pt>
                      <c:pt idx="89">
                        <c:v>802584215196552</c:v>
                      </c:pt>
                      <c:pt idx="90">
                        <c:v>887306821910080</c:v>
                      </c:pt>
                      <c:pt idx="91">
                        <c:v>1211212428663530</c:v>
                      </c:pt>
                      <c:pt idx="92">
                        <c:v>1451960218077340</c:v>
                      </c:pt>
                      <c:pt idx="93">
                        <c:v>1143819387287680</c:v>
                      </c:pt>
                      <c:pt idx="94">
                        <c:v>886958636188302</c:v>
                      </c:pt>
                      <c:pt idx="95">
                        <c:v>1013849990175660</c:v>
                      </c:pt>
                      <c:pt idx="96">
                        <c:v>1087849544348190</c:v>
                      </c:pt>
                      <c:pt idx="97">
                        <c:v>1066585890172750</c:v>
                      </c:pt>
                      <c:pt idx="98">
                        <c:v>1307132361021140</c:v>
                      </c:pt>
                      <c:pt idx="99">
                        <c:v>753112922399303</c:v>
                      </c:pt>
                      <c:pt idx="100">
                        <c:v>955409422483489</c:v>
                      </c:pt>
                      <c:pt idx="101">
                        <c:v>1213838814774840</c:v>
                      </c:pt>
                      <c:pt idx="102">
                        <c:v>1378800328447980</c:v>
                      </c:pt>
                      <c:pt idx="103">
                        <c:v>1219456802252610</c:v>
                      </c:pt>
                      <c:pt idx="104">
                        <c:v>824542895538270</c:v>
                      </c:pt>
                      <c:pt idx="105">
                        <c:v>1018300414233360</c:v>
                      </c:pt>
                      <c:pt idx="106">
                        <c:v>1135572627404320</c:v>
                      </c:pt>
                      <c:pt idx="107">
                        <c:v>1247244412143540</c:v>
                      </c:pt>
                      <c:pt idx="108">
                        <c:v>1134969664890980</c:v>
                      </c:pt>
                      <c:pt idx="109">
                        <c:v>706866989808953</c:v>
                      </c:pt>
                      <c:pt idx="110">
                        <c:v>1228805980029540</c:v>
                      </c:pt>
                      <c:pt idx="111">
                        <c:v>2462848717497170</c:v>
                      </c:pt>
                      <c:pt idx="112">
                        <c:v>1225015434776020</c:v>
                      </c:pt>
                      <c:pt idx="113">
                        <c:v>1216056055532060</c:v>
                      </c:pt>
                      <c:pt idx="114">
                        <c:v>1529629161480880</c:v>
                      </c:pt>
                      <c:pt idx="115">
                        <c:v>1216300322354090</c:v>
                      </c:pt>
                      <c:pt idx="116">
                        <c:v>1185377448375470</c:v>
                      </c:pt>
                      <c:pt idx="117">
                        <c:v>1834661950860160</c:v>
                      </c:pt>
                      <c:pt idx="118">
                        <c:v>1160178325863990</c:v>
                      </c:pt>
                    </c:numCache>
                  </c:numRef>
                </c:val>
                <c:smooth val="0"/>
              </c15:ser>
            </c15:filteredLineSeries>
            <c15:filteredLineSeries>
              <c15:ser>
                <c:idx val="8"/>
                <c:order val="8"/>
                <c:tx>
                  <c:strRef>
                    <c:extLst>
                      <c:ext uri="{02D57815-91ED-43cb-92C2-25804820EDAC}">
                        <c15:formulaRef>
                          <c15:sqref>AY227V_var.csv!$J$1</c15:sqref>
                        </c15:formulaRef>
                      </c:ext>
                    </c:extLst>
                    <c:strCache>
                      <c:ptCount val="1"/>
                      <c:pt idx="0">
                        <c:v>AY272T_read</c:v>
                      </c:pt>
                    </c:strCache>
                  </c:strRef>
                </c:tx>
                <c:spPr>
                  <a:ln w="3175" cap="rnd">
                    <a:solidFill>
                      <a:schemeClr val="accent3">
                        <a:lumMod val="60000"/>
                      </a:schemeClr>
                    </a:solidFill>
                    <a:round/>
                  </a:ln>
                  <a:effectLst/>
                </c:spPr>
                <c:marker>
                  <c:symbol val="none"/>
                </c:marker>
                <c:dLbls>
                  <c:delete val="1"/>
                </c:dLbls>
                <c:cat>
                  <c:numRef>
                    <c:extLst>
                      <c:ext uri="{02D57815-91ED-43cb-92C2-25804820EDAC}">
                        <c15:fullRef>
                          <c15:sqref/>
                        </c15:fullRef>
                        <c15:formulaRef>
                          <c15:sqref>AY227V_var.csv!$A$2:$A$120</c15:sqref>
                        </c15:formulaRef>
                      </c:ext>
                    </c:extLst>
                    <c:numCache>
                      <c:formatCode>mm:ss.0</c:formatCode>
                      <c:ptCount val="119"/>
                      <c:pt idx="0" c:formatCode="mm:ss.0">
                        <c:v>0.000694444444444444</c:v>
                      </c:pt>
                      <c:pt idx="1" c:formatCode="mm:ss.0">
                        <c:v>0.00138888888888889</c:v>
                      </c:pt>
                      <c:pt idx="2" c:formatCode="mm:ss.0">
                        <c:v>0.00208333333333333</c:v>
                      </c:pt>
                      <c:pt idx="3" c:formatCode="mm:ss.0">
                        <c:v>0.00277777777777778</c:v>
                      </c:pt>
                      <c:pt idx="4" c:formatCode="mm:ss.0">
                        <c:v>0.00347222222222222</c:v>
                      </c:pt>
                      <c:pt idx="5" c:formatCode="mm:ss.0">
                        <c:v>0.00416666666666667</c:v>
                      </c:pt>
                      <c:pt idx="6" c:formatCode="mm:ss.0">
                        <c:v>0.00486111111111111</c:v>
                      </c:pt>
                      <c:pt idx="7" c:formatCode="mm:ss.0">
                        <c:v>0.00555555555555556</c:v>
                      </c:pt>
                      <c:pt idx="8" c:formatCode="mm:ss.0">
                        <c:v>0.00625</c:v>
                      </c:pt>
                      <c:pt idx="9" c:formatCode="mm:ss.0">
                        <c:v>0.00694444444444444</c:v>
                      </c:pt>
                      <c:pt idx="10" c:formatCode="mm:ss.0">
                        <c:v>0.00763888888888889</c:v>
                      </c:pt>
                      <c:pt idx="11" c:formatCode="mm:ss.0">
                        <c:v>0.00833333333333333</c:v>
                      </c:pt>
                      <c:pt idx="12" c:formatCode="mm:ss.0">
                        <c:v>0.00902777777777778</c:v>
                      </c:pt>
                      <c:pt idx="13" c:formatCode="mm:ss.0">
                        <c:v>0.00972222222222222</c:v>
                      </c:pt>
                      <c:pt idx="14" c:formatCode="mm:ss.0">
                        <c:v>0.0104166666666667</c:v>
                      </c:pt>
                      <c:pt idx="15" c:formatCode="mm:ss.0">
                        <c:v>0.0111111111111111</c:v>
                      </c:pt>
                      <c:pt idx="16" c:formatCode="mm:ss.0">
                        <c:v>0.0118055555555556</c:v>
                      </c:pt>
                      <c:pt idx="17" c:formatCode="mm:ss.0">
                        <c:v>0.0125</c:v>
                      </c:pt>
                      <c:pt idx="18" c:formatCode="mm:ss.0">
                        <c:v>0.0131944444444444</c:v>
                      </c:pt>
                      <c:pt idx="19" c:formatCode="mm:ss.0">
                        <c:v>0.0138888888888889</c:v>
                      </c:pt>
                      <c:pt idx="20" c:formatCode="mm:ss.0">
                        <c:v>0.0145833333333333</c:v>
                      </c:pt>
                      <c:pt idx="21" c:formatCode="mm:ss.0">
                        <c:v>0.0152777777777778</c:v>
                      </c:pt>
                      <c:pt idx="22" c:formatCode="mm:ss.0">
                        <c:v>0.0159722222222222</c:v>
                      </c:pt>
                      <c:pt idx="23" c:formatCode="mm:ss.0">
                        <c:v>0.0166666666666667</c:v>
                      </c:pt>
                      <c:pt idx="24" c:formatCode="mm:ss.0">
                        <c:v>0.0173611111111111</c:v>
                      </c:pt>
                      <c:pt idx="25" c:formatCode="mm:ss.0">
                        <c:v>0.0180555555555556</c:v>
                      </c:pt>
                      <c:pt idx="26" c:formatCode="mm:ss.0">
                        <c:v>0.01875</c:v>
                      </c:pt>
                      <c:pt idx="27" c:formatCode="mm:ss.0">
                        <c:v>0.0194444444444444</c:v>
                      </c:pt>
                      <c:pt idx="28" c:formatCode="mm:ss.0">
                        <c:v>0.0201388888888889</c:v>
                      </c:pt>
                      <c:pt idx="29" c:formatCode="mm:ss.0">
                        <c:v>0.0208333333333333</c:v>
                      </c:pt>
                      <c:pt idx="30" c:formatCode="mm:ss.0">
                        <c:v>0.0215277777777778</c:v>
                      </c:pt>
                      <c:pt idx="31" c:formatCode="mm:ss.0">
                        <c:v>0.0222222222222222</c:v>
                      </c:pt>
                      <c:pt idx="32" c:formatCode="mm:ss.0">
                        <c:v>0.0229166666666667</c:v>
                      </c:pt>
                      <c:pt idx="33" c:formatCode="mm:ss.0">
                        <c:v>0.0236111111111111</c:v>
                      </c:pt>
                      <c:pt idx="34" c:formatCode="mm:ss.0">
                        <c:v>0.0243055555555556</c:v>
                      </c:pt>
                      <c:pt idx="35" c:formatCode="mm:ss.0">
                        <c:v>0.025</c:v>
                      </c:pt>
                      <c:pt idx="36" c:formatCode="mm:ss.0">
                        <c:v>0.0256944444444444</c:v>
                      </c:pt>
                      <c:pt idx="37" c:formatCode="mm:ss.0">
                        <c:v>0.0263888888888889</c:v>
                      </c:pt>
                      <c:pt idx="38" c:formatCode="mm:ss.0">
                        <c:v>0.0270833333333333</c:v>
                      </c:pt>
                      <c:pt idx="39" c:formatCode="mm:ss.0">
                        <c:v>0.0277777777777778</c:v>
                      </c:pt>
                      <c:pt idx="40" c:formatCode="mm:ss.0">
                        <c:v>0.0284722222222222</c:v>
                      </c:pt>
                      <c:pt idx="41" c:formatCode="mm:ss.0">
                        <c:v>0.0291666666666667</c:v>
                      </c:pt>
                      <c:pt idx="42" c:formatCode="mm:ss.0">
                        <c:v>0.0298611111111111</c:v>
                      </c:pt>
                      <c:pt idx="43" c:formatCode="mm:ss.0">
                        <c:v>0.0305555555555556</c:v>
                      </c:pt>
                      <c:pt idx="44" c:formatCode="mm:ss.0">
                        <c:v>0.03125</c:v>
                      </c:pt>
                      <c:pt idx="45" c:formatCode="mm:ss.0">
                        <c:v>0.0319444444444444</c:v>
                      </c:pt>
                      <c:pt idx="46" c:formatCode="mm:ss.0">
                        <c:v>0.0326388888888889</c:v>
                      </c:pt>
                      <c:pt idx="47" c:formatCode="mm:ss.0">
                        <c:v>0.0333333333333333</c:v>
                      </c:pt>
                      <c:pt idx="48" c:formatCode="mm:ss.0">
                        <c:v>0.0340277777777778</c:v>
                      </c:pt>
                      <c:pt idx="49" c:formatCode="mm:ss.0">
                        <c:v>0.0347222222222222</c:v>
                      </c:pt>
                      <c:pt idx="50" c:formatCode="mm:ss.0">
                        <c:v>0.0354166666666667</c:v>
                      </c:pt>
                      <c:pt idx="51" c:formatCode="mm:ss.0">
                        <c:v>0.0361111111111111</c:v>
                      </c:pt>
                      <c:pt idx="52" c:formatCode="mm:ss.0">
                        <c:v>0.0368055555555556</c:v>
                      </c:pt>
                      <c:pt idx="53" c:formatCode="mm:ss.0">
                        <c:v>0.0375</c:v>
                      </c:pt>
                      <c:pt idx="54" c:formatCode="mm:ss.0">
                        <c:v>0.0381944444444444</c:v>
                      </c:pt>
                      <c:pt idx="55" c:formatCode="mm:ss.0">
                        <c:v>0.0388888888888889</c:v>
                      </c:pt>
                      <c:pt idx="56" c:formatCode="mm:ss.0">
                        <c:v>0.0395833333333333</c:v>
                      </c:pt>
                      <c:pt idx="57" c:formatCode="mm:ss.0">
                        <c:v>0.0402777777777778</c:v>
                      </c:pt>
                      <c:pt idx="58" c:formatCode="mm:ss.0">
                        <c:v>0.0409722222222222</c:v>
                      </c:pt>
                      <c:pt idx="59" c:formatCode="mm:ss.0">
                        <c:v>0</c:v>
                      </c:pt>
                      <c:pt idx="60" c:formatCode="mm:ss.0">
                        <c:v>0.000694444444444444</c:v>
                      </c:pt>
                      <c:pt idx="61" c:formatCode="mm:ss.0">
                        <c:v>0.00138888888888889</c:v>
                      </c:pt>
                      <c:pt idx="62" c:formatCode="mm:ss.0">
                        <c:v>0.00208333333333333</c:v>
                      </c:pt>
                      <c:pt idx="63" c:formatCode="mm:ss.0">
                        <c:v>0.00277777777777778</c:v>
                      </c:pt>
                      <c:pt idx="64" c:formatCode="mm:ss.0">
                        <c:v>0.00347222222222222</c:v>
                      </c:pt>
                      <c:pt idx="65" c:formatCode="mm:ss.0">
                        <c:v>0.00416666666666667</c:v>
                      </c:pt>
                      <c:pt idx="66" c:formatCode="mm:ss.0">
                        <c:v>0.00486111111111111</c:v>
                      </c:pt>
                      <c:pt idx="67" c:formatCode="mm:ss.0">
                        <c:v>0.00555555555555556</c:v>
                      </c:pt>
                      <c:pt idx="68" c:formatCode="mm:ss.0">
                        <c:v>0.00625</c:v>
                      </c:pt>
                      <c:pt idx="69" c:formatCode="mm:ss.0">
                        <c:v>0.00694444444444444</c:v>
                      </c:pt>
                      <c:pt idx="70" c:formatCode="mm:ss.0">
                        <c:v>0.00763888888888889</c:v>
                      </c:pt>
                      <c:pt idx="71" c:formatCode="mm:ss.0">
                        <c:v>0.00833333333333333</c:v>
                      </c:pt>
                      <c:pt idx="72" c:formatCode="mm:ss.0">
                        <c:v>0.00902777777777778</c:v>
                      </c:pt>
                      <c:pt idx="73" c:formatCode="mm:ss.0">
                        <c:v>0.00972222222222222</c:v>
                      </c:pt>
                      <c:pt idx="74" c:formatCode="mm:ss.0">
                        <c:v>0.0104166666666667</c:v>
                      </c:pt>
                      <c:pt idx="75" c:formatCode="mm:ss.0">
                        <c:v>0.0111111111111111</c:v>
                      </c:pt>
                      <c:pt idx="76" c:formatCode="mm:ss.0">
                        <c:v>0.0118055555555556</c:v>
                      </c:pt>
                      <c:pt idx="77" c:formatCode="mm:ss.0">
                        <c:v>0.0125</c:v>
                      </c:pt>
                      <c:pt idx="78" c:formatCode="mm:ss.0">
                        <c:v>0.0131944444444444</c:v>
                      </c:pt>
                      <c:pt idx="79" c:formatCode="mm:ss.0">
                        <c:v>0.0138888888888889</c:v>
                      </c:pt>
                      <c:pt idx="80" c:formatCode="mm:ss.0">
                        <c:v>0.0145833333333333</c:v>
                      </c:pt>
                      <c:pt idx="81" c:formatCode="mm:ss.0">
                        <c:v>0.0152777777777778</c:v>
                      </c:pt>
                      <c:pt idx="82" c:formatCode="mm:ss.0">
                        <c:v>0.0159722222222222</c:v>
                      </c:pt>
                      <c:pt idx="83" c:formatCode="mm:ss.0">
                        <c:v>0.0166666666666667</c:v>
                      </c:pt>
                      <c:pt idx="84" c:formatCode="mm:ss.0">
                        <c:v>0.0173611111111111</c:v>
                      </c:pt>
                      <c:pt idx="85" c:formatCode="mm:ss.0">
                        <c:v>0.0180555555555556</c:v>
                      </c:pt>
                      <c:pt idx="86" c:formatCode="mm:ss.0">
                        <c:v>0.01875</c:v>
                      </c:pt>
                      <c:pt idx="87" c:formatCode="mm:ss.0">
                        <c:v>0.0194444444444444</c:v>
                      </c:pt>
                      <c:pt idx="88" c:formatCode="mm:ss.0">
                        <c:v>0.0201388888888889</c:v>
                      </c:pt>
                      <c:pt idx="89" c:formatCode="mm:ss.0">
                        <c:v>0.0208333333333333</c:v>
                      </c:pt>
                      <c:pt idx="90" c:formatCode="mm:ss.0">
                        <c:v>0.0215277777777778</c:v>
                      </c:pt>
                      <c:pt idx="91" c:formatCode="mm:ss.0">
                        <c:v>0.0222222222222222</c:v>
                      </c:pt>
                      <c:pt idx="92" c:formatCode="mm:ss.0">
                        <c:v>0.0229166666666667</c:v>
                      </c:pt>
                      <c:pt idx="93" c:formatCode="mm:ss.0">
                        <c:v>0.0236111111111111</c:v>
                      </c:pt>
                      <c:pt idx="94" c:formatCode="mm:ss.0">
                        <c:v>0.0243055555555556</c:v>
                      </c:pt>
                      <c:pt idx="95" c:formatCode="mm:ss.0">
                        <c:v>0.025</c:v>
                      </c:pt>
                      <c:pt idx="96" c:formatCode="mm:ss.0">
                        <c:v>0.0256944444444444</c:v>
                      </c:pt>
                      <c:pt idx="97" c:formatCode="mm:ss.0">
                        <c:v>0.0263888888888889</c:v>
                      </c:pt>
                      <c:pt idx="98" c:formatCode="mm:ss.0">
                        <c:v>0.0270833333333333</c:v>
                      </c:pt>
                      <c:pt idx="99" c:formatCode="mm:ss.0">
                        <c:v>0.0277777777777778</c:v>
                      </c:pt>
                      <c:pt idx="100" c:formatCode="mm:ss.0">
                        <c:v>0.0284722222222222</c:v>
                      </c:pt>
                      <c:pt idx="101" c:formatCode="mm:ss.0">
                        <c:v>0.0291666666666667</c:v>
                      </c:pt>
                      <c:pt idx="102" c:formatCode="mm:ss.0">
                        <c:v>0.0298611111111111</c:v>
                      </c:pt>
                      <c:pt idx="103" c:formatCode="mm:ss.0">
                        <c:v>0.0305555555555556</c:v>
                      </c:pt>
                      <c:pt idx="104" c:formatCode="mm:ss.0">
                        <c:v>0.03125</c:v>
                      </c:pt>
                      <c:pt idx="105" c:formatCode="mm:ss.0">
                        <c:v>0.0319444444444444</c:v>
                      </c:pt>
                      <c:pt idx="106" c:formatCode="mm:ss.0">
                        <c:v>0.0326388888888889</c:v>
                      </c:pt>
                      <c:pt idx="107" c:formatCode="mm:ss.0">
                        <c:v>0.0333333333333333</c:v>
                      </c:pt>
                      <c:pt idx="108" c:formatCode="mm:ss.0">
                        <c:v>0.0340277777777778</c:v>
                      </c:pt>
                      <c:pt idx="109" c:formatCode="mm:ss.0">
                        <c:v>0.0347222222222222</c:v>
                      </c:pt>
                      <c:pt idx="110" c:formatCode="mm:ss.0">
                        <c:v>0.0354166666666667</c:v>
                      </c:pt>
                      <c:pt idx="111" c:formatCode="mm:ss.0">
                        <c:v>0.0361111111111111</c:v>
                      </c:pt>
                      <c:pt idx="112" c:formatCode="mm:ss.0">
                        <c:v>0.0368055555555556</c:v>
                      </c:pt>
                      <c:pt idx="113" c:formatCode="mm:ss.0">
                        <c:v>0.0375</c:v>
                      </c:pt>
                      <c:pt idx="114" c:formatCode="mm:ss.0">
                        <c:v>0.0381944444444444</c:v>
                      </c:pt>
                      <c:pt idx="115" c:formatCode="mm:ss.0">
                        <c:v>0.0388888888888889</c:v>
                      </c:pt>
                      <c:pt idx="116" c:formatCode="mm:ss.0">
                        <c:v>0.0395833333333333</c:v>
                      </c:pt>
                      <c:pt idx="117" c:formatCode="mm:ss.0">
                        <c:v>0.0402777777777778</c:v>
                      </c:pt>
                      <c:pt idx="118" c:formatCode="mm:ss.0">
                        <c:v>0.0409722222222222</c:v>
                      </c:pt>
                    </c:numCache>
                  </c:numRef>
                </c:cat>
                <c:val>
                  <c:numRef>
                    <c:extLst>
                      <c:ext uri="{02D57815-91ED-43cb-92C2-25804820EDAC}">
                        <c15:formulaRef>
                          <c15:sqref>{2144900753324860,2075275359314420,1278123366384140,870408833600869,1223515304302240,967240367081470,995617953013848,1486390065165600,2513573815006500,2018139640547140,1927299697884160,1274449153589340,1085690970506850,895321592138607,1090237701752350,1542014931019300,1485495893873530,1737818839152640,1963354684718830,1338354977287860,1240842225339490,1527263767140950,1737890135187130,1825718844506100,1866024495910790,2943594243470870,5110172996660810,3690190868418640,4914573620179090,4627047144177540,2724887972929680,2549285695994140,2418296026452660,2745917341431430,1954374053239380,2230934493560910,1916446921882780,3405708599857020,3758383479865210,2722018528485230,2744781326790380,3152699378002810,2833212932477750,3754675036373160,3307991441425010,3317180025522590,2973186454655860,2633420978035780,2749764798320340,3218907571235290,3361648735799630,3518418571276250,3874348453337040,4445121170722710,4690570211581890,3267431585374710,5910897274987860,5676906016479070,5206749992990780,3783925847130870,4821760479831840,4880330654605280,5824713415675640,5216094767233360,5426317412724540,7818172705835100,6220137264015740,5518919285090250,4103501267573190,5557826484570400,4484612607877270,4698069999298720,4589319897369200,4418802909489190,4639541760192360,4950922990681640,3686811411523380,4785288632244750,3991785167554700,4371146557485350,3224909752569390,3260033953293560,4215595822518760,3221225432422830,2891609594172310,2932518951830020,4185275628486510,3219716051542760,2590466010127250,3093405032093050,2842271504885950,2632922745647450,2865307628141900,2759707353412030,2762437543032080,2834412503813760,2988481321018340,2899567597517020,2115274146612150,2303480136702050,1.06825188868735e+16,2557915513574810,3386490609978380,2671228987211870,3367107538016700,2175266796103050,2269503748329360,2199871897736960,3189971114804130,2328278512095450,3120970233664920,2923244950966370,2951564857593910,3042586380887800,3005547207340990,3420482751945940,4168308529204300,2614147890199790,3193269301516380}</c15:sqref>
                        </c15:formulaRef>
                      </c:ext>
                    </c:extLst>
                    <c:numCache>
                      <c:formatCode>General</c:formatCode>
                      <c:ptCount val="119"/>
                      <c:pt idx="0">
                        <c:v>2144900753324860</c:v>
                      </c:pt>
                      <c:pt idx="1">
                        <c:v>2075275359314420</c:v>
                      </c:pt>
                      <c:pt idx="2">
                        <c:v>1278123366384140</c:v>
                      </c:pt>
                      <c:pt idx="3">
                        <c:v>870408833600869</c:v>
                      </c:pt>
                      <c:pt idx="4">
                        <c:v>1223515304302240</c:v>
                      </c:pt>
                      <c:pt idx="5">
                        <c:v>967240367081470</c:v>
                      </c:pt>
                      <c:pt idx="6">
                        <c:v>995617953013848</c:v>
                      </c:pt>
                      <c:pt idx="7">
                        <c:v>1486390065165600</c:v>
                      </c:pt>
                      <c:pt idx="8">
                        <c:v>2513573815006500</c:v>
                      </c:pt>
                      <c:pt idx="9">
                        <c:v>2018139640547140</c:v>
                      </c:pt>
                      <c:pt idx="10">
                        <c:v>1927299697884160</c:v>
                      </c:pt>
                      <c:pt idx="11">
                        <c:v>1274449153589340</c:v>
                      </c:pt>
                      <c:pt idx="12">
                        <c:v>1085690970506850</c:v>
                      </c:pt>
                      <c:pt idx="13">
                        <c:v>895321592138607</c:v>
                      </c:pt>
                      <c:pt idx="14">
                        <c:v>1090237701752350</c:v>
                      </c:pt>
                      <c:pt idx="15">
                        <c:v>1542014931019300</c:v>
                      </c:pt>
                      <c:pt idx="16">
                        <c:v>1485495893873530</c:v>
                      </c:pt>
                      <c:pt idx="17">
                        <c:v>1737818839152640</c:v>
                      </c:pt>
                      <c:pt idx="18">
                        <c:v>1963354684718830</c:v>
                      </c:pt>
                      <c:pt idx="19">
                        <c:v>1338354977287860</c:v>
                      </c:pt>
                      <c:pt idx="20">
                        <c:v>1240842225339490</c:v>
                      </c:pt>
                      <c:pt idx="21">
                        <c:v>1527263767140950</c:v>
                      </c:pt>
                      <c:pt idx="22">
                        <c:v>1737890135187130</c:v>
                      </c:pt>
                      <c:pt idx="23">
                        <c:v>1825718844506100</c:v>
                      </c:pt>
                      <c:pt idx="24">
                        <c:v>1866024495910790</c:v>
                      </c:pt>
                      <c:pt idx="25">
                        <c:v>2943594243470870</c:v>
                      </c:pt>
                      <c:pt idx="26">
                        <c:v>5110172996660810</c:v>
                      </c:pt>
                      <c:pt idx="27">
                        <c:v>3690190868418640</c:v>
                      </c:pt>
                      <c:pt idx="28">
                        <c:v>4914573620179090</c:v>
                      </c:pt>
                      <c:pt idx="29">
                        <c:v>4627047144177540</c:v>
                      </c:pt>
                      <c:pt idx="30">
                        <c:v>2724887972929680</c:v>
                      </c:pt>
                      <c:pt idx="31">
                        <c:v>2549285695994140</c:v>
                      </c:pt>
                      <c:pt idx="32">
                        <c:v>2418296026452660</c:v>
                      </c:pt>
                      <c:pt idx="33">
                        <c:v>2745917341431430</c:v>
                      </c:pt>
                      <c:pt idx="34">
                        <c:v>1954374053239380</c:v>
                      </c:pt>
                      <c:pt idx="35">
                        <c:v>2230934493560910</c:v>
                      </c:pt>
                      <c:pt idx="36">
                        <c:v>1916446921882780</c:v>
                      </c:pt>
                      <c:pt idx="37">
                        <c:v>3405708599857020</c:v>
                      </c:pt>
                      <c:pt idx="38">
                        <c:v>3758383479865210</c:v>
                      </c:pt>
                      <c:pt idx="39">
                        <c:v>2722018528485230</c:v>
                      </c:pt>
                      <c:pt idx="40">
                        <c:v>2744781326790380</c:v>
                      </c:pt>
                      <c:pt idx="41">
                        <c:v>3152699378002810</c:v>
                      </c:pt>
                      <c:pt idx="42">
                        <c:v>2833212932477750</c:v>
                      </c:pt>
                      <c:pt idx="43">
                        <c:v>3754675036373160</c:v>
                      </c:pt>
                      <c:pt idx="44">
                        <c:v>3307991441425010</c:v>
                      </c:pt>
                      <c:pt idx="45">
                        <c:v>3317180025522590</c:v>
                      </c:pt>
                      <c:pt idx="46">
                        <c:v>2973186454655860</c:v>
                      </c:pt>
                      <c:pt idx="47">
                        <c:v>2633420978035780</c:v>
                      </c:pt>
                      <c:pt idx="48">
                        <c:v>2749764798320340</c:v>
                      </c:pt>
                      <c:pt idx="49">
                        <c:v>3218907571235290</c:v>
                      </c:pt>
                      <c:pt idx="50">
                        <c:v>3361648735799630</c:v>
                      </c:pt>
                      <c:pt idx="51">
                        <c:v>3518418571276250</c:v>
                      </c:pt>
                      <c:pt idx="52">
                        <c:v>3874348453337040</c:v>
                      </c:pt>
                      <c:pt idx="53">
                        <c:v>4445121170722710</c:v>
                      </c:pt>
                      <c:pt idx="54">
                        <c:v>4690570211581890</c:v>
                      </c:pt>
                      <c:pt idx="55">
                        <c:v>3267431585374710</c:v>
                      </c:pt>
                      <c:pt idx="56">
                        <c:v>5910897274987860</c:v>
                      </c:pt>
                      <c:pt idx="57">
                        <c:v>5676906016479070</c:v>
                      </c:pt>
                      <c:pt idx="58">
                        <c:v>5206749992990780</c:v>
                      </c:pt>
                      <c:pt idx="59">
                        <c:v>3783925847130870</c:v>
                      </c:pt>
                      <c:pt idx="60">
                        <c:v>4821760479831840</c:v>
                      </c:pt>
                      <c:pt idx="61">
                        <c:v>4880330654605280</c:v>
                      </c:pt>
                      <c:pt idx="62">
                        <c:v>5824713415675640</c:v>
                      </c:pt>
                      <c:pt idx="63">
                        <c:v>5216094767233360</c:v>
                      </c:pt>
                      <c:pt idx="64">
                        <c:v>5426317412724540</c:v>
                      </c:pt>
                      <c:pt idx="65">
                        <c:v>7818172705835100</c:v>
                      </c:pt>
                      <c:pt idx="66">
                        <c:v>6220137264015740</c:v>
                      </c:pt>
                      <c:pt idx="67">
                        <c:v>5518919285090250</c:v>
                      </c:pt>
                      <c:pt idx="68">
                        <c:v>4103501267573190</c:v>
                      </c:pt>
                      <c:pt idx="69">
                        <c:v>5557826484570400</c:v>
                      </c:pt>
                      <c:pt idx="70">
                        <c:v>4484612607877270</c:v>
                      </c:pt>
                      <c:pt idx="71">
                        <c:v>4698069999298720</c:v>
                      </c:pt>
                      <c:pt idx="72">
                        <c:v>4589319897369200</c:v>
                      </c:pt>
                      <c:pt idx="73">
                        <c:v>4418802909489190</c:v>
                      </c:pt>
                      <c:pt idx="74">
                        <c:v>4639541760192360</c:v>
                      </c:pt>
                      <c:pt idx="75">
                        <c:v>4950922990681640</c:v>
                      </c:pt>
                      <c:pt idx="76">
                        <c:v>3686811411523380</c:v>
                      </c:pt>
                      <c:pt idx="77">
                        <c:v>4785288632244750</c:v>
                      </c:pt>
                      <c:pt idx="78">
                        <c:v>3991785167554700</c:v>
                      </c:pt>
                      <c:pt idx="79">
                        <c:v>4371146557485350</c:v>
                      </c:pt>
                      <c:pt idx="80">
                        <c:v>3224909752569390</c:v>
                      </c:pt>
                      <c:pt idx="81">
                        <c:v>3260033953293560</c:v>
                      </c:pt>
                      <c:pt idx="82">
                        <c:v>4215595822518760</c:v>
                      </c:pt>
                      <c:pt idx="83">
                        <c:v>3221225432422830</c:v>
                      </c:pt>
                      <c:pt idx="84">
                        <c:v>2891609594172310</c:v>
                      </c:pt>
                      <c:pt idx="85">
                        <c:v>2932518951830020</c:v>
                      </c:pt>
                      <c:pt idx="86">
                        <c:v>4185275628486510</c:v>
                      </c:pt>
                      <c:pt idx="87">
                        <c:v>3219716051542760</c:v>
                      </c:pt>
                      <c:pt idx="88">
                        <c:v>2590466010127250</c:v>
                      </c:pt>
                      <c:pt idx="89">
                        <c:v>3093405032093050</c:v>
                      </c:pt>
                      <c:pt idx="90">
                        <c:v>2842271504885950</c:v>
                      </c:pt>
                      <c:pt idx="91">
                        <c:v>2632922745647450</c:v>
                      </c:pt>
                      <c:pt idx="92">
                        <c:v>2865307628141900</c:v>
                      </c:pt>
                      <c:pt idx="93">
                        <c:v>2759707353412030</c:v>
                      </c:pt>
                      <c:pt idx="94">
                        <c:v>2762437543032080</c:v>
                      </c:pt>
                      <c:pt idx="95">
                        <c:v>2834412503813760</c:v>
                      </c:pt>
                      <c:pt idx="96">
                        <c:v>2988481321018340</c:v>
                      </c:pt>
                      <c:pt idx="97">
                        <c:v>2899567597517020</c:v>
                      </c:pt>
                      <c:pt idx="98">
                        <c:v>2115274146612150</c:v>
                      </c:pt>
                      <c:pt idx="99">
                        <c:v>2303480136702050</c:v>
                      </c:pt>
                      <c:pt idx="100">
                        <c:v>1.06825188868735e+16</c:v>
                      </c:pt>
                      <c:pt idx="101">
                        <c:v>2557915513574810</c:v>
                      </c:pt>
                      <c:pt idx="102">
                        <c:v>3386490609978380</c:v>
                      </c:pt>
                      <c:pt idx="103">
                        <c:v>2671228987211870</c:v>
                      </c:pt>
                      <c:pt idx="104">
                        <c:v>3367107538016700</c:v>
                      </c:pt>
                      <c:pt idx="105">
                        <c:v>2175266796103050</c:v>
                      </c:pt>
                      <c:pt idx="106">
                        <c:v>2269503748329360</c:v>
                      </c:pt>
                      <c:pt idx="107">
                        <c:v>2199871897736960</c:v>
                      </c:pt>
                      <c:pt idx="108">
                        <c:v>3189971114804130</c:v>
                      </c:pt>
                      <c:pt idx="109">
                        <c:v>2328278512095450</c:v>
                      </c:pt>
                      <c:pt idx="110">
                        <c:v>3120970233664920</c:v>
                      </c:pt>
                      <c:pt idx="111">
                        <c:v>2923244950966370</c:v>
                      </c:pt>
                      <c:pt idx="112">
                        <c:v>2951564857593910</c:v>
                      </c:pt>
                      <c:pt idx="113">
                        <c:v>3042586380887800</c:v>
                      </c:pt>
                      <c:pt idx="114">
                        <c:v>3005547207340990</c:v>
                      </c:pt>
                      <c:pt idx="115">
                        <c:v>3420482751945940</c:v>
                      </c:pt>
                      <c:pt idx="116">
                        <c:v>4168308529204300</c:v>
                      </c:pt>
                      <c:pt idx="117">
                        <c:v>2614147890199790</c:v>
                      </c:pt>
                      <c:pt idx="118">
                        <c:v>3193269301516380</c:v>
                      </c:pt>
                    </c:numCache>
                  </c:numRef>
                </c:val>
                <c:smooth val="0"/>
              </c15:ser>
            </c15:filteredLineSeries>
            <c15:filteredLineSeries>
              <c15:ser>
                <c:idx val="10"/>
                <c:order val="10"/>
                <c:tx>
                  <c:strRef>
                    <c:extLst>
                      <c:ext uri="{02D57815-91ED-43cb-92C2-25804820EDAC}">
                        <c15:formulaRef>
                          <c15:sqref>AY227V_var.csv!$L$1</c15:sqref>
                        </c15:formulaRef>
                      </c:ext>
                    </c:extLst>
                    <c:strCache>
                      <c:ptCount val="1"/>
                      <c:pt idx="0">
                        <c:v>AY306L_read</c:v>
                      </c:pt>
                    </c:strCache>
                  </c:strRef>
                </c:tx>
                <c:spPr>
                  <a:ln w="3175" cap="rnd">
                    <a:solidFill>
                      <a:schemeClr val="accent5">
                        <a:lumMod val="60000"/>
                      </a:schemeClr>
                    </a:solidFill>
                    <a:round/>
                  </a:ln>
                  <a:effectLst/>
                </c:spPr>
                <c:marker>
                  <c:symbol val="none"/>
                </c:marker>
                <c:dLbls>
                  <c:delete val="1"/>
                </c:dLbls>
                <c:cat>
                  <c:numRef>
                    <c:extLst>
                      <c:ext uri="{02D57815-91ED-43cb-92C2-25804820EDAC}">
                        <c15:fullRef>
                          <c15:sqref/>
                        </c15:fullRef>
                        <c15:formulaRef>
                          <c15:sqref>AY227V_var.csv!$A$2:$A$120</c15:sqref>
                        </c15:formulaRef>
                      </c:ext>
                    </c:extLst>
                    <c:numCache>
                      <c:formatCode>mm:ss.0</c:formatCode>
                      <c:ptCount val="119"/>
                      <c:pt idx="0" c:formatCode="mm:ss.0">
                        <c:v>0.000694444444444444</c:v>
                      </c:pt>
                      <c:pt idx="1" c:formatCode="mm:ss.0">
                        <c:v>0.00138888888888889</c:v>
                      </c:pt>
                      <c:pt idx="2" c:formatCode="mm:ss.0">
                        <c:v>0.00208333333333333</c:v>
                      </c:pt>
                      <c:pt idx="3" c:formatCode="mm:ss.0">
                        <c:v>0.00277777777777778</c:v>
                      </c:pt>
                      <c:pt idx="4" c:formatCode="mm:ss.0">
                        <c:v>0.00347222222222222</c:v>
                      </c:pt>
                      <c:pt idx="5" c:formatCode="mm:ss.0">
                        <c:v>0.00416666666666667</c:v>
                      </c:pt>
                      <c:pt idx="6" c:formatCode="mm:ss.0">
                        <c:v>0.00486111111111111</c:v>
                      </c:pt>
                      <c:pt idx="7" c:formatCode="mm:ss.0">
                        <c:v>0.00555555555555556</c:v>
                      </c:pt>
                      <c:pt idx="8" c:formatCode="mm:ss.0">
                        <c:v>0.00625</c:v>
                      </c:pt>
                      <c:pt idx="9" c:formatCode="mm:ss.0">
                        <c:v>0.00694444444444444</c:v>
                      </c:pt>
                      <c:pt idx="10" c:formatCode="mm:ss.0">
                        <c:v>0.00763888888888889</c:v>
                      </c:pt>
                      <c:pt idx="11" c:formatCode="mm:ss.0">
                        <c:v>0.00833333333333333</c:v>
                      </c:pt>
                      <c:pt idx="12" c:formatCode="mm:ss.0">
                        <c:v>0.00902777777777778</c:v>
                      </c:pt>
                      <c:pt idx="13" c:formatCode="mm:ss.0">
                        <c:v>0.00972222222222222</c:v>
                      </c:pt>
                      <c:pt idx="14" c:formatCode="mm:ss.0">
                        <c:v>0.0104166666666667</c:v>
                      </c:pt>
                      <c:pt idx="15" c:formatCode="mm:ss.0">
                        <c:v>0.0111111111111111</c:v>
                      </c:pt>
                      <c:pt idx="16" c:formatCode="mm:ss.0">
                        <c:v>0.0118055555555556</c:v>
                      </c:pt>
                      <c:pt idx="17" c:formatCode="mm:ss.0">
                        <c:v>0.0125</c:v>
                      </c:pt>
                      <c:pt idx="18" c:formatCode="mm:ss.0">
                        <c:v>0.0131944444444444</c:v>
                      </c:pt>
                      <c:pt idx="19" c:formatCode="mm:ss.0">
                        <c:v>0.0138888888888889</c:v>
                      </c:pt>
                      <c:pt idx="20" c:formatCode="mm:ss.0">
                        <c:v>0.0145833333333333</c:v>
                      </c:pt>
                      <c:pt idx="21" c:formatCode="mm:ss.0">
                        <c:v>0.0152777777777778</c:v>
                      </c:pt>
                      <c:pt idx="22" c:formatCode="mm:ss.0">
                        <c:v>0.0159722222222222</c:v>
                      </c:pt>
                      <c:pt idx="23" c:formatCode="mm:ss.0">
                        <c:v>0.0166666666666667</c:v>
                      </c:pt>
                      <c:pt idx="24" c:formatCode="mm:ss.0">
                        <c:v>0.0173611111111111</c:v>
                      </c:pt>
                      <c:pt idx="25" c:formatCode="mm:ss.0">
                        <c:v>0.0180555555555556</c:v>
                      </c:pt>
                      <c:pt idx="26" c:formatCode="mm:ss.0">
                        <c:v>0.01875</c:v>
                      </c:pt>
                      <c:pt idx="27" c:formatCode="mm:ss.0">
                        <c:v>0.0194444444444444</c:v>
                      </c:pt>
                      <c:pt idx="28" c:formatCode="mm:ss.0">
                        <c:v>0.0201388888888889</c:v>
                      </c:pt>
                      <c:pt idx="29" c:formatCode="mm:ss.0">
                        <c:v>0.0208333333333333</c:v>
                      </c:pt>
                      <c:pt idx="30" c:formatCode="mm:ss.0">
                        <c:v>0.0215277777777778</c:v>
                      </c:pt>
                      <c:pt idx="31" c:formatCode="mm:ss.0">
                        <c:v>0.0222222222222222</c:v>
                      </c:pt>
                      <c:pt idx="32" c:formatCode="mm:ss.0">
                        <c:v>0.0229166666666667</c:v>
                      </c:pt>
                      <c:pt idx="33" c:formatCode="mm:ss.0">
                        <c:v>0.0236111111111111</c:v>
                      </c:pt>
                      <c:pt idx="34" c:formatCode="mm:ss.0">
                        <c:v>0.0243055555555556</c:v>
                      </c:pt>
                      <c:pt idx="35" c:formatCode="mm:ss.0">
                        <c:v>0.025</c:v>
                      </c:pt>
                      <c:pt idx="36" c:formatCode="mm:ss.0">
                        <c:v>0.0256944444444444</c:v>
                      </c:pt>
                      <c:pt idx="37" c:formatCode="mm:ss.0">
                        <c:v>0.0263888888888889</c:v>
                      </c:pt>
                      <c:pt idx="38" c:formatCode="mm:ss.0">
                        <c:v>0.0270833333333333</c:v>
                      </c:pt>
                      <c:pt idx="39" c:formatCode="mm:ss.0">
                        <c:v>0.0277777777777778</c:v>
                      </c:pt>
                      <c:pt idx="40" c:formatCode="mm:ss.0">
                        <c:v>0.0284722222222222</c:v>
                      </c:pt>
                      <c:pt idx="41" c:formatCode="mm:ss.0">
                        <c:v>0.0291666666666667</c:v>
                      </c:pt>
                      <c:pt idx="42" c:formatCode="mm:ss.0">
                        <c:v>0.0298611111111111</c:v>
                      </c:pt>
                      <c:pt idx="43" c:formatCode="mm:ss.0">
                        <c:v>0.0305555555555556</c:v>
                      </c:pt>
                      <c:pt idx="44" c:formatCode="mm:ss.0">
                        <c:v>0.03125</c:v>
                      </c:pt>
                      <c:pt idx="45" c:formatCode="mm:ss.0">
                        <c:v>0.0319444444444444</c:v>
                      </c:pt>
                      <c:pt idx="46" c:formatCode="mm:ss.0">
                        <c:v>0.0326388888888889</c:v>
                      </c:pt>
                      <c:pt idx="47" c:formatCode="mm:ss.0">
                        <c:v>0.0333333333333333</c:v>
                      </c:pt>
                      <c:pt idx="48" c:formatCode="mm:ss.0">
                        <c:v>0.0340277777777778</c:v>
                      </c:pt>
                      <c:pt idx="49" c:formatCode="mm:ss.0">
                        <c:v>0.0347222222222222</c:v>
                      </c:pt>
                      <c:pt idx="50" c:formatCode="mm:ss.0">
                        <c:v>0.0354166666666667</c:v>
                      </c:pt>
                      <c:pt idx="51" c:formatCode="mm:ss.0">
                        <c:v>0.0361111111111111</c:v>
                      </c:pt>
                      <c:pt idx="52" c:formatCode="mm:ss.0">
                        <c:v>0.0368055555555556</c:v>
                      </c:pt>
                      <c:pt idx="53" c:formatCode="mm:ss.0">
                        <c:v>0.0375</c:v>
                      </c:pt>
                      <c:pt idx="54" c:formatCode="mm:ss.0">
                        <c:v>0.0381944444444444</c:v>
                      </c:pt>
                      <c:pt idx="55" c:formatCode="mm:ss.0">
                        <c:v>0.0388888888888889</c:v>
                      </c:pt>
                      <c:pt idx="56" c:formatCode="mm:ss.0">
                        <c:v>0.0395833333333333</c:v>
                      </c:pt>
                      <c:pt idx="57" c:formatCode="mm:ss.0">
                        <c:v>0.0402777777777778</c:v>
                      </c:pt>
                      <c:pt idx="58" c:formatCode="mm:ss.0">
                        <c:v>0.0409722222222222</c:v>
                      </c:pt>
                      <c:pt idx="59" c:formatCode="mm:ss.0">
                        <c:v>0</c:v>
                      </c:pt>
                      <c:pt idx="60" c:formatCode="mm:ss.0">
                        <c:v>0.000694444444444444</c:v>
                      </c:pt>
                      <c:pt idx="61" c:formatCode="mm:ss.0">
                        <c:v>0.00138888888888889</c:v>
                      </c:pt>
                      <c:pt idx="62" c:formatCode="mm:ss.0">
                        <c:v>0.00208333333333333</c:v>
                      </c:pt>
                      <c:pt idx="63" c:formatCode="mm:ss.0">
                        <c:v>0.00277777777777778</c:v>
                      </c:pt>
                      <c:pt idx="64" c:formatCode="mm:ss.0">
                        <c:v>0.00347222222222222</c:v>
                      </c:pt>
                      <c:pt idx="65" c:formatCode="mm:ss.0">
                        <c:v>0.00416666666666667</c:v>
                      </c:pt>
                      <c:pt idx="66" c:formatCode="mm:ss.0">
                        <c:v>0.00486111111111111</c:v>
                      </c:pt>
                      <c:pt idx="67" c:formatCode="mm:ss.0">
                        <c:v>0.00555555555555556</c:v>
                      </c:pt>
                      <c:pt idx="68" c:formatCode="mm:ss.0">
                        <c:v>0.00625</c:v>
                      </c:pt>
                      <c:pt idx="69" c:formatCode="mm:ss.0">
                        <c:v>0.00694444444444444</c:v>
                      </c:pt>
                      <c:pt idx="70" c:formatCode="mm:ss.0">
                        <c:v>0.00763888888888889</c:v>
                      </c:pt>
                      <c:pt idx="71" c:formatCode="mm:ss.0">
                        <c:v>0.00833333333333333</c:v>
                      </c:pt>
                      <c:pt idx="72" c:formatCode="mm:ss.0">
                        <c:v>0.00902777777777778</c:v>
                      </c:pt>
                      <c:pt idx="73" c:formatCode="mm:ss.0">
                        <c:v>0.00972222222222222</c:v>
                      </c:pt>
                      <c:pt idx="74" c:formatCode="mm:ss.0">
                        <c:v>0.0104166666666667</c:v>
                      </c:pt>
                      <c:pt idx="75" c:formatCode="mm:ss.0">
                        <c:v>0.0111111111111111</c:v>
                      </c:pt>
                      <c:pt idx="76" c:formatCode="mm:ss.0">
                        <c:v>0.0118055555555556</c:v>
                      </c:pt>
                      <c:pt idx="77" c:formatCode="mm:ss.0">
                        <c:v>0.0125</c:v>
                      </c:pt>
                      <c:pt idx="78" c:formatCode="mm:ss.0">
                        <c:v>0.0131944444444444</c:v>
                      </c:pt>
                      <c:pt idx="79" c:formatCode="mm:ss.0">
                        <c:v>0.0138888888888889</c:v>
                      </c:pt>
                      <c:pt idx="80" c:formatCode="mm:ss.0">
                        <c:v>0.0145833333333333</c:v>
                      </c:pt>
                      <c:pt idx="81" c:formatCode="mm:ss.0">
                        <c:v>0.0152777777777778</c:v>
                      </c:pt>
                      <c:pt idx="82" c:formatCode="mm:ss.0">
                        <c:v>0.0159722222222222</c:v>
                      </c:pt>
                      <c:pt idx="83" c:formatCode="mm:ss.0">
                        <c:v>0.0166666666666667</c:v>
                      </c:pt>
                      <c:pt idx="84" c:formatCode="mm:ss.0">
                        <c:v>0.0173611111111111</c:v>
                      </c:pt>
                      <c:pt idx="85" c:formatCode="mm:ss.0">
                        <c:v>0.0180555555555556</c:v>
                      </c:pt>
                      <c:pt idx="86" c:formatCode="mm:ss.0">
                        <c:v>0.01875</c:v>
                      </c:pt>
                      <c:pt idx="87" c:formatCode="mm:ss.0">
                        <c:v>0.0194444444444444</c:v>
                      </c:pt>
                      <c:pt idx="88" c:formatCode="mm:ss.0">
                        <c:v>0.0201388888888889</c:v>
                      </c:pt>
                      <c:pt idx="89" c:formatCode="mm:ss.0">
                        <c:v>0.0208333333333333</c:v>
                      </c:pt>
                      <c:pt idx="90" c:formatCode="mm:ss.0">
                        <c:v>0.0215277777777778</c:v>
                      </c:pt>
                      <c:pt idx="91" c:formatCode="mm:ss.0">
                        <c:v>0.0222222222222222</c:v>
                      </c:pt>
                      <c:pt idx="92" c:formatCode="mm:ss.0">
                        <c:v>0.0229166666666667</c:v>
                      </c:pt>
                      <c:pt idx="93" c:formatCode="mm:ss.0">
                        <c:v>0.0236111111111111</c:v>
                      </c:pt>
                      <c:pt idx="94" c:formatCode="mm:ss.0">
                        <c:v>0.0243055555555556</c:v>
                      </c:pt>
                      <c:pt idx="95" c:formatCode="mm:ss.0">
                        <c:v>0.025</c:v>
                      </c:pt>
                      <c:pt idx="96" c:formatCode="mm:ss.0">
                        <c:v>0.0256944444444444</c:v>
                      </c:pt>
                      <c:pt idx="97" c:formatCode="mm:ss.0">
                        <c:v>0.0263888888888889</c:v>
                      </c:pt>
                      <c:pt idx="98" c:formatCode="mm:ss.0">
                        <c:v>0.0270833333333333</c:v>
                      </c:pt>
                      <c:pt idx="99" c:formatCode="mm:ss.0">
                        <c:v>0.0277777777777778</c:v>
                      </c:pt>
                      <c:pt idx="100" c:formatCode="mm:ss.0">
                        <c:v>0.0284722222222222</c:v>
                      </c:pt>
                      <c:pt idx="101" c:formatCode="mm:ss.0">
                        <c:v>0.0291666666666667</c:v>
                      </c:pt>
                      <c:pt idx="102" c:formatCode="mm:ss.0">
                        <c:v>0.0298611111111111</c:v>
                      </c:pt>
                      <c:pt idx="103" c:formatCode="mm:ss.0">
                        <c:v>0.0305555555555556</c:v>
                      </c:pt>
                      <c:pt idx="104" c:formatCode="mm:ss.0">
                        <c:v>0.03125</c:v>
                      </c:pt>
                      <c:pt idx="105" c:formatCode="mm:ss.0">
                        <c:v>0.0319444444444444</c:v>
                      </c:pt>
                      <c:pt idx="106" c:formatCode="mm:ss.0">
                        <c:v>0.0326388888888889</c:v>
                      </c:pt>
                      <c:pt idx="107" c:formatCode="mm:ss.0">
                        <c:v>0.0333333333333333</c:v>
                      </c:pt>
                      <c:pt idx="108" c:formatCode="mm:ss.0">
                        <c:v>0.0340277777777778</c:v>
                      </c:pt>
                      <c:pt idx="109" c:formatCode="mm:ss.0">
                        <c:v>0.0347222222222222</c:v>
                      </c:pt>
                      <c:pt idx="110" c:formatCode="mm:ss.0">
                        <c:v>0.0354166666666667</c:v>
                      </c:pt>
                      <c:pt idx="111" c:formatCode="mm:ss.0">
                        <c:v>0.0361111111111111</c:v>
                      </c:pt>
                      <c:pt idx="112" c:formatCode="mm:ss.0">
                        <c:v>0.0368055555555556</c:v>
                      </c:pt>
                      <c:pt idx="113" c:formatCode="mm:ss.0">
                        <c:v>0.0375</c:v>
                      </c:pt>
                      <c:pt idx="114" c:formatCode="mm:ss.0">
                        <c:v>0.0381944444444444</c:v>
                      </c:pt>
                      <c:pt idx="115" c:formatCode="mm:ss.0">
                        <c:v>0.0388888888888889</c:v>
                      </c:pt>
                      <c:pt idx="116" c:formatCode="mm:ss.0">
                        <c:v>0.0395833333333333</c:v>
                      </c:pt>
                      <c:pt idx="117" c:formatCode="mm:ss.0">
                        <c:v>0.0402777777777778</c:v>
                      </c:pt>
                      <c:pt idx="118" c:formatCode="mm:ss.0">
                        <c:v>0.0409722222222222</c:v>
                      </c:pt>
                    </c:numCache>
                  </c:numRef>
                </c:cat>
                <c:val>
                  <c:numRef>
                    <c:extLst>
                      <c:ext uri="{02D57815-91ED-43cb-92C2-25804820EDAC}">
                        <c15:formulaRef>
                          <c15:sqref>{2918457250993880,3.88919009375431e+16,2239083071225000,3424024394661650,4510087042580270,3977209683580650,3675545153056690,2603532193557940,2765984665308910,2529934140733490,2119419736049700,1975967760293980,5099219705322620,3807146913291420,4556663744569570,3951217754235050,2559084668329430,1103131294839150,1610041471716410,1006841079239650,1294849767812750,1525098482592720,1796758967395400,3543755810206490,1784840914751090,1511859273652600,1878406617672190,2346903521912810,1820640072966450,1651667246388170,1818577445243770,2224555100861290,1963956407534850,3326775998711530,3413585827347090,2553872532216890,2097133548433720,1201182859014330,1576942180333750,1214006686401120,1846816131606390,1614114933513010,1892917672692360,3200704783143400,2508215991533480,3429817871513180,3358284240856990,3986630367714720,3670135119669330,2638026802134990,1543133209734450,2297237337635990,2422595144223120,3522528713719400,5351973388965270,2668771573720850,1710804266648810,2586657414256960,2147869332817690,2399574113897670,1.98754071492086e+16,1481611901813760,1873475648548280,2950565012185950,2827557802128380,2794745047922460,3147188583044230,3396447913935740,2425657939228920,2047223324598990,2047332133978950,1568824714900580,2375735789904680,3272846863414110,4234338761592130,4542410509706010,4437007464019700,2508519307611920,2551988624052230,2765988087764340,3118233701217560,2663079836506690,2940999728122290,3932979812973570,3837540293410960,4136183105017460,4103973765028190,4294762129604940,4830566918818500,4507457314599700,5167683579740940,4627704812992140,4763110705845530,3237349630739750,3892865201659780,4613326174274070,3192196796056300,2298648405048510,2460533268720220,2363801659683790,1717560740874970,1453385755860450,2114046515053080,2720508379568020,2456580669572750,2631166776611190,2440683389697860,1977310312337890,1607748678650410,1984074441654690,2548797001261250,1748015896096300,2397106695035280,2827937145768990,2902414172282870,4982132482890680,5808403875002860,4662523396664920,3977917810441990}</c15:sqref>
                        </c15:formulaRef>
                      </c:ext>
                    </c:extLst>
                    <c:numCache>
                      <c:formatCode>General</c:formatCode>
                      <c:ptCount val="119"/>
                      <c:pt idx="0">
                        <c:v>2918457250993880</c:v>
                      </c:pt>
                      <c:pt idx="1">
                        <c:v>3.88919009375431e+16</c:v>
                      </c:pt>
                      <c:pt idx="2">
                        <c:v>2239083071225000</c:v>
                      </c:pt>
                      <c:pt idx="3">
                        <c:v>3424024394661650</c:v>
                      </c:pt>
                      <c:pt idx="4">
                        <c:v>4510087042580270</c:v>
                      </c:pt>
                      <c:pt idx="5">
                        <c:v>3977209683580650</c:v>
                      </c:pt>
                      <c:pt idx="6">
                        <c:v>3675545153056690</c:v>
                      </c:pt>
                      <c:pt idx="7">
                        <c:v>2603532193557940</c:v>
                      </c:pt>
                      <c:pt idx="8">
                        <c:v>2765984665308910</c:v>
                      </c:pt>
                      <c:pt idx="9">
                        <c:v>2529934140733490</c:v>
                      </c:pt>
                      <c:pt idx="10">
                        <c:v>2119419736049700</c:v>
                      </c:pt>
                      <c:pt idx="11">
                        <c:v>1975967760293980</c:v>
                      </c:pt>
                      <c:pt idx="12">
                        <c:v>5099219705322620</c:v>
                      </c:pt>
                      <c:pt idx="13">
                        <c:v>3807146913291420</c:v>
                      </c:pt>
                      <c:pt idx="14">
                        <c:v>4556663744569570</c:v>
                      </c:pt>
                      <c:pt idx="15">
                        <c:v>3951217754235050</c:v>
                      </c:pt>
                      <c:pt idx="16">
                        <c:v>2559084668329430</c:v>
                      </c:pt>
                      <c:pt idx="17">
                        <c:v>1103131294839150</c:v>
                      </c:pt>
                      <c:pt idx="18">
                        <c:v>1610041471716410</c:v>
                      </c:pt>
                      <c:pt idx="19">
                        <c:v>1006841079239650</c:v>
                      </c:pt>
                      <c:pt idx="20">
                        <c:v>1294849767812750</c:v>
                      </c:pt>
                      <c:pt idx="21">
                        <c:v>1525098482592720</c:v>
                      </c:pt>
                      <c:pt idx="22">
                        <c:v>1796758967395400</c:v>
                      </c:pt>
                      <c:pt idx="23">
                        <c:v>3543755810206490</c:v>
                      </c:pt>
                      <c:pt idx="24">
                        <c:v>1784840914751090</c:v>
                      </c:pt>
                      <c:pt idx="25">
                        <c:v>1511859273652600</c:v>
                      </c:pt>
                      <c:pt idx="26">
                        <c:v>1878406617672190</c:v>
                      </c:pt>
                      <c:pt idx="27">
                        <c:v>2346903521912810</c:v>
                      </c:pt>
                      <c:pt idx="28">
                        <c:v>1820640072966450</c:v>
                      </c:pt>
                      <c:pt idx="29">
                        <c:v>1651667246388170</c:v>
                      </c:pt>
                      <c:pt idx="30">
                        <c:v>1818577445243770</c:v>
                      </c:pt>
                      <c:pt idx="31">
                        <c:v>2224555100861290</c:v>
                      </c:pt>
                      <c:pt idx="32">
                        <c:v>1963956407534850</c:v>
                      </c:pt>
                      <c:pt idx="33">
                        <c:v>3326775998711530</c:v>
                      </c:pt>
                      <c:pt idx="34">
                        <c:v>3413585827347090</c:v>
                      </c:pt>
                      <c:pt idx="35">
                        <c:v>2553872532216890</c:v>
                      </c:pt>
                      <c:pt idx="36">
                        <c:v>2097133548433720</c:v>
                      </c:pt>
                      <c:pt idx="37">
                        <c:v>1201182859014330</c:v>
                      </c:pt>
                      <c:pt idx="38">
                        <c:v>1576942180333750</c:v>
                      </c:pt>
                      <c:pt idx="39">
                        <c:v>1214006686401120</c:v>
                      </c:pt>
                      <c:pt idx="40">
                        <c:v>1846816131606390</c:v>
                      </c:pt>
                      <c:pt idx="41">
                        <c:v>1614114933513010</c:v>
                      </c:pt>
                      <c:pt idx="42">
                        <c:v>1892917672692360</c:v>
                      </c:pt>
                      <c:pt idx="43">
                        <c:v>3200704783143400</c:v>
                      </c:pt>
                      <c:pt idx="44">
                        <c:v>2508215991533480</c:v>
                      </c:pt>
                      <c:pt idx="45">
                        <c:v>3429817871513180</c:v>
                      </c:pt>
                      <c:pt idx="46">
                        <c:v>3358284240856990</c:v>
                      </c:pt>
                      <c:pt idx="47">
                        <c:v>3986630367714720</c:v>
                      </c:pt>
                      <c:pt idx="48">
                        <c:v>3670135119669330</c:v>
                      </c:pt>
                      <c:pt idx="49">
                        <c:v>2638026802134990</c:v>
                      </c:pt>
                      <c:pt idx="50">
                        <c:v>1543133209734450</c:v>
                      </c:pt>
                      <c:pt idx="51">
                        <c:v>2297237337635990</c:v>
                      </c:pt>
                      <c:pt idx="52">
                        <c:v>2422595144223120</c:v>
                      </c:pt>
                      <c:pt idx="53">
                        <c:v>3522528713719400</c:v>
                      </c:pt>
                      <c:pt idx="54">
                        <c:v>5351973388965270</c:v>
                      </c:pt>
                      <c:pt idx="55">
                        <c:v>2668771573720850</c:v>
                      </c:pt>
                      <c:pt idx="56">
                        <c:v>1710804266648810</c:v>
                      </c:pt>
                      <c:pt idx="57">
                        <c:v>2586657414256960</c:v>
                      </c:pt>
                      <c:pt idx="58">
                        <c:v>2147869332817690</c:v>
                      </c:pt>
                      <c:pt idx="59">
                        <c:v>2399574113897670</c:v>
                      </c:pt>
                      <c:pt idx="60">
                        <c:v>1.98754071492086e+16</c:v>
                      </c:pt>
                      <c:pt idx="61">
                        <c:v>1481611901813760</c:v>
                      </c:pt>
                      <c:pt idx="62">
                        <c:v>1873475648548280</c:v>
                      </c:pt>
                      <c:pt idx="63">
                        <c:v>2950565012185950</c:v>
                      </c:pt>
                      <c:pt idx="64">
                        <c:v>2827557802128380</c:v>
                      </c:pt>
                      <c:pt idx="65">
                        <c:v>2794745047922460</c:v>
                      </c:pt>
                      <c:pt idx="66">
                        <c:v>3147188583044230</c:v>
                      </c:pt>
                      <c:pt idx="67">
                        <c:v>3396447913935740</c:v>
                      </c:pt>
                      <c:pt idx="68">
                        <c:v>2425657939228920</c:v>
                      </c:pt>
                      <c:pt idx="69">
                        <c:v>2047223324598990</c:v>
                      </c:pt>
                      <c:pt idx="70">
                        <c:v>2047332133978950</c:v>
                      </c:pt>
                      <c:pt idx="71">
                        <c:v>1568824714900580</c:v>
                      </c:pt>
                      <c:pt idx="72">
                        <c:v>2375735789904680</c:v>
                      </c:pt>
                      <c:pt idx="73">
                        <c:v>3272846863414110</c:v>
                      </c:pt>
                      <c:pt idx="74">
                        <c:v>4234338761592130</c:v>
                      </c:pt>
                      <c:pt idx="75">
                        <c:v>4542410509706010</c:v>
                      </c:pt>
                      <c:pt idx="76">
                        <c:v>4437007464019700</c:v>
                      </c:pt>
                      <c:pt idx="77">
                        <c:v>2508519307611920</c:v>
                      </c:pt>
                      <c:pt idx="78">
                        <c:v>2551988624052230</c:v>
                      </c:pt>
                      <c:pt idx="79">
                        <c:v>2765988087764340</c:v>
                      </c:pt>
                      <c:pt idx="80">
                        <c:v>3118233701217560</c:v>
                      </c:pt>
                      <c:pt idx="81">
                        <c:v>2663079836506690</c:v>
                      </c:pt>
                      <c:pt idx="82">
                        <c:v>2940999728122290</c:v>
                      </c:pt>
                      <c:pt idx="83">
                        <c:v>3932979812973570</c:v>
                      </c:pt>
                      <c:pt idx="84">
                        <c:v>3837540293410960</c:v>
                      </c:pt>
                      <c:pt idx="85">
                        <c:v>4136183105017460</c:v>
                      </c:pt>
                      <c:pt idx="86">
                        <c:v>4103973765028190</c:v>
                      </c:pt>
                      <c:pt idx="87">
                        <c:v>4294762129604940</c:v>
                      </c:pt>
                      <c:pt idx="88">
                        <c:v>4830566918818500</c:v>
                      </c:pt>
                      <c:pt idx="89">
                        <c:v>4507457314599700</c:v>
                      </c:pt>
                      <c:pt idx="90">
                        <c:v>5167683579740940</c:v>
                      </c:pt>
                      <c:pt idx="91">
                        <c:v>4627704812992140</c:v>
                      </c:pt>
                      <c:pt idx="92">
                        <c:v>4763110705845530</c:v>
                      </c:pt>
                      <c:pt idx="93">
                        <c:v>3237349630739750</c:v>
                      </c:pt>
                      <c:pt idx="94">
                        <c:v>3892865201659780</c:v>
                      </c:pt>
                      <c:pt idx="95">
                        <c:v>4613326174274070</c:v>
                      </c:pt>
                      <c:pt idx="96">
                        <c:v>3192196796056300</c:v>
                      </c:pt>
                      <c:pt idx="97">
                        <c:v>2298648405048510</c:v>
                      </c:pt>
                      <c:pt idx="98">
                        <c:v>2460533268720220</c:v>
                      </c:pt>
                      <c:pt idx="99">
                        <c:v>2363801659683790</c:v>
                      </c:pt>
                      <c:pt idx="100">
                        <c:v>1717560740874970</c:v>
                      </c:pt>
                      <c:pt idx="101">
                        <c:v>1453385755860450</c:v>
                      </c:pt>
                      <c:pt idx="102">
                        <c:v>2114046515053080</c:v>
                      </c:pt>
                      <c:pt idx="103">
                        <c:v>2720508379568020</c:v>
                      </c:pt>
                      <c:pt idx="104">
                        <c:v>2456580669572750</c:v>
                      </c:pt>
                      <c:pt idx="105">
                        <c:v>2631166776611190</c:v>
                      </c:pt>
                      <c:pt idx="106">
                        <c:v>2440683389697860</c:v>
                      </c:pt>
                      <c:pt idx="107">
                        <c:v>1977310312337890</c:v>
                      </c:pt>
                      <c:pt idx="108">
                        <c:v>1607748678650410</c:v>
                      </c:pt>
                      <c:pt idx="109">
                        <c:v>1984074441654690</c:v>
                      </c:pt>
                      <c:pt idx="110">
                        <c:v>2548797001261250</c:v>
                      </c:pt>
                      <c:pt idx="111">
                        <c:v>1748015896096300</c:v>
                      </c:pt>
                      <c:pt idx="112">
                        <c:v>2397106695035280</c:v>
                      </c:pt>
                      <c:pt idx="113">
                        <c:v>2827937145768990</c:v>
                      </c:pt>
                      <c:pt idx="114">
                        <c:v>2902414172282870</c:v>
                      </c:pt>
                      <c:pt idx="115">
                        <c:v>4982132482890680</c:v>
                      </c:pt>
                      <c:pt idx="116">
                        <c:v>5808403875002860</c:v>
                      </c:pt>
                      <c:pt idx="117">
                        <c:v>4662523396664920</c:v>
                      </c:pt>
                      <c:pt idx="118">
                        <c:v>3977917810441990</c:v>
                      </c:pt>
                    </c:numCache>
                  </c:numRef>
                </c:val>
                <c:smooth val="0"/>
              </c15:ser>
            </c15:filteredLineSeries>
            <c15:filteredLineSeries>
              <c15:ser>
                <c:idx val="12"/>
                <c:order val="12"/>
                <c:tx>
                  <c:strRef>
                    <c:extLst>
                      <c:ext uri="{02D57815-91ED-43cb-92C2-25804820EDAC}">
                        <c15:formulaRef>
                          <c15:sqref>AY227V_var.csv!$N$1</c15:sqref>
                        </c15:formulaRef>
                      </c:ext>
                    </c:extLst>
                    <c:strCache>
                      <c:ptCount val="1"/>
                      <c:pt idx="0">
                        <c:v>AY306O_read</c:v>
                      </c:pt>
                    </c:strCache>
                  </c:strRef>
                </c:tx>
                <c:spPr>
                  <a:ln w="3175" cap="rnd">
                    <a:solidFill>
                      <a:schemeClr val="accent1">
                        <a:lumMod val="80000"/>
                        <a:lumOff val="20000"/>
                      </a:schemeClr>
                    </a:solidFill>
                    <a:round/>
                  </a:ln>
                  <a:effectLst/>
                </c:spPr>
                <c:marker>
                  <c:symbol val="none"/>
                </c:marker>
                <c:dLbls>
                  <c:delete val="1"/>
                </c:dLbls>
                <c:cat>
                  <c:numRef>
                    <c:extLst>
                      <c:ext uri="{02D57815-91ED-43cb-92C2-25804820EDAC}">
                        <c15:fullRef>
                          <c15:sqref/>
                        </c15:fullRef>
                        <c15:formulaRef>
                          <c15:sqref>AY227V_var.csv!$A$2:$A$120</c15:sqref>
                        </c15:formulaRef>
                      </c:ext>
                    </c:extLst>
                    <c:numCache>
                      <c:formatCode>mm:ss.0</c:formatCode>
                      <c:ptCount val="119"/>
                      <c:pt idx="0" c:formatCode="mm:ss.0">
                        <c:v>0.000694444444444444</c:v>
                      </c:pt>
                      <c:pt idx="1" c:formatCode="mm:ss.0">
                        <c:v>0.00138888888888889</c:v>
                      </c:pt>
                      <c:pt idx="2" c:formatCode="mm:ss.0">
                        <c:v>0.00208333333333333</c:v>
                      </c:pt>
                      <c:pt idx="3" c:formatCode="mm:ss.0">
                        <c:v>0.00277777777777778</c:v>
                      </c:pt>
                      <c:pt idx="4" c:formatCode="mm:ss.0">
                        <c:v>0.00347222222222222</c:v>
                      </c:pt>
                      <c:pt idx="5" c:formatCode="mm:ss.0">
                        <c:v>0.00416666666666667</c:v>
                      </c:pt>
                      <c:pt idx="6" c:formatCode="mm:ss.0">
                        <c:v>0.00486111111111111</c:v>
                      </c:pt>
                      <c:pt idx="7" c:formatCode="mm:ss.0">
                        <c:v>0.00555555555555556</c:v>
                      </c:pt>
                      <c:pt idx="8" c:formatCode="mm:ss.0">
                        <c:v>0.00625</c:v>
                      </c:pt>
                      <c:pt idx="9" c:formatCode="mm:ss.0">
                        <c:v>0.00694444444444444</c:v>
                      </c:pt>
                      <c:pt idx="10" c:formatCode="mm:ss.0">
                        <c:v>0.00763888888888889</c:v>
                      </c:pt>
                      <c:pt idx="11" c:formatCode="mm:ss.0">
                        <c:v>0.00833333333333333</c:v>
                      </c:pt>
                      <c:pt idx="12" c:formatCode="mm:ss.0">
                        <c:v>0.00902777777777778</c:v>
                      </c:pt>
                      <c:pt idx="13" c:formatCode="mm:ss.0">
                        <c:v>0.00972222222222222</c:v>
                      </c:pt>
                      <c:pt idx="14" c:formatCode="mm:ss.0">
                        <c:v>0.0104166666666667</c:v>
                      </c:pt>
                      <c:pt idx="15" c:formatCode="mm:ss.0">
                        <c:v>0.0111111111111111</c:v>
                      </c:pt>
                      <c:pt idx="16" c:formatCode="mm:ss.0">
                        <c:v>0.0118055555555556</c:v>
                      </c:pt>
                      <c:pt idx="17" c:formatCode="mm:ss.0">
                        <c:v>0.0125</c:v>
                      </c:pt>
                      <c:pt idx="18" c:formatCode="mm:ss.0">
                        <c:v>0.0131944444444444</c:v>
                      </c:pt>
                      <c:pt idx="19" c:formatCode="mm:ss.0">
                        <c:v>0.0138888888888889</c:v>
                      </c:pt>
                      <c:pt idx="20" c:formatCode="mm:ss.0">
                        <c:v>0.0145833333333333</c:v>
                      </c:pt>
                      <c:pt idx="21" c:formatCode="mm:ss.0">
                        <c:v>0.0152777777777778</c:v>
                      </c:pt>
                      <c:pt idx="22" c:formatCode="mm:ss.0">
                        <c:v>0.0159722222222222</c:v>
                      </c:pt>
                      <c:pt idx="23" c:formatCode="mm:ss.0">
                        <c:v>0.0166666666666667</c:v>
                      </c:pt>
                      <c:pt idx="24" c:formatCode="mm:ss.0">
                        <c:v>0.0173611111111111</c:v>
                      </c:pt>
                      <c:pt idx="25" c:formatCode="mm:ss.0">
                        <c:v>0.0180555555555556</c:v>
                      </c:pt>
                      <c:pt idx="26" c:formatCode="mm:ss.0">
                        <c:v>0.01875</c:v>
                      </c:pt>
                      <c:pt idx="27" c:formatCode="mm:ss.0">
                        <c:v>0.0194444444444444</c:v>
                      </c:pt>
                      <c:pt idx="28" c:formatCode="mm:ss.0">
                        <c:v>0.0201388888888889</c:v>
                      </c:pt>
                      <c:pt idx="29" c:formatCode="mm:ss.0">
                        <c:v>0.0208333333333333</c:v>
                      </c:pt>
                      <c:pt idx="30" c:formatCode="mm:ss.0">
                        <c:v>0.0215277777777778</c:v>
                      </c:pt>
                      <c:pt idx="31" c:formatCode="mm:ss.0">
                        <c:v>0.0222222222222222</c:v>
                      </c:pt>
                      <c:pt idx="32" c:formatCode="mm:ss.0">
                        <c:v>0.0229166666666667</c:v>
                      </c:pt>
                      <c:pt idx="33" c:formatCode="mm:ss.0">
                        <c:v>0.0236111111111111</c:v>
                      </c:pt>
                      <c:pt idx="34" c:formatCode="mm:ss.0">
                        <c:v>0.0243055555555556</c:v>
                      </c:pt>
                      <c:pt idx="35" c:formatCode="mm:ss.0">
                        <c:v>0.025</c:v>
                      </c:pt>
                      <c:pt idx="36" c:formatCode="mm:ss.0">
                        <c:v>0.0256944444444444</c:v>
                      </c:pt>
                      <c:pt idx="37" c:formatCode="mm:ss.0">
                        <c:v>0.0263888888888889</c:v>
                      </c:pt>
                      <c:pt idx="38" c:formatCode="mm:ss.0">
                        <c:v>0.0270833333333333</c:v>
                      </c:pt>
                      <c:pt idx="39" c:formatCode="mm:ss.0">
                        <c:v>0.0277777777777778</c:v>
                      </c:pt>
                      <c:pt idx="40" c:formatCode="mm:ss.0">
                        <c:v>0.0284722222222222</c:v>
                      </c:pt>
                      <c:pt idx="41" c:formatCode="mm:ss.0">
                        <c:v>0.0291666666666667</c:v>
                      </c:pt>
                      <c:pt idx="42" c:formatCode="mm:ss.0">
                        <c:v>0.0298611111111111</c:v>
                      </c:pt>
                      <c:pt idx="43" c:formatCode="mm:ss.0">
                        <c:v>0.0305555555555556</c:v>
                      </c:pt>
                      <c:pt idx="44" c:formatCode="mm:ss.0">
                        <c:v>0.03125</c:v>
                      </c:pt>
                      <c:pt idx="45" c:formatCode="mm:ss.0">
                        <c:v>0.0319444444444444</c:v>
                      </c:pt>
                      <c:pt idx="46" c:formatCode="mm:ss.0">
                        <c:v>0.0326388888888889</c:v>
                      </c:pt>
                      <c:pt idx="47" c:formatCode="mm:ss.0">
                        <c:v>0.0333333333333333</c:v>
                      </c:pt>
                      <c:pt idx="48" c:formatCode="mm:ss.0">
                        <c:v>0.0340277777777778</c:v>
                      </c:pt>
                      <c:pt idx="49" c:formatCode="mm:ss.0">
                        <c:v>0.0347222222222222</c:v>
                      </c:pt>
                      <c:pt idx="50" c:formatCode="mm:ss.0">
                        <c:v>0.0354166666666667</c:v>
                      </c:pt>
                      <c:pt idx="51" c:formatCode="mm:ss.0">
                        <c:v>0.0361111111111111</c:v>
                      </c:pt>
                      <c:pt idx="52" c:formatCode="mm:ss.0">
                        <c:v>0.0368055555555556</c:v>
                      </c:pt>
                      <c:pt idx="53" c:formatCode="mm:ss.0">
                        <c:v>0.0375</c:v>
                      </c:pt>
                      <c:pt idx="54" c:formatCode="mm:ss.0">
                        <c:v>0.0381944444444444</c:v>
                      </c:pt>
                      <c:pt idx="55" c:formatCode="mm:ss.0">
                        <c:v>0.0388888888888889</c:v>
                      </c:pt>
                      <c:pt idx="56" c:formatCode="mm:ss.0">
                        <c:v>0.0395833333333333</c:v>
                      </c:pt>
                      <c:pt idx="57" c:formatCode="mm:ss.0">
                        <c:v>0.0402777777777778</c:v>
                      </c:pt>
                      <c:pt idx="58" c:formatCode="mm:ss.0">
                        <c:v>0.0409722222222222</c:v>
                      </c:pt>
                      <c:pt idx="59" c:formatCode="mm:ss.0">
                        <c:v>0</c:v>
                      </c:pt>
                      <c:pt idx="60" c:formatCode="mm:ss.0">
                        <c:v>0.000694444444444444</c:v>
                      </c:pt>
                      <c:pt idx="61" c:formatCode="mm:ss.0">
                        <c:v>0.00138888888888889</c:v>
                      </c:pt>
                      <c:pt idx="62" c:formatCode="mm:ss.0">
                        <c:v>0.00208333333333333</c:v>
                      </c:pt>
                      <c:pt idx="63" c:formatCode="mm:ss.0">
                        <c:v>0.00277777777777778</c:v>
                      </c:pt>
                      <c:pt idx="64" c:formatCode="mm:ss.0">
                        <c:v>0.00347222222222222</c:v>
                      </c:pt>
                      <c:pt idx="65" c:formatCode="mm:ss.0">
                        <c:v>0.00416666666666667</c:v>
                      </c:pt>
                      <c:pt idx="66" c:formatCode="mm:ss.0">
                        <c:v>0.00486111111111111</c:v>
                      </c:pt>
                      <c:pt idx="67" c:formatCode="mm:ss.0">
                        <c:v>0.00555555555555556</c:v>
                      </c:pt>
                      <c:pt idx="68" c:formatCode="mm:ss.0">
                        <c:v>0.00625</c:v>
                      </c:pt>
                      <c:pt idx="69" c:formatCode="mm:ss.0">
                        <c:v>0.00694444444444444</c:v>
                      </c:pt>
                      <c:pt idx="70" c:formatCode="mm:ss.0">
                        <c:v>0.00763888888888889</c:v>
                      </c:pt>
                      <c:pt idx="71" c:formatCode="mm:ss.0">
                        <c:v>0.00833333333333333</c:v>
                      </c:pt>
                      <c:pt idx="72" c:formatCode="mm:ss.0">
                        <c:v>0.00902777777777778</c:v>
                      </c:pt>
                      <c:pt idx="73" c:formatCode="mm:ss.0">
                        <c:v>0.00972222222222222</c:v>
                      </c:pt>
                      <c:pt idx="74" c:formatCode="mm:ss.0">
                        <c:v>0.0104166666666667</c:v>
                      </c:pt>
                      <c:pt idx="75" c:formatCode="mm:ss.0">
                        <c:v>0.0111111111111111</c:v>
                      </c:pt>
                      <c:pt idx="76" c:formatCode="mm:ss.0">
                        <c:v>0.0118055555555556</c:v>
                      </c:pt>
                      <c:pt idx="77" c:formatCode="mm:ss.0">
                        <c:v>0.0125</c:v>
                      </c:pt>
                      <c:pt idx="78" c:formatCode="mm:ss.0">
                        <c:v>0.0131944444444444</c:v>
                      </c:pt>
                      <c:pt idx="79" c:formatCode="mm:ss.0">
                        <c:v>0.0138888888888889</c:v>
                      </c:pt>
                      <c:pt idx="80" c:formatCode="mm:ss.0">
                        <c:v>0.0145833333333333</c:v>
                      </c:pt>
                      <c:pt idx="81" c:formatCode="mm:ss.0">
                        <c:v>0.0152777777777778</c:v>
                      </c:pt>
                      <c:pt idx="82" c:formatCode="mm:ss.0">
                        <c:v>0.0159722222222222</c:v>
                      </c:pt>
                      <c:pt idx="83" c:formatCode="mm:ss.0">
                        <c:v>0.0166666666666667</c:v>
                      </c:pt>
                      <c:pt idx="84" c:formatCode="mm:ss.0">
                        <c:v>0.0173611111111111</c:v>
                      </c:pt>
                      <c:pt idx="85" c:formatCode="mm:ss.0">
                        <c:v>0.0180555555555556</c:v>
                      </c:pt>
                      <c:pt idx="86" c:formatCode="mm:ss.0">
                        <c:v>0.01875</c:v>
                      </c:pt>
                      <c:pt idx="87" c:formatCode="mm:ss.0">
                        <c:v>0.0194444444444444</c:v>
                      </c:pt>
                      <c:pt idx="88" c:formatCode="mm:ss.0">
                        <c:v>0.0201388888888889</c:v>
                      </c:pt>
                      <c:pt idx="89" c:formatCode="mm:ss.0">
                        <c:v>0.0208333333333333</c:v>
                      </c:pt>
                      <c:pt idx="90" c:formatCode="mm:ss.0">
                        <c:v>0.0215277777777778</c:v>
                      </c:pt>
                      <c:pt idx="91" c:formatCode="mm:ss.0">
                        <c:v>0.0222222222222222</c:v>
                      </c:pt>
                      <c:pt idx="92" c:formatCode="mm:ss.0">
                        <c:v>0.0229166666666667</c:v>
                      </c:pt>
                      <c:pt idx="93" c:formatCode="mm:ss.0">
                        <c:v>0.0236111111111111</c:v>
                      </c:pt>
                      <c:pt idx="94" c:formatCode="mm:ss.0">
                        <c:v>0.0243055555555556</c:v>
                      </c:pt>
                      <c:pt idx="95" c:formatCode="mm:ss.0">
                        <c:v>0.025</c:v>
                      </c:pt>
                      <c:pt idx="96" c:formatCode="mm:ss.0">
                        <c:v>0.0256944444444444</c:v>
                      </c:pt>
                      <c:pt idx="97" c:formatCode="mm:ss.0">
                        <c:v>0.0263888888888889</c:v>
                      </c:pt>
                      <c:pt idx="98" c:formatCode="mm:ss.0">
                        <c:v>0.0270833333333333</c:v>
                      </c:pt>
                      <c:pt idx="99" c:formatCode="mm:ss.0">
                        <c:v>0.0277777777777778</c:v>
                      </c:pt>
                      <c:pt idx="100" c:formatCode="mm:ss.0">
                        <c:v>0.0284722222222222</c:v>
                      </c:pt>
                      <c:pt idx="101" c:formatCode="mm:ss.0">
                        <c:v>0.0291666666666667</c:v>
                      </c:pt>
                      <c:pt idx="102" c:formatCode="mm:ss.0">
                        <c:v>0.0298611111111111</c:v>
                      </c:pt>
                      <c:pt idx="103" c:formatCode="mm:ss.0">
                        <c:v>0.0305555555555556</c:v>
                      </c:pt>
                      <c:pt idx="104" c:formatCode="mm:ss.0">
                        <c:v>0.03125</c:v>
                      </c:pt>
                      <c:pt idx="105" c:formatCode="mm:ss.0">
                        <c:v>0.0319444444444444</c:v>
                      </c:pt>
                      <c:pt idx="106" c:formatCode="mm:ss.0">
                        <c:v>0.0326388888888889</c:v>
                      </c:pt>
                      <c:pt idx="107" c:formatCode="mm:ss.0">
                        <c:v>0.0333333333333333</c:v>
                      </c:pt>
                      <c:pt idx="108" c:formatCode="mm:ss.0">
                        <c:v>0.0340277777777778</c:v>
                      </c:pt>
                      <c:pt idx="109" c:formatCode="mm:ss.0">
                        <c:v>0.0347222222222222</c:v>
                      </c:pt>
                      <c:pt idx="110" c:formatCode="mm:ss.0">
                        <c:v>0.0354166666666667</c:v>
                      </c:pt>
                      <c:pt idx="111" c:formatCode="mm:ss.0">
                        <c:v>0.0361111111111111</c:v>
                      </c:pt>
                      <c:pt idx="112" c:formatCode="mm:ss.0">
                        <c:v>0.0368055555555556</c:v>
                      </c:pt>
                      <c:pt idx="113" c:formatCode="mm:ss.0">
                        <c:v>0.0375</c:v>
                      </c:pt>
                      <c:pt idx="114" c:formatCode="mm:ss.0">
                        <c:v>0.0381944444444444</c:v>
                      </c:pt>
                      <c:pt idx="115" c:formatCode="mm:ss.0">
                        <c:v>0.0388888888888889</c:v>
                      </c:pt>
                      <c:pt idx="116" c:formatCode="mm:ss.0">
                        <c:v>0.0395833333333333</c:v>
                      </c:pt>
                      <c:pt idx="117" c:formatCode="mm:ss.0">
                        <c:v>0.0402777777777778</c:v>
                      </c:pt>
                      <c:pt idx="118" c:formatCode="mm:ss.0">
                        <c:v>0.0409722222222222</c:v>
                      </c:pt>
                    </c:numCache>
                  </c:numRef>
                </c:cat>
                <c:val>
                  <c:numRef>
                    <c:extLst>
                      <c:ext uri="{02D57815-91ED-43cb-92C2-25804820EDAC}">
                        <c15:formulaRef>
                          <c15:sqref>{2319655816624110,2627553000576030,2671344223556720,2851469415674500,2508555936628600,2554061615928240,2641901900959050,2624577254414310,2577146833847610,2044160853249610,2378021922791790,2701108927073730,2682839142050660,2686765301298840,2361679812243530,2790016757828510,2604197683361460,2708823291566590,2847758690965620,2170128968062620,2450434526321380,2907861919924230,2792772911195180,2868915952906790,2463715957775160,3238487271689000,3164638106270440,2980476246175140,3021543612177620,2256073001541400,2614481841416940,2848409331599160,2834071331241530,2847645760185960,2389582235199370,3060965625190830,3008114518519700,3075861355445280,2909232091882620,2164175264655210,2616493042751430,2884672030240260,2821443258286920,2635557928399940,2279580986047570,2742220433115610,2838064690096550,2781375980562010,2718298544473570,2063745917586190,2475285440791590,2654412924627630,2799709417405090,2740738174091220,2405282030226350,2801243509142120,2728462715725550,2802606236256730,2719733322925130,2264543578501110,2516349008129370,2767111863180050,2960130956613270,2798899944562040,2418629346558920,2825308565572790,2861298928405970,2868714687779410,2937383807412000,2237511116994810,2359507947239500,2659706871648760,2698523525096080,2638650230276840,2110171691887740,2587167310331340,2551356700305680,2707819562593530,2773477097733490,2082182729927690,2415491430380910,2510678796779840,2584296173188900,2546485075212670,2235365521725920,2438303204779580,2496517668039670,2807606809789500,2921537413420030,2176076557549140,2436101982305210,2806164234421810,2776809998957780,2708795498834810,2262162664935800,2656775129067560,2787880421472990,2699983254595380,2692461239942190,1917616149476090,2308231207344070,2461666013615660,2309991402043650,2431835821528110,2111197152399190,2447084051617730,2444394555119460,2326310099734540,2512601925774880,1857970685469700,2261473280387200,2477079064858980,2388521885160540,2231341207950810,1998235370094740,2125290043498570,2145252158678800,2287879221048980,2195761218085700}</c15:sqref>
                        </c15:formulaRef>
                      </c:ext>
                    </c:extLst>
                    <c:numCache>
                      <c:formatCode>General</c:formatCode>
                      <c:ptCount val="119"/>
                      <c:pt idx="0">
                        <c:v>2319655816624110</c:v>
                      </c:pt>
                      <c:pt idx="1">
                        <c:v>2627553000576030</c:v>
                      </c:pt>
                      <c:pt idx="2">
                        <c:v>2671344223556720</c:v>
                      </c:pt>
                      <c:pt idx="3">
                        <c:v>2851469415674500</c:v>
                      </c:pt>
                      <c:pt idx="4">
                        <c:v>2508555936628600</c:v>
                      </c:pt>
                      <c:pt idx="5">
                        <c:v>2554061615928240</c:v>
                      </c:pt>
                      <c:pt idx="6">
                        <c:v>2641901900959050</c:v>
                      </c:pt>
                      <c:pt idx="7">
                        <c:v>2624577254414310</c:v>
                      </c:pt>
                      <c:pt idx="8">
                        <c:v>2577146833847610</c:v>
                      </c:pt>
                      <c:pt idx="9">
                        <c:v>2044160853249610</c:v>
                      </c:pt>
                      <c:pt idx="10">
                        <c:v>2378021922791790</c:v>
                      </c:pt>
                      <c:pt idx="11">
                        <c:v>2701108927073730</c:v>
                      </c:pt>
                      <c:pt idx="12">
                        <c:v>2682839142050660</c:v>
                      </c:pt>
                      <c:pt idx="13">
                        <c:v>2686765301298840</c:v>
                      </c:pt>
                      <c:pt idx="14">
                        <c:v>2361679812243530</c:v>
                      </c:pt>
                      <c:pt idx="15">
                        <c:v>2790016757828510</c:v>
                      </c:pt>
                      <c:pt idx="16">
                        <c:v>2604197683361460</c:v>
                      </c:pt>
                      <c:pt idx="17">
                        <c:v>2708823291566590</c:v>
                      </c:pt>
                      <c:pt idx="18">
                        <c:v>2847758690965620</c:v>
                      </c:pt>
                      <c:pt idx="19">
                        <c:v>2170128968062620</c:v>
                      </c:pt>
                      <c:pt idx="20">
                        <c:v>2450434526321380</c:v>
                      </c:pt>
                      <c:pt idx="21">
                        <c:v>2907861919924230</c:v>
                      </c:pt>
                      <c:pt idx="22">
                        <c:v>2792772911195180</c:v>
                      </c:pt>
                      <c:pt idx="23">
                        <c:v>2868915952906790</c:v>
                      </c:pt>
                      <c:pt idx="24">
                        <c:v>2463715957775160</c:v>
                      </c:pt>
                      <c:pt idx="25">
                        <c:v>3238487271689000</c:v>
                      </c:pt>
                      <c:pt idx="26">
                        <c:v>3164638106270440</c:v>
                      </c:pt>
                      <c:pt idx="27">
                        <c:v>2980476246175140</c:v>
                      </c:pt>
                      <c:pt idx="28">
                        <c:v>3021543612177620</c:v>
                      </c:pt>
                      <c:pt idx="29">
                        <c:v>2256073001541400</c:v>
                      </c:pt>
                      <c:pt idx="30">
                        <c:v>2614481841416940</c:v>
                      </c:pt>
                      <c:pt idx="31">
                        <c:v>2848409331599160</c:v>
                      </c:pt>
                      <c:pt idx="32">
                        <c:v>2834071331241530</c:v>
                      </c:pt>
                      <c:pt idx="33">
                        <c:v>2847645760185960</c:v>
                      </c:pt>
                      <c:pt idx="34">
                        <c:v>2389582235199370</c:v>
                      </c:pt>
                      <c:pt idx="35">
                        <c:v>3060965625190830</c:v>
                      </c:pt>
                      <c:pt idx="36">
                        <c:v>3008114518519700</c:v>
                      </c:pt>
                      <c:pt idx="37">
                        <c:v>3075861355445280</c:v>
                      </c:pt>
                      <c:pt idx="38">
                        <c:v>2909232091882620</c:v>
                      </c:pt>
                      <c:pt idx="39">
                        <c:v>2164175264655210</c:v>
                      </c:pt>
                      <c:pt idx="40">
                        <c:v>2616493042751430</c:v>
                      </c:pt>
                      <c:pt idx="41">
                        <c:v>2884672030240260</c:v>
                      </c:pt>
                      <c:pt idx="42">
                        <c:v>2821443258286920</c:v>
                      </c:pt>
                      <c:pt idx="43">
                        <c:v>2635557928399940</c:v>
                      </c:pt>
                      <c:pt idx="44">
                        <c:v>2279580986047570</c:v>
                      </c:pt>
                      <c:pt idx="45">
                        <c:v>2742220433115610</c:v>
                      </c:pt>
                      <c:pt idx="46">
                        <c:v>2838064690096550</c:v>
                      </c:pt>
                      <c:pt idx="47">
                        <c:v>2781375980562010</c:v>
                      </c:pt>
                      <c:pt idx="48">
                        <c:v>2718298544473570</c:v>
                      </c:pt>
                      <c:pt idx="49">
                        <c:v>2063745917586190</c:v>
                      </c:pt>
                      <c:pt idx="50">
                        <c:v>2475285440791590</c:v>
                      </c:pt>
                      <c:pt idx="51">
                        <c:v>2654412924627630</c:v>
                      </c:pt>
                      <c:pt idx="52">
                        <c:v>2799709417405090</c:v>
                      </c:pt>
                      <c:pt idx="53">
                        <c:v>2740738174091220</c:v>
                      </c:pt>
                      <c:pt idx="54">
                        <c:v>2405282030226350</c:v>
                      </c:pt>
                      <c:pt idx="55">
                        <c:v>2801243509142120</c:v>
                      </c:pt>
                      <c:pt idx="56">
                        <c:v>2728462715725550</c:v>
                      </c:pt>
                      <c:pt idx="57">
                        <c:v>2802606236256730</c:v>
                      </c:pt>
                      <c:pt idx="58">
                        <c:v>2719733322925130</c:v>
                      </c:pt>
                      <c:pt idx="59">
                        <c:v>2264543578501110</c:v>
                      </c:pt>
                      <c:pt idx="60">
                        <c:v>2516349008129370</c:v>
                      </c:pt>
                      <c:pt idx="61">
                        <c:v>2767111863180050</c:v>
                      </c:pt>
                      <c:pt idx="62">
                        <c:v>2960130956613270</c:v>
                      </c:pt>
                      <c:pt idx="63">
                        <c:v>2798899944562040</c:v>
                      </c:pt>
                      <c:pt idx="64">
                        <c:v>2418629346558920</c:v>
                      </c:pt>
                      <c:pt idx="65">
                        <c:v>2825308565572790</c:v>
                      </c:pt>
                      <c:pt idx="66">
                        <c:v>2861298928405970</c:v>
                      </c:pt>
                      <c:pt idx="67">
                        <c:v>2868714687779410</c:v>
                      </c:pt>
                      <c:pt idx="68">
                        <c:v>2937383807412000</c:v>
                      </c:pt>
                      <c:pt idx="69">
                        <c:v>2237511116994810</c:v>
                      </c:pt>
                      <c:pt idx="70">
                        <c:v>2359507947239500</c:v>
                      </c:pt>
                      <c:pt idx="71">
                        <c:v>2659706871648760</c:v>
                      </c:pt>
                      <c:pt idx="72">
                        <c:v>2698523525096080</c:v>
                      </c:pt>
                      <c:pt idx="73">
                        <c:v>2638650230276840</c:v>
                      </c:pt>
                      <c:pt idx="74">
                        <c:v>2110171691887740</c:v>
                      </c:pt>
                      <c:pt idx="75">
                        <c:v>2587167310331340</c:v>
                      </c:pt>
                      <c:pt idx="76">
                        <c:v>2551356700305680</c:v>
                      </c:pt>
                      <c:pt idx="77">
                        <c:v>2707819562593530</c:v>
                      </c:pt>
                      <c:pt idx="78">
                        <c:v>2773477097733490</c:v>
                      </c:pt>
                      <c:pt idx="79">
                        <c:v>2082182729927690</c:v>
                      </c:pt>
                      <c:pt idx="80">
                        <c:v>2415491430380910</c:v>
                      </c:pt>
                      <c:pt idx="81">
                        <c:v>2510678796779840</c:v>
                      </c:pt>
                      <c:pt idx="82">
                        <c:v>2584296173188900</c:v>
                      </c:pt>
                      <c:pt idx="83">
                        <c:v>2546485075212670</c:v>
                      </c:pt>
                      <c:pt idx="84">
                        <c:v>2235365521725920</c:v>
                      </c:pt>
                      <c:pt idx="85">
                        <c:v>2438303204779580</c:v>
                      </c:pt>
                      <c:pt idx="86">
                        <c:v>2496517668039670</c:v>
                      </c:pt>
                      <c:pt idx="87">
                        <c:v>2807606809789500</c:v>
                      </c:pt>
                      <c:pt idx="88">
                        <c:v>2921537413420030</c:v>
                      </c:pt>
                      <c:pt idx="89">
                        <c:v>2176076557549140</c:v>
                      </c:pt>
                      <c:pt idx="90">
                        <c:v>2436101982305210</c:v>
                      </c:pt>
                      <c:pt idx="91">
                        <c:v>2806164234421810</c:v>
                      </c:pt>
                      <c:pt idx="92">
                        <c:v>2776809998957780</c:v>
                      </c:pt>
                      <c:pt idx="93">
                        <c:v>2708795498834810</c:v>
                      </c:pt>
                      <c:pt idx="94">
                        <c:v>2262162664935800</c:v>
                      </c:pt>
                      <c:pt idx="95">
                        <c:v>2656775129067560</c:v>
                      </c:pt>
                      <c:pt idx="96">
                        <c:v>2787880421472990</c:v>
                      </c:pt>
                      <c:pt idx="97">
                        <c:v>2699983254595380</c:v>
                      </c:pt>
                      <c:pt idx="98">
                        <c:v>2692461239942190</c:v>
                      </c:pt>
                      <c:pt idx="99">
                        <c:v>1917616149476090</c:v>
                      </c:pt>
                      <c:pt idx="100">
                        <c:v>2308231207344070</c:v>
                      </c:pt>
                      <c:pt idx="101">
                        <c:v>2461666013615660</c:v>
                      </c:pt>
                      <c:pt idx="102">
                        <c:v>2309991402043650</c:v>
                      </c:pt>
                      <c:pt idx="103">
                        <c:v>2431835821528110</c:v>
                      </c:pt>
                      <c:pt idx="104">
                        <c:v>2111197152399190</c:v>
                      </c:pt>
                      <c:pt idx="105">
                        <c:v>2447084051617730</c:v>
                      </c:pt>
                      <c:pt idx="106">
                        <c:v>2444394555119460</c:v>
                      </c:pt>
                      <c:pt idx="107">
                        <c:v>2326310099734540</c:v>
                      </c:pt>
                      <c:pt idx="108">
                        <c:v>2512601925774880</c:v>
                      </c:pt>
                      <c:pt idx="109">
                        <c:v>1857970685469700</c:v>
                      </c:pt>
                      <c:pt idx="110">
                        <c:v>2261473280387200</c:v>
                      </c:pt>
                      <c:pt idx="111">
                        <c:v>2477079064858980</c:v>
                      </c:pt>
                      <c:pt idx="112">
                        <c:v>2388521885160540</c:v>
                      </c:pt>
                      <c:pt idx="113">
                        <c:v>2231341207950810</c:v>
                      </c:pt>
                      <c:pt idx="114">
                        <c:v>1998235370094740</c:v>
                      </c:pt>
                      <c:pt idx="115">
                        <c:v>2125290043498570</c:v>
                      </c:pt>
                      <c:pt idx="116">
                        <c:v>2145252158678800</c:v>
                      </c:pt>
                      <c:pt idx="117">
                        <c:v>2287879221048980</c:v>
                      </c:pt>
                      <c:pt idx="118">
                        <c:v>2195761218085700</c:v>
                      </c:pt>
                    </c:numCache>
                  </c:numRef>
                </c:val>
                <c:smooth val="0"/>
              </c15:ser>
            </c15:filteredLineSeries>
          </c:ext>
        </c:extLst>
      </c:lineChart>
      <c:catAx>
        <c:axId val="716732521"/>
        <c:scaling>
          <c:orientation val="minMax"/>
        </c:scaling>
        <c:delete val="0"/>
        <c:axPos val="b"/>
        <c:numFmt formatCode="mm:ss.0" sourceLinked="0"/>
        <c:majorTickMark val="none"/>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crossAx val="966819049"/>
        <c:crosses val="autoZero"/>
        <c:auto val="1"/>
        <c:lblAlgn val="ctr"/>
        <c:lblOffset val="100"/>
        <c:noMultiLvlLbl val="0"/>
      </c:catAx>
      <c:valAx>
        <c:axId val="966819049"/>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crossAx val="716732521"/>
        <c:crosses val="autoZero"/>
        <c:crossBetween val="between"/>
      </c:valAx>
      <c:spPr>
        <a:noFill/>
        <a:ln>
          <a:noFill/>
        </a:ln>
        <a:effectLst/>
      </c:spPr>
    </c:plotArea>
    <c:legend>
      <c:legendPos val="r"/>
      <c:layout/>
      <c:overlay val="0"/>
      <c:spPr>
        <a:noFill/>
        <a:ln>
          <a:noFill/>
        </a:ln>
        <a:effectLst/>
      </c:spPr>
      <c:txPr>
        <a:bodyPr rot="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legend>
    <c:plotVisOnly val="1"/>
    <c:dispBlanksAs val="gap"/>
    <c:showDLblsOverMax val="0"/>
  </c:chart>
  <c:spPr>
    <a:solidFill>
      <a:schemeClr val="bg1"/>
    </a:solidFill>
    <a:ln w="9525" cap="flat" cmpd="sng" algn="ctr">
      <a:noFill/>
      <a:round/>
    </a:ln>
    <a:effectLst/>
  </c:spPr>
  <c:txPr>
    <a:bodyPr/>
    <a:lstStyle/>
    <a:p>
      <a:pPr>
        <a:defRPr lang="zh-CN"/>
      </a:pPr>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0" vertOverflow="ellipsis" vert="horz" wrap="square" anchor="ctr" anchorCtr="1"/>
          <a:lstStyle/>
          <a:p>
            <a:pPr defTabSz="914400">
              <a:defRPr lang="zh-CN" sz="1400" b="0" i="0" u="none" strike="noStrike" kern="1200" spc="0" baseline="0">
                <a:solidFill>
                  <a:schemeClr val="tx1">
                    <a:lumMod val="65000"/>
                    <a:lumOff val="35000"/>
                  </a:schemeClr>
                </a:solidFill>
                <a:latin typeface="+mn-lt"/>
                <a:ea typeface="+mn-ea"/>
                <a:cs typeface="+mn-cs"/>
              </a:defRPr>
            </a:pPr>
            <a:r>
              <a:rPr lang="zh-CN" altLang="en-US"/>
              <a:t>云盘写流量</a:t>
            </a:r>
            <a:endParaRPr lang="zh-CN" altLang="en-US"/>
          </a:p>
        </c:rich>
      </c:tx>
      <c:layout/>
      <c:overlay val="0"/>
      <c:spPr>
        <a:noFill/>
        <a:ln>
          <a:noFill/>
        </a:ln>
        <a:effectLst/>
      </c:spPr>
    </c:title>
    <c:autoTitleDeleted val="0"/>
    <c:plotArea>
      <c:layout/>
      <c:lineChart>
        <c:grouping val="standard"/>
        <c:varyColors val="0"/>
        <c:ser>
          <c:idx val="0"/>
          <c:order val="0"/>
          <c:tx>
            <c:strRef>
              <c:f>AY272T单云盘流量.csv!$AZW$1</c:f>
              <c:strCache>
                <c:ptCount val="1"/>
                <c:pt idx="0">
                  <c:v>d_562949954639703</c:v>
                </c:pt>
              </c:strCache>
            </c:strRef>
          </c:tx>
          <c:spPr>
            <a:ln w="28575" cap="rnd">
              <a:solidFill>
                <a:schemeClr val="accent1"/>
              </a:solidFill>
              <a:round/>
            </a:ln>
            <a:effectLst/>
          </c:spPr>
          <c:marker>
            <c:symbol val="none"/>
          </c:marker>
          <c:dLbls>
            <c:delete val="1"/>
          </c:dLbls>
          <c:cat>
            <c:numRef>
              <c:f>AY272T单云盘流量.csv!$B$2:$B$120</c:f>
              <c:numCache>
                <c:formatCode>mm:ss.0</c:formatCode>
                <c:ptCount val="119"/>
                <c:pt idx="0" c:formatCode="mm:ss.0">
                  <c:v>43871.7090277778</c:v>
                </c:pt>
                <c:pt idx="1" c:formatCode="mm:ss.0">
                  <c:v>43871.7097222222</c:v>
                </c:pt>
                <c:pt idx="2" c:formatCode="mm:ss.0">
                  <c:v>43871.7104166667</c:v>
                </c:pt>
                <c:pt idx="3" c:formatCode="mm:ss.0">
                  <c:v>43871.7111111111</c:v>
                </c:pt>
                <c:pt idx="4" c:formatCode="mm:ss.0">
                  <c:v>43871.7118055556</c:v>
                </c:pt>
                <c:pt idx="5" c:formatCode="mm:ss.0">
                  <c:v>43871.7125</c:v>
                </c:pt>
                <c:pt idx="6" c:formatCode="mm:ss.0">
                  <c:v>43871.7131944444</c:v>
                </c:pt>
                <c:pt idx="7" c:formatCode="mm:ss.0">
                  <c:v>43871.7138888889</c:v>
                </c:pt>
                <c:pt idx="8" c:formatCode="mm:ss.0">
                  <c:v>43871.7145833333</c:v>
                </c:pt>
                <c:pt idx="9" c:formatCode="mm:ss.0">
                  <c:v>43871.7152777778</c:v>
                </c:pt>
                <c:pt idx="10" c:formatCode="mm:ss.0">
                  <c:v>43871.7159722222</c:v>
                </c:pt>
                <c:pt idx="11" c:formatCode="mm:ss.0">
                  <c:v>43871.7166666667</c:v>
                </c:pt>
                <c:pt idx="12" c:formatCode="mm:ss.0">
                  <c:v>43871.7173611111</c:v>
                </c:pt>
                <c:pt idx="13" c:formatCode="mm:ss.0">
                  <c:v>43871.7180555556</c:v>
                </c:pt>
                <c:pt idx="14" c:formatCode="mm:ss.0">
                  <c:v>43871.71875</c:v>
                </c:pt>
                <c:pt idx="15" c:formatCode="mm:ss.0">
                  <c:v>43871.7194444444</c:v>
                </c:pt>
                <c:pt idx="16" c:formatCode="mm:ss.0">
                  <c:v>43871.7201388889</c:v>
                </c:pt>
                <c:pt idx="17" c:formatCode="mm:ss.0">
                  <c:v>43871.7208333333</c:v>
                </c:pt>
                <c:pt idx="18" c:formatCode="mm:ss.0">
                  <c:v>43871.7215277778</c:v>
                </c:pt>
                <c:pt idx="19" c:formatCode="mm:ss.0">
                  <c:v>43871.7222222222</c:v>
                </c:pt>
                <c:pt idx="20" c:formatCode="mm:ss.0">
                  <c:v>43871.7229166667</c:v>
                </c:pt>
                <c:pt idx="21" c:formatCode="mm:ss.0">
                  <c:v>43871.7236111111</c:v>
                </c:pt>
                <c:pt idx="22" c:formatCode="mm:ss.0">
                  <c:v>43871.7243055556</c:v>
                </c:pt>
                <c:pt idx="23" c:formatCode="mm:ss.0">
                  <c:v>43871.725</c:v>
                </c:pt>
                <c:pt idx="24" c:formatCode="mm:ss.0">
                  <c:v>43871.7256944444</c:v>
                </c:pt>
                <c:pt idx="25" c:formatCode="mm:ss.0">
                  <c:v>43871.7263888889</c:v>
                </c:pt>
                <c:pt idx="26" c:formatCode="mm:ss.0">
                  <c:v>43871.7270833333</c:v>
                </c:pt>
                <c:pt idx="27" c:formatCode="mm:ss.0">
                  <c:v>43871.7277777778</c:v>
                </c:pt>
                <c:pt idx="28" c:formatCode="mm:ss.0">
                  <c:v>43871.7284722222</c:v>
                </c:pt>
                <c:pt idx="29" c:formatCode="mm:ss.0">
                  <c:v>43871.7291666667</c:v>
                </c:pt>
                <c:pt idx="30" c:formatCode="mm:ss.0">
                  <c:v>43871.7298611111</c:v>
                </c:pt>
                <c:pt idx="31" c:formatCode="mm:ss.0">
                  <c:v>43871.7305555556</c:v>
                </c:pt>
                <c:pt idx="32" c:formatCode="mm:ss.0">
                  <c:v>43871.73125</c:v>
                </c:pt>
                <c:pt idx="33" c:formatCode="mm:ss.0">
                  <c:v>43871.7319444444</c:v>
                </c:pt>
                <c:pt idx="34" c:formatCode="mm:ss.0">
                  <c:v>43871.7326388889</c:v>
                </c:pt>
                <c:pt idx="35" c:formatCode="mm:ss.0">
                  <c:v>43871.7333333333</c:v>
                </c:pt>
                <c:pt idx="36" c:formatCode="mm:ss.0">
                  <c:v>43871.7340277778</c:v>
                </c:pt>
                <c:pt idx="37" c:formatCode="mm:ss.0">
                  <c:v>43871.7347222222</c:v>
                </c:pt>
                <c:pt idx="38" c:formatCode="mm:ss.0">
                  <c:v>43871.7354166667</c:v>
                </c:pt>
                <c:pt idx="39" c:formatCode="mm:ss.0">
                  <c:v>43871.7361111111</c:v>
                </c:pt>
                <c:pt idx="40" c:formatCode="mm:ss.0">
                  <c:v>43871.7368055556</c:v>
                </c:pt>
                <c:pt idx="41" c:formatCode="mm:ss.0">
                  <c:v>43871.7375</c:v>
                </c:pt>
                <c:pt idx="42" c:formatCode="mm:ss.0">
                  <c:v>43871.7381944444</c:v>
                </c:pt>
                <c:pt idx="43" c:formatCode="mm:ss.0">
                  <c:v>43871.7388888889</c:v>
                </c:pt>
                <c:pt idx="44" c:formatCode="mm:ss.0">
                  <c:v>43871.7395833333</c:v>
                </c:pt>
                <c:pt idx="45" c:formatCode="mm:ss.0">
                  <c:v>43871.7402777778</c:v>
                </c:pt>
                <c:pt idx="46" c:formatCode="mm:ss.0">
                  <c:v>43871.7409722222</c:v>
                </c:pt>
                <c:pt idx="47" c:formatCode="mm:ss.0">
                  <c:v>43871.7416666667</c:v>
                </c:pt>
                <c:pt idx="48" c:formatCode="mm:ss.0">
                  <c:v>43871.7423611111</c:v>
                </c:pt>
                <c:pt idx="49" c:formatCode="mm:ss.0">
                  <c:v>43871.7430555556</c:v>
                </c:pt>
                <c:pt idx="50" c:formatCode="mm:ss.0">
                  <c:v>43871.74375</c:v>
                </c:pt>
                <c:pt idx="51" c:formatCode="mm:ss.0">
                  <c:v>43871.7444444444</c:v>
                </c:pt>
                <c:pt idx="52" c:formatCode="mm:ss.0">
                  <c:v>43871.7451388889</c:v>
                </c:pt>
                <c:pt idx="53" c:formatCode="mm:ss.0">
                  <c:v>43871.7458333333</c:v>
                </c:pt>
                <c:pt idx="54" c:formatCode="mm:ss.0">
                  <c:v>43871.7465277778</c:v>
                </c:pt>
                <c:pt idx="55" c:formatCode="mm:ss.0">
                  <c:v>43871.7472222222</c:v>
                </c:pt>
                <c:pt idx="56" c:formatCode="mm:ss.0">
                  <c:v>43871.7479166667</c:v>
                </c:pt>
                <c:pt idx="57" c:formatCode="mm:ss.0">
                  <c:v>43871.7486111111</c:v>
                </c:pt>
                <c:pt idx="58" c:formatCode="mm:ss.0">
                  <c:v>43871.7493055556</c:v>
                </c:pt>
                <c:pt idx="59" c:formatCode="mm:ss.0">
                  <c:v>43871.75</c:v>
                </c:pt>
                <c:pt idx="60" c:formatCode="mm:ss.0">
                  <c:v>43871.7506944444</c:v>
                </c:pt>
                <c:pt idx="61" c:formatCode="mm:ss.0">
                  <c:v>43871.7513888889</c:v>
                </c:pt>
                <c:pt idx="62" c:formatCode="mm:ss.0">
                  <c:v>43871.7520833333</c:v>
                </c:pt>
                <c:pt idx="63" c:formatCode="mm:ss.0">
                  <c:v>43871.7527777778</c:v>
                </c:pt>
                <c:pt idx="64" c:formatCode="mm:ss.0">
                  <c:v>43871.7534722222</c:v>
                </c:pt>
                <c:pt idx="65" c:formatCode="mm:ss.0">
                  <c:v>43871.7541666667</c:v>
                </c:pt>
                <c:pt idx="66" c:formatCode="mm:ss.0">
                  <c:v>43871.7548611111</c:v>
                </c:pt>
                <c:pt idx="67" c:formatCode="mm:ss.0">
                  <c:v>43871.7555555556</c:v>
                </c:pt>
                <c:pt idx="68" c:formatCode="mm:ss.0">
                  <c:v>43871.75625</c:v>
                </c:pt>
                <c:pt idx="69" c:formatCode="mm:ss.0">
                  <c:v>43871.7569444444</c:v>
                </c:pt>
                <c:pt idx="70" c:formatCode="mm:ss.0">
                  <c:v>43871.7576388889</c:v>
                </c:pt>
                <c:pt idx="71" c:formatCode="mm:ss.0">
                  <c:v>43871.7583333333</c:v>
                </c:pt>
                <c:pt idx="72" c:formatCode="mm:ss.0">
                  <c:v>43871.7590277778</c:v>
                </c:pt>
                <c:pt idx="73" c:formatCode="mm:ss.0">
                  <c:v>43871.7597222222</c:v>
                </c:pt>
                <c:pt idx="74" c:formatCode="mm:ss.0">
                  <c:v>43871.7604166667</c:v>
                </c:pt>
                <c:pt idx="75" c:formatCode="mm:ss.0">
                  <c:v>43871.7611111111</c:v>
                </c:pt>
                <c:pt idx="76" c:formatCode="mm:ss.0">
                  <c:v>43871.7618055556</c:v>
                </c:pt>
                <c:pt idx="77" c:formatCode="mm:ss.0">
                  <c:v>43871.7625</c:v>
                </c:pt>
                <c:pt idx="78" c:formatCode="mm:ss.0">
                  <c:v>43871.7631944444</c:v>
                </c:pt>
                <c:pt idx="79" c:formatCode="mm:ss.0">
                  <c:v>43871.7638888889</c:v>
                </c:pt>
                <c:pt idx="80" c:formatCode="mm:ss.0">
                  <c:v>43871.7645833333</c:v>
                </c:pt>
                <c:pt idx="81" c:formatCode="mm:ss.0">
                  <c:v>43871.7652777778</c:v>
                </c:pt>
                <c:pt idx="82" c:formatCode="mm:ss.0">
                  <c:v>43871.7659722222</c:v>
                </c:pt>
                <c:pt idx="83" c:formatCode="mm:ss.0">
                  <c:v>43871.7666666667</c:v>
                </c:pt>
                <c:pt idx="84" c:formatCode="mm:ss.0">
                  <c:v>43871.7673611111</c:v>
                </c:pt>
                <c:pt idx="85" c:formatCode="mm:ss.0">
                  <c:v>43871.7680555556</c:v>
                </c:pt>
                <c:pt idx="86" c:formatCode="mm:ss.0">
                  <c:v>43871.76875</c:v>
                </c:pt>
                <c:pt idx="87" c:formatCode="mm:ss.0">
                  <c:v>43871.7694444444</c:v>
                </c:pt>
                <c:pt idx="88" c:formatCode="mm:ss.0">
                  <c:v>43871.7701388889</c:v>
                </c:pt>
                <c:pt idx="89" c:formatCode="mm:ss.0">
                  <c:v>43871.7708333333</c:v>
                </c:pt>
                <c:pt idx="90" c:formatCode="mm:ss.0">
                  <c:v>43871.7715277778</c:v>
                </c:pt>
                <c:pt idx="91" c:formatCode="mm:ss.0">
                  <c:v>43871.7722222222</c:v>
                </c:pt>
                <c:pt idx="92" c:formatCode="mm:ss.0">
                  <c:v>43871.7729166667</c:v>
                </c:pt>
                <c:pt idx="93" c:formatCode="mm:ss.0">
                  <c:v>43871.7736111111</c:v>
                </c:pt>
                <c:pt idx="94" c:formatCode="mm:ss.0">
                  <c:v>43871.7743055556</c:v>
                </c:pt>
                <c:pt idx="95" c:formatCode="mm:ss.0">
                  <c:v>43871.775</c:v>
                </c:pt>
                <c:pt idx="96" c:formatCode="mm:ss.0">
                  <c:v>43871.7756944444</c:v>
                </c:pt>
                <c:pt idx="97" c:formatCode="mm:ss.0">
                  <c:v>43871.7763888889</c:v>
                </c:pt>
                <c:pt idx="98" c:formatCode="mm:ss.0">
                  <c:v>43871.7770833333</c:v>
                </c:pt>
                <c:pt idx="99" c:formatCode="mm:ss.0">
                  <c:v>43871.7777777778</c:v>
                </c:pt>
                <c:pt idx="100" c:formatCode="mm:ss.0">
                  <c:v>43871.7784722222</c:v>
                </c:pt>
                <c:pt idx="101" c:formatCode="mm:ss.0">
                  <c:v>43871.7791666667</c:v>
                </c:pt>
                <c:pt idx="102" c:formatCode="mm:ss.0">
                  <c:v>43871.7798611111</c:v>
                </c:pt>
                <c:pt idx="103" c:formatCode="mm:ss.0">
                  <c:v>43871.7805555556</c:v>
                </c:pt>
                <c:pt idx="104" c:formatCode="mm:ss.0">
                  <c:v>43871.78125</c:v>
                </c:pt>
                <c:pt idx="105" c:formatCode="mm:ss.0">
                  <c:v>43871.7819444444</c:v>
                </c:pt>
                <c:pt idx="106" c:formatCode="mm:ss.0">
                  <c:v>43871.7826388889</c:v>
                </c:pt>
                <c:pt idx="107" c:formatCode="mm:ss.0">
                  <c:v>43871.7833333333</c:v>
                </c:pt>
                <c:pt idx="108" c:formatCode="mm:ss.0">
                  <c:v>43871.7840277778</c:v>
                </c:pt>
                <c:pt idx="109" c:formatCode="mm:ss.0">
                  <c:v>43871.7847222222</c:v>
                </c:pt>
                <c:pt idx="110" c:formatCode="mm:ss.0">
                  <c:v>43871.7854166667</c:v>
                </c:pt>
                <c:pt idx="111" c:formatCode="mm:ss.0">
                  <c:v>43871.7861111111</c:v>
                </c:pt>
                <c:pt idx="112" c:formatCode="mm:ss.0">
                  <c:v>43871.7868055556</c:v>
                </c:pt>
                <c:pt idx="113" c:formatCode="mm:ss.0">
                  <c:v>43871.7875</c:v>
                </c:pt>
                <c:pt idx="114" c:formatCode="mm:ss.0">
                  <c:v>43871.7881944444</c:v>
                </c:pt>
                <c:pt idx="115" c:formatCode="mm:ss.0">
                  <c:v>43871.7888888889</c:v>
                </c:pt>
                <c:pt idx="116" c:formatCode="mm:ss.0">
                  <c:v>43871.7895833333</c:v>
                </c:pt>
                <c:pt idx="117" c:formatCode="mm:ss.0">
                  <c:v>43871.7902777778</c:v>
                </c:pt>
                <c:pt idx="118" c:formatCode="mm:ss.0">
                  <c:v>43871.7909722222</c:v>
                </c:pt>
              </c:numCache>
            </c:numRef>
          </c:cat>
          <c:val>
            <c:numRef>
              <c:f>AY272T单云盘流量.csv!$AZW$2:$AZW$120</c:f>
              <c:numCache>
                <c:formatCode>General</c:formatCode>
                <c:ptCount val="119"/>
                <c:pt idx="0">
                  <c:v>1261568</c:v>
                </c:pt>
                <c:pt idx="1">
                  <c:v>573440</c:v>
                </c:pt>
                <c:pt idx="2">
                  <c:v>2052096</c:v>
                </c:pt>
                <c:pt idx="3">
                  <c:v>1179648</c:v>
                </c:pt>
                <c:pt idx="4">
                  <c:v>1118208</c:v>
                </c:pt>
                <c:pt idx="5">
                  <c:v>144011264</c:v>
                </c:pt>
                <c:pt idx="6">
                  <c:v>5246976</c:v>
                </c:pt>
                <c:pt idx="7">
                  <c:v>1101824</c:v>
                </c:pt>
                <c:pt idx="8">
                  <c:v>89407488</c:v>
                </c:pt>
                <c:pt idx="9">
                  <c:v>3358720</c:v>
                </c:pt>
                <c:pt idx="10">
                  <c:v>1077248</c:v>
                </c:pt>
                <c:pt idx="11">
                  <c:v>1130496</c:v>
                </c:pt>
                <c:pt idx="12">
                  <c:v>835584</c:v>
                </c:pt>
                <c:pt idx="13">
                  <c:v>1011712</c:v>
                </c:pt>
                <c:pt idx="14">
                  <c:v>1179648</c:v>
                </c:pt>
                <c:pt idx="15">
                  <c:v>57839616</c:v>
                </c:pt>
                <c:pt idx="16">
                  <c:v>40742912</c:v>
                </c:pt>
                <c:pt idx="17">
                  <c:v>1196032</c:v>
                </c:pt>
                <c:pt idx="18">
                  <c:v>40996864</c:v>
                </c:pt>
                <c:pt idx="19">
                  <c:v>11988992</c:v>
                </c:pt>
                <c:pt idx="20">
                  <c:v>271093760</c:v>
                </c:pt>
                <c:pt idx="21">
                  <c:v>2555904</c:v>
                </c:pt>
                <c:pt idx="22">
                  <c:v>1032192</c:v>
                </c:pt>
                <c:pt idx="23">
                  <c:v>72470528</c:v>
                </c:pt>
                <c:pt idx="24">
                  <c:v>58941440</c:v>
                </c:pt>
                <c:pt idx="25">
                  <c:v>16863232</c:v>
                </c:pt>
                <c:pt idx="26">
                  <c:v>488402944</c:v>
                </c:pt>
                <c:pt idx="27">
                  <c:v>156389376</c:v>
                </c:pt>
                <c:pt idx="28">
                  <c:v>7270400</c:v>
                </c:pt>
                <c:pt idx="29">
                  <c:v>35037184</c:v>
                </c:pt>
                <c:pt idx="30">
                  <c:v>22085632</c:v>
                </c:pt>
                <c:pt idx="31">
                  <c:v>9195520</c:v>
                </c:pt>
                <c:pt idx="32">
                  <c:v>16257024</c:v>
                </c:pt>
                <c:pt idx="33">
                  <c:v>4702208</c:v>
                </c:pt>
                <c:pt idx="34">
                  <c:v>9965568</c:v>
                </c:pt>
                <c:pt idx="35">
                  <c:v>104873984</c:v>
                </c:pt>
                <c:pt idx="36">
                  <c:v>344248320</c:v>
                </c:pt>
                <c:pt idx="37">
                  <c:v>15970304</c:v>
                </c:pt>
                <c:pt idx="38">
                  <c:v>6385664</c:v>
                </c:pt>
                <c:pt idx="39">
                  <c:v>38297600</c:v>
                </c:pt>
                <c:pt idx="40">
                  <c:v>27439104</c:v>
                </c:pt>
                <c:pt idx="41">
                  <c:v>145928192</c:v>
                </c:pt>
                <c:pt idx="42">
                  <c:v>21467136</c:v>
                </c:pt>
                <c:pt idx="43">
                  <c:v>29548544</c:v>
                </c:pt>
                <c:pt idx="44">
                  <c:v>107950080</c:v>
                </c:pt>
                <c:pt idx="45">
                  <c:v>13115392</c:v>
                </c:pt>
                <c:pt idx="46">
                  <c:v>288993280</c:v>
                </c:pt>
                <c:pt idx="47">
                  <c:v>18714624</c:v>
                </c:pt>
                <c:pt idx="48">
                  <c:v>4919296</c:v>
                </c:pt>
                <c:pt idx="49">
                  <c:v>25460736</c:v>
                </c:pt>
                <c:pt idx="50">
                  <c:v>23429120</c:v>
                </c:pt>
                <c:pt idx="51">
                  <c:v>884224000</c:v>
                </c:pt>
                <c:pt idx="52">
                  <c:v>32886784</c:v>
                </c:pt>
                <c:pt idx="53">
                  <c:v>39215104</c:v>
                </c:pt>
                <c:pt idx="54">
                  <c:v>84692992</c:v>
                </c:pt>
                <c:pt idx="55">
                  <c:v>98787328</c:v>
                </c:pt>
                <c:pt idx="56">
                  <c:v>193425408</c:v>
                </c:pt>
                <c:pt idx="57">
                  <c:v>19820544</c:v>
                </c:pt>
                <c:pt idx="58">
                  <c:v>5980160</c:v>
                </c:pt>
                <c:pt idx="59">
                  <c:v>80936960</c:v>
                </c:pt>
                <c:pt idx="60">
                  <c:v>26251264</c:v>
                </c:pt>
                <c:pt idx="61">
                  <c:v>17870848</c:v>
                </c:pt>
                <c:pt idx="62">
                  <c:v>114708480</c:v>
                </c:pt>
                <c:pt idx="63">
                  <c:v>15269888</c:v>
                </c:pt>
                <c:pt idx="64">
                  <c:v>6176768</c:v>
                </c:pt>
                <c:pt idx="65">
                  <c:v>4751360</c:v>
                </c:pt>
                <c:pt idx="66">
                  <c:v>6062080</c:v>
                </c:pt>
                <c:pt idx="67">
                  <c:v>5533696</c:v>
                </c:pt>
                <c:pt idx="68">
                  <c:v>80142336</c:v>
                </c:pt>
                <c:pt idx="69">
                  <c:v>332292096</c:v>
                </c:pt>
                <c:pt idx="70">
                  <c:v>9617408</c:v>
                </c:pt>
                <c:pt idx="71">
                  <c:v>260972544</c:v>
                </c:pt>
                <c:pt idx="72">
                  <c:v>135090176</c:v>
                </c:pt>
                <c:pt idx="73">
                  <c:v>26886144</c:v>
                </c:pt>
                <c:pt idx="74">
                  <c:v>26189824</c:v>
                </c:pt>
                <c:pt idx="75">
                  <c:v>11288576</c:v>
                </c:pt>
                <c:pt idx="76">
                  <c:v>148500480</c:v>
                </c:pt>
                <c:pt idx="77">
                  <c:v>2046177280</c:v>
                </c:pt>
                <c:pt idx="78">
                  <c:v>1492365312</c:v>
                </c:pt>
                <c:pt idx="79">
                  <c:v>1324580864</c:v>
                </c:pt>
                <c:pt idx="80">
                  <c:v>2850492416</c:v>
                </c:pt>
                <c:pt idx="81">
                  <c:v>1775108096</c:v>
                </c:pt>
                <c:pt idx="82">
                  <c:v>3778949120</c:v>
                </c:pt>
                <c:pt idx="83">
                  <c:v>2461126656</c:v>
                </c:pt>
                <c:pt idx="84">
                  <c:v>3623444480</c:v>
                </c:pt>
                <c:pt idx="85">
                  <c:v>3331780608</c:v>
                </c:pt>
                <c:pt idx="86">
                  <c:v>2760192000</c:v>
                </c:pt>
                <c:pt idx="87">
                  <c:v>2722533376</c:v>
                </c:pt>
                <c:pt idx="88">
                  <c:v>43474944</c:v>
                </c:pt>
                <c:pt idx="89">
                  <c:v>23453696</c:v>
                </c:pt>
                <c:pt idx="90">
                  <c:v>20439040</c:v>
                </c:pt>
                <c:pt idx="91">
                  <c:v>5992448</c:v>
                </c:pt>
                <c:pt idx="92">
                  <c:v>11886592</c:v>
                </c:pt>
                <c:pt idx="93">
                  <c:v>4677632</c:v>
                </c:pt>
                <c:pt idx="94">
                  <c:v>50233344</c:v>
                </c:pt>
                <c:pt idx="95">
                  <c:v>6184960</c:v>
                </c:pt>
                <c:pt idx="96">
                  <c:v>48152576</c:v>
                </c:pt>
                <c:pt idx="97">
                  <c:v>26013696</c:v>
                </c:pt>
                <c:pt idx="98">
                  <c:v>6004736</c:v>
                </c:pt>
                <c:pt idx="99">
                  <c:v>45408256</c:v>
                </c:pt>
                <c:pt idx="100">
                  <c:v>13533184</c:v>
                </c:pt>
                <c:pt idx="101">
                  <c:v>71188480</c:v>
                </c:pt>
                <c:pt idx="102">
                  <c:v>94085120</c:v>
                </c:pt>
                <c:pt idx="103">
                  <c:v>202620928</c:v>
                </c:pt>
                <c:pt idx="104">
                  <c:v>140152832</c:v>
                </c:pt>
                <c:pt idx="105">
                  <c:v>123580416</c:v>
                </c:pt>
                <c:pt idx="106">
                  <c:v>106196992</c:v>
                </c:pt>
                <c:pt idx="107">
                  <c:v>182726656</c:v>
                </c:pt>
                <c:pt idx="108">
                  <c:v>114937856</c:v>
                </c:pt>
                <c:pt idx="109">
                  <c:v>153190400</c:v>
                </c:pt>
                <c:pt idx="110">
                  <c:v>96784384</c:v>
                </c:pt>
                <c:pt idx="111">
                  <c:v>547782656</c:v>
                </c:pt>
                <c:pt idx="112">
                  <c:v>2021912576</c:v>
                </c:pt>
                <c:pt idx="113">
                  <c:v>185339904</c:v>
                </c:pt>
                <c:pt idx="114">
                  <c:v>375517184</c:v>
                </c:pt>
                <c:pt idx="115">
                  <c:v>201613312</c:v>
                </c:pt>
                <c:pt idx="116">
                  <c:v>255504384</c:v>
                </c:pt>
                <c:pt idx="117">
                  <c:v>193253376</c:v>
                </c:pt>
                <c:pt idx="118">
                  <c:v>265318400</c:v>
                </c:pt>
              </c:numCache>
            </c:numRef>
          </c:val>
          <c:smooth val="0"/>
        </c:ser>
        <c:dLbls>
          <c:showLegendKey val="0"/>
          <c:showVal val="0"/>
          <c:showCatName val="0"/>
          <c:showSerName val="0"/>
          <c:showPercent val="0"/>
          <c:showBubbleSize val="0"/>
        </c:dLbls>
        <c:marker val="0"/>
        <c:smooth val="0"/>
        <c:axId val="925875856"/>
        <c:axId val="766298231"/>
      </c:lineChart>
      <c:catAx>
        <c:axId val="925875856"/>
        <c:scaling>
          <c:orientation val="minMax"/>
        </c:scaling>
        <c:delete val="0"/>
        <c:axPos val="b"/>
        <c:numFmt formatCode="mm:ss.0" sourceLinked="0"/>
        <c:majorTickMark val="none"/>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crossAx val="766298231"/>
        <c:crosses val="autoZero"/>
        <c:auto val="1"/>
        <c:lblAlgn val="ctr"/>
        <c:lblOffset val="100"/>
        <c:noMultiLvlLbl val="0"/>
      </c:catAx>
      <c:valAx>
        <c:axId val="76629823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crossAx val="925875856"/>
        <c:crosses val="autoZero"/>
        <c:crossBetween val="between"/>
      </c:valAx>
      <c:spPr>
        <a:noFill/>
        <a:ln>
          <a:noFill/>
        </a:ln>
        <a:effectLst/>
      </c:spPr>
    </c:plotArea>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lang="zh-CN"/>
      </a:pPr>
    </a:p>
  </c:tx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0" vertOverflow="ellipsis" vert="horz" wrap="square" anchor="ctr" anchorCtr="1"/>
          <a:lstStyle/>
          <a:p>
            <a:pPr defTabSz="914400">
              <a:defRPr lang="zh-CN" sz="1400" b="0" i="0" u="none" strike="noStrike" kern="1200" spc="0" baseline="0">
                <a:solidFill>
                  <a:schemeClr val="tx1">
                    <a:lumMod val="65000"/>
                    <a:lumOff val="35000"/>
                  </a:schemeClr>
                </a:solidFill>
                <a:latin typeface="+mn-lt"/>
                <a:ea typeface="+mn-ea"/>
                <a:cs typeface="+mn-cs"/>
              </a:defRPr>
            </a:pPr>
            <a:r>
              <a:rPr lang="zh-CN" altLang="en-US"/>
              <a:t>集群写流量方差</a:t>
            </a:r>
            <a:endParaRPr lang="zh-CN" altLang="en-US"/>
          </a:p>
        </c:rich>
      </c:tx>
      <c:layout/>
      <c:overlay val="0"/>
      <c:spPr>
        <a:noFill/>
        <a:ln>
          <a:noFill/>
        </a:ln>
        <a:effectLst/>
      </c:spPr>
    </c:title>
    <c:autoTitleDeleted val="0"/>
    <c:plotArea>
      <c:layout/>
      <c:lineChart>
        <c:grouping val="standard"/>
        <c:varyColors val="0"/>
        <c:ser>
          <c:idx val="3"/>
          <c:order val="3"/>
          <c:tx>
            <c:strRef>
              <c:f>AY227V_var.csv!$E$1</c:f>
              <c:strCache>
                <c:ptCount val="1"/>
                <c:pt idx="0">
                  <c:v>AY272M_write</c:v>
                </c:pt>
              </c:strCache>
            </c:strRef>
          </c:tx>
          <c:spPr>
            <a:ln w="3175" cap="rnd">
              <a:solidFill>
                <a:srgbClr val="7030A0"/>
              </a:solidFill>
              <a:round/>
            </a:ln>
            <a:effectLst/>
          </c:spPr>
          <c:marker>
            <c:symbol val="none"/>
          </c:marker>
          <c:dLbls>
            <c:delete val="1"/>
          </c:dLbls>
          <c:cat>
            <c:numRef>
              <c:f>AY227V_var.csv!$A$2:$A$120</c:f>
              <c:numCache>
                <c:formatCode>mm:ss.0</c:formatCode>
                <c:ptCount val="119"/>
                <c:pt idx="0" c:formatCode="mm:ss.0">
                  <c:v>0.000694444444444444</c:v>
                </c:pt>
                <c:pt idx="1" c:formatCode="mm:ss.0">
                  <c:v>0.00138888888888889</c:v>
                </c:pt>
                <c:pt idx="2" c:formatCode="mm:ss.0">
                  <c:v>0.00208333333333333</c:v>
                </c:pt>
                <c:pt idx="3" c:formatCode="mm:ss.0">
                  <c:v>0.00277777777777778</c:v>
                </c:pt>
                <c:pt idx="4" c:formatCode="mm:ss.0">
                  <c:v>0.00347222222222222</c:v>
                </c:pt>
                <c:pt idx="5" c:formatCode="mm:ss.0">
                  <c:v>0.00416666666666667</c:v>
                </c:pt>
                <c:pt idx="6" c:formatCode="mm:ss.0">
                  <c:v>0.00486111111111111</c:v>
                </c:pt>
                <c:pt idx="7" c:formatCode="mm:ss.0">
                  <c:v>0.00555555555555556</c:v>
                </c:pt>
                <c:pt idx="8" c:formatCode="mm:ss.0">
                  <c:v>0.00625</c:v>
                </c:pt>
                <c:pt idx="9" c:formatCode="mm:ss.0">
                  <c:v>0.00694444444444444</c:v>
                </c:pt>
                <c:pt idx="10" c:formatCode="mm:ss.0">
                  <c:v>0.00763888888888889</c:v>
                </c:pt>
                <c:pt idx="11" c:formatCode="mm:ss.0">
                  <c:v>0.00833333333333333</c:v>
                </c:pt>
                <c:pt idx="12" c:formatCode="mm:ss.0">
                  <c:v>0.00902777777777778</c:v>
                </c:pt>
                <c:pt idx="13" c:formatCode="mm:ss.0">
                  <c:v>0.00972222222222222</c:v>
                </c:pt>
                <c:pt idx="14" c:formatCode="mm:ss.0">
                  <c:v>0.0104166666666667</c:v>
                </c:pt>
                <c:pt idx="15" c:formatCode="mm:ss.0">
                  <c:v>0.0111111111111111</c:v>
                </c:pt>
                <c:pt idx="16" c:formatCode="mm:ss.0">
                  <c:v>0.0118055555555556</c:v>
                </c:pt>
                <c:pt idx="17" c:formatCode="mm:ss.0">
                  <c:v>0.0125</c:v>
                </c:pt>
                <c:pt idx="18" c:formatCode="mm:ss.0">
                  <c:v>0.0131944444444444</c:v>
                </c:pt>
                <c:pt idx="19" c:formatCode="mm:ss.0">
                  <c:v>0.0138888888888889</c:v>
                </c:pt>
                <c:pt idx="20" c:formatCode="mm:ss.0">
                  <c:v>0.0145833333333333</c:v>
                </c:pt>
                <c:pt idx="21" c:formatCode="mm:ss.0">
                  <c:v>0.0152777777777778</c:v>
                </c:pt>
                <c:pt idx="22" c:formatCode="mm:ss.0">
                  <c:v>0.0159722222222222</c:v>
                </c:pt>
                <c:pt idx="23" c:formatCode="mm:ss.0">
                  <c:v>0.0166666666666667</c:v>
                </c:pt>
                <c:pt idx="24" c:formatCode="mm:ss.0">
                  <c:v>0.0173611111111111</c:v>
                </c:pt>
                <c:pt idx="25" c:formatCode="mm:ss.0">
                  <c:v>0.0180555555555556</c:v>
                </c:pt>
                <c:pt idx="26" c:formatCode="mm:ss.0">
                  <c:v>0.01875</c:v>
                </c:pt>
                <c:pt idx="27" c:formatCode="mm:ss.0">
                  <c:v>0.0194444444444444</c:v>
                </c:pt>
                <c:pt idx="28" c:formatCode="mm:ss.0">
                  <c:v>0.0201388888888889</c:v>
                </c:pt>
                <c:pt idx="29" c:formatCode="mm:ss.0">
                  <c:v>0.0208333333333333</c:v>
                </c:pt>
                <c:pt idx="30" c:formatCode="mm:ss.0">
                  <c:v>0.0215277777777778</c:v>
                </c:pt>
                <c:pt idx="31" c:formatCode="mm:ss.0">
                  <c:v>0.0222222222222222</c:v>
                </c:pt>
                <c:pt idx="32" c:formatCode="mm:ss.0">
                  <c:v>0.0229166666666667</c:v>
                </c:pt>
                <c:pt idx="33" c:formatCode="mm:ss.0">
                  <c:v>0.0236111111111111</c:v>
                </c:pt>
                <c:pt idx="34" c:formatCode="mm:ss.0">
                  <c:v>0.0243055555555556</c:v>
                </c:pt>
                <c:pt idx="35" c:formatCode="mm:ss.0">
                  <c:v>0.025</c:v>
                </c:pt>
                <c:pt idx="36" c:formatCode="mm:ss.0">
                  <c:v>0.0256944444444444</c:v>
                </c:pt>
                <c:pt idx="37" c:formatCode="mm:ss.0">
                  <c:v>0.0263888888888889</c:v>
                </c:pt>
                <c:pt idx="38" c:formatCode="mm:ss.0">
                  <c:v>0.0270833333333333</c:v>
                </c:pt>
                <c:pt idx="39" c:formatCode="mm:ss.0">
                  <c:v>0.0277777777777778</c:v>
                </c:pt>
                <c:pt idx="40" c:formatCode="mm:ss.0">
                  <c:v>0.0284722222222222</c:v>
                </c:pt>
                <c:pt idx="41" c:formatCode="mm:ss.0">
                  <c:v>0.0291666666666667</c:v>
                </c:pt>
                <c:pt idx="42" c:formatCode="mm:ss.0">
                  <c:v>0.0298611111111111</c:v>
                </c:pt>
                <c:pt idx="43" c:formatCode="mm:ss.0">
                  <c:v>0.0305555555555556</c:v>
                </c:pt>
                <c:pt idx="44" c:formatCode="mm:ss.0">
                  <c:v>0.03125</c:v>
                </c:pt>
                <c:pt idx="45" c:formatCode="mm:ss.0">
                  <c:v>0.0319444444444444</c:v>
                </c:pt>
                <c:pt idx="46" c:formatCode="mm:ss.0">
                  <c:v>0.0326388888888889</c:v>
                </c:pt>
                <c:pt idx="47" c:formatCode="mm:ss.0">
                  <c:v>0.0333333333333333</c:v>
                </c:pt>
                <c:pt idx="48" c:formatCode="mm:ss.0">
                  <c:v>0.0340277777777778</c:v>
                </c:pt>
                <c:pt idx="49" c:formatCode="mm:ss.0">
                  <c:v>0.0347222222222222</c:v>
                </c:pt>
                <c:pt idx="50" c:formatCode="mm:ss.0">
                  <c:v>0.0354166666666667</c:v>
                </c:pt>
                <c:pt idx="51" c:formatCode="mm:ss.0">
                  <c:v>0.0361111111111111</c:v>
                </c:pt>
                <c:pt idx="52" c:formatCode="mm:ss.0">
                  <c:v>0.0368055555555556</c:v>
                </c:pt>
                <c:pt idx="53" c:formatCode="mm:ss.0">
                  <c:v>0.0375</c:v>
                </c:pt>
                <c:pt idx="54" c:formatCode="mm:ss.0">
                  <c:v>0.0381944444444444</c:v>
                </c:pt>
                <c:pt idx="55" c:formatCode="mm:ss.0">
                  <c:v>0.0388888888888889</c:v>
                </c:pt>
                <c:pt idx="56" c:formatCode="mm:ss.0">
                  <c:v>0.0395833333333333</c:v>
                </c:pt>
                <c:pt idx="57" c:formatCode="mm:ss.0">
                  <c:v>0.0402777777777778</c:v>
                </c:pt>
                <c:pt idx="58" c:formatCode="mm:ss.0">
                  <c:v>0.0409722222222222</c:v>
                </c:pt>
                <c:pt idx="59" c:formatCode="mm:ss.0">
                  <c:v>0</c:v>
                </c:pt>
                <c:pt idx="60" c:formatCode="mm:ss.0">
                  <c:v>0.000694444444444444</c:v>
                </c:pt>
                <c:pt idx="61" c:formatCode="mm:ss.0">
                  <c:v>0.00138888888888889</c:v>
                </c:pt>
                <c:pt idx="62" c:formatCode="mm:ss.0">
                  <c:v>0.00208333333333333</c:v>
                </c:pt>
                <c:pt idx="63" c:formatCode="mm:ss.0">
                  <c:v>0.00277777777777778</c:v>
                </c:pt>
                <c:pt idx="64" c:formatCode="mm:ss.0">
                  <c:v>0.00347222222222222</c:v>
                </c:pt>
                <c:pt idx="65" c:formatCode="mm:ss.0">
                  <c:v>0.00416666666666667</c:v>
                </c:pt>
                <c:pt idx="66" c:formatCode="mm:ss.0">
                  <c:v>0.00486111111111111</c:v>
                </c:pt>
                <c:pt idx="67" c:formatCode="mm:ss.0">
                  <c:v>0.00555555555555556</c:v>
                </c:pt>
                <c:pt idx="68" c:formatCode="mm:ss.0">
                  <c:v>0.00625</c:v>
                </c:pt>
                <c:pt idx="69" c:formatCode="mm:ss.0">
                  <c:v>0.00694444444444444</c:v>
                </c:pt>
                <c:pt idx="70" c:formatCode="mm:ss.0">
                  <c:v>0.00763888888888889</c:v>
                </c:pt>
                <c:pt idx="71" c:formatCode="mm:ss.0">
                  <c:v>0.00833333333333333</c:v>
                </c:pt>
                <c:pt idx="72" c:formatCode="mm:ss.0">
                  <c:v>0.00902777777777778</c:v>
                </c:pt>
                <c:pt idx="73" c:formatCode="mm:ss.0">
                  <c:v>0.00972222222222222</c:v>
                </c:pt>
                <c:pt idx="74" c:formatCode="mm:ss.0">
                  <c:v>0.0104166666666667</c:v>
                </c:pt>
                <c:pt idx="75" c:formatCode="mm:ss.0">
                  <c:v>0.0111111111111111</c:v>
                </c:pt>
                <c:pt idx="76" c:formatCode="mm:ss.0">
                  <c:v>0.0118055555555556</c:v>
                </c:pt>
                <c:pt idx="77" c:formatCode="mm:ss.0">
                  <c:v>0.0125</c:v>
                </c:pt>
                <c:pt idx="78" c:formatCode="mm:ss.0">
                  <c:v>0.0131944444444444</c:v>
                </c:pt>
                <c:pt idx="79" c:formatCode="mm:ss.0">
                  <c:v>0.0138888888888889</c:v>
                </c:pt>
                <c:pt idx="80" c:formatCode="mm:ss.0">
                  <c:v>0.0145833333333333</c:v>
                </c:pt>
                <c:pt idx="81" c:formatCode="mm:ss.0">
                  <c:v>0.0152777777777778</c:v>
                </c:pt>
                <c:pt idx="82" c:formatCode="mm:ss.0">
                  <c:v>0.0159722222222222</c:v>
                </c:pt>
                <c:pt idx="83" c:formatCode="mm:ss.0">
                  <c:v>0.0166666666666667</c:v>
                </c:pt>
                <c:pt idx="84" c:formatCode="mm:ss.0">
                  <c:v>0.0173611111111111</c:v>
                </c:pt>
                <c:pt idx="85" c:formatCode="mm:ss.0">
                  <c:v>0.0180555555555556</c:v>
                </c:pt>
                <c:pt idx="86" c:formatCode="mm:ss.0">
                  <c:v>0.01875</c:v>
                </c:pt>
                <c:pt idx="87" c:formatCode="mm:ss.0">
                  <c:v>0.0194444444444444</c:v>
                </c:pt>
                <c:pt idx="88" c:formatCode="mm:ss.0">
                  <c:v>0.0201388888888889</c:v>
                </c:pt>
                <c:pt idx="89" c:formatCode="mm:ss.0">
                  <c:v>0.0208333333333333</c:v>
                </c:pt>
                <c:pt idx="90" c:formatCode="mm:ss.0">
                  <c:v>0.0215277777777778</c:v>
                </c:pt>
                <c:pt idx="91" c:formatCode="mm:ss.0">
                  <c:v>0.0222222222222222</c:v>
                </c:pt>
                <c:pt idx="92" c:formatCode="mm:ss.0">
                  <c:v>0.0229166666666667</c:v>
                </c:pt>
                <c:pt idx="93" c:formatCode="mm:ss.0">
                  <c:v>0.0236111111111111</c:v>
                </c:pt>
                <c:pt idx="94" c:formatCode="mm:ss.0">
                  <c:v>0.0243055555555556</c:v>
                </c:pt>
                <c:pt idx="95" c:formatCode="mm:ss.0">
                  <c:v>0.025</c:v>
                </c:pt>
                <c:pt idx="96" c:formatCode="mm:ss.0">
                  <c:v>0.0256944444444444</c:v>
                </c:pt>
                <c:pt idx="97" c:formatCode="mm:ss.0">
                  <c:v>0.0263888888888889</c:v>
                </c:pt>
                <c:pt idx="98" c:formatCode="mm:ss.0">
                  <c:v>0.0270833333333333</c:v>
                </c:pt>
                <c:pt idx="99" c:formatCode="mm:ss.0">
                  <c:v>0.0277777777777778</c:v>
                </c:pt>
                <c:pt idx="100" c:formatCode="mm:ss.0">
                  <c:v>0.0284722222222222</c:v>
                </c:pt>
                <c:pt idx="101" c:formatCode="mm:ss.0">
                  <c:v>0.0291666666666667</c:v>
                </c:pt>
                <c:pt idx="102" c:formatCode="mm:ss.0">
                  <c:v>0.0298611111111111</c:v>
                </c:pt>
                <c:pt idx="103" c:formatCode="mm:ss.0">
                  <c:v>0.0305555555555556</c:v>
                </c:pt>
                <c:pt idx="104" c:formatCode="mm:ss.0">
                  <c:v>0.03125</c:v>
                </c:pt>
                <c:pt idx="105" c:formatCode="mm:ss.0">
                  <c:v>0.0319444444444444</c:v>
                </c:pt>
                <c:pt idx="106" c:formatCode="mm:ss.0">
                  <c:v>0.0326388888888889</c:v>
                </c:pt>
                <c:pt idx="107" c:formatCode="mm:ss.0">
                  <c:v>0.0333333333333333</c:v>
                </c:pt>
                <c:pt idx="108" c:formatCode="mm:ss.0">
                  <c:v>0.0340277777777778</c:v>
                </c:pt>
                <c:pt idx="109" c:formatCode="mm:ss.0">
                  <c:v>0.0347222222222222</c:v>
                </c:pt>
                <c:pt idx="110" c:formatCode="mm:ss.0">
                  <c:v>0.0354166666666667</c:v>
                </c:pt>
                <c:pt idx="111" c:formatCode="mm:ss.0">
                  <c:v>0.0361111111111111</c:v>
                </c:pt>
                <c:pt idx="112" c:formatCode="mm:ss.0">
                  <c:v>0.0368055555555556</c:v>
                </c:pt>
                <c:pt idx="113" c:formatCode="mm:ss.0">
                  <c:v>0.0375</c:v>
                </c:pt>
                <c:pt idx="114" c:formatCode="mm:ss.0">
                  <c:v>0.0381944444444444</c:v>
                </c:pt>
                <c:pt idx="115" c:formatCode="mm:ss.0">
                  <c:v>0.0388888888888889</c:v>
                </c:pt>
                <c:pt idx="116" c:formatCode="mm:ss.0">
                  <c:v>0.0395833333333333</c:v>
                </c:pt>
                <c:pt idx="117" c:formatCode="mm:ss.0">
                  <c:v>0.0402777777777778</c:v>
                </c:pt>
                <c:pt idx="118" c:formatCode="mm:ss.0">
                  <c:v>0.0409722222222222</c:v>
                </c:pt>
              </c:numCache>
            </c:numRef>
          </c:cat>
          <c:val>
            <c:numRef>
              <c:f>AY227V_var.csv!$E$2:$E$120</c:f>
              <c:numCache>
                <c:formatCode>General</c:formatCode>
                <c:ptCount val="119"/>
                <c:pt idx="0">
                  <c:v>353660983293108</c:v>
                </c:pt>
                <c:pt idx="1">
                  <c:v>443963884974981</c:v>
                </c:pt>
                <c:pt idx="2">
                  <c:v>445618990873744</c:v>
                </c:pt>
                <c:pt idx="3">
                  <c:v>421354279983687</c:v>
                </c:pt>
                <c:pt idx="4">
                  <c:v>389098016263488</c:v>
                </c:pt>
                <c:pt idx="5">
                  <c:v>514687385186830</c:v>
                </c:pt>
                <c:pt idx="6">
                  <c:v>346580124291226</c:v>
                </c:pt>
                <c:pt idx="7">
                  <c:v>367724967164642</c:v>
                </c:pt>
                <c:pt idx="8">
                  <c:v>369334204666677</c:v>
                </c:pt>
                <c:pt idx="9">
                  <c:v>312716774740725</c:v>
                </c:pt>
                <c:pt idx="10">
                  <c:v>387168027462560</c:v>
                </c:pt>
                <c:pt idx="11">
                  <c:v>454829081290921</c:v>
                </c:pt>
                <c:pt idx="12">
                  <c:v>374709112950705</c:v>
                </c:pt>
                <c:pt idx="13">
                  <c:v>397763371915066</c:v>
                </c:pt>
                <c:pt idx="14">
                  <c:v>283319878902397</c:v>
                </c:pt>
                <c:pt idx="15">
                  <c:v>409405258414815</c:v>
                </c:pt>
                <c:pt idx="16">
                  <c:v>362660802574036</c:v>
                </c:pt>
                <c:pt idx="17">
                  <c:v>447346784372461</c:v>
                </c:pt>
                <c:pt idx="18">
                  <c:v>418287926847530</c:v>
                </c:pt>
                <c:pt idx="19">
                  <c:v>322279002103935</c:v>
                </c:pt>
                <c:pt idx="20">
                  <c:v>369529934598997</c:v>
                </c:pt>
                <c:pt idx="21">
                  <c:v>410529192205526</c:v>
                </c:pt>
                <c:pt idx="22">
                  <c:v>382776376986587</c:v>
                </c:pt>
                <c:pt idx="23">
                  <c:v>430494807617737</c:v>
                </c:pt>
                <c:pt idx="24">
                  <c:v>326138369180841</c:v>
                </c:pt>
                <c:pt idx="25">
                  <c:v>579542835810127</c:v>
                </c:pt>
                <c:pt idx="26">
                  <c:v>381824003864493</c:v>
                </c:pt>
                <c:pt idx="27">
                  <c:v>649788540276545</c:v>
                </c:pt>
                <c:pt idx="28">
                  <c:v>350637161336563</c:v>
                </c:pt>
                <c:pt idx="29">
                  <c:v>323379656892314</c:v>
                </c:pt>
                <c:pt idx="30">
                  <c:v>347022576222485</c:v>
                </c:pt>
                <c:pt idx="31">
                  <c:v>600675171715311</c:v>
                </c:pt>
                <c:pt idx="32">
                  <c:v>391295068648443</c:v>
                </c:pt>
                <c:pt idx="33">
                  <c:v>489662413726763</c:v>
                </c:pt>
                <c:pt idx="34">
                  <c:v>257454346657931</c:v>
                </c:pt>
                <c:pt idx="35">
                  <c:v>540716078017346</c:v>
                </c:pt>
                <c:pt idx="36">
                  <c:v>780552261724154</c:v>
                </c:pt>
                <c:pt idx="37">
                  <c:v>886405642931056</c:v>
                </c:pt>
                <c:pt idx="38">
                  <c:v>646789293866978</c:v>
                </c:pt>
                <c:pt idx="39">
                  <c:v>435485260422136</c:v>
                </c:pt>
                <c:pt idx="40">
                  <c:v>643760431650012</c:v>
                </c:pt>
                <c:pt idx="41">
                  <c:v>425406641001887</c:v>
                </c:pt>
                <c:pt idx="42">
                  <c:v>375027434073339</c:v>
                </c:pt>
                <c:pt idx="43">
                  <c:v>467552219422409</c:v>
                </c:pt>
                <c:pt idx="44">
                  <c:v>298978188252331</c:v>
                </c:pt>
                <c:pt idx="45">
                  <c:v>538670732349030</c:v>
                </c:pt>
                <c:pt idx="46">
                  <c:v>357245291363220</c:v>
                </c:pt>
                <c:pt idx="47">
                  <c:v>428490812764950</c:v>
                </c:pt>
                <c:pt idx="48">
                  <c:v>389447320481248</c:v>
                </c:pt>
                <c:pt idx="49">
                  <c:v>292492343830213</c:v>
                </c:pt>
                <c:pt idx="50">
                  <c:v>338832888346758</c:v>
                </c:pt>
                <c:pt idx="51">
                  <c:v>391537910278665</c:v>
                </c:pt>
                <c:pt idx="52">
                  <c:v>368412417820267</c:v>
                </c:pt>
                <c:pt idx="53">
                  <c:v>439855785563585</c:v>
                </c:pt>
                <c:pt idx="54">
                  <c:v>307254260063128</c:v>
                </c:pt>
                <c:pt idx="55">
                  <c:v>429663226778223</c:v>
                </c:pt>
                <c:pt idx="56">
                  <c:v>355007383693350</c:v>
                </c:pt>
                <c:pt idx="57">
                  <c:v>335582779676489</c:v>
                </c:pt>
                <c:pt idx="58">
                  <c:v>338963874244641</c:v>
                </c:pt>
                <c:pt idx="59">
                  <c:v>383371816361740</c:v>
                </c:pt>
                <c:pt idx="60">
                  <c:v>327797123633477</c:v>
                </c:pt>
                <c:pt idx="61">
                  <c:v>450572177200788</c:v>
                </c:pt>
                <c:pt idx="62">
                  <c:v>433406355244690</c:v>
                </c:pt>
                <c:pt idx="63">
                  <c:v>449842031753918</c:v>
                </c:pt>
                <c:pt idx="64">
                  <c:v>371680462533628</c:v>
                </c:pt>
                <c:pt idx="65">
                  <c:v>410493822301893</c:v>
                </c:pt>
                <c:pt idx="66">
                  <c:v>371611628984902</c:v>
                </c:pt>
                <c:pt idx="67">
                  <c:v>368093184613723</c:v>
                </c:pt>
                <c:pt idx="68">
                  <c:v>289142645589835</c:v>
                </c:pt>
                <c:pt idx="69">
                  <c:v>229677768790539</c:v>
                </c:pt>
                <c:pt idx="70">
                  <c:v>286161153734468</c:v>
                </c:pt>
                <c:pt idx="71">
                  <c:v>309581865111492</c:v>
                </c:pt>
                <c:pt idx="72">
                  <c:v>336851772632317</c:v>
                </c:pt>
                <c:pt idx="73">
                  <c:v>343395879473153</c:v>
                </c:pt>
                <c:pt idx="74">
                  <c:v>254706113762033</c:v>
                </c:pt>
                <c:pt idx="75">
                  <c:v>324275730275006</c:v>
                </c:pt>
                <c:pt idx="76">
                  <c:v>342352118837134</c:v>
                </c:pt>
                <c:pt idx="77">
                  <c:v>328525940417768</c:v>
                </c:pt>
                <c:pt idx="78">
                  <c:v>351537553708611</c:v>
                </c:pt>
                <c:pt idx="79">
                  <c:v>265566558460674</c:v>
                </c:pt>
                <c:pt idx="80">
                  <c:v>303764692196489</c:v>
                </c:pt>
                <c:pt idx="81">
                  <c:v>323691379398470</c:v>
                </c:pt>
                <c:pt idx="82">
                  <c:v>349693487124934</c:v>
                </c:pt>
                <c:pt idx="83">
                  <c:v>316032475862616</c:v>
                </c:pt>
                <c:pt idx="84">
                  <c:v>299482403251902</c:v>
                </c:pt>
                <c:pt idx="85">
                  <c:v>318189680578599</c:v>
                </c:pt>
                <c:pt idx="86">
                  <c:v>356893240867058</c:v>
                </c:pt>
                <c:pt idx="87">
                  <c:v>315925210766016</c:v>
                </c:pt>
                <c:pt idx="88">
                  <c:v>374435919536844</c:v>
                </c:pt>
                <c:pt idx="89">
                  <c:v>221318827966355</c:v>
                </c:pt>
                <c:pt idx="90">
                  <c:v>327853910466292</c:v>
                </c:pt>
                <c:pt idx="91">
                  <c:v>328705379065459</c:v>
                </c:pt>
                <c:pt idx="92">
                  <c:v>396422317452855</c:v>
                </c:pt>
                <c:pt idx="93">
                  <c:v>292154847928941</c:v>
                </c:pt>
                <c:pt idx="94">
                  <c:v>285963154681213</c:v>
                </c:pt>
                <c:pt idx="95">
                  <c:v>312623102353246</c:v>
                </c:pt>
                <c:pt idx="96">
                  <c:v>396457576472816</c:v>
                </c:pt>
                <c:pt idx="97">
                  <c:v>390609326662445</c:v>
                </c:pt>
                <c:pt idx="98">
                  <c:v>373464505453488</c:v>
                </c:pt>
                <c:pt idx="99">
                  <c:v>232816595936803</c:v>
                </c:pt>
                <c:pt idx="100">
                  <c:v>323438232051089</c:v>
                </c:pt>
                <c:pt idx="101">
                  <c:v>304556555363322</c:v>
                </c:pt>
                <c:pt idx="102">
                  <c:v>388697750855415</c:v>
                </c:pt>
                <c:pt idx="103">
                  <c:v>384538448499585</c:v>
                </c:pt>
                <c:pt idx="104">
                  <c:v>253501991244052</c:v>
                </c:pt>
                <c:pt idx="105">
                  <c:v>323105520114751</c:v>
                </c:pt>
                <c:pt idx="106">
                  <c:v>336442225988114</c:v>
                </c:pt>
                <c:pt idx="107">
                  <c:v>343524488513223</c:v>
                </c:pt>
                <c:pt idx="108">
                  <c:v>374543948633394</c:v>
                </c:pt>
                <c:pt idx="109">
                  <c:v>276703295944219</c:v>
                </c:pt>
                <c:pt idx="110">
                  <c:v>320752618229994</c:v>
                </c:pt>
                <c:pt idx="111">
                  <c:v>302753216760103</c:v>
                </c:pt>
                <c:pt idx="112">
                  <c:v>284756822301668</c:v>
                </c:pt>
                <c:pt idx="113">
                  <c:v>327632202281485</c:v>
                </c:pt>
                <c:pt idx="114">
                  <c:v>234377207577620</c:v>
                </c:pt>
                <c:pt idx="115">
                  <c:v>339340689020754</c:v>
                </c:pt>
                <c:pt idx="116">
                  <c:v>256239641804804</c:v>
                </c:pt>
                <c:pt idx="117">
                  <c:v>309112331372869</c:v>
                </c:pt>
                <c:pt idx="118">
                  <c:v>302346263561342</c:v>
                </c:pt>
              </c:numCache>
            </c:numRef>
          </c:val>
          <c:smooth val="0"/>
        </c:ser>
        <c:ser>
          <c:idx val="5"/>
          <c:order val="5"/>
          <c:tx>
            <c:strRef>
              <c:f>AY227V_var.csv!$G$1</c:f>
              <c:strCache>
                <c:ptCount val="1"/>
                <c:pt idx="0">
                  <c:v>AY251Z_write</c:v>
                </c:pt>
              </c:strCache>
            </c:strRef>
          </c:tx>
          <c:spPr>
            <a:ln w="38100" cap="rnd">
              <a:solidFill>
                <a:srgbClr val="FF0000"/>
              </a:solidFill>
              <a:round/>
            </a:ln>
            <a:effectLst/>
          </c:spPr>
          <c:marker>
            <c:symbol val="none"/>
          </c:marker>
          <c:dLbls>
            <c:delete val="1"/>
          </c:dLbls>
          <c:cat>
            <c:numRef>
              <c:f>AY227V_var.csv!$A$2:$A$120</c:f>
              <c:numCache>
                <c:formatCode>mm:ss.0</c:formatCode>
                <c:ptCount val="119"/>
                <c:pt idx="0" c:formatCode="mm:ss.0">
                  <c:v>0.000694444444444444</c:v>
                </c:pt>
                <c:pt idx="1" c:formatCode="mm:ss.0">
                  <c:v>0.00138888888888889</c:v>
                </c:pt>
                <c:pt idx="2" c:formatCode="mm:ss.0">
                  <c:v>0.00208333333333333</c:v>
                </c:pt>
                <c:pt idx="3" c:formatCode="mm:ss.0">
                  <c:v>0.00277777777777778</c:v>
                </c:pt>
                <c:pt idx="4" c:formatCode="mm:ss.0">
                  <c:v>0.00347222222222222</c:v>
                </c:pt>
                <c:pt idx="5" c:formatCode="mm:ss.0">
                  <c:v>0.00416666666666667</c:v>
                </c:pt>
                <c:pt idx="6" c:formatCode="mm:ss.0">
                  <c:v>0.00486111111111111</c:v>
                </c:pt>
                <c:pt idx="7" c:formatCode="mm:ss.0">
                  <c:v>0.00555555555555556</c:v>
                </c:pt>
                <c:pt idx="8" c:formatCode="mm:ss.0">
                  <c:v>0.00625</c:v>
                </c:pt>
                <c:pt idx="9" c:formatCode="mm:ss.0">
                  <c:v>0.00694444444444444</c:v>
                </c:pt>
                <c:pt idx="10" c:formatCode="mm:ss.0">
                  <c:v>0.00763888888888889</c:v>
                </c:pt>
                <c:pt idx="11" c:formatCode="mm:ss.0">
                  <c:v>0.00833333333333333</c:v>
                </c:pt>
                <c:pt idx="12" c:formatCode="mm:ss.0">
                  <c:v>0.00902777777777778</c:v>
                </c:pt>
                <c:pt idx="13" c:formatCode="mm:ss.0">
                  <c:v>0.00972222222222222</c:v>
                </c:pt>
                <c:pt idx="14" c:formatCode="mm:ss.0">
                  <c:v>0.0104166666666667</c:v>
                </c:pt>
                <c:pt idx="15" c:formatCode="mm:ss.0">
                  <c:v>0.0111111111111111</c:v>
                </c:pt>
                <c:pt idx="16" c:formatCode="mm:ss.0">
                  <c:v>0.0118055555555556</c:v>
                </c:pt>
                <c:pt idx="17" c:formatCode="mm:ss.0">
                  <c:v>0.0125</c:v>
                </c:pt>
                <c:pt idx="18" c:formatCode="mm:ss.0">
                  <c:v>0.0131944444444444</c:v>
                </c:pt>
                <c:pt idx="19" c:formatCode="mm:ss.0">
                  <c:v>0.0138888888888889</c:v>
                </c:pt>
                <c:pt idx="20" c:formatCode="mm:ss.0">
                  <c:v>0.0145833333333333</c:v>
                </c:pt>
                <c:pt idx="21" c:formatCode="mm:ss.0">
                  <c:v>0.0152777777777778</c:v>
                </c:pt>
                <c:pt idx="22" c:formatCode="mm:ss.0">
                  <c:v>0.0159722222222222</c:v>
                </c:pt>
                <c:pt idx="23" c:formatCode="mm:ss.0">
                  <c:v>0.0166666666666667</c:v>
                </c:pt>
                <c:pt idx="24" c:formatCode="mm:ss.0">
                  <c:v>0.0173611111111111</c:v>
                </c:pt>
                <c:pt idx="25" c:formatCode="mm:ss.0">
                  <c:v>0.0180555555555556</c:v>
                </c:pt>
                <c:pt idx="26" c:formatCode="mm:ss.0">
                  <c:v>0.01875</c:v>
                </c:pt>
                <c:pt idx="27" c:formatCode="mm:ss.0">
                  <c:v>0.0194444444444444</c:v>
                </c:pt>
                <c:pt idx="28" c:formatCode="mm:ss.0">
                  <c:v>0.0201388888888889</c:v>
                </c:pt>
                <c:pt idx="29" c:formatCode="mm:ss.0">
                  <c:v>0.0208333333333333</c:v>
                </c:pt>
                <c:pt idx="30" c:formatCode="mm:ss.0">
                  <c:v>0.0215277777777778</c:v>
                </c:pt>
                <c:pt idx="31" c:formatCode="mm:ss.0">
                  <c:v>0.0222222222222222</c:v>
                </c:pt>
                <c:pt idx="32" c:formatCode="mm:ss.0">
                  <c:v>0.0229166666666667</c:v>
                </c:pt>
                <c:pt idx="33" c:formatCode="mm:ss.0">
                  <c:v>0.0236111111111111</c:v>
                </c:pt>
                <c:pt idx="34" c:formatCode="mm:ss.0">
                  <c:v>0.0243055555555556</c:v>
                </c:pt>
                <c:pt idx="35" c:formatCode="mm:ss.0">
                  <c:v>0.025</c:v>
                </c:pt>
                <c:pt idx="36" c:formatCode="mm:ss.0">
                  <c:v>0.0256944444444444</c:v>
                </c:pt>
                <c:pt idx="37" c:formatCode="mm:ss.0">
                  <c:v>0.0263888888888889</c:v>
                </c:pt>
                <c:pt idx="38" c:formatCode="mm:ss.0">
                  <c:v>0.0270833333333333</c:v>
                </c:pt>
                <c:pt idx="39" c:formatCode="mm:ss.0">
                  <c:v>0.0277777777777778</c:v>
                </c:pt>
                <c:pt idx="40" c:formatCode="mm:ss.0">
                  <c:v>0.0284722222222222</c:v>
                </c:pt>
                <c:pt idx="41" c:formatCode="mm:ss.0">
                  <c:v>0.0291666666666667</c:v>
                </c:pt>
                <c:pt idx="42" c:formatCode="mm:ss.0">
                  <c:v>0.0298611111111111</c:v>
                </c:pt>
                <c:pt idx="43" c:formatCode="mm:ss.0">
                  <c:v>0.0305555555555556</c:v>
                </c:pt>
                <c:pt idx="44" c:formatCode="mm:ss.0">
                  <c:v>0.03125</c:v>
                </c:pt>
                <c:pt idx="45" c:formatCode="mm:ss.0">
                  <c:v>0.0319444444444444</c:v>
                </c:pt>
                <c:pt idx="46" c:formatCode="mm:ss.0">
                  <c:v>0.0326388888888889</c:v>
                </c:pt>
                <c:pt idx="47" c:formatCode="mm:ss.0">
                  <c:v>0.0333333333333333</c:v>
                </c:pt>
                <c:pt idx="48" c:formatCode="mm:ss.0">
                  <c:v>0.0340277777777778</c:v>
                </c:pt>
                <c:pt idx="49" c:formatCode="mm:ss.0">
                  <c:v>0.0347222222222222</c:v>
                </c:pt>
                <c:pt idx="50" c:formatCode="mm:ss.0">
                  <c:v>0.0354166666666667</c:v>
                </c:pt>
                <c:pt idx="51" c:formatCode="mm:ss.0">
                  <c:v>0.0361111111111111</c:v>
                </c:pt>
                <c:pt idx="52" c:formatCode="mm:ss.0">
                  <c:v>0.0368055555555556</c:v>
                </c:pt>
                <c:pt idx="53" c:formatCode="mm:ss.0">
                  <c:v>0.0375</c:v>
                </c:pt>
                <c:pt idx="54" c:formatCode="mm:ss.0">
                  <c:v>0.0381944444444444</c:v>
                </c:pt>
                <c:pt idx="55" c:formatCode="mm:ss.0">
                  <c:v>0.0388888888888889</c:v>
                </c:pt>
                <c:pt idx="56" c:formatCode="mm:ss.0">
                  <c:v>0.0395833333333333</c:v>
                </c:pt>
                <c:pt idx="57" c:formatCode="mm:ss.0">
                  <c:v>0.0402777777777778</c:v>
                </c:pt>
                <c:pt idx="58" c:formatCode="mm:ss.0">
                  <c:v>0.0409722222222222</c:v>
                </c:pt>
                <c:pt idx="59" c:formatCode="mm:ss.0">
                  <c:v>0</c:v>
                </c:pt>
                <c:pt idx="60" c:formatCode="mm:ss.0">
                  <c:v>0.000694444444444444</c:v>
                </c:pt>
                <c:pt idx="61" c:formatCode="mm:ss.0">
                  <c:v>0.00138888888888889</c:v>
                </c:pt>
                <c:pt idx="62" c:formatCode="mm:ss.0">
                  <c:v>0.00208333333333333</c:v>
                </c:pt>
                <c:pt idx="63" c:formatCode="mm:ss.0">
                  <c:v>0.00277777777777778</c:v>
                </c:pt>
                <c:pt idx="64" c:formatCode="mm:ss.0">
                  <c:v>0.00347222222222222</c:v>
                </c:pt>
                <c:pt idx="65" c:formatCode="mm:ss.0">
                  <c:v>0.00416666666666667</c:v>
                </c:pt>
                <c:pt idx="66" c:formatCode="mm:ss.0">
                  <c:v>0.00486111111111111</c:v>
                </c:pt>
                <c:pt idx="67" c:formatCode="mm:ss.0">
                  <c:v>0.00555555555555556</c:v>
                </c:pt>
                <c:pt idx="68" c:formatCode="mm:ss.0">
                  <c:v>0.00625</c:v>
                </c:pt>
                <c:pt idx="69" c:formatCode="mm:ss.0">
                  <c:v>0.00694444444444444</c:v>
                </c:pt>
                <c:pt idx="70" c:formatCode="mm:ss.0">
                  <c:v>0.00763888888888889</c:v>
                </c:pt>
                <c:pt idx="71" c:formatCode="mm:ss.0">
                  <c:v>0.00833333333333333</c:v>
                </c:pt>
                <c:pt idx="72" c:formatCode="mm:ss.0">
                  <c:v>0.00902777777777778</c:v>
                </c:pt>
                <c:pt idx="73" c:formatCode="mm:ss.0">
                  <c:v>0.00972222222222222</c:v>
                </c:pt>
                <c:pt idx="74" c:formatCode="mm:ss.0">
                  <c:v>0.0104166666666667</c:v>
                </c:pt>
                <c:pt idx="75" c:formatCode="mm:ss.0">
                  <c:v>0.0111111111111111</c:v>
                </c:pt>
                <c:pt idx="76" c:formatCode="mm:ss.0">
                  <c:v>0.0118055555555556</c:v>
                </c:pt>
                <c:pt idx="77" c:formatCode="mm:ss.0">
                  <c:v>0.0125</c:v>
                </c:pt>
                <c:pt idx="78" c:formatCode="mm:ss.0">
                  <c:v>0.0131944444444444</c:v>
                </c:pt>
                <c:pt idx="79" c:formatCode="mm:ss.0">
                  <c:v>0.0138888888888889</c:v>
                </c:pt>
                <c:pt idx="80" c:formatCode="mm:ss.0">
                  <c:v>0.0145833333333333</c:v>
                </c:pt>
                <c:pt idx="81" c:formatCode="mm:ss.0">
                  <c:v>0.0152777777777778</c:v>
                </c:pt>
                <c:pt idx="82" c:formatCode="mm:ss.0">
                  <c:v>0.0159722222222222</c:v>
                </c:pt>
                <c:pt idx="83" c:formatCode="mm:ss.0">
                  <c:v>0.0166666666666667</c:v>
                </c:pt>
                <c:pt idx="84" c:formatCode="mm:ss.0">
                  <c:v>0.0173611111111111</c:v>
                </c:pt>
                <c:pt idx="85" c:formatCode="mm:ss.0">
                  <c:v>0.0180555555555556</c:v>
                </c:pt>
                <c:pt idx="86" c:formatCode="mm:ss.0">
                  <c:v>0.01875</c:v>
                </c:pt>
                <c:pt idx="87" c:formatCode="mm:ss.0">
                  <c:v>0.0194444444444444</c:v>
                </c:pt>
                <c:pt idx="88" c:formatCode="mm:ss.0">
                  <c:v>0.0201388888888889</c:v>
                </c:pt>
                <c:pt idx="89" c:formatCode="mm:ss.0">
                  <c:v>0.0208333333333333</c:v>
                </c:pt>
                <c:pt idx="90" c:formatCode="mm:ss.0">
                  <c:v>0.0215277777777778</c:v>
                </c:pt>
                <c:pt idx="91" c:formatCode="mm:ss.0">
                  <c:v>0.0222222222222222</c:v>
                </c:pt>
                <c:pt idx="92" c:formatCode="mm:ss.0">
                  <c:v>0.0229166666666667</c:v>
                </c:pt>
                <c:pt idx="93" c:formatCode="mm:ss.0">
                  <c:v>0.0236111111111111</c:v>
                </c:pt>
                <c:pt idx="94" c:formatCode="mm:ss.0">
                  <c:v>0.0243055555555556</c:v>
                </c:pt>
                <c:pt idx="95" c:formatCode="mm:ss.0">
                  <c:v>0.025</c:v>
                </c:pt>
                <c:pt idx="96" c:formatCode="mm:ss.0">
                  <c:v>0.0256944444444444</c:v>
                </c:pt>
                <c:pt idx="97" c:formatCode="mm:ss.0">
                  <c:v>0.0263888888888889</c:v>
                </c:pt>
                <c:pt idx="98" c:formatCode="mm:ss.0">
                  <c:v>0.0270833333333333</c:v>
                </c:pt>
                <c:pt idx="99" c:formatCode="mm:ss.0">
                  <c:v>0.0277777777777778</c:v>
                </c:pt>
                <c:pt idx="100" c:formatCode="mm:ss.0">
                  <c:v>0.0284722222222222</c:v>
                </c:pt>
                <c:pt idx="101" c:formatCode="mm:ss.0">
                  <c:v>0.0291666666666667</c:v>
                </c:pt>
                <c:pt idx="102" c:formatCode="mm:ss.0">
                  <c:v>0.0298611111111111</c:v>
                </c:pt>
                <c:pt idx="103" c:formatCode="mm:ss.0">
                  <c:v>0.0305555555555556</c:v>
                </c:pt>
                <c:pt idx="104" c:formatCode="mm:ss.0">
                  <c:v>0.03125</c:v>
                </c:pt>
                <c:pt idx="105" c:formatCode="mm:ss.0">
                  <c:v>0.0319444444444444</c:v>
                </c:pt>
                <c:pt idx="106" c:formatCode="mm:ss.0">
                  <c:v>0.0326388888888889</c:v>
                </c:pt>
                <c:pt idx="107" c:formatCode="mm:ss.0">
                  <c:v>0.0333333333333333</c:v>
                </c:pt>
                <c:pt idx="108" c:formatCode="mm:ss.0">
                  <c:v>0.0340277777777778</c:v>
                </c:pt>
                <c:pt idx="109" c:formatCode="mm:ss.0">
                  <c:v>0.0347222222222222</c:v>
                </c:pt>
                <c:pt idx="110" c:formatCode="mm:ss.0">
                  <c:v>0.0354166666666667</c:v>
                </c:pt>
                <c:pt idx="111" c:formatCode="mm:ss.0">
                  <c:v>0.0361111111111111</c:v>
                </c:pt>
                <c:pt idx="112" c:formatCode="mm:ss.0">
                  <c:v>0.0368055555555556</c:v>
                </c:pt>
                <c:pt idx="113" c:formatCode="mm:ss.0">
                  <c:v>0.0375</c:v>
                </c:pt>
                <c:pt idx="114" c:formatCode="mm:ss.0">
                  <c:v>0.0381944444444444</c:v>
                </c:pt>
                <c:pt idx="115" c:formatCode="mm:ss.0">
                  <c:v>0.0388888888888889</c:v>
                </c:pt>
                <c:pt idx="116" c:formatCode="mm:ss.0">
                  <c:v>0.0395833333333333</c:v>
                </c:pt>
                <c:pt idx="117" c:formatCode="mm:ss.0">
                  <c:v>0.0402777777777778</c:v>
                </c:pt>
                <c:pt idx="118" c:formatCode="mm:ss.0">
                  <c:v>0.0409722222222222</c:v>
                </c:pt>
              </c:numCache>
            </c:numRef>
          </c:cat>
          <c:val>
            <c:numRef>
              <c:f>AY227V_var.csv!$G$2:$G$120</c:f>
              <c:numCache>
                <c:formatCode>General</c:formatCode>
                <c:ptCount val="119"/>
                <c:pt idx="0">
                  <c:v>2807466148541410</c:v>
                </c:pt>
                <c:pt idx="1">
                  <c:v>4803435077379380</c:v>
                </c:pt>
                <c:pt idx="2">
                  <c:v>3517668351360730</c:v>
                </c:pt>
                <c:pt idx="3">
                  <c:v>3663140490024820</c:v>
                </c:pt>
                <c:pt idx="4">
                  <c:v>4234117551471310</c:v>
                </c:pt>
                <c:pt idx="5">
                  <c:v>2495448278085990</c:v>
                </c:pt>
                <c:pt idx="6">
                  <c:v>4196255048731730</c:v>
                </c:pt>
                <c:pt idx="7">
                  <c:v>3137925869834590</c:v>
                </c:pt>
                <c:pt idx="8">
                  <c:v>3549232272029130</c:v>
                </c:pt>
                <c:pt idx="9">
                  <c:v>3642538278410450</c:v>
                </c:pt>
                <c:pt idx="10">
                  <c:v>3329268011073430</c:v>
                </c:pt>
                <c:pt idx="11">
                  <c:v>3228280217692500</c:v>
                </c:pt>
                <c:pt idx="12">
                  <c:v>2663205982836010</c:v>
                </c:pt>
                <c:pt idx="13">
                  <c:v>4109342045605060</c:v>
                </c:pt>
                <c:pt idx="14">
                  <c:v>4221829140760840</c:v>
                </c:pt>
                <c:pt idx="15">
                  <c:v>4032861969402060</c:v>
                </c:pt>
                <c:pt idx="16">
                  <c:v>4085595993671950</c:v>
                </c:pt>
                <c:pt idx="17">
                  <c:v>4876852786597100</c:v>
                </c:pt>
                <c:pt idx="18">
                  <c:v>3451899092476290</c:v>
                </c:pt>
                <c:pt idx="19">
                  <c:v>3754445036583230</c:v>
                </c:pt>
                <c:pt idx="20">
                  <c:v>4584651329235000</c:v>
                </c:pt>
                <c:pt idx="21">
                  <c:v>3142711209646160</c:v>
                </c:pt>
                <c:pt idx="22">
                  <c:v>4236353259451410</c:v>
                </c:pt>
                <c:pt idx="23">
                  <c:v>3663752206239700</c:v>
                </c:pt>
                <c:pt idx="24">
                  <c:v>4895968359707770</c:v>
                </c:pt>
                <c:pt idx="25">
                  <c:v>4142809479354720</c:v>
                </c:pt>
                <c:pt idx="26">
                  <c:v>3888405046569260</c:v>
                </c:pt>
                <c:pt idx="27">
                  <c:v>1517054446857280</c:v>
                </c:pt>
                <c:pt idx="28">
                  <c:v>4925948840066080</c:v>
                </c:pt>
                <c:pt idx="29">
                  <c:v>6126331110338000</c:v>
                </c:pt>
                <c:pt idx="30">
                  <c:v>3564996554443670</c:v>
                </c:pt>
                <c:pt idx="31">
                  <c:v>3733456546338650</c:v>
                </c:pt>
                <c:pt idx="32">
                  <c:v>3119503469349100</c:v>
                </c:pt>
                <c:pt idx="33">
                  <c:v>3332396927121510</c:v>
                </c:pt>
                <c:pt idx="34">
                  <c:v>5121078967009160</c:v>
                </c:pt>
                <c:pt idx="35">
                  <c:v>5321946687864800</c:v>
                </c:pt>
                <c:pt idx="36">
                  <c:v>3859093424798210</c:v>
                </c:pt>
                <c:pt idx="37">
                  <c:v>4020538286378390</c:v>
                </c:pt>
                <c:pt idx="38">
                  <c:v>3386242371326190</c:v>
                </c:pt>
                <c:pt idx="39">
                  <c:v>4709692449051590</c:v>
                </c:pt>
                <c:pt idx="40">
                  <c:v>3332520782814880</c:v>
                </c:pt>
                <c:pt idx="41">
                  <c:v>5068991713820870</c:v>
                </c:pt>
                <c:pt idx="42">
                  <c:v>3400394901152650</c:v>
                </c:pt>
                <c:pt idx="43">
                  <c:v>4001295902337280</c:v>
                </c:pt>
                <c:pt idx="44">
                  <c:v>5295487711527230</c:v>
                </c:pt>
                <c:pt idx="45">
                  <c:v>3005577397208490</c:v>
                </c:pt>
                <c:pt idx="46">
                  <c:v>3820288802566590</c:v>
                </c:pt>
                <c:pt idx="47">
                  <c:v>3167590389211960</c:v>
                </c:pt>
                <c:pt idx="48">
                  <c:v>5459829328107140</c:v>
                </c:pt>
                <c:pt idx="49">
                  <c:v>3768465170504860</c:v>
                </c:pt>
                <c:pt idx="50">
                  <c:v>3193840791542370</c:v>
                </c:pt>
                <c:pt idx="51">
                  <c:v>5160227705720950</c:v>
                </c:pt>
                <c:pt idx="52">
                  <c:v>2343478001474190</c:v>
                </c:pt>
                <c:pt idx="53">
                  <c:v>2598564827314170</c:v>
                </c:pt>
                <c:pt idx="54">
                  <c:v>4822257432602290</c:v>
                </c:pt>
                <c:pt idx="55">
                  <c:v>2568060256155750</c:v>
                </c:pt>
                <c:pt idx="56">
                  <c:v>3701065075147050</c:v>
                </c:pt>
                <c:pt idx="57">
                  <c:v>4439001523783120</c:v>
                </c:pt>
                <c:pt idx="58">
                  <c:v>3167014840415250</c:v>
                </c:pt>
                <c:pt idx="59">
                  <c:v>2123003350786740</c:v>
                </c:pt>
                <c:pt idx="60">
                  <c:v>3850147608797160</c:v>
                </c:pt>
                <c:pt idx="61">
                  <c:v>3616913917842020</c:v>
                </c:pt>
                <c:pt idx="62">
                  <c:v>4464175271662560</c:v>
                </c:pt>
                <c:pt idx="63">
                  <c:v>2377986929139780</c:v>
                </c:pt>
                <c:pt idx="64">
                  <c:v>4734260647445240</c:v>
                </c:pt>
                <c:pt idx="65">
                  <c:v>2088315992598910</c:v>
                </c:pt>
                <c:pt idx="66">
                  <c:v>3956955169060660</c:v>
                </c:pt>
                <c:pt idx="67">
                  <c:v>4340878144269660</c:v>
                </c:pt>
                <c:pt idx="68">
                  <c:v>4276984228109710</c:v>
                </c:pt>
                <c:pt idx="69">
                  <c:v>2248171795539680</c:v>
                </c:pt>
                <c:pt idx="70">
                  <c:v>4288310317747290</c:v>
                </c:pt>
                <c:pt idx="71">
                  <c:v>2449010561309030</c:v>
                </c:pt>
                <c:pt idx="72">
                  <c:v>3510760206020960</c:v>
                </c:pt>
                <c:pt idx="73">
                  <c:v>3799543070231510</c:v>
                </c:pt>
                <c:pt idx="74">
                  <c:v>3057853324022010</c:v>
                </c:pt>
                <c:pt idx="75">
                  <c:v>4447658569362230</c:v>
                </c:pt>
                <c:pt idx="76">
                  <c:v>3606291667709370</c:v>
                </c:pt>
                <c:pt idx="77">
                  <c:v>2531875634804280</c:v>
                </c:pt>
                <c:pt idx="78">
                  <c:v>4598731454676950</c:v>
                </c:pt>
                <c:pt idx="79">
                  <c:v>3464411263477100</c:v>
                </c:pt>
                <c:pt idx="80">
                  <c:v>2921418106576440</c:v>
                </c:pt>
                <c:pt idx="81">
                  <c:v>3156683844990400</c:v>
                </c:pt>
                <c:pt idx="82">
                  <c:v>3801828243057230</c:v>
                </c:pt>
                <c:pt idx="83">
                  <c:v>2058892933490310</c:v>
                </c:pt>
                <c:pt idx="84">
                  <c:v>5605834430922000</c:v>
                </c:pt>
                <c:pt idx="85">
                  <c:v>2428485579626080</c:v>
                </c:pt>
                <c:pt idx="86">
                  <c:v>2406988540190750</c:v>
                </c:pt>
                <c:pt idx="87">
                  <c:v>2913115380052130</c:v>
                </c:pt>
                <c:pt idx="88">
                  <c:v>3094135240864810</c:v>
                </c:pt>
                <c:pt idx="89">
                  <c:v>4367096404014360</c:v>
                </c:pt>
                <c:pt idx="90">
                  <c:v>4011068409678470</c:v>
                </c:pt>
                <c:pt idx="91">
                  <c:v>3478755336641940</c:v>
                </c:pt>
                <c:pt idx="92">
                  <c:v>4037508168370930</c:v>
                </c:pt>
                <c:pt idx="93">
                  <c:v>2453951527473130</c:v>
                </c:pt>
                <c:pt idx="94">
                  <c:v>3207986505085920</c:v>
                </c:pt>
                <c:pt idx="95">
                  <c:v>3906222030437550</c:v>
                </c:pt>
                <c:pt idx="96">
                  <c:v>4764303888424840</c:v>
                </c:pt>
                <c:pt idx="97">
                  <c:v>3786190246944390</c:v>
                </c:pt>
                <c:pt idx="98">
                  <c:v>3378594840280350</c:v>
                </c:pt>
                <c:pt idx="99">
                  <c:v>5340514941706700</c:v>
                </c:pt>
                <c:pt idx="100">
                  <c:v>3168559697337090</c:v>
                </c:pt>
                <c:pt idx="101">
                  <c:v>2337200090066980</c:v>
                </c:pt>
                <c:pt idx="102">
                  <c:v>4936060037161190</c:v>
                </c:pt>
                <c:pt idx="103">
                  <c:v>3631692792241760</c:v>
                </c:pt>
                <c:pt idx="104">
                  <c:v>3498915238957370</c:v>
                </c:pt>
                <c:pt idx="105">
                  <c:v>4291538135854520</c:v>
                </c:pt>
                <c:pt idx="106">
                  <c:v>3305417381072090</c:v>
                </c:pt>
                <c:pt idx="107">
                  <c:v>3314276825168680</c:v>
                </c:pt>
                <c:pt idx="108">
                  <c:v>4040109172334190</c:v>
                </c:pt>
                <c:pt idx="109">
                  <c:v>2049454138290470</c:v>
                </c:pt>
                <c:pt idx="110">
                  <c:v>4025079329492130</c:v>
                </c:pt>
                <c:pt idx="111">
                  <c:v>2054015945035530</c:v>
                </c:pt>
                <c:pt idx="112">
                  <c:v>4477505936847290</c:v>
                </c:pt>
                <c:pt idx="113">
                  <c:v>3724538090155260</c:v>
                </c:pt>
                <c:pt idx="114">
                  <c:v>3154334914415000</c:v>
                </c:pt>
                <c:pt idx="115">
                  <c:v>3664103900902500</c:v>
                </c:pt>
                <c:pt idx="116">
                  <c:v>3033140697470130</c:v>
                </c:pt>
                <c:pt idx="117">
                  <c:v>3271473372340540</c:v>
                </c:pt>
                <c:pt idx="118">
                  <c:v>3106350940078270</c:v>
                </c:pt>
              </c:numCache>
            </c:numRef>
          </c:val>
          <c:smooth val="0"/>
        </c:ser>
        <c:ser>
          <c:idx val="7"/>
          <c:order val="7"/>
          <c:tx>
            <c:strRef>
              <c:f>AY227V_var.csv!$I$1</c:f>
              <c:strCache>
                <c:ptCount val="1"/>
                <c:pt idx="0">
                  <c:v>AY336D_write</c:v>
                </c:pt>
              </c:strCache>
            </c:strRef>
          </c:tx>
          <c:spPr>
            <a:ln w="3175" cap="rnd">
              <a:solidFill>
                <a:schemeClr val="accent2">
                  <a:lumMod val="60000"/>
                </a:schemeClr>
              </a:solidFill>
              <a:round/>
            </a:ln>
            <a:effectLst/>
          </c:spPr>
          <c:marker>
            <c:symbol val="none"/>
          </c:marker>
          <c:dLbls>
            <c:delete val="1"/>
          </c:dLbls>
          <c:cat>
            <c:numRef>
              <c:f>AY227V_var.csv!$A$2:$A$120</c:f>
              <c:numCache>
                <c:formatCode>mm:ss.0</c:formatCode>
                <c:ptCount val="119"/>
                <c:pt idx="0" c:formatCode="mm:ss.0">
                  <c:v>0.000694444444444444</c:v>
                </c:pt>
                <c:pt idx="1" c:formatCode="mm:ss.0">
                  <c:v>0.00138888888888889</c:v>
                </c:pt>
                <c:pt idx="2" c:formatCode="mm:ss.0">
                  <c:v>0.00208333333333333</c:v>
                </c:pt>
                <c:pt idx="3" c:formatCode="mm:ss.0">
                  <c:v>0.00277777777777778</c:v>
                </c:pt>
                <c:pt idx="4" c:formatCode="mm:ss.0">
                  <c:v>0.00347222222222222</c:v>
                </c:pt>
                <c:pt idx="5" c:formatCode="mm:ss.0">
                  <c:v>0.00416666666666667</c:v>
                </c:pt>
                <c:pt idx="6" c:formatCode="mm:ss.0">
                  <c:v>0.00486111111111111</c:v>
                </c:pt>
                <c:pt idx="7" c:formatCode="mm:ss.0">
                  <c:v>0.00555555555555556</c:v>
                </c:pt>
                <c:pt idx="8" c:formatCode="mm:ss.0">
                  <c:v>0.00625</c:v>
                </c:pt>
                <c:pt idx="9" c:formatCode="mm:ss.0">
                  <c:v>0.00694444444444444</c:v>
                </c:pt>
                <c:pt idx="10" c:formatCode="mm:ss.0">
                  <c:v>0.00763888888888889</c:v>
                </c:pt>
                <c:pt idx="11" c:formatCode="mm:ss.0">
                  <c:v>0.00833333333333333</c:v>
                </c:pt>
                <c:pt idx="12" c:formatCode="mm:ss.0">
                  <c:v>0.00902777777777778</c:v>
                </c:pt>
                <c:pt idx="13" c:formatCode="mm:ss.0">
                  <c:v>0.00972222222222222</c:v>
                </c:pt>
                <c:pt idx="14" c:formatCode="mm:ss.0">
                  <c:v>0.0104166666666667</c:v>
                </c:pt>
                <c:pt idx="15" c:formatCode="mm:ss.0">
                  <c:v>0.0111111111111111</c:v>
                </c:pt>
                <c:pt idx="16" c:formatCode="mm:ss.0">
                  <c:v>0.0118055555555556</c:v>
                </c:pt>
                <c:pt idx="17" c:formatCode="mm:ss.0">
                  <c:v>0.0125</c:v>
                </c:pt>
                <c:pt idx="18" c:formatCode="mm:ss.0">
                  <c:v>0.0131944444444444</c:v>
                </c:pt>
                <c:pt idx="19" c:formatCode="mm:ss.0">
                  <c:v>0.0138888888888889</c:v>
                </c:pt>
                <c:pt idx="20" c:formatCode="mm:ss.0">
                  <c:v>0.0145833333333333</c:v>
                </c:pt>
                <c:pt idx="21" c:formatCode="mm:ss.0">
                  <c:v>0.0152777777777778</c:v>
                </c:pt>
                <c:pt idx="22" c:formatCode="mm:ss.0">
                  <c:v>0.0159722222222222</c:v>
                </c:pt>
                <c:pt idx="23" c:formatCode="mm:ss.0">
                  <c:v>0.0166666666666667</c:v>
                </c:pt>
                <c:pt idx="24" c:formatCode="mm:ss.0">
                  <c:v>0.0173611111111111</c:v>
                </c:pt>
                <c:pt idx="25" c:formatCode="mm:ss.0">
                  <c:v>0.0180555555555556</c:v>
                </c:pt>
                <c:pt idx="26" c:formatCode="mm:ss.0">
                  <c:v>0.01875</c:v>
                </c:pt>
                <c:pt idx="27" c:formatCode="mm:ss.0">
                  <c:v>0.0194444444444444</c:v>
                </c:pt>
                <c:pt idx="28" c:formatCode="mm:ss.0">
                  <c:v>0.0201388888888889</c:v>
                </c:pt>
                <c:pt idx="29" c:formatCode="mm:ss.0">
                  <c:v>0.0208333333333333</c:v>
                </c:pt>
                <c:pt idx="30" c:formatCode="mm:ss.0">
                  <c:v>0.0215277777777778</c:v>
                </c:pt>
                <c:pt idx="31" c:formatCode="mm:ss.0">
                  <c:v>0.0222222222222222</c:v>
                </c:pt>
                <c:pt idx="32" c:formatCode="mm:ss.0">
                  <c:v>0.0229166666666667</c:v>
                </c:pt>
                <c:pt idx="33" c:formatCode="mm:ss.0">
                  <c:v>0.0236111111111111</c:v>
                </c:pt>
                <c:pt idx="34" c:formatCode="mm:ss.0">
                  <c:v>0.0243055555555556</c:v>
                </c:pt>
                <c:pt idx="35" c:formatCode="mm:ss.0">
                  <c:v>0.025</c:v>
                </c:pt>
                <c:pt idx="36" c:formatCode="mm:ss.0">
                  <c:v>0.0256944444444444</c:v>
                </c:pt>
                <c:pt idx="37" c:formatCode="mm:ss.0">
                  <c:v>0.0263888888888889</c:v>
                </c:pt>
                <c:pt idx="38" c:formatCode="mm:ss.0">
                  <c:v>0.0270833333333333</c:v>
                </c:pt>
                <c:pt idx="39" c:formatCode="mm:ss.0">
                  <c:v>0.0277777777777778</c:v>
                </c:pt>
                <c:pt idx="40" c:formatCode="mm:ss.0">
                  <c:v>0.0284722222222222</c:v>
                </c:pt>
                <c:pt idx="41" c:formatCode="mm:ss.0">
                  <c:v>0.0291666666666667</c:v>
                </c:pt>
                <c:pt idx="42" c:formatCode="mm:ss.0">
                  <c:v>0.0298611111111111</c:v>
                </c:pt>
                <c:pt idx="43" c:formatCode="mm:ss.0">
                  <c:v>0.0305555555555556</c:v>
                </c:pt>
                <c:pt idx="44" c:formatCode="mm:ss.0">
                  <c:v>0.03125</c:v>
                </c:pt>
                <c:pt idx="45" c:formatCode="mm:ss.0">
                  <c:v>0.0319444444444444</c:v>
                </c:pt>
                <c:pt idx="46" c:formatCode="mm:ss.0">
                  <c:v>0.0326388888888889</c:v>
                </c:pt>
                <c:pt idx="47" c:formatCode="mm:ss.0">
                  <c:v>0.0333333333333333</c:v>
                </c:pt>
                <c:pt idx="48" c:formatCode="mm:ss.0">
                  <c:v>0.0340277777777778</c:v>
                </c:pt>
                <c:pt idx="49" c:formatCode="mm:ss.0">
                  <c:v>0.0347222222222222</c:v>
                </c:pt>
                <c:pt idx="50" c:formatCode="mm:ss.0">
                  <c:v>0.0354166666666667</c:v>
                </c:pt>
                <c:pt idx="51" c:formatCode="mm:ss.0">
                  <c:v>0.0361111111111111</c:v>
                </c:pt>
                <c:pt idx="52" c:formatCode="mm:ss.0">
                  <c:v>0.0368055555555556</c:v>
                </c:pt>
                <c:pt idx="53" c:formatCode="mm:ss.0">
                  <c:v>0.0375</c:v>
                </c:pt>
                <c:pt idx="54" c:formatCode="mm:ss.0">
                  <c:v>0.0381944444444444</c:v>
                </c:pt>
                <c:pt idx="55" c:formatCode="mm:ss.0">
                  <c:v>0.0388888888888889</c:v>
                </c:pt>
                <c:pt idx="56" c:formatCode="mm:ss.0">
                  <c:v>0.0395833333333333</c:v>
                </c:pt>
                <c:pt idx="57" c:formatCode="mm:ss.0">
                  <c:v>0.0402777777777778</c:v>
                </c:pt>
                <c:pt idx="58" c:formatCode="mm:ss.0">
                  <c:v>0.0409722222222222</c:v>
                </c:pt>
                <c:pt idx="59" c:formatCode="mm:ss.0">
                  <c:v>0</c:v>
                </c:pt>
                <c:pt idx="60" c:formatCode="mm:ss.0">
                  <c:v>0.000694444444444444</c:v>
                </c:pt>
                <c:pt idx="61" c:formatCode="mm:ss.0">
                  <c:v>0.00138888888888889</c:v>
                </c:pt>
                <c:pt idx="62" c:formatCode="mm:ss.0">
                  <c:v>0.00208333333333333</c:v>
                </c:pt>
                <c:pt idx="63" c:formatCode="mm:ss.0">
                  <c:v>0.00277777777777778</c:v>
                </c:pt>
                <c:pt idx="64" c:formatCode="mm:ss.0">
                  <c:v>0.00347222222222222</c:v>
                </c:pt>
                <c:pt idx="65" c:formatCode="mm:ss.0">
                  <c:v>0.00416666666666667</c:v>
                </c:pt>
                <c:pt idx="66" c:formatCode="mm:ss.0">
                  <c:v>0.00486111111111111</c:v>
                </c:pt>
                <c:pt idx="67" c:formatCode="mm:ss.0">
                  <c:v>0.00555555555555556</c:v>
                </c:pt>
                <c:pt idx="68" c:formatCode="mm:ss.0">
                  <c:v>0.00625</c:v>
                </c:pt>
                <c:pt idx="69" c:formatCode="mm:ss.0">
                  <c:v>0.00694444444444444</c:v>
                </c:pt>
                <c:pt idx="70" c:formatCode="mm:ss.0">
                  <c:v>0.00763888888888889</c:v>
                </c:pt>
                <c:pt idx="71" c:formatCode="mm:ss.0">
                  <c:v>0.00833333333333333</c:v>
                </c:pt>
                <c:pt idx="72" c:formatCode="mm:ss.0">
                  <c:v>0.00902777777777778</c:v>
                </c:pt>
                <c:pt idx="73" c:formatCode="mm:ss.0">
                  <c:v>0.00972222222222222</c:v>
                </c:pt>
                <c:pt idx="74" c:formatCode="mm:ss.0">
                  <c:v>0.0104166666666667</c:v>
                </c:pt>
                <c:pt idx="75" c:formatCode="mm:ss.0">
                  <c:v>0.0111111111111111</c:v>
                </c:pt>
                <c:pt idx="76" c:formatCode="mm:ss.0">
                  <c:v>0.0118055555555556</c:v>
                </c:pt>
                <c:pt idx="77" c:formatCode="mm:ss.0">
                  <c:v>0.0125</c:v>
                </c:pt>
                <c:pt idx="78" c:formatCode="mm:ss.0">
                  <c:v>0.0131944444444444</c:v>
                </c:pt>
                <c:pt idx="79" c:formatCode="mm:ss.0">
                  <c:v>0.0138888888888889</c:v>
                </c:pt>
                <c:pt idx="80" c:formatCode="mm:ss.0">
                  <c:v>0.0145833333333333</c:v>
                </c:pt>
                <c:pt idx="81" c:formatCode="mm:ss.0">
                  <c:v>0.0152777777777778</c:v>
                </c:pt>
                <c:pt idx="82" c:formatCode="mm:ss.0">
                  <c:v>0.0159722222222222</c:v>
                </c:pt>
                <c:pt idx="83" c:formatCode="mm:ss.0">
                  <c:v>0.0166666666666667</c:v>
                </c:pt>
                <c:pt idx="84" c:formatCode="mm:ss.0">
                  <c:v>0.0173611111111111</c:v>
                </c:pt>
                <c:pt idx="85" c:formatCode="mm:ss.0">
                  <c:v>0.0180555555555556</c:v>
                </c:pt>
                <c:pt idx="86" c:formatCode="mm:ss.0">
                  <c:v>0.01875</c:v>
                </c:pt>
                <c:pt idx="87" c:formatCode="mm:ss.0">
                  <c:v>0.0194444444444444</c:v>
                </c:pt>
                <c:pt idx="88" c:formatCode="mm:ss.0">
                  <c:v>0.0201388888888889</c:v>
                </c:pt>
                <c:pt idx="89" c:formatCode="mm:ss.0">
                  <c:v>0.0208333333333333</c:v>
                </c:pt>
                <c:pt idx="90" c:formatCode="mm:ss.0">
                  <c:v>0.0215277777777778</c:v>
                </c:pt>
                <c:pt idx="91" c:formatCode="mm:ss.0">
                  <c:v>0.0222222222222222</c:v>
                </c:pt>
                <c:pt idx="92" c:formatCode="mm:ss.0">
                  <c:v>0.0229166666666667</c:v>
                </c:pt>
                <c:pt idx="93" c:formatCode="mm:ss.0">
                  <c:v>0.0236111111111111</c:v>
                </c:pt>
                <c:pt idx="94" c:formatCode="mm:ss.0">
                  <c:v>0.0243055555555556</c:v>
                </c:pt>
                <c:pt idx="95" c:formatCode="mm:ss.0">
                  <c:v>0.025</c:v>
                </c:pt>
                <c:pt idx="96" c:formatCode="mm:ss.0">
                  <c:v>0.0256944444444444</c:v>
                </c:pt>
                <c:pt idx="97" c:formatCode="mm:ss.0">
                  <c:v>0.0263888888888889</c:v>
                </c:pt>
                <c:pt idx="98" c:formatCode="mm:ss.0">
                  <c:v>0.0270833333333333</c:v>
                </c:pt>
                <c:pt idx="99" c:formatCode="mm:ss.0">
                  <c:v>0.0277777777777778</c:v>
                </c:pt>
                <c:pt idx="100" c:formatCode="mm:ss.0">
                  <c:v>0.0284722222222222</c:v>
                </c:pt>
                <c:pt idx="101" c:formatCode="mm:ss.0">
                  <c:v>0.0291666666666667</c:v>
                </c:pt>
                <c:pt idx="102" c:formatCode="mm:ss.0">
                  <c:v>0.0298611111111111</c:v>
                </c:pt>
                <c:pt idx="103" c:formatCode="mm:ss.0">
                  <c:v>0.0305555555555556</c:v>
                </c:pt>
                <c:pt idx="104" c:formatCode="mm:ss.0">
                  <c:v>0.03125</c:v>
                </c:pt>
                <c:pt idx="105" c:formatCode="mm:ss.0">
                  <c:v>0.0319444444444444</c:v>
                </c:pt>
                <c:pt idx="106" c:formatCode="mm:ss.0">
                  <c:v>0.0326388888888889</c:v>
                </c:pt>
                <c:pt idx="107" c:formatCode="mm:ss.0">
                  <c:v>0.0333333333333333</c:v>
                </c:pt>
                <c:pt idx="108" c:formatCode="mm:ss.0">
                  <c:v>0.0340277777777778</c:v>
                </c:pt>
                <c:pt idx="109" c:formatCode="mm:ss.0">
                  <c:v>0.0347222222222222</c:v>
                </c:pt>
                <c:pt idx="110" c:formatCode="mm:ss.0">
                  <c:v>0.0354166666666667</c:v>
                </c:pt>
                <c:pt idx="111" c:formatCode="mm:ss.0">
                  <c:v>0.0361111111111111</c:v>
                </c:pt>
                <c:pt idx="112" c:formatCode="mm:ss.0">
                  <c:v>0.0368055555555556</c:v>
                </c:pt>
                <c:pt idx="113" c:formatCode="mm:ss.0">
                  <c:v>0.0375</c:v>
                </c:pt>
                <c:pt idx="114" c:formatCode="mm:ss.0">
                  <c:v>0.0381944444444444</c:v>
                </c:pt>
                <c:pt idx="115" c:formatCode="mm:ss.0">
                  <c:v>0.0388888888888889</c:v>
                </c:pt>
                <c:pt idx="116" c:formatCode="mm:ss.0">
                  <c:v>0.0395833333333333</c:v>
                </c:pt>
                <c:pt idx="117" c:formatCode="mm:ss.0">
                  <c:v>0.0402777777777778</c:v>
                </c:pt>
                <c:pt idx="118" c:formatCode="mm:ss.0">
                  <c:v>0.0409722222222222</c:v>
                </c:pt>
              </c:numCache>
            </c:numRef>
          </c:cat>
          <c:val>
            <c:numRef>
              <c:f>AY227V_var.csv!$I$2:$I$120</c:f>
              <c:numCache>
                <c:formatCode>General</c:formatCode>
                <c:ptCount val="119"/>
                <c:pt idx="0">
                  <c:v>539519354717272</c:v>
                </c:pt>
                <c:pt idx="1">
                  <c:v>825833043979871</c:v>
                </c:pt>
                <c:pt idx="2">
                  <c:v>931810436155599</c:v>
                </c:pt>
                <c:pt idx="3">
                  <c:v>988773516522920</c:v>
                </c:pt>
                <c:pt idx="4">
                  <c:v>699651096249182</c:v>
                </c:pt>
                <c:pt idx="5">
                  <c:v>939322050508078</c:v>
                </c:pt>
                <c:pt idx="6">
                  <c:v>942565551720708</c:v>
                </c:pt>
                <c:pt idx="7">
                  <c:v>955506108858977</c:v>
                </c:pt>
                <c:pt idx="8">
                  <c:v>869038912144519</c:v>
                </c:pt>
                <c:pt idx="9">
                  <c:v>562425897191592</c:v>
                </c:pt>
                <c:pt idx="10">
                  <c:v>721041579963591</c:v>
                </c:pt>
                <c:pt idx="11">
                  <c:v>1028385966016530</c:v>
                </c:pt>
                <c:pt idx="12">
                  <c:v>969352968275421</c:v>
                </c:pt>
                <c:pt idx="13">
                  <c:v>935632476321177</c:v>
                </c:pt>
                <c:pt idx="14">
                  <c:v>613473535403226</c:v>
                </c:pt>
                <c:pt idx="15">
                  <c:v>861849139777492</c:v>
                </c:pt>
                <c:pt idx="16">
                  <c:v>3454872488553830</c:v>
                </c:pt>
                <c:pt idx="17">
                  <c:v>1008872679346630</c:v>
                </c:pt>
                <c:pt idx="18">
                  <c:v>977078060925077</c:v>
                </c:pt>
                <c:pt idx="19">
                  <c:v>538527170634988</c:v>
                </c:pt>
                <c:pt idx="20">
                  <c:v>792300087745536</c:v>
                </c:pt>
                <c:pt idx="21">
                  <c:v>956349894732521</c:v>
                </c:pt>
                <c:pt idx="22">
                  <c:v>955665585392059</c:v>
                </c:pt>
                <c:pt idx="23">
                  <c:v>984962213628779</c:v>
                </c:pt>
                <c:pt idx="24">
                  <c:v>616875856994978</c:v>
                </c:pt>
                <c:pt idx="25">
                  <c:v>928906333951645</c:v>
                </c:pt>
                <c:pt idx="26">
                  <c:v>885578240869378</c:v>
                </c:pt>
                <c:pt idx="27">
                  <c:v>988934399980271</c:v>
                </c:pt>
                <c:pt idx="28">
                  <c:v>1001435535957990</c:v>
                </c:pt>
                <c:pt idx="29">
                  <c:v>475559452310763</c:v>
                </c:pt>
                <c:pt idx="30">
                  <c:v>781777056633113</c:v>
                </c:pt>
                <c:pt idx="31">
                  <c:v>1019029519698570</c:v>
                </c:pt>
                <c:pt idx="32">
                  <c:v>1130161782208960</c:v>
                </c:pt>
                <c:pt idx="33">
                  <c:v>1072540105243160</c:v>
                </c:pt>
                <c:pt idx="34">
                  <c:v>698256480767113</c:v>
                </c:pt>
                <c:pt idx="35">
                  <c:v>1091342375390040</c:v>
                </c:pt>
                <c:pt idx="36">
                  <c:v>1179212808193530</c:v>
                </c:pt>
                <c:pt idx="37">
                  <c:v>1033752395332260</c:v>
                </c:pt>
                <c:pt idx="38">
                  <c:v>1078355206936010</c:v>
                </c:pt>
                <c:pt idx="39">
                  <c:v>536730709889963</c:v>
                </c:pt>
                <c:pt idx="40">
                  <c:v>881423534284706</c:v>
                </c:pt>
                <c:pt idx="41">
                  <c:v>1035682674500750</c:v>
                </c:pt>
                <c:pt idx="42">
                  <c:v>1074733734503190</c:v>
                </c:pt>
                <c:pt idx="43">
                  <c:v>859970374177829</c:v>
                </c:pt>
                <c:pt idx="44">
                  <c:v>606067829025166</c:v>
                </c:pt>
                <c:pt idx="45">
                  <c:v>977013259949417</c:v>
                </c:pt>
                <c:pt idx="46">
                  <c:v>971027859144957</c:v>
                </c:pt>
                <c:pt idx="47">
                  <c:v>1204325163670410</c:v>
                </c:pt>
                <c:pt idx="48">
                  <c:v>1511177875167090</c:v>
                </c:pt>
                <c:pt idx="49">
                  <c:v>805852319186909</c:v>
                </c:pt>
                <c:pt idx="50">
                  <c:v>854572111151347</c:v>
                </c:pt>
                <c:pt idx="51">
                  <c:v>874788692880449</c:v>
                </c:pt>
                <c:pt idx="52">
                  <c:v>975544751242920</c:v>
                </c:pt>
                <c:pt idx="53">
                  <c:v>884963318326726</c:v>
                </c:pt>
                <c:pt idx="54">
                  <c:v>639049632416773</c:v>
                </c:pt>
                <c:pt idx="55">
                  <c:v>890986234156790</c:v>
                </c:pt>
                <c:pt idx="56">
                  <c:v>981250754646548</c:v>
                </c:pt>
                <c:pt idx="57">
                  <c:v>1037907994369400</c:v>
                </c:pt>
                <c:pt idx="58">
                  <c:v>1060430811782640</c:v>
                </c:pt>
                <c:pt idx="59">
                  <c:v>551841931675895</c:v>
                </c:pt>
                <c:pt idx="60">
                  <c:v>611437342492967</c:v>
                </c:pt>
                <c:pt idx="61">
                  <c:v>959545294727034</c:v>
                </c:pt>
                <c:pt idx="62">
                  <c:v>1151813673186860</c:v>
                </c:pt>
                <c:pt idx="63">
                  <c:v>1177006675003960</c:v>
                </c:pt>
                <c:pt idx="64">
                  <c:v>686235038762562</c:v>
                </c:pt>
                <c:pt idx="65">
                  <c:v>991637447513986</c:v>
                </c:pt>
                <c:pt idx="66">
                  <c:v>992797646093584</c:v>
                </c:pt>
                <c:pt idx="67">
                  <c:v>957397975526366</c:v>
                </c:pt>
                <c:pt idx="68">
                  <c:v>1019794010615090</c:v>
                </c:pt>
                <c:pt idx="69">
                  <c:v>516756356354793</c:v>
                </c:pt>
                <c:pt idx="70">
                  <c:v>745357530189898</c:v>
                </c:pt>
                <c:pt idx="71">
                  <c:v>974921356500403</c:v>
                </c:pt>
                <c:pt idx="72">
                  <c:v>968122586627360</c:v>
                </c:pt>
                <c:pt idx="73">
                  <c:v>1025249780500590</c:v>
                </c:pt>
                <c:pt idx="74">
                  <c:v>631398707581738</c:v>
                </c:pt>
                <c:pt idx="75">
                  <c:v>965265468682988</c:v>
                </c:pt>
                <c:pt idx="76">
                  <c:v>937029692093713</c:v>
                </c:pt>
                <c:pt idx="77">
                  <c:v>1005696539278940</c:v>
                </c:pt>
                <c:pt idx="78">
                  <c:v>1002757696085350</c:v>
                </c:pt>
                <c:pt idx="79">
                  <c:v>543147031049314</c:v>
                </c:pt>
                <c:pt idx="80">
                  <c:v>865979732133047</c:v>
                </c:pt>
                <c:pt idx="81">
                  <c:v>1066546576949220</c:v>
                </c:pt>
                <c:pt idx="82">
                  <c:v>1812927195448310</c:v>
                </c:pt>
                <c:pt idx="83">
                  <c:v>1028679223848510</c:v>
                </c:pt>
                <c:pt idx="84">
                  <c:v>646623508200013</c:v>
                </c:pt>
                <c:pt idx="85">
                  <c:v>922183715519562</c:v>
                </c:pt>
                <c:pt idx="86">
                  <c:v>985390882882684</c:v>
                </c:pt>
                <c:pt idx="87">
                  <c:v>1076093654464590</c:v>
                </c:pt>
                <c:pt idx="88">
                  <c:v>931885706139298</c:v>
                </c:pt>
                <c:pt idx="89">
                  <c:v>510879811966311</c:v>
                </c:pt>
                <c:pt idx="90">
                  <c:v>791068337262825</c:v>
                </c:pt>
                <c:pt idx="91">
                  <c:v>977998018751734</c:v>
                </c:pt>
                <c:pt idx="92">
                  <c:v>1066985837103620</c:v>
                </c:pt>
                <c:pt idx="93">
                  <c:v>1011273732661420</c:v>
                </c:pt>
                <c:pt idx="94">
                  <c:v>664346335104447</c:v>
                </c:pt>
                <c:pt idx="95">
                  <c:v>1092875905607700</c:v>
                </c:pt>
                <c:pt idx="96">
                  <c:v>877572492574881</c:v>
                </c:pt>
                <c:pt idx="97">
                  <c:v>953408526904246</c:v>
                </c:pt>
                <c:pt idx="98">
                  <c:v>1018976850129530</c:v>
                </c:pt>
                <c:pt idx="99">
                  <c:v>616392908621709</c:v>
                </c:pt>
                <c:pt idx="100">
                  <c:v>777099054316510</c:v>
                </c:pt>
                <c:pt idx="101">
                  <c:v>946233162211910</c:v>
                </c:pt>
                <c:pt idx="102">
                  <c:v>1061455868819750</c:v>
                </c:pt>
                <c:pt idx="103">
                  <c:v>995240394862529</c:v>
                </c:pt>
                <c:pt idx="104">
                  <c:v>547032080258338</c:v>
                </c:pt>
                <c:pt idx="105">
                  <c:v>837988210465556</c:v>
                </c:pt>
                <c:pt idx="106">
                  <c:v>920497645772682</c:v>
                </c:pt>
                <c:pt idx="107">
                  <c:v>970035474729732</c:v>
                </c:pt>
                <c:pt idx="108">
                  <c:v>909597933762372</c:v>
                </c:pt>
                <c:pt idx="109">
                  <c:v>608694108167605</c:v>
                </c:pt>
                <c:pt idx="110">
                  <c:v>873534948999155</c:v>
                </c:pt>
                <c:pt idx="111">
                  <c:v>1104308606001050</c:v>
                </c:pt>
                <c:pt idx="112">
                  <c:v>1115260791365670</c:v>
                </c:pt>
                <c:pt idx="113">
                  <c:v>977489358424296</c:v>
                </c:pt>
                <c:pt idx="114">
                  <c:v>667418903111711</c:v>
                </c:pt>
                <c:pt idx="115">
                  <c:v>920378953724011</c:v>
                </c:pt>
                <c:pt idx="116">
                  <c:v>960320857837854</c:v>
                </c:pt>
                <c:pt idx="117">
                  <c:v>912409389982296</c:v>
                </c:pt>
                <c:pt idx="118">
                  <c:v>1016438604748700</c:v>
                </c:pt>
              </c:numCache>
            </c:numRef>
          </c:val>
          <c:smooth val="0"/>
        </c:ser>
        <c:ser>
          <c:idx val="9"/>
          <c:order val="9"/>
          <c:tx>
            <c:strRef>
              <c:f>AY227V_var.csv!$K$1</c:f>
              <c:strCache>
                <c:ptCount val="1"/>
                <c:pt idx="0">
                  <c:v>AY272T_write</c:v>
                </c:pt>
              </c:strCache>
            </c:strRef>
          </c:tx>
          <c:spPr>
            <a:ln w="3175" cap="rnd">
              <a:solidFill>
                <a:schemeClr val="accent1">
                  <a:lumMod val="75000"/>
                </a:schemeClr>
              </a:solidFill>
              <a:round/>
            </a:ln>
            <a:effectLst/>
          </c:spPr>
          <c:marker>
            <c:symbol val="none"/>
          </c:marker>
          <c:dLbls>
            <c:delete val="1"/>
          </c:dLbls>
          <c:cat>
            <c:numRef>
              <c:f>AY227V_var.csv!$A$2:$A$120</c:f>
              <c:numCache>
                <c:formatCode>mm:ss.0</c:formatCode>
                <c:ptCount val="119"/>
                <c:pt idx="0" c:formatCode="mm:ss.0">
                  <c:v>0.000694444444444444</c:v>
                </c:pt>
                <c:pt idx="1" c:formatCode="mm:ss.0">
                  <c:v>0.00138888888888889</c:v>
                </c:pt>
                <c:pt idx="2" c:formatCode="mm:ss.0">
                  <c:v>0.00208333333333333</c:v>
                </c:pt>
                <c:pt idx="3" c:formatCode="mm:ss.0">
                  <c:v>0.00277777777777778</c:v>
                </c:pt>
                <c:pt idx="4" c:formatCode="mm:ss.0">
                  <c:v>0.00347222222222222</c:v>
                </c:pt>
                <c:pt idx="5" c:formatCode="mm:ss.0">
                  <c:v>0.00416666666666667</c:v>
                </c:pt>
                <c:pt idx="6" c:formatCode="mm:ss.0">
                  <c:v>0.00486111111111111</c:v>
                </c:pt>
                <c:pt idx="7" c:formatCode="mm:ss.0">
                  <c:v>0.00555555555555556</c:v>
                </c:pt>
                <c:pt idx="8" c:formatCode="mm:ss.0">
                  <c:v>0.00625</c:v>
                </c:pt>
                <c:pt idx="9" c:formatCode="mm:ss.0">
                  <c:v>0.00694444444444444</c:v>
                </c:pt>
                <c:pt idx="10" c:formatCode="mm:ss.0">
                  <c:v>0.00763888888888889</c:v>
                </c:pt>
                <c:pt idx="11" c:formatCode="mm:ss.0">
                  <c:v>0.00833333333333333</c:v>
                </c:pt>
                <c:pt idx="12" c:formatCode="mm:ss.0">
                  <c:v>0.00902777777777778</c:v>
                </c:pt>
                <c:pt idx="13" c:formatCode="mm:ss.0">
                  <c:v>0.00972222222222222</c:v>
                </c:pt>
                <c:pt idx="14" c:formatCode="mm:ss.0">
                  <c:v>0.0104166666666667</c:v>
                </c:pt>
                <c:pt idx="15" c:formatCode="mm:ss.0">
                  <c:v>0.0111111111111111</c:v>
                </c:pt>
                <c:pt idx="16" c:formatCode="mm:ss.0">
                  <c:v>0.0118055555555556</c:v>
                </c:pt>
                <c:pt idx="17" c:formatCode="mm:ss.0">
                  <c:v>0.0125</c:v>
                </c:pt>
                <c:pt idx="18" c:formatCode="mm:ss.0">
                  <c:v>0.0131944444444444</c:v>
                </c:pt>
                <c:pt idx="19" c:formatCode="mm:ss.0">
                  <c:v>0.0138888888888889</c:v>
                </c:pt>
                <c:pt idx="20" c:formatCode="mm:ss.0">
                  <c:v>0.0145833333333333</c:v>
                </c:pt>
                <c:pt idx="21" c:formatCode="mm:ss.0">
                  <c:v>0.0152777777777778</c:v>
                </c:pt>
                <c:pt idx="22" c:formatCode="mm:ss.0">
                  <c:v>0.0159722222222222</c:v>
                </c:pt>
                <c:pt idx="23" c:formatCode="mm:ss.0">
                  <c:v>0.0166666666666667</c:v>
                </c:pt>
                <c:pt idx="24" c:formatCode="mm:ss.0">
                  <c:v>0.0173611111111111</c:v>
                </c:pt>
                <c:pt idx="25" c:formatCode="mm:ss.0">
                  <c:v>0.0180555555555556</c:v>
                </c:pt>
                <c:pt idx="26" c:formatCode="mm:ss.0">
                  <c:v>0.01875</c:v>
                </c:pt>
                <c:pt idx="27" c:formatCode="mm:ss.0">
                  <c:v>0.0194444444444444</c:v>
                </c:pt>
                <c:pt idx="28" c:formatCode="mm:ss.0">
                  <c:v>0.0201388888888889</c:v>
                </c:pt>
                <c:pt idx="29" c:formatCode="mm:ss.0">
                  <c:v>0.0208333333333333</c:v>
                </c:pt>
                <c:pt idx="30" c:formatCode="mm:ss.0">
                  <c:v>0.0215277777777778</c:v>
                </c:pt>
                <c:pt idx="31" c:formatCode="mm:ss.0">
                  <c:v>0.0222222222222222</c:v>
                </c:pt>
                <c:pt idx="32" c:formatCode="mm:ss.0">
                  <c:v>0.0229166666666667</c:v>
                </c:pt>
                <c:pt idx="33" c:formatCode="mm:ss.0">
                  <c:v>0.0236111111111111</c:v>
                </c:pt>
                <c:pt idx="34" c:formatCode="mm:ss.0">
                  <c:v>0.0243055555555556</c:v>
                </c:pt>
                <c:pt idx="35" c:formatCode="mm:ss.0">
                  <c:v>0.025</c:v>
                </c:pt>
                <c:pt idx="36" c:formatCode="mm:ss.0">
                  <c:v>0.0256944444444444</c:v>
                </c:pt>
                <c:pt idx="37" c:formatCode="mm:ss.0">
                  <c:v>0.0263888888888889</c:v>
                </c:pt>
                <c:pt idx="38" c:formatCode="mm:ss.0">
                  <c:v>0.0270833333333333</c:v>
                </c:pt>
                <c:pt idx="39" c:formatCode="mm:ss.0">
                  <c:v>0.0277777777777778</c:v>
                </c:pt>
                <c:pt idx="40" c:formatCode="mm:ss.0">
                  <c:v>0.0284722222222222</c:v>
                </c:pt>
                <c:pt idx="41" c:formatCode="mm:ss.0">
                  <c:v>0.0291666666666667</c:v>
                </c:pt>
                <c:pt idx="42" c:formatCode="mm:ss.0">
                  <c:v>0.0298611111111111</c:v>
                </c:pt>
                <c:pt idx="43" c:formatCode="mm:ss.0">
                  <c:v>0.0305555555555556</c:v>
                </c:pt>
                <c:pt idx="44" c:formatCode="mm:ss.0">
                  <c:v>0.03125</c:v>
                </c:pt>
                <c:pt idx="45" c:formatCode="mm:ss.0">
                  <c:v>0.0319444444444444</c:v>
                </c:pt>
                <c:pt idx="46" c:formatCode="mm:ss.0">
                  <c:v>0.0326388888888889</c:v>
                </c:pt>
                <c:pt idx="47" c:formatCode="mm:ss.0">
                  <c:v>0.0333333333333333</c:v>
                </c:pt>
                <c:pt idx="48" c:formatCode="mm:ss.0">
                  <c:v>0.0340277777777778</c:v>
                </c:pt>
                <c:pt idx="49" c:formatCode="mm:ss.0">
                  <c:v>0.0347222222222222</c:v>
                </c:pt>
                <c:pt idx="50" c:formatCode="mm:ss.0">
                  <c:v>0.0354166666666667</c:v>
                </c:pt>
                <c:pt idx="51" c:formatCode="mm:ss.0">
                  <c:v>0.0361111111111111</c:v>
                </c:pt>
                <c:pt idx="52" c:formatCode="mm:ss.0">
                  <c:v>0.0368055555555556</c:v>
                </c:pt>
                <c:pt idx="53" c:formatCode="mm:ss.0">
                  <c:v>0.0375</c:v>
                </c:pt>
                <c:pt idx="54" c:formatCode="mm:ss.0">
                  <c:v>0.0381944444444444</c:v>
                </c:pt>
                <c:pt idx="55" c:formatCode="mm:ss.0">
                  <c:v>0.0388888888888889</c:v>
                </c:pt>
                <c:pt idx="56" c:formatCode="mm:ss.0">
                  <c:v>0.0395833333333333</c:v>
                </c:pt>
                <c:pt idx="57" c:formatCode="mm:ss.0">
                  <c:v>0.0402777777777778</c:v>
                </c:pt>
                <c:pt idx="58" c:formatCode="mm:ss.0">
                  <c:v>0.0409722222222222</c:v>
                </c:pt>
                <c:pt idx="59" c:formatCode="mm:ss.0">
                  <c:v>0</c:v>
                </c:pt>
                <c:pt idx="60" c:formatCode="mm:ss.0">
                  <c:v>0.000694444444444444</c:v>
                </c:pt>
                <c:pt idx="61" c:formatCode="mm:ss.0">
                  <c:v>0.00138888888888889</c:v>
                </c:pt>
                <c:pt idx="62" c:formatCode="mm:ss.0">
                  <c:v>0.00208333333333333</c:v>
                </c:pt>
                <c:pt idx="63" c:formatCode="mm:ss.0">
                  <c:v>0.00277777777777778</c:v>
                </c:pt>
                <c:pt idx="64" c:formatCode="mm:ss.0">
                  <c:v>0.00347222222222222</c:v>
                </c:pt>
                <c:pt idx="65" c:formatCode="mm:ss.0">
                  <c:v>0.00416666666666667</c:v>
                </c:pt>
                <c:pt idx="66" c:formatCode="mm:ss.0">
                  <c:v>0.00486111111111111</c:v>
                </c:pt>
                <c:pt idx="67" c:formatCode="mm:ss.0">
                  <c:v>0.00555555555555556</c:v>
                </c:pt>
                <c:pt idx="68" c:formatCode="mm:ss.0">
                  <c:v>0.00625</c:v>
                </c:pt>
                <c:pt idx="69" c:formatCode="mm:ss.0">
                  <c:v>0.00694444444444444</c:v>
                </c:pt>
                <c:pt idx="70" c:formatCode="mm:ss.0">
                  <c:v>0.00763888888888889</c:v>
                </c:pt>
                <c:pt idx="71" c:formatCode="mm:ss.0">
                  <c:v>0.00833333333333333</c:v>
                </c:pt>
                <c:pt idx="72" c:formatCode="mm:ss.0">
                  <c:v>0.00902777777777778</c:v>
                </c:pt>
                <c:pt idx="73" c:formatCode="mm:ss.0">
                  <c:v>0.00972222222222222</c:v>
                </c:pt>
                <c:pt idx="74" c:formatCode="mm:ss.0">
                  <c:v>0.0104166666666667</c:v>
                </c:pt>
                <c:pt idx="75" c:formatCode="mm:ss.0">
                  <c:v>0.0111111111111111</c:v>
                </c:pt>
                <c:pt idx="76" c:formatCode="mm:ss.0">
                  <c:v>0.0118055555555556</c:v>
                </c:pt>
                <c:pt idx="77" c:formatCode="mm:ss.0">
                  <c:v>0.0125</c:v>
                </c:pt>
                <c:pt idx="78" c:formatCode="mm:ss.0">
                  <c:v>0.0131944444444444</c:v>
                </c:pt>
                <c:pt idx="79" c:formatCode="mm:ss.0">
                  <c:v>0.0138888888888889</c:v>
                </c:pt>
                <c:pt idx="80" c:formatCode="mm:ss.0">
                  <c:v>0.0145833333333333</c:v>
                </c:pt>
                <c:pt idx="81" c:formatCode="mm:ss.0">
                  <c:v>0.0152777777777778</c:v>
                </c:pt>
                <c:pt idx="82" c:formatCode="mm:ss.0">
                  <c:v>0.0159722222222222</c:v>
                </c:pt>
                <c:pt idx="83" c:formatCode="mm:ss.0">
                  <c:v>0.0166666666666667</c:v>
                </c:pt>
                <c:pt idx="84" c:formatCode="mm:ss.0">
                  <c:v>0.0173611111111111</c:v>
                </c:pt>
                <c:pt idx="85" c:formatCode="mm:ss.0">
                  <c:v>0.0180555555555556</c:v>
                </c:pt>
                <c:pt idx="86" c:formatCode="mm:ss.0">
                  <c:v>0.01875</c:v>
                </c:pt>
                <c:pt idx="87" c:formatCode="mm:ss.0">
                  <c:v>0.0194444444444444</c:v>
                </c:pt>
                <c:pt idx="88" c:formatCode="mm:ss.0">
                  <c:v>0.0201388888888889</c:v>
                </c:pt>
                <c:pt idx="89" c:formatCode="mm:ss.0">
                  <c:v>0.0208333333333333</c:v>
                </c:pt>
                <c:pt idx="90" c:formatCode="mm:ss.0">
                  <c:v>0.0215277777777778</c:v>
                </c:pt>
                <c:pt idx="91" c:formatCode="mm:ss.0">
                  <c:v>0.0222222222222222</c:v>
                </c:pt>
                <c:pt idx="92" c:formatCode="mm:ss.0">
                  <c:v>0.0229166666666667</c:v>
                </c:pt>
                <c:pt idx="93" c:formatCode="mm:ss.0">
                  <c:v>0.0236111111111111</c:v>
                </c:pt>
                <c:pt idx="94" c:formatCode="mm:ss.0">
                  <c:v>0.0243055555555556</c:v>
                </c:pt>
                <c:pt idx="95" c:formatCode="mm:ss.0">
                  <c:v>0.025</c:v>
                </c:pt>
                <c:pt idx="96" c:formatCode="mm:ss.0">
                  <c:v>0.0256944444444444</c:v>
                </c:pt>
                <c:pt idx="97" c:formatCode="mm:ss.0">
                  <c:v>0.0263888888888889</c:v>
                </c:pt>
                <c:pt idx="98" c:formatCode="mm:ss.0">
                  <c:v>0.0270833333333333</c:v>
                </c:pt>
                <c:pt idx="99" c:formatCode="mm:ss.0">
                  <c:v>0.0277777777777778</c:v>
                </c:pt>
                <c:pt idx="100" c:formatCode="mm:ss.0">
                  <c:v>0.0284722222222222</c:v>
                </c:pt>
                <c:pt idx="101" c:formatCode="mm:ss.0">
                  <c:v>0.0291666666666667</c:v>
                </c:pt>
                <c:pt idx="102" c:formatCode="mm:ss.0">
                  <c:v>0.0298611111111111</c:v>
                </c:pt>
                <c:pt idx="103" c:formatCode="mm:ss.0">
                  <c:v>0.0305555555555556</c:v>
                </c:pt>
                <c:pt idx="104" c:formatCode="mm:ss.0">
                  <c:v>0.03125</c:v>
                </c:pt>
                <c:pt idx="105" c:formatCode="mm:ss.0">
                  <c:v>0.0319444444444444</c:v>
                </c:pt>
                <c:pt idx="106" c:formatCode="mm:ss.0">
                  <c:v>0.0326388888888889</c:v>
                </c:pt>
                <c:pt idx="107" c:formatCode="mm:ss.0">
                  <c:v>0.0333333333333333</c:v>
                </c:pt>
                <c:pt idx="108" c:formatCode="mm:ss.0">
                  <c:v>0.0340277777777778</c:v>
                </c:pt>
                <c:pt idx="109" c:formatCode="mm:ss.0">
                  <c:v>0.0347222222222222</c:v>
                </c:pt>
                <c:pt idx="110" c:formatCode="mm:ss.0">
                  <c:v>0.0354166666666667</c:v>
                </c:pt>
                <c:pt idx="111" c:formatCode="mm:ss.0">
                  <c:v>0.0361111111111111</c:v>
                </c:pt>
                <c:pt idx="112" c:formatCode="mm:ss.0">
                  <c:v>0.0368055555555556</c:v>
                </c:pt>
                <c:pt idx="113" c:formatCode="mm:ss.0">
                  <c:v>0.0375</c:v>
                </c:pt>
                <c:pt idx="114" c:formatCode="mm:ss.0">
                  <c:v>0.0381944444444444</c:v>
                </c:pt>
                <c:pt idx="115" c:formatCode="mm:ss.0">
                  <c:v>0.0388888888888889</c:v>
                </c:pt>
                <c:pt idx="116" c:formatCode="mm:ss.0">
                  <c:v>0.0395833333333333</c:v>
                </c:pt>
                <c:pt idx="117" c:formatCode="mm:ss.0">
                  <c:v>0.0402777777777778</c:v>
                </c:pt>
                <c:pt idx="118" c:formatCode="mm:ss.0">
                  <c:v>0.0409722222222222</c:v>
                </c:pt>
              </c:numCache>
            </c:numRef>
          </c:cat>
          <c:val>
            <c:numRef>
              <c:f>AY227V_var.csv!$K$2:$K$120</c:f>
              <c:numCache>
                <c:formatCode>General</c:formatCode>
                <c:ptCount val="119"/>
                <c:pt idx="0">
                  <c:v>929488000902469</c:v>
                </c:pt>
                <c:pt idx="1">
                  <c:v>638327851858730</c:v>
                </c:pt>
                <c:pt idx="2">
                  <c:v>788877409234072</c:v>
                </c:pt>
                <c:pt idx="3">
                  <c:v>622451119666519</c:v>
                </c:pt>
                <c:pt idx="4">
                  <c:v>605016570716175</c:v>
                </c:pt>
                <c:pt idx="5">
                  <c:v>634359456448998</c:v>
                </c:pt>
                <c:pt idx="6">
                  <c:v>659948899140365</c:v>
                </c:pt>
                <c:pt idx="7">
                  <c:v>699281962151069</c:v>
                </c:pt>
                <c:pt idx="8">
                  <c:v>610843027058959</c:v>
                </c:pt>
                <c:pt idx="9">
                  <c:v>819924255984256</c:v>
                </c:pt>
                <c:pt idx="10">
                  <c:v>608232985880027</c:v>
                </c:pt>
                <c:pt idx="11">
                  <c:v>651887724343557</c:v>
                </c:pt>
                <c:pt idx="12">
                  <c:v>680945169173198</c:v>
                </c:pt>
                <c:pt idx="13">
                  <c:v>698263502384095</c:v>
                </c:pt>
                <c:pt idx="14">
                  <c:v>568593643464001</c:v>
                </c:pt>
                <c:pt idx="15">
                  <c:v>793173017607366</c:v>
                </c:pt>
                <c:pt idx="16">
                  <c:v>710005577112007</c:v>
                </c:pt>
                <c:pt idx="17">
                  <c:v>602296561496234</c:v>
                </c:pt>
                <c:pt idx="18">
                  <c:v>683867379953827</c:v>
                </c:pt>
                <c:pt idx="19">
                  <c:v>588576647008389</c:v>
                </c:pt>
                <c:pt idx="20">
                  <c:v>767558279870972</c:v>
                </c:pt>
                <c:pt idx="21">
                  <c:v>560572297099990</c:v>
                </c:pt>
                <c:pt idx="22">
                  <c:v>801715394921449</c:v>
                </c:pt>
                <c:pt idx="23">
                  <c:v>640600890451725</c:v>
                </c:pt>
                <c:pt idx="24">
                  <c:v>572122790605991</c:v>
                </c:pt>
                <c:pt idx="25">
                  <c:v>680130775246671</c:v>
                </c:pt>
                <c:pt idx="26">
                  <c:v>533884893177254</c:v>
                </c:pt>
                <c:pt idx="27">
                  <c:v>735155824491997</c:v>
                </c:pt>
                <c:pt idx="28">
                  <c:v>698698020639152</c:v>
                </c:pt>
                <c:pt idx="29">
                  <c:v>860117898807052</c:v>
                </c:pt>
                <c:pt idx="30">
                  <c:v>628933676311290</c:v>
                </c:pt>
                <c:pt idx="31">
                  <c:v>1083123451804050</c:v>
                </c:pt>
                <c:pt idx="32">
                  <c:v>927557257774863</c:v>
                </c:pt>
                <c:pt idx="33">
                  <c:v>524728778518752</c:v>
                </c:pt>
                <c:pt idx="34">
                  <c:v>700515777422877</c:v>
                </c:pt>
                <c:pt idx="35">
                  <c:v>582786790615813</c:v>
                </c:pt>
                <c:pt idx="36">
                  <c:v>618618360481282</c:v>
                </c:pt>
                <c:pt idx="37">
                  <c:v>1686384543680750</c:v>
                </c:pt>
                <c:pt idx="38">
                  <c:v>2178715413169060</c:v>
                </c:pt>
                <c:pt idx="39">
                  <c:v>1862385684723770</c:v>
                </c:pt>
                <c:pt idx="40">
                  <c:v>2062014233232870</c:v>
                </c:pt>
                <c:pt idx="41">
                  <c:v>2063898379339540</c:v>
                </c:pt>
                <c:pt idx="42">
                  <c:v>1895358935311890</c:v>
                </c:pt>
                <c:pt idx="43">
                  <c:v>1932734977190010</c:v>
                </c:pt>
                <c:pt idx="44">
                  <c:v>2005083050488230</c:v>
                </c:pt>
                <c:pt idx="45">
                  <c:v>2031494360247020</c:v>
                </c:pt>
                <c:pt idx="46">
                  <c:v>2057342506769830</c:v>
                </c:pt>
                <c:pt idx="47">
                  <c:v>2188221907790620</c:v>
                </c:pt>
                <c:pt idx="48">
                  <c:v>1716594798978430</c:v>
                </c:pt>
                <c:pt idx="49">
                  <c:v>1759845785300470</c:v>
                </c:pt>
                <c:pt idx="50">
                  <c:v>1890071769358410</c:v>
                </c:pt>
                <c:pt idx="51">
                  <c:v>2035505413778350</c:v>
                </c:pt>
                <c:pt idx="52">
                  <c:v>1846227678467310</c:v>
                </c:pt>
                <c:pt idx="53">
                  <c:v>1794841995840080</c:v>
                </c:pt>
                <c:pt idx="54">
                  <c:v>1902097651067880</c:v>
                </c:pt>
                <c:pt idx="55">
                  <c:v>2045997649198260</c:v>
                </c:pt>
                <c:pt idx="56">
                  <c:v>1909723918410190</c:v>
                </c:pt>
                <c:pt idx="57">
                  <c:v>1886380882674780</c:v>
                </c:pt>
                <c:pt idx="58">
                  <c:v>2109319380599780</c:v>
                </c:pt>
                <c:pt idx="59">
                  <c:v>2022209653273030</c:v>
                </c:pt>
                <c:pt idx="60">
                  <c:v>1987562941803080</c:v>
                </c:pt>
                <c:pt idx="61">
                  <c:v>2048722721868190</c:v>
                </c:pt>
                <c:pt idx="62">
                  <c:v>2036141171673520</c:v>
                </c:pt>
                <c:pt idx="63">
                  <c:v>2152457556898100</c:v>
                </c:pt>
                <c:pt idx="64">
                  <c:v>2002488448904010</c:v>
                </c:pt>
                <c:pt idx="65">
                  <c:v>2241707828912360</c:v>
                </c:pt>
                <c:pt idx="66">
                  <c:v>2004885434540060</c:v>
                </c:pt>
                <c:pt idx="67">
                  <c:v>2032739639499080</c:v>
                </c:pt>
                <c:pt idx="68">
                  <c:v>1835101241985980</c:v>
                </c:pt>
                <c:pt idx="69">
                  <c:v>1714270532441040</c:v>
                </c:pt>
                <c:pt idx="70">
                  <c:v>1788594431444150</c:v>
                </c:pt>
                <c:pt idx="71">
                  <c:v>1836781782711340</c:v>
                </c:pt>
                <c:pt idx="72">
                  <c:v>1876994031419360</c:v>
                </c:pt>
                <c:pt idx="73">
                  <c:v>1685409382900940</c:v>
                </c:pt>
                <c:pt idx="74">
                  <c:v>1918830195800890</c:v>
                </c:pt>
                <c:pt idx="75">
                  <c:v>1784166250374980</c:v>
                </c:pt>
                <c:pt idx="76">
                  <c:v>1782491176299740</c:v>
                </c:pt>
                <c:pt idx="77">
                  <c:v>2479065024506260</c:v>
                </c:pt>
                <c:pt idx="78">
                  <c:v>2427023962398640</c:v>
                </c:pt>
                <c:pt idx="79">
                  <c:v>2462779424524150</c:v>
                </c:pt>
                <c:pt idx="80">
                  <c:v>2681183500556190</c:v>
                </c:pt>
                <c:pt idx="81">
                  <c:v>2743015920531440</c:v>
                </c:pt>
                <c:pt idx="82">
                  <c:v>3584363405485210</c:v>
                </c:pt>
                <c:pt idx="83">
                  <c:v>3213730733839660</c:v>
                </c:pt>
                <c:pt idx="84">
                  <c:v>3549769957896680</c:v>
                </c:pt>
                <c:pt idx="85">
                  <c:v>3203707120443180</c:v>
                </c:pt>
                <c:pt idx="86">
                  <c:v>3133653996186500</c:v>
                </c:pt>
                <c:pt idx="87">
                  <c:v>2713576146479270</c:v>
                </c:pt>
                <c:pt idx="88">
                  <c:v>2039088671174390</c:v>
                </c:pt>
                <c:pt idx="89">
                  <c:v>1919230818869580</c:v>
                </c:pt>
                <c:pt idx="90">
                  <c:v>2124394633297360</c:v>
                </c:pt>
                <c:pt idx="91">
                  <c:v>1915977437661650</c:v>
                </c:pt>
                <c:pt idx="92">
                  <c:v>2045669750734310</c:v>
                </c:pt>
                <c:pt idx="93">
                  <c:v>1988454082528530</c:v>
                </c:pt>
                <c:pt idx="94">
                  <c:v>1985886138458990</c:v>
                </c:pt>
                <c:pt idx="95">
                  <c:v>1890819101313450</c:v>
                </c:pt>
                <c:pt idx="96">
                  <c:v>1924630201238250</c:v>
                </c:pt>
                <c:pt idx="97">
                  <c:v>2033762679652220</c:v>
                </c:pt>
                <c:pt idx="98">
                  <c:v>2125608316131640</c:v>
                </c:pt>
                <c:pt idx="99">
                  <c:v>2257728377217730</c:v>
                </c:pt>
                <c:pt idx="100">
                  <c:v>2450951100154220</c:v>
                </c:pt>
                <c:pt idx="101">
                  <c:v>2734109923778820</c:v>
                </c:pt>
                <c:pt idx="102">
                  <c:v>2327916956288250</c:v>
                </c:pt>
                <c:pt idx="103">
                  <c:v>2926606573269850</c:v>
                </c:pt>
                <c:pt idx="104">
                  <c:v>3158421741266950</c:v>
                </c:pt>
                <c:pt idx="105">
                  <c:v>2111303129389840</c:v>
                </c:pt>
                <c:pt idx="106">
                  <c:v>2356140756716710</c:v>
                </c:pt>
                <c:pt idx="107">
                  <c:v>2118593825678970</c:v>
                </c:pt>
                <c:pt idx="108">
                  <c:v>2118682933997610</c:v>
                </c:pt>
                <c:pt idx="109">
                  <c:v>1974313845223350</c:v>
                </c:pt>
                <c:pt idx="110">
                  <c:v>2023068815478940</c:v>
                </c:pt>
                <c:pt idx="111">
                  <c:v>2172223627736890</c:v>
                </c:pt>
                <c:pt idx="112">
                  <c:v>2421666885978760</c:v>
                </c:pt>
                <c:pt idx="113">
                  <c:v>1897035740676810</c:v>
                </c:pt>
                <c:pt idx="114">
                  <c:v>2095678629880410</c:v>
                </c:pt>
                <c:pt idx="115">
                  <c:v>2201408001317560</c:v>
                </c:pt>
                <c:pt idx="116">
                  <c:v>2181864790863980</c:v>
                </c:pt>
                <c:pt idx="117">
                  <c:v>2313652911413250</c:v>
                </c:pt>
                <c:pt idx="118">
                  <c:v>2285399471694090</c:v>
                </c:pt>
              </c:numCache>
            </c:numRef>
          </c:val>
          <c:smooth val="0"/>
        </c:ser>
        <c:ser>
          <c:idx val="11"/>
          <c:order val="11"/>
          <c:tx>
            <c:strRef>
              <c:f>AY227V_var.csv!$M$1</c:f>
              <c:strCache>
                <c:ptCount val="1"/>
                <c:pt idx="0">
                  <c:v>AY306L_write</c:v>
                </c:pt>
              </c:strCache>
            </c:strRef>
          </c:tx>
          <c:spPr>
            <a:ln w="3175" cap="rnd">
              <a:solidFill>
                <a:schemeClr val="accent6">
                  <a:lumMod val="60000"/>
                </a:schemeClr>
              </a:solidFill>
              <a:round/>
            </a:ln>
            <a:effectLst/>
          </c:spPr>
          <c:marker>
            <c:symbol val="none"/>
          </c:marker>
          <c:dLbls>
            <c:delete val="1"/>
          </c:dLbls>
          <c:cat>
            <c:numRef>
              <c:f>AY227V_var.csv!$A$2:$A$120</c:f>
              <c:numCache>
                <c:formatCode>mm:ss.0</c:formatCode>
                <c:ptCount val="119"/>
                <c:pt idx="0" c:formatCode="mm:ss.0">
                  <c:v>0.000694444444444444</c:v>
                </c:pt>
                <c:pt idx="1" c:formatCode="mm:ss.0">
                  <c:v>0.00138888888888889</c:v>
                </c:pt>
                <c:pt idx="2" c:formatCode="mm:ss.0">
                  <c:v>0.00208333333333333</c:v>
                </c:pt>
                <c:pt idx="3" c:formatCode="mm:ss.0">
                  <c:v>0.00277777777777778</c:v>
                </c:pt>
                <c:pt idx="4" c:formatCode="mm:ss.0">
                  <c:v>0.00347222222222222</c:v>
                </c:pt>
                <c:pt idx="5" c:formatCode="mm:ss.0">
                  <c:v>0.00416666666666667</c:v>
                </c:pt>
                <c:pt idx="6" c:formatCode="mm:ss.0">
                  <c:v>0.00486111111111111</c:v>
                </c:pt>
                <c:pt idx="7" c:formatCode="mm:ss.0">
                  <c:v>0.00555555555555556</c:v>
                </c:pt>
                <c:pt idx="8" c:formatCode="mm:ss.0">
                  <c:v>0.00625</c:v>
                </c:pt>
                <c:pt idx="9" c:formatCode="mm:ss.0">
                  <c:v>0.00694444444444444</c:v>
                </c:pt>
                <c:pt idx="10" c:formatCode="mm:ss.0">
                  <c:v>0.00763888888888889</c:v>
                </c:pt>
                <c:pt idx="11" c:formatCode="mm:ss.0">
                  <c:v>0.00833333333333333</c:v>
                </c:pt>
                <c:pt idx="12" c:formatCode="mm:ss.0">
                  <c:v>0.00902777777777778</c:v>
                </c:pt>
                <c:pt idx="13" c:formatCode="mm:ss.0">
                  <c:v>0.00972222222222222</c:v>
                </c:pt>
                <c:pt idx="14" c:formatCode="mm:ss.0">
                  <c:v>0.0104166666666667</c:v>
                </c:pt>
                <c:pt idx="15" c:formatCode="mm:ss.0">
                  <c:v>0.0111111111111111</c:v>
                </c:pt>
                <c:pt idx="16" c:formatCode="mm:ss.0">
                  <c:v>0.0118055555555556</c:v>
                </c:pt>
                <c:pt idx="17" c:formatCode="mm:ss.0">
                  <c:v>0.0125</c:v>
                </c:pt>
                <c:pt idx="18" c:formatCode="mm:ss.0">
                  <c:v>0.0131944444444444</c:v>
                </c:pt>
                <c:pt idx="19" c:formatCode="mm:ss.0">
                  <c:v>0.0138888888888889</c:v>
                </c:pt>
                <c:pt idx="20" c:formatCode="mm:ss.0">
                  <c:v>0.0145833333333333</c:v>
                </c:pt>
                <c:pt idx="21" c:formatCode="mm:ss.0">
                  <c:v>0.0152777777777778</c:v>
                </c:pt>
                <c:pt idx="22" c:formatCode="mm:ss.0">
                  <c:v>0.0159722222222222</c:v>
                </c:pt>
                <c:pt idx="23" c:formatCode="mm:ss.0">
                  <c:v>0.0166666666666667</c:v>
                </c:pt>
                <c:pt idx="24" c:formatCode="mm:ss.0">
                  <c:v>0.0173611111111111</c:v>
                </c:pt>
                <c:pt idx="25" c:formatCode="mm:ss.0">
                  <c:v>0.0180555555555556</c:v>
                </c:pt>
                <c:pt idx="26" c:formatCode="mm:ss.0">
                  <c:v>0.01875</c:v>
                </c:pt>
                <c:pt idx="27" c:formatCode="mm:ss.0">
                  <c:v>0.0194444444444444</c:v>
                </c:pt>
                <c:pt idx="28" c:formatCode="mm:ss.0">
                  <c:v>0.0201388888888889</c:v>
                </c:pt>
                <c:pt idx="29" c:formatCode="mm:ss.0">
                  <c:v>0.0208333333333333</c:v>
                </c:pt>
                <c:pt idx="30" c:formatCode="mm:ss.0">
                  <c:v>0.0215277777777778</c:v>
                </c:pt>
                <c:pt idx="31" c:formatCode="mm:ss.0">
                  <c:v>0.0222222222222222</c:v>
                </c:pt>
                <c:pt idx="32" c:formatCode="mm:ss.0">
                  <c:v>0.0229166666666667</c:v>
                </c:pt>
                <c:pt idx="33" c:formatCode="mm:ss.0">
                  <c:v>0.0236111111111111</c:v>
                </c:pt>
                <c:pt idx="34" c:formatCode="mm:ss.0">
                  <c:v>0.0243055555555556</c:v>
                </c:pt>
                <c:pt idx="35" c:formatCode="mm:ss.0">
                  <c:v>0.025</c:v>
                </c:pt>
                <c:pt idx="36" c:formatCode="mm:ss.0">
                  <c:v>0.0256944444444444</c:v>
                </c:pt>
                <c:pt idx="37" c:formatCode="mm:ss.0">
                  <c:v>0.0263888888888889</c:v>
                </c:pt>
                <c:pt idx="38" c:formatCode="mm:ss.0">
                  <c:v>0.0270833333333333</c:v>
                </c:pt>
                <c:pt idx="39" c:formatCode="mm:ss.0">
                  <c:v>0.0277777777777778</c:v>
                </c:pt>
                <c:pt idx="40" c:formatCode="mm:ss.0">
                  <c:v>0.0284722222222222</c:v>
                </c:pt>
                <c:pt idx="41" c:formatCode="mm:ss.0">
                  <c:v>0.0291666666666667</c:v>
                </c:pt>
                <c:pt idx="42" c:formatCode="mm:ss.0">
                  <c:v>0.0298611111111111</c:v>
                </c:pt>
                <c:pt idx="43" c:formatCode="mm:ss.0">
                  <c:v>0.0305555555555556</c:v>
                </c:pt>
                <c:pt idx="44" c:formatCode="mm:ss.0">
                  <c:v>0.03125</c:v>
                </c:pt>
                <c:pt idx="45" c:formatCode="mm:ss.0">
                  <c:v>0.0319444444444444</c:v>
                </c:pt>
                <c:pt idx="46" c:formatCode="mm:ss.0">
                  <c:v>0.0326388888888889</c:v>
                </c:pt>
                <c:pt idx="47" c:formatCode="mm:ss.0">
                  <c:v>0.0333333333333333</c:v>
                </c:pt>
                <c:pt idx="48" c:formatCode="mm:ss.0">
                  <c:v>0.0340277777777778</c:v>
                </c:pt>
                <c:pt idx="49" c:formatCode="mm:ss.0">
                  <c:v>0.0347222222222222</c:v>
                </c:pt>
                <c:pt idx="50" c:formatCode="mm:ss.0">
                  <c:v>0.0354166666666667</c:v>
                </c:pt>
                <c:pt idx="51" c:formatCode="mm:ss.0">
                  <c:v>0.0361111111111111</c:v>
                </c:pt>
                <c:pt idx="52" c:formatCode="mm:ss.0">
                  <c:v>0.0368055555555556</c:v>
                </c:pt>
                <c:pt idx="53" c:formatCode="mm:ss.0">
                  <c:v>0.0375</c:v>
                </c:pt>
                <c:pt idx="54" c:formatCode="mm:ss.0">
                  <c:v>0.0381944444444444</c:v>
                </c:pt>
                <c:pt idx="55" c:formatCode="mm:ss.0">
                  <c:v>0.0388888888888889</c:v>
                </c:pt>
                <c:pt idx="56" c:formatCode="mm:ss.0">
                  <c:v>0.0395833333333333</c:v>
                </c:pt>
                <c:pt idx="57" c:formatCode="mm:ss.0">
                  <c:v>0.0402777777777778</c:v>
                </c:pt>
                <c:pt idx="58" c:formatCode="mm:ss.0">
                  <c:v>0.0409722222222222</c:v>
                </c:pt>
                <c:pt idx="59" c:formatCode="mm:ss.0">
                  <c:v>0</c:v>
                </c:pt>
                <c:pt idx="60" c:formatCode="mm:ss.0">
                  <c:v>0.000694444444444444</c:v>
                </c:pt>
                <c:pt idx="61" c:formatCode="mm:ss.0">
                  <c:v>0.00138888888888889</c:v>
                </c:pt>
                <c:pt idx="62" c:formatCode="mm:ss.0">
                  <c:v>0.00208333333333333</c:v>
                </c:pt>
                <c:pt idx="63" c:formatCode="mm:ss.0">
                  <c:v>0.00277777777777778</c:v>
                </c:pt>
                <c:pt idx="64" c:formatCode="mm:ss.0">
                  <c:v>0.00347222222222222</c:v>
                </c:pt>
                <c:pt idx="65" c:formatCode="mm:ss.0">
                  <c:v>0.00416666666666667</c:v>
                </c:pt>
                <c:pt idx="66" c:formatCode="mm:ss.0">
                  <c:v>0.00486111111111111</c:v>
                </c:pt>
                <c:pt idx="67" c:formatCode="mm:ss.0">
                  <c:v>0.00555555555555556</c:v>
                </c:pt>
                <c:pt idx="68" c:formatCode="mm:ss.0">
                  <c:v>0.00625</c:v>
                </c:pt>
                <c:pt idx="69" c:formatCode="mm:ss.0">
                  <c:v>0.00694444444444444</c:v>
                </c:pt>
                <c:pt idx="70" c:formatCode="mm:ss.0">
                  <c:v>0.00763888888888889</c:v>
                </c:pt>
                <c:pt idx="71" c:formatCode="mm:ss.0">
                  <c:v>0.00833333333333333</c:v>
                </c:pt>
                <c:pt idx="72" c:formatCode="mm:ss.0">
                  <c:v>0.00902777777777778</c:v>
                </c:pt>
                <c:pt idx="73" c:formatCode="mm:ss.0">
                  <c:v>0.00972222222222222</c:v>
                </c:pt>
                <c:pt idx="74" c:formatCode="mm:ss.0">
                  <c:v>0.0104166666666667</c:v>
                </c:pt>
                <c:pt idx="75" c:formatCode="mm:ss.0">
                  <c:v>0.0111111111111111</c:v>
                </c:pt>
                <c:pt idx="76" c:formatCode="mm:ss.0">
                  <c:v>0.0118055555555556</c:v>
                </c:pt>
                <c:pt idx="77" c:formatCode="mm:ss.0">
                  <c:v>0.0125</c:v>
                </c:pt>
                <c:pt idx="78" c:formatCode="mm:ss.0">
                  <c:v>0.0131944444444444</c:v>
                </c:pt>
                <c:pt idx="79" c:formatCode="mm:ss.0">
                  <c:v>0.0138888888888889</c:v>
                </c:pt>
                <c:pt idx="80" c:formatCode="mm:ss.0">
                  <c:v>0.0145833333333333</c:v>
                </c:pt>
                <c:pt idx="81" c:formatCode="mm:ss.0">
                  <c:v>0.0152777777777778</c:v>
                </c:pt>
                <c:pt idx="82" c:formatCode="mm:ss.0">
                  <c:v>0.0159722222222222</c:v>
                </c:pt>
                <c:pt idx="83" c:formatCode="mm:ss.0">
                  <c:v>0.0166666666666667</c:v>
                </c:pt>
                <c:pt idx="84" c:formatCode="mm:ss.0">
                  <c:v>0.0173611111111111</c:v>
                </c:pt>
                <c:pt idx="85" c:formatCode="mm:ss.0">
                  <c:v>0.0180555555555556</c:v>
                </c:pt>
                <c:pt idx="86" c:formatCode="mm:ss.0">
                  <c:v>0.01875</c:v>
                </c:pt>
                <c:pt idx="87" c:formatCode="mm:ss.0">
                  <c:v>0.0194444444444444</c:v>
                </c:pt>
                <c:pt idx="88" c:formatCode="mm:ss.0">
                  <c:v>0.0201388888888889</c:v>
                </c:pt>
                <c:pt idx="89" c:formatCode="mm:ss.0">
                  <c:v>0.0208333333333333</c:v>
                </c:pt>
                <c:pt idx="90" c:formatCode="mm:ss.0">
                  <c:v>0.0215277777777778</c:v>
                </c:pt>
                <c:pt idx="91" c:formatCode="mm:ss.0">
                  <c:v>0.0222222222222222</c:v>
                </c:pt>
                <c:pt idx="92" c:formatCode="mm:ss.0">
                  <c:v>0.0229166666666667</c:v>
                </c:pt>
                <c:pt idx="93" c:formatCode="mm:ss.0">
                  <c:v>0.0236111111111111</c:v>
                </c:pt>
                <c:pt idx="94" c:formatCode="mm:ss.0">
                  <c:v>0.0243055555555556</c:v>
                </c:pt>
                <c:pt idx="95" c:formatCode="mm:ss.0">
                  <c:v>0.025</c:v>
                </c:pt>
                <c:pt idx="96" c:formatCode="mm:ss.0">
                  <c:v>0.0256944444444444</c:v>
                </c:pt>
                <c:pt idx="97" c:formatCode="mm:ss.0">
                  <c:v>0.0263888888888889</c:v>
                </c:pt>
                <c:pt idx="98" c:formatCode="mm:ss.0">
                  <c:v>0.0270833333333333</c:v>
                </c:pt>
                <c:pt idx="99" c:formatCode="mm:ss.0">
                  <c:v>0.0277777777777778</c:v>
                </c:pt>
                <c:pt idx="100" c:formatCode="mm:ss.0">
                  <c:v>0.0284722222222222</c:v>
                </c:pt>
                <c:pt idx="101" c:formatCode="mm:ss.0">
                  <c:v>0.0291666666666667</c:v>
                </c:pt>
                <c:pt idx="102" c:formatCode="mm:ss.0">
                  <c:v>0.0298611111111111</c:v>
                </c:pt>
                <c:pt idx="103" c:formatCode="mm:ss.0">
                  <c:v>0.0305555555555556</c:v>
                </c:pt>
                <c:pt idx="104" c:formatCode="mm:ss.0">
                  <c:v>0.03125</c:v>
                </c:pt>
                <c:pt idx="105" c:formatCode="mm:ss.0">
                  <c:v>0.0319444444444444</c:v>
                </c:pt>
                <c:pt idx="106" c:formatCode="mm:ss.0">
                  <c:v>0.0326388888888889</c:v>
                </c:pt>
                <c:pt idx="107" c:formatCode="mm:ss.0">
                  <c:v>0.0333333333333333</c:v>
                </c:pt>
                <c:pt idx="108" c:formatCode="mm:ss.0">
                  <c:v>0.0340277777777778</c:v>
                </c:pt>
                <c:pt idx="109" c:formatCode="mm:ss.0">
                  <c:v>0.0347222222222222</c:v>
                </c:pt>
                <c:pt idx="110" c:formatCode="mm:ss.0">
                  <c:v>0.0354166666666667</c:v>
                </c:pt>
                <c:pt idx="111" c:formatCode="mm:ss.0">
                  <c:v>0.0361111111111111</c:v>
                </c:pt>
                <c:pt idx="112" c:formatCode="mm:ss.0">
                  <c:v>0.0368055555555556</c:v>
                </c:pt>
                <c:pt idx="113" c:formatCode="mm:ss.0">
                  <c:v>0.0375</c:v>
                </c:pt>
                <c:pt idx="114" c:formatCode="mm:ss.0">
                  <c:v>0.0381944444444444</c:v>
                </c:pt>
                <c:pt idx="115" c:formatCode="mm:ss.0">
                  <c:v>0.0388888888888889</c:v>
                </c:pt>
                <c:pt idx="116" c:formatCode="mm:ss.0">
                  <c:v>0.0395833333333333</c:v>
                </c:pt>
                <c:pt idx="117" c:formatCode="mm:ss.0">
                  <c:v>0.0402777777777778</c:v>
                </c:pt>
                <c:pt idx="118" c:formatCode="mm:ss.0">
                  <c:v>0.0409722222222222</c:v>
                </c:pt>
              </c:numCache>
            </c:numRef>
          </c:cat>
          <c:val>
            <c:numRef>
              <c:f>AY227V_var.csv!$M$2:$M$120</c:f>
              <c:numCache>
                <c:formatCode>General</c:formatCode>
                <c:ptCount val="119"/>
                <c:pt idx="0">
                  <c:v>6909765378808590</c:v>
                </c:pt>
                <c:pt idx="1">
                  <c:v>5302056872173620</c:v>
                </c:pt>
                <c:pt idx="2">
                  <c:v>5616026226549650</c:v>
                </c:pt>
                <c:pt idx="3">
                  <c:v>8472332378356460</c:v>
                </c:pt>
                <c:pt idx="4">
                  <c:v>8629073141787300</c:v>
                </c:pt>
                <c:pt idx="5">
                  <c:v>6267677427119100</c:v>
                </c:pt>
                <c:pt idx="6">
                  <c:v>6543088995328600</c:v>
                </c:pt>
                <c:pt idx="7">
                  <c:v>4957791903108830</c:v>
                </c:pt>
                <c:pt idx="8">
                  <c:v>5698808052010710</c:v>
                </c:pt>
                <c:pt idx="9">
                  <c:v>8582377767252980</c:v>
                </c:pt>
                <c:pt idx="10">
                  <c:v>6449702504682540</c:v>
                </c:pt>
                <c:pt idx="11">
                  <c:v>5152375007728720</c:v>
                </c:pt>
                <c:pt idx="12">
                  <c:v>7911226246854050</c:v>
                </c:pt>
                <c:pt idx="13">
                  <c:v>6777728978040780</c:v>
                </c:pt>
                <c:pt idx="14">
                  <c:v>7373615325607190</c:v>
                </c:pt>
                <c:pt idx="15">
                  <c:v>7501388883341670</c:v>
                </c:pt>
                <c:pt idx="16">
                  <c:v>8463559269246960</c:v>
                </c:pt>
                <c:pt idx="17">
                  <c:v>5747746906010470</c:v>
                </c:pt>
                <c:pt idx="18">
                  <c:v>9068644371986950</c:v>
                </c:pt>
                <c:pt idx="19">
                  <c:v>8961232478630360</c:v>
                </c:pt>
                <c:pt idx="20">
                  <c:v>3307850253259030</c:v>
                </c:pt>
                <c:pt idx="21">
                  <c:v>9631277409484710</c:v>
                </c:pt>
                <c:pt idx="22">
                  <c:v>7172905237568680</c:v>
                </c:pt>
                <c:pt idx="23">
                  <c:v>7305761287942890</c:v>
                </c:pt>
                <c:pt idx="24">
                  <c:v>8537737641726190</c:v>
                </c:pt>
                <c:pt idx="25">
                  <c:v>7502923331426140</c:v>
                </c:pt>
                <c:pt idx="26">
                  <c:v>9298848850064340</c:v>
                </c:pt>
                <c:pt idx="27">
                  <c:v>8682457882468090</c:v>
                </c:pt>
                <c:pt idx="28">
                  <c:v>8751160591935210</c:v>
                </c:pt>
                <c:pt idx="29">
                  <c:v>6123625874398120</c:v>
                </c:pt>
                <c:pt idx="30">
                  <c:v>7474750864956740</c:v>
                </c:pt>
                <c:pt idx="31">
                  <c:v>2517813254927050</c:v>
                </c:pt>
                <c:pt idx="32">
                  <c:v>2481521355469800</c:v>
                </c:pt>
                <c:pt idx="33">
                  <c:v>5469092034897470</c:v>
                </c:pt>
                <c:pt idx="34">
                  <c:v>2069592423890250</c:v>
                </c:pt>
                <c:pt idx="35">
                  <c:v>1710226768764590</c:v>
                </c:pt>
                <c:pt idx="36">
                  <c:v>2025383153391830</c:v>
                </c:pt>
                <c:pt idx="37">
                  <c:v>2139031186976630</c:v>
                </c:pt>
                <c:pt idx="38">
                  <c:v>2001026554769290</c:v>
                </c:pt>
                <c:pt idx="39">
                  <c:v>1759867075866350</c:v>
                </c:pt>
                <c:pt idx="40">
                  <c:v>2480798894901930</c:v>
                </c:pt>
                <c:pt idx="41">
                  <c:v>4719930666083240</c:v>
                </c:pt>
                <c:pt idx="42">
                  <c:v>2912488679330450</c:v>
                </c:pt>
                <c:pt idx="43">
                  <c:v>6694908432455710</c:v>
                </c:pt>
                <c:pt idx="44">
                  <c:v>6046825858226710</c:v>
                </c:pt>
                <c:pt idx="45">
                  <c:v>8014707446175140</c:v>
                </c:pt>
                <c:pt idx="46">
                  <c:v>7308400156946830</c:v>
                </c:pt>
                <c:pt idx="47">
                  <c:v>8568600504633200</c:v>
                </c:pt>
                <c:pt idx="48">
                  <c:v>9179722951965710</c:v>
                </c:pt>
                <c:pt idx="49">
                  <c:v>1.02288727125868e+16</c:v>
                </c:pt>
                <c:pt idx="50">
                  <c:v>6898513140425750</c:v>
                </c:pt>
                <c:pt idx="51">
                  <c:v>5987136426335510</c:v>
                </c:pt>
                <c:pt idx="52">
                  <c:v>9539709204052420</c:v>
                </c:pt>
                <c:pt idx="53">
                  <c:v>9645124070996770</c:v>
                </c:pt>
                <c:pt idx="54">
                  <c:v>9096226146325650</c:v>
                </c:pt>
                <c:pt idx="55">
                  <c:v>6005972206711970</c:v>
                </c:pt>
                <c:pt idx="56">
                  <c:v>9602243504404600</c:v>
                </c:pt>
                <c:pt idx="57">
                  <c:v>7062465012799250</c:v>
                </c:pt>
                <c:pt idx="58">
                  <c:v>8392515021401760</c:v>
                </c:pt>
                <c:pt idx="59">
                  <c:v>7941431499778330</c:v>
                </c:pt>
                <c:pt idx="60">
                  <c:v>1.10890313209677e+16</c:v>
                </c:pt>
                <c:pt idx="61">
                  <c:v>8724374038879330</c:v>
                </c:pt>
                <c:pt idx="62">
                  <c:v>8494250240140610</c:v>
                </c:pt>
                <c:pt idx="63">
                  <c:v>9151016524291690</c:v>
                </c:pt>
                <c:pt idx="64">
                  <c:v>9597536357061140</c:v>
                </c:pt>
                <c:pt idx="65">
                  <c:v>8235700654100910</c:v>
                </c:pt>
                <c:pt idx="66">
                  <c:v>6466458675054760</c:v>
                </c:pt>
                <c:pt idx="67">
                  <c:v>7687741954899400</c:v>
                </c:pt>
                <c:pt idx="68">
                  <c:v>5813514180575100</c:v>
                </c:pt>
                <c:pt idx="69">
                  <c:v>6146664787908880</c:v>
                </c:pt>
                <c:pt idx="70">
                  <c:v>5788258569070510</c:v>
                </c:pt>
                <c:pt idx="71">
                  <c:v>6687657544892400</c:v>
                </c:pt>
                <c:pt idx="72">
                  <c:v>9843238259679650</c:v>
                </c:pt>
                <c:pt idx="73">
                  <c:v>6257142929812920</c:v>
                </c:pt>
                <c:pt idx="74">
                  <c:v>5777525702089200</c:v>
                </c:pt>
                <c:pt idx="75">
                  <c:v>7279501310429860</c:v>
                </c:pt>
                <c:pt idx="76">
                  <c:v>8486681478306890</c:v>
                </c:pt>
                <c:pt idx="77">
                  <c:v>1.00541944770699e+16</c:v>
                </c:pt>
                <c:pt idx="78">
                  <c:v>1.1182865264716e+16</c:v>
                </c:pt>
                <c:pt idx="79">
                  <c:v>8822427286189230</c:v>
                </c:pt>
                <c:pt idx="80">
                  <c:v>8127754951051890</c:v>
                </c:pt>
                <c:pt idx="81">
                  <c:v>8343087388595790</c:v>
                </c:pt>
                <c:pt idx="82">
                  <c:v>8561172501432300</c:v>
                </c:pt>
                <c:pt idx="83">
                  <c:v>9157833912585310</c:v>
                </c:pt>
                <c:pt idx="84">
                  <c:v>1.21553230766835e+16</c:v>
                </c:pt>
                <c:pt idx="85">
                  <c:v>8748922606303080</c:v>
                </c:pt>
                <c:pt idx="86">
                  <c:v>5600686653353180</c:v>
                </c:pt>
                <c:pt idx="87">
                  <c:v>2195018600930630</c:v>
                </c:pt>
                <c:pt idx="88">
                  <c:v>1946371233425490</c:v>
                </c:pt>
                <c:pt idx="89">
                  <c:v>1443858499079170</c:v>
                </c:pt>
                <c:pt idx="90">
                  <c:v>1936858264267740</c:v>
                </c:pt>
                <c:pt idx="91">
                  <c:v>1467134265544660</c:v>
                </c:pt>
                <c:pt idx="92">
                  <c:v>2495862941219390</c:v>
                </c:pt>
                <c:pt idx="93">
                  <c:v>1808229469042310</c:v>
                </c:pt>
                <c:pt idx="94">
                  <c:v>1587165139356670</c:v>
                </c:pt>
                <c:pt idx="95">
                  <c:v>1781518102277670</c:v>
                </c:pt>
                <c:pt idx="96">
                  <c:v>1370557665319170</c:v>
                </c:pt>
                <c:pt idx="97">
                  <c:v>1647557946488500</c:v>
                </c:pt>
                <c:pt idx="98">
                  <c:v>2311200181784750</c:v>
                </c:pt>
                <c:pt idx="99">
                  <c:v>1348443174768620</c:v>
                </c:pt>
                <c:pt idx="100">
                  <c:v>2143332665607760</c:v>
                </c:pt>
                <c:pt idx="101">
                  <c:v>3068292845704750</c:v>
                </c:pt>
                <c:pt idx="102">
                  <c:v>3151144799573750</c:v>
                </c:pt>
                <c:pt idx="103">
                  <c:v>3239575915346720</c:v>
                </c:pt>
                <c:pt idx="104">
                  <c:v>6601045107177520</c:v>
                </c:pt>
                <c:pt idx="105">
                  <c:v>8852870641368660</c:v>
                </c:pt>
                <c:pt idx="106">
                  <c:v>1.05494592631964e+16</c:v>
                </c:pt>
                <c:pt idx="107">
                  <c:v>7841279718683130</c:v>
                </c:pt>
                <c:pt idx="108">
                  <c:v>9632314675447790</c:v>
                </c:pt>
                <c:pt idx="109">
                  <c:v>6803981596680300</c:v>
                </c:pt>
                <c:pt idx="110">
                  <c:v>8597217306867360</c:v>
                </c:pt>
                <c:pt idx="111">
                  <c:v>1.05706978027423e+16</c:v>
                </c:pt>
                <c:pt idx="112">
                  <c:v>1.00721296976846e+16</c:v>
                </c:pt>
                <c:pt idx="113">
                  <c:v>8200321657906900</c:v>
                </c:pt>
                <c:pt idx="114">
                  <c:v>6319502607655980</c:v>
                </c:pt>
                <c:pt idx="115">
                  <c:v>7235193270506880</c:v>
                </c:pt>
                <c:pt idx="116">
                  <c:v>7579540645160130</c:v>
                </c:pt>
                <c:pt idx="117">
                  <c:v>8472846539335250</c:v>
                </c:pt>
                <c:pt idx="118">
                  <c:v>9640091368697660</c:v>
                </c:pt>
              </c:numCache>
            </c:numRef>
          </c:val>
          <c:smooth val="0"/>
        </c:ser>
        <c:ser>
          <c:idx val="13"/>
          <c:order val="13"/>
          <c:tx>
            <c:strRef>
              <c:f>AY227V_var.csv!$O$1</c:f>
              <c:strCache>
                <c:ptCount val="1"/>
                <c:pt idx="0">
                  <c:v>AY306O_write</c:v>
                </c:pt>
              </c:strCache>
            </c:strRef>
          </c:tx>
          <c:spPr>
            <a:ln w="38100" cap="rnd">
              <a:solidFill>
                <a:schemeClr val="accent2">
                  <a:lumMod val="80000"/>
                  <a:lumOff val="20000"/>
                </a:schemeClr>
              </a:solidFill>
              <a:round/>
            </a:ln>
            <a:effectLst/>
          </c:spPr>
          <c:marker>
            <c:symbol val="none"/>
          </c:marker>
          <c:dLbls>
            <c:delete val="1"/>
          </c:dLbls>
          <c:cat>
            <c:numRef>
              <c:f>AY227V_var.csv!$A$2:$A$120</c:f>
              <c:numCache>
                <c:formatCode>mm:ss.0</c:formatCode>
                <c:ptCount val="119"/>
                <c:pt idx="0" c:formatCode="mm:ss.0">
                  <c:v>0.000694444444444444</c:v>
                </c:pt>
                <c:pt idx="1" c:formatCode="mm:ss.0">
                  <c:v>0.00138888888888889</c:v>
                </c:pt>
                <c:pt idx="2" c:formatCode="mm:ss.0">
                  <c:v>0.00208333333333333</c:v>
                </c:pt>
                <c:pt idx="3" c:formatCode="mm:ss.0">
                  <c:v>0.00277777777777778</c:v>
                </c:pt>
                <c:pt idx="4" c:formatCode="mm:ss.0">
                  <c:v>0.00347222222222222</c:v>
                </c:pt>
                <c:pt idx="5" c:formatCode="mm:ss.0">
                  <c:v>0.00416666666666667</c:v>
                </c:pt>
                <c:pt idx="6" c:formatCode="mm:ss.0">
                  <c:v>0.00486111111111111</c:v>
                </c:pt>
                <c:pt idx="7" c:formatCode="mm:ss.0">
                  <c:v>0.00555555555555556</c:v>
                </c:pt>
                <c:pt idx="8" c:formatCode="mm:ss.0">
                  <c:v>0.00625</c:v>
                </c:pt>
                <c:pt idx="9" c:formatCode="mm:ss.0">
                  <c:v>0.00694444444444444</c:v>
                </c:pt>
                <c:pt idx="10" c:formatCode="mm:ss.0">
                  <c:v>0.00763888888888889</c:v>
                </c:pt>
                <c:pt idx="11" c:formatCode="mm:ss.0">
                  <c:v>0.00833333333333333</c:v>
                </c:pt>
                <c:pt idx="12" c:formatCode="mm:ss.0">
                  <c:v>0.00902777777777778</c:v>
                </c:pt>
                <c:pt idx="13" c:formatCode="mm:ss.0">
                  <c:v>0.00972222222222222</c:v>
                </c:pt>
                <c:pt idx="14" c:formatCode="mm:ss.0">
                  <c:v>0.0104166666666667</c:v>
                </c:pt>
                <c:pt idx="15" c:formatCode="mm:ss.0">
                  <c:v>0.0111111111111111</c:v>
                </c:pt>
                <c:pt idx="16" c:formatCode="mm:ss.0">
                  <c:v>0.0118055555555556</c:v>
                </c:pt>
                <c:pt idx="17" c:formatCode="mm:ss.0">
                  <c:v>0.0125</c:v>
                </c:pt>
                <c:pt idx="18" c:formatCode="mm:ss.0">
                  <c:v>0.0131944444444444</c:v>
                </c:pt>
                <c:pt idx="19" c:formatCode="mm:ss.0">
                  <c:v>0.0138888888888889</c:v>
                </c:pt>
                <c:pt idx="20" c:formatCode="mm:ss.0">
                  <c:v>0.0145833333333333</c:v>
                </c:pt>
                <c:pt idx="21" c:formatCode="mm:ss.0">
                  <c:v>0.0152777777777778</c:v>
                </c:pt>
                <c:pt idx="22" c:formatCode="mm:ss.0">
                  <c:v>0.0159722222222222</c:v>
                </c:pt>
                <c:pt idx="23" c:formatCode="mm:ss.0">
                  <c:v>0.0166666666666667</c:v>
                </c:pt>
                <c:pt idx="24" c:formatCode="mm:ss.0">
                  <c:v>0.0173611111111111</c:v>
                </c:pt>
                <c:pt idx="25" c:formatCode="mm:ss.0">
                  <c:v>0.0180555555555556</c:v>
                </c:pt>
                <c:pt idx="26" c:formatCode="mm:ss.0">
                  <c:v>0.01875</c:v>
                </c:pt>
                <c:pt idx="27" c:formatCode="mm:ss.0">
                  <c:v>0.0194444444444444</c:v>
                </c:pt>
                <c:pt idx="28" c:formatCode="mm:ss.0">
                  <c:v>0.0201388888888889</c:v>
                </c:pt>
                <c:pt idx="29" c:formatCode="mm:ss.0">
                  <c:v>0.0208333333333333</c:v>
                </c:pt>
                <c:pt idx="30" c:formatCode="mm:ss.0">
                  <c:v>0.0215277777777778</c:v>
                </c:pt>
                <c:pt idx="31" c:formatCode="mm:ss.0">
                  <c:v>0.0222222222222222</c:v>
                </c:pt>
                <c:pt idx="32" c:formatCode="mm:ss.0">
                  <c:v>0.0229166666666667</c:v>
                </c:pt>
                <c:pt idx="33" c:formatCode="mm:ss.0">
                  <c:v>0.0236111111111111</c:v>
                </c:pt>
                <c:pt idx="34" c:formatCode="mm:ss.0">
                  <c:v>0.0243055555555556</c:v>
                </c:pt>
                <c:pt idx="35" c:formatCode="mm:ss.0">
                  <c:v>0.025</c:v>
                </c:pt>
                <c:pt idx="36" c:formatCode="mm:ss.0">
                  <c:v>0.0256944444444444</c:v>
                </c:pt>
                <c:pt idx="37" c:formatCode="mm:ss.0">
                  <c:v>0.0263888888888889</c:v>
                </c:pt>
                <c:pt idx="38" c:formatCode="mm:ss.0">
                  <c:v>0.0270833333333333</c:v>
                </c:pt>
                <c:pt idx="39" c:formatCode="mm:ss.0">
                  <c:v>0.0277777777777778</c:v>
                </c:pt>
                <c:pt idx="40" c:formatCode="mm:ss.0">
                  <c:v>0.0284722222222222</c:v>
                </c:pt>
                <c:pt idx="41" c:formatCode="mm:ss.0">
                  <c:v>0.0291666666666667</c:v>
                </c:pt>
                <c:pt idx="42" c:formatCode="mm:ss.0">
                  <c:v>0.0298611111111111</c:v>
                </c:pt>
                <c:pt idx="43" c:formatCode="mm:ss.0">
                  <c:v>0.0305555555555556</c:v>
                </c:pt>
                <c:pt idx="44" c:formatCode="mm:ss.0">
                  <c:v>0.03125</c:v>
                </c:pt>
                <c:pt idx="45" c:formatCode="mm:ss.0">
                  <c:v>0.0319444444444444</c:v>
                </c:pt>
                <c:pt idx="46" c:formatCode="mm:ss.0">
                  <c:v>0.0326388888888889</c:v>
                </c:pt>
                <c:pt idx="47" c:formatCode="mm:ss.0">
                  <c:v>0.0333333333333333</c:v>
                </c:pt>
                <c:pt idx="48" c:formatCode="mm:ss.0">
                  <c:v>0.0340277777777778</c:v>
                </c:pt>
                <c:pt idx="49" c:formatCode="mm:ss.0">
                  <c:v>0.0347222222222222</c:v>
                </c:pt>
                <c:pt idx="50" c:formatCode="mm:ss.0">
                  <c:v>0.0354166666666667</c:v>
                </c:pt>
                <c:pt idx="51" c:formatCode="mm:ss.0">
                  <c:v>0.0361111111111111</c:v>
                </c:pt>
                <c:pt idx="52" c:formatCode="mm:ss.0">
                  <c:v>0.0368055555555556</c:v>
                </c:pt>
                <c:pt idx="53" c:formatCode="mm:ss.0">
                  <c:v>0.0375</c:v>
                </c:pt>
                <c:pt idx="54" c:formatCode="mm:ss.0">
                  <c:v>0.0381944444444444</c:v>
                </c:pt>
                <c:pt idx="55" c:formatCode="mm:ss.0">
                  <c:v>0.0388888888888889</c:v>
                </c:pt>
                <c:pt idx="56" c:formatCode="mm:ss.0">
                  <c:v>0.0395833333333333</c:v>
                </c:pt>
                <c:pt idx="57" c:formatCode="mm:ss.0">
                  <c:v>0.0402777777777778</c:v>
                </c:pt>
                <c:pt idx="58" c:formatCode="mm:ss.0">
                  <c:v>0.0409722222222222</c:v>
                </c:pt>
                <c:pt idx="59" c:formatCode="mm:ss.0">
                  <c:v>0</c:v>
                </c:pt>
                <c:pt idx="60" c:formatCode="mm:ss.0">
                  <c:v>0.000694444444444444</c:v>
                </c:pt>
                <c:pt idx="61" c:formatCode="mm:ss.0">
                  <c:v>0.00138888888888889</c:v>
                </c:pt>
                <c:pt idx="62" c:formatCode="mm:ss.0">
                  <c:v>0.00208333333333333</c:v>
                </c:pt>
                <c:pt idx="63" c:formatCode="mm:ss.0">
                  <c:v>0.00277777777777778</c:v>
                </c:pt>
                <c:pt idx="64" c:formatCode="mm:ss.0">
                  <c:v>0.00347222222222222</c:v>
                </c:pt>
                <c:pt idx="65" c:formatCode="mm:ss.0">
                  <c:v>0.00416666666666667</c:v>
                </c:pt>
                <c:pt idx="66" c:formatCode="mm:ss.0">
                  <c:v>0.00486111111111111</c:v>
                </c:pt>
                <c:pt idx="67" c:formatCode="mm:ss.0">
                  <c:v>0.00555555555555556</c:v>
                </c:pt>
                <c:pt idx="68" c:formatCode="mm:ss.0">
                  <c:v>0.00625</c:v>
                </c:pt>
                <c:pt idx="69" c:formatCode="mm:ss.0">
                  <c:v>0.00694444444444444</c:v>
                </c:pt>
                <c:pt idx="70" c:formatCode="mm:ss.0">
                  <c:v>0.00763888888888889</c:v>
                </c:pt>
                <c:pt idx="71" c:formatCode="mm:ss.0">
                  <c:v>0.00833333333333333</c:v>
                </c:pt>
                <c:pt idx="72" c:formatCode="mm:ss.0">
                  <c:v>0.00902777777777778</c:v>
                </c:pt>
                <c:pt idx="73" c:formatCode="mm:ss.0">
                  <c:v>0.00972222222222222</c:v>
                </c:pt>
                <c:pt idx="74" c:formatCode="mm:ss.0">
                  <c:v>0.0104166666666667</c:v>
                </c:pt>
                <c:pt idx="75" c:formatCode="mm:ss.0">
                  <c:v>0.0111111111111111</c:v>
                </c:pt>
                <c:pt idx="76" c:formatCode="mm:ss.0">
                  <c:v>0.0118055555555556</c:v>
                </c:pt>
                <c:pt idx="77" c:formatCode="mm:ss.0">
                  <c:v>0.0125</c:v>
                </c:pt>
                <c:pt idx="78" c:formatCode="mm:ss.0">
                  <c:v>0.0131944444444444</c:v>
                </c:pt>
                <c:pt idx="79" c:formatCode="mm:ss.0">
                  <c:v>0.0138888888888889</c:v>
                </c:pt>
                <c:pt idx="80" c:formatCode="mm:ss.0">
                  <c:v>0.0145833333333333</c:v>
                </c:pt>
                <c:pt idx="81" c:formatCode="mm:ss.0">
                  <c:v>0.0152777777777778</c:v>
                </c:pt>
                <c:pt idx="82" c:formatCode="mm:ss.0">
                  <c:v>0.0159722222222222</c:v>
                </c:pt>
                <c:pt idx="83" c:formatCode="mm:ss.0">
                  <c:v>0.0166666666666667</c:v>
                </c:pt>
                <c:pt idx="84" c:formatCode="mm:ss.0">
                  <c:v>0.0173611111111111</c:v>
                </c:pt>
                <c:pt idx="85" c:formatCode="mm:ss.0">
                  <c:v>0.0180555555555556</c:v>
                </c:pt>
                <c:pt idx="86" c:formatCode="mm:ss.0">
                  <c:v>0.01875</c:v>
                </c:pt>
                <c:pt idx="87" c:formatCode="mm:ss.0">
                  <c:v>0.0194444444444444</c:v>
                </c:pt>
                <c:pt idx="88" c:formatCode="mm:ss.0">
                  <c:v>0.0201388888888889</c:v>
                </c:pt>
                <c:pt idx="89" c:formatCode="mm:ss.0">
                  <c:v>0.0208333333333333</c:v>
                </c:pt>
                <c:pt idx="90" c:formatCode="mm:ss.0">
                  <c:v>0.0215277777777778</c:v>
                </c:pt>
                <c:pt idx="91" c:formatCode="mm:ss.0">
                  <c:v>0.0222222222222222</c:v>
                </c:pt>
                <c:pt idx="92" c:formatCode="mm:ss.0">
                  <c:v>0.0229166666666667</c:v>
                </c:pt>
                <c:pt idx="93" c:formatCode="mm:ss.0">
                  <c:v>0.0236111111111111</c:v>
                </c:pt>
                <c:pt idx="94" c:formatCode="mm:ss.0">
                  <c:v>0.0243055555555556</c:v>
                </c:pt>
                <c:pt idx="95" c:formatCode="mm:ss.0">
                  <c:v>0.025</c:v>
                </c:pt>
                <c:pt idx="96" c:formatCode="mm:ss.0">
                  <c:v>0.0256944444444444</c:v>
                </c:pt>
                <c:pt idx="97" c:formatCode="mm:ss.0">
                  <c:v>0.0263888888888889</c:v>
                </c:pt>
                <c:pt idx="98" c:formatCode="mm:ss.0">
                  <c:v>0.0270833333333333</c:v>
                </c:pt>
                <c:pt idx="99" c:formatCode="mm:ss.0">
                  <c:v>0.0277777777777778</c:v>
                </c:pt>
                <c:pt idx="100" c:formatCode="mm:ss.0">
                  <c:v>0.0284722222222222</c:v>
                </c:pt>
                <c:pt idx="101" c:formatCode="mm:ss.0">
                  <c:v>0.0291666666666667</c:v>
                </c:pt>
                <c:pt idx="102" c:formatCode="mm:ss.0">
                  <c:v>0.0298611111111111</c:v>
                </c:pt>
                <c:pt idx="103" c:formatCode="mm:ss.0">
                  <c:v>0.0305555555555556</c:v>
                </c:pt>
                <c:pt idx="104" c:formatCode="mm:ss.0">
                  <c:v>0.03125</c:v>
                </c:pt>
                <c:pt idx="105" c:formatCode="mm:ss.0">
                  <c:v>0.0319444444444444</c:v>
                </c:pt>
                <c:pt idx="106" c:formatCode="mm:ss.0">
                  <c:v>0.0326388888888889</c:v>
                </c:pt>
                <c:pt idx="107" c:formatCode="mm:ss.0">
                  <c:v>0.0333333333333333</c:v>
                </c:pt>
                <c:pt idx="108" c:formatCode="mm:ss.0">
                  <c:v>0.0340277777777778</c:v>
                </c:pt>
                <c:pt idx="109" c:formatCode="mm:ss.0">
                  <c:v>0.0347222222222222</c:v>
                </c:pt>
                <c:pt idx="110" c:formatCode="mm:ss.0">
                  <c:v>0.0354166666666667</c:v>
                </c:pt>
                <c:pt idx="111" c:formatCode="mm:ss.0">
                  <c:v>0.0361111111111111</c:v>
                </c:pt>
                <c:pt idx="112" c:formatCode="mm:ss.0">
                  <c:v>0.0368055555555556</c:v>
                </c:pt>
                <c:pt idx="113" c:formatCode="mm:ss.0">
                  <c:v>0.0375</c:v>
                </c:pt>
                <c:pt idx="114" c:formatCode="mm:ss.0">
                  <c:v>0.0381944444444444</c:v>
                </c:pt>
                <c:pt idx="115" c:formatCode="mm:ss.0">
                  <c:v>0.0388888888888889</c:v>
                </c:pt>
                <c:pt idx="116" c:formatCode="mm:ss.0">
                  <c:v>0.0395833333333333</c:v>
                </c:pt>
                <c:pt idx="117" c:formatCode="mm:ss.0">
                  <c:v>0.0402777777777778</c:v>
                </c:pt>
                <c:pt idx="118" c:formatCode="mm:ss.0">
                  <c:v>0.0409722222222222</c:v>
                </c:pt>
              </c:numCache>
            </c:numRef>
          </c:cat>
          <c:val>
            <c:numRef>
              <c:f>AY227V_var.csv!$O$2:$O$120</c:f>
              <c:numCache>
                <c:formatCode>General</c:formatCode>
                <c:ptCount val="119"/>
                <c:pt idx="0">
                  <c:v>549092207859076</c:v>
                </c:pt>
                <c:pt idx="1">
                  <c:v>610315344504446</c:v>
                </c:pt>
                <c:pt idx="2">
                  <c:v>440445383490997</c:v>
                </c:pt>
                <c:pt idx="3">
                  <c:v>397730989529591</c:v>
                </c:pt>
                <c:pt idx="4">
                  <c:v>354091591970163</c:v>
                </c:pt>
                <c:pt idx="5">
                  <c:v>362193608748626</c:v>
                </c:pt>
                <c:pt idx="6">
                  <c:v>369121319354477</c:v>
                </c:pt>
                <c:pt idx="7">
                  <c:v>308977720193561</c:v>
                </c:pt>
                <c:pt idx="8">
                  <c:v>312594291035023</c:v>
                </c:pt>
                <c:pt idx="9">
                  <c:v>276278238431307</c:v>
                </c:pt>
                <c:pt idx="10">
                  <c:v>468483596614622</c:v>
                </c:pt>
                <c:pt idx="11">
                  <c:v>444348915290221</c:v>
                </c:pt>
                <c:pt idx="12">
                  <c:v>427422179159726</c:v>
                </c:pt>
                <c:pt idx="13">
                  <c:v>588587643823578</c:v>
                </c:pt>
                <c:pt idx="14">
                  <c:v>373521083539881</c:v>
                </c:pt>
                <c:pt idx="15">
                  <c:v>444005690327989</c:v>
                </c:pt>
                <c:pt idx="16">
                  <c:v>469696129154749</c:v>
                </c:pt>
                <c:pt idx="17">
                  <c:v>513632129967772</c:v>
                </c:pt>
                <c:pt idx="18">
                  <c:v>485051440757773</c:v>
                </c:pt>
                <c:pt idx="19">
                  <c:v>393728660133774</c:v>
                </c:pt>
                <c:pt idx="20">
                  <c:v>391948085210823</c:v>
                </c:pt>
                <c:pt idx="21">
                  <c:v>350462822665897</c:v>
                </c:pt>
                <c:pt idx="22">
                  <c:v>369595508586562</c:v>
                </c:pt>
                <c:pt idx="23">
                  <c:v>482189934711231</c:v>
                </c:pt>
                <c:pt idx="24">
                  <c:v>313633245518326</c:v>
                </c:pt>
                <c:pt idx="25">
                  <c:v>294269892299650</c:v>
                </c:pt>
                <c:pt idx="26">
                  <c:v>393133629291978</c:v>
                </c:pt>
                <c:pt idx="27">
                  <c:v>616785476017926</c:v>
                </c:pt>
                <c:pt idx="28">
                  <c:v>427516407570861</c:v>
                </c:pt>
                <c:pt idx="29">
                  <c:v>441525230393197</c:v>
                </c:pt>
                <c:pt idx="30">
                  <c:v>373910414071368</c:v>
                </c:pt>
                <c:pt idx="31">
                  <c:v>318002909967579</c:v>
                </c:pt>
                <c:pt idx="32">
                  <c:v>263485382469623</c:v>
                </c:pt>
                <c:pt idx="33">
                  <c:v>242978074699921</c:v>
                </c:pt>
                <c:pt idx="34">
                  <c:v>224667697498109</c:v>
                </c:pt>
                <c:pt idx="35">
                  <c:v>280294336074127</c:v>
                </c:pt>
                <c:pt idx="36">
                  <c:v>358387895023507</c:v>
                </c:pt>
                <c:pt idx="37">
                  <c:v>320972209886258</c:v>
                </c:pt>
                <c:pt idx="38">
                  <c:v>305457549717910</c:v>
                </c:pt>
                <c:pt idx="39">
                  <c:v>206582692096911</c:v>
                </c:pt>
                <c:pt idx="40">
                  <c:v>234202507503942</c:v>
                </c:pt>
                <c:pt idx="41">
                  <c:v>341781747577161</c:v>
                </c:pt>
                <c:pt idx="42">
                  <c:v>281464051344965</c:v>
                </c:pt>
                <c:pt idx="43">
                  <c:v>313350485547004</c:v>
                </c:pt>
                <c:pt idx="44">
                  <c:v>264948523749530</c:v>
                </c:pt>
                <c:pt idx="45">
                  <c:v>359927551595034</c:v>
                </c:pt>
                <c:pt idx="46">
                  <c:v>362341307962715</c:v>
                </c:pt>
                <c:pt idx="47">
                  <c:v>358045280910034</c:v>
                </c:pt>
                <c:pt idx="48">
                  <c:v>371447250207278</c:v>
                </c:pt>
                <c:pt idx="49">
                  <c:v>339564626821898</c:v>
                </c:pt>
                <c:pt idx="50">
                  <c:v>394876653131560</c:v>
                </c:pt>
                <c:pt idx="51">
                  <c:v>464750587885494</c:v>
                </c:pt>
                <c:pt idx="52">
                  <c:v>407786884355785</c:v>
                </c:pt>
                <c:pt idx="53">
                  <c:v>407376460363905</c:v>
                </c:pt>
                <c:pt idx="54">
                  <c:v>276184362360271</c:v>
                </c:pt>
                <c:pt idx="55">
                  <c:v>278602845818551</c:v>
                </c:pt>
                <c:pt idx="56">
                  <c:v>302251986717157</c:v>
                </c:pt>
                <c:pt idx="57">
                  <c:v>278502400317476</c:v>
                </c:pt>
                <c:pt idx="58">
                  <c:v>262698361433281</c:v>
                </c:pt>
                <c:pt idx="59">
                  <c:v>316291862972932</c:v>
                </c:pt>
                <c:pt idx="60">
                  <c:v>305604439501675</c:v>
                </c:pt>
                <c:pt idx="61">
                  <c:v>373513813174771</c:v>
                </c:pt>
                <c:pt idx="62">
                  <c:v>420729025576099</c:v>
                </c:pt>
                <c:pt idx="63">
                  <c:v>261045497921633</c:v>
                </c:pt>
                <c:pt idx="64">
                  <c:v>204827870883580</c:v>
                </c:pt>
                <c:pt idx="65">
                  <c:v>246827026554351</c:v>
                </c:pt>
                <c:pt idx="66">
                  <c:v>301827801970132</c:v>
                </c:pt>
                <c:pt idx="67">
                  <c:v>318311802758441</c:v>
                </c:pt>
                <c:pt idx="68">
                  <c:v>289762391674092</c:v>
                </c:pt>
                <c:pt idx="69">
                  <c:v>209208338328907</c:v>
                </c:pt>
                <c:pt idx="70">
                  <c:v>196456913840339</c:v>
                </c:pt>
                <c:pt idx="71">
                  <c:v>285791528681243</c:v>
                </c:pt>
                <c:pt idx="72">
                  <c:v>183020418557133</c:v>
                </c:pt>
                <c:pt idx="73">
                  <c:v>241136870010162</c:v>
                </c:pt>
                <c:pt idx="74">
                  <c:v>227851048455161</c:v>
                </c:pt>
                <c:pt idx="75">
                  <c:v>333320187362459</c:v>
                </c:pt>
                <c:pt idx="76">
                  <c:v>299093784519344</c:v>
                </c:pt>
                <c:pt idx="77">
                  <c:v>331817809918231</c:v>
                </c:pt>
                <c:pt idx="78">
                  <c:v>459208633107868</c:v>
                </c:pt>
                <c:pt idx="79">
                  <c:v>329724186636107</c:v>
                </c:pt>
                <c:pt idx="80">
                  <c:v>229815816502807</c:v>
                </c:pt>
                <c:pt idx="81">
                  <c:v>327002231218906</c:v>
                </c:pt>
                <c:pt idx="82">
                  <c:v>261086162741118</c:v>
                </c:pt>
                <c:pt idx="83">
                  <c:v>279237334095807</c:v>
                </c:pt>
                <c:pt idx="84">
                  <c:v>187020159137943</c:v>
                </c:pt>
                <c:pt idx="85">
                  <c:v>278626452337648</c:v>
                </c:pt>
                <c:pt idx="86">
                  <c:v>224599454640765</c:v>
                </c:pt>
                <c:pt idx="87">
                  <c:v>306442675226149</c:v>
                </c:pt>
                <c:pt idx="88">
                  <c:v>318800856581167</c:v>
                </c:pt>
                <c:pt idx="89">
                  <c:v>318188065302036</c:v>
                </c:pt>
                <c:pt idx="90">
                  <c:v>377864058383672</c:v>
                </c:pt>
                <c:pt idx="91">
                  <c:v>313492902343642</c:v>
                </c:pt>
                <c:pt idx="92">
                  <c:v>320311244090327</c:v>
                </c:pt>
                <c:pt idx="93">
                  <c:v>284472176386953</c:v>
                </c:pt>
                <c:pt idx="94">
                  <c:v>240068191174156</c:v>
                </c:pt>
                <c:pt idx="95">
                  <c:v>301076185823952</c:v>
                </c:pt>
                <c:pt idx="96">
                  <c:v>231099865112031</c:v>
                </c:pt>
                <c:pt idx="97">
                  <c:v>294587012267919</c:v>
                </c:pt>
                <c:pt idx="98">
                  <c:v>308355706242933</c:v>
                </c:pt>
                <c:pt idx="99">
                  <c:v>226431172589094</c:v>
                </c:pt>
                <c:pt idx="100">
                  <c:v>274077371172411</c:v>
                </c:pt>
                <c:pt idx="101">
                  <c:v>213914582388492</c:v>
                </c:pt>
                <c:pt idx="102">
                  <c:v>430711890321788</c:v>
                </c:pt>
                <c:pt idx="103">
                  <c:v>221262629664736</c:v>
                </c:pt>
                <c:pt idx="104">
                  <c:v>281249652770320</c:v>
                </c:pt>
                <c:pt idx="105">
                  <c:v>400727700414876</c:v>
                </c:pt>
                <c:pt idx="106">
                  <c:v>435008426818998</c:v>
                </c:pt>
                <c:pt idx="107">
                  <c:v>364826794207149</c:v>
                </c:pt>
                <c:pt idx="108">
                  <c:v>317301417301665</c:v>
                </c:pt>
                <c:pt idx="109">
                  <c:v>227118102222210</c:v>
                </c:pt>
                <c:pt idx="110">
                  <c:v>378897349496051</c:v>
                </c:pt>
                <c:pt idx="111">
                  <c:v>245918808904550</c:v>
                </c:pt>
                <c:pt idx="112">
                  <c:v>266986680067935</c:v>
                </c:pt>
                <c:pt idx="113">
                  <c:v>277125222834747</c:v>
                </c:pt>
                <c:pt idx="114">
                  <c:v>206604409441051</c:v>
                </c:pt>
                <c:pt idx="115">
                  <c:v>278307629204806</c:v>
                </c:pt>
                <c:pt idx="116">
                  <c:v>269808104875332</c:v>
                </c:pt>
                <c:pt idx="117">
                  <c:v>194224809556763</c:v>
                </c:pt>
                <c:pt idx="118">
                  <c:v>239557115917986</c:v>
                </c:pt>
              </c:numCache>
            </c:numRef>
          </c:val>
          <c:smooth val="0"/>
        </c:ser>
        <c:dLbls>
          <c:showLegendKey val="0"/>
          <c:showVal val="0"/>
          <c:showCatName val="0"/>
          <c:showSerName val="0"/>
          <c:showPercent val="0"/>
          <c:showBubbleSize val="0"/>
        </c:dLbls>
        <c:marker val="0"/>
        <c:smooth val="0"/>
        <c:axId val="716732521"/>
        <c:axId val="966819049"/>
        <c:extLst>
          <c:ext xmlns:c15="http://schemas.microsoft.com/office/drawing/2012/chart" uri="{02D57815-91ED-43cb-92C2-25804820EDAC}">
            <c15:filteredLineSeries>
              <c15:ser>
                <c:idx val="0"/>
                <c:order val="0"/>
                <c:tx>
                  <c:strRef>
                    <c:extLst>
                      <c:ext uri="{02D57815-91ED-43cb-92C2-25804820EDAC}">
                        <c15:formulaRef>
                          <c15:sqref>AY227V_var.csv!$B$1</c15:sqref>
                        </c15:formulaRef>
                      </c:ext>
                    </c:extLst>
                    <c:strCache>
                      <c:ptCount val="1"/>
                      <c:pt idx="0">
                        <c:v>AY227V_read</c:v>
                      </c:pt>
                    </c:strCache>
                  </c:strRef>
                </c:tx>
                <c:spPr>
                  <a:ln w="6350" cap="rnd">
                    <a:solidFill>
                      <a:schemeClr val="accent1"/>
                    </a:solidFill>
                    <a:round/>
                  </a:ln>
                  <a:effectLst/>
                </c:spPr>
                <c:marker>
                  <c:symbol val="none"/>
                </c:marker>
                <c:dLbls>
                  <c:delete val="1"/>
                </c:dLbls>
                <c:cat>
                  <c:numRef>
                    <c:extLst>
                      <c:ext uri="{02D57815-91ED-43cb-92C2-25804820EDAC}">
                        <c15:fullRef>
                          <c15:sqref/>
                        </c15:fullRef>
                        <c15:formulaRef>
                          <c15:sqref>AY227V_var.csv!$A$2:$A$120</c15:sqref>
                        </c15:formulaRef>
                      </c:ext>
                    </c:extLst>
                    <c:numCache>
                      <c:formatCode>mm:ss.0</c:formatCode>
                      <c:ptCount val="119"/>
                      <c:pt idx="0" c:formatCode="mm:ss.0">
                        <c:v>0.000694444444444444</c:v>
                      </c:pt>
                      <c:pt idx="1" c:formatCode="mm:ss.0">
                        <c:v>0.00138888888888889</c:v>
                      </c:pt>
                      <c:pt idx="2" c:formatCode="mm:ss.0">
                        <c:v>0.00208333333333333</c:v>
                      </c:pt>
                      <c:pt idx="3" c:formatCode="mm:ss.0">
                        <c:v>0.00277777777777778</c:v>
                      </c:pt>
                      <c:pt idx="4" c:formatCode="mm:ss.0">
                        <c:v>0.00347222222222222</c:v>
                      </c:pt>
                      <c:pt idx="5" c:formatCode="mm:ss.0">
                        <c:v>0.00416666666666667</c:v>
                      </c:pt>
                      <c:pt idx="6" c:formatCode="mm:ss.0">
                        <c:v>0.00486111111111111</c:v>
                      </c:pt>
                      <c:pt idx="7" c:formatCode="mm:ss.0">
                        <c:v>0.00555555555555556</c:v>
                      </c:pt>
                      <c:pt idx="8" c:formatCode="mm:ss.0">
                        <c:v>0.00625</c:v>
                      </c:pt>
                      <c:pt idx="9" c:formatCode="mm:ss.0">
                        <c:v>0.00694444444444444</c:v>
                      </c:pt>
                      <c:pt idx="10" c:formatCode="mm:ss.0">
                        <c:v>0.00763888888888889</c:v>
                      </c:pt>
                      <c:pt idx="11" c:formatCode="mm:ss.0">
                        <c:v>0.00833333333333333</c:v>
                      </c:pt>
                      <c:pt idx="12" c:formatCode="mm:ss.0">
                        <c:v>0.00902777777777778</c:v>
                      </c:pt>
                      <c:pt idx="13" c:formatCode="mm:ss.0">
                        <c:v>0.00972222222222222</c:v>
                      </c:pt>
                      <c:pt idx="14" c:formatCode="mm:ss.0">
                        <c:v>0.0104166666666667</c:v>
                      </c:pt>
                      <c:pt idx="15" c:formatCode="mm:ss.0">
                        <c:v>0.0111111111111111</c:v>
                      </c:pt>
                      <c:pt idx="16" c:formatCode="mm:ss.0">
                        <c:v>0.0118055555555556</c:v>
                      </c:pt>
                      <c:pt idx="17" c:formatCode="mm:ss.0">
                        <c:v>0.0125</c:v>
                      </c:pt>
                      <c:pt idx="18" c:formatCode="mm:ss.0">
                        <c:v>0.0131944444444444</c:v>
                      </c:pt>
                      <c:pt idx="19" c:formatCode="mm:ss.0">
                        <c:v>0.0138888888888889</c:v>
                      </c:pt>
                      <c:pt idx="20" c:formatCode="mm:ss.0">
                        <c:v>0.0145833333333333</c:v>
                      </c:pt>
                      <c:pt idx="21" c:formatCode="mm:ss.0">
                        <c:v>0.0152777777777778</c:v>
                      </c:pt>
                      <c:pt idx="22" c:formatCode="mm:ss.0">
                        <c:v>0.0159722222222222</c:v>
                      </c:pt>
                      <c:pt idx="23" c:formatCode="mm:ss.0">
                        <c:v>0.0166666666666667</c:v>
                      </c:pt>
                      <c:pt idx="24" c:formatCode="mm:ss.0">
                        <c:v>0.0173611111111111</c:v>
                      </c:pt>
                      <c:pt idx="25" c:formatCode="mm:ss.0">
                        <c:v>0.0180555555555556</c:v>
                      </c:pt>
                      <c:pt idx="26" c:formatCode="mm:ss.0">
                        <c:v>0.01875</c:v>
                      </c:pt>
                      <c:pt idx="27" c:formatCode="mm:ss.0">
                        <c:v>0.0194444444444444</c:v>
                      </c:pt>
                      <c:pt idx="28" c:formatCode="mm:ss.0">
                        <c:v>0.0201388888888889</c:v>
                      </c:pt>
                      <c:pt idx="29" c:formatCode="mm:ss.0">
                        <c:v>0.0208333333333333</c:v>
                      </c:pt>
                      <c:pt idx="30" c:formatCode="mm:ss.0">
                        <c:v>0.0215277777777778</c:v>
                      </c:pt>
                      <c:pt idx="31" c:formatCode="mm:ss.0">
                        <c:v>0.0222222222222222</c:v>
                      </c:pt>
                      <c:pt idx="32" c:formatCode="mm:ss.0">
                        <c:v>0.0229166666666667</c:v>
                      </c:pt>
                      <c:pt idx="33" c:formatCode="mm:ss.0">
                        <c:v>0.0236111111111111</c:v>
                      </c:pt>
                      <c:pt idx="34" c:formatCode="mm:ss.0">
                        <c:v>0.0243055555555556</c:v>
                      </c:pt>
                      <c:pt idx="35" c:formatCode="mm:ss.0">
                        <c:v>0.025</c:v>
                      </c:pt>
                      <c:pt idx="36" c:formatCode="mm:ss.0">
                        <c:v>0.0256944444444444</c:v>
                      </c:pt>
                      <c:pt idx="37" c:formatCode="mm:ss.0">
                        <c:v>0.0263888888888889</c:v>
                      </c:pt>
                      <c:pt idx="38" c:formatCode="mm:ss.0">
                        <c:v>0.0270833333333333</c:v>
                      </c:pt>
                      <c:pt idx="39" c:formatCode="mm:ss.0">
                        <c:v>0.0277777777777778</c:v>
                      </c:pt>
                      <c:pt idx="40" c:formatCode="mm:ss.0">
                        <c:v>0.0284722222222222</c:v>
                      </c:pt>
                      <c:pt idx="41" c:formatCode="mm:ss.0">
                        <c:v>0.0291666666666667</c:v>
                      </c:pt>
                      <c:pt idx="42" c:formatCode="mm:ss.0">
                        <c:v>0.0298611111111111</c:v>
                      </c:pt>
                      <c:pt idx="43" c:formatCode="mm:ss.0">
                        <c:v>0.0305555555555556</c:v>
                      </c:pt>
                      <c:pt idx="44" c:formatCode="mm:ss.0">
                        <c:v>0.03125</c:v>
                      </c:pt>
                      <c:pt idx="45" c:formatCode="mm:ss.0">
                        <c:v>0.0319444444444444</c:v>
                      </c:pt>
                      <c:pt idx="46" c:formatCode="mm:ss.0">
                        <c:v>0.0326388888888889</c:v>
                      </c:pt>
                      <c:pt idx="47" c:formatCode="mm:ss.0">
                        <c:v>0.0333333333333333</c:v>
                      </c:pt>
                      <c:pt idx="48" c:formatCode="mm:ss.0">
                        <c:v>0.0340277777777778</c:v>
                      </c:pt>
                      <c:pt idx="49" c:formatCode="mm:ss.0">
                        <c:v>0.0347222222222222</c:v>
                      </c:pt>
                      <c:pt idx="50" c:formatCode="mm:ss.0">
                        <c:v>0.0354166666666667</c:v>
                      </c:pt>
                      <c:pt idx="51" c:formatCode="mm:ss.0">
                        <c:v>0.0361111111111111</c:v>
                      </c:pt>
                      <c:pt idx="52" c:formatCode="mm:ss.0">
                        <c:v>0.0368055555555556</c:v>
                      </c:pt>
                      <c:pt idx="53" c:formatCode="mm:ss.0">
                        <c:v>0.0375</c:v>
                      </c:pt>
                      <c:pt idx="54" c:formatCode="mm:ss.0">
                        <c:v>0.0381944444444444</c:v>
                      </c:pt>
                      <c:pt idx="55" c:formatCode="mm:ss.0">
                        <c:v>0.0388888888888889</c:v>
                      </c:pt>
                      <c:pt idx="56" c:formatCode="mm:ss.0">
                        <c:v>0.0395833333333333</c:v>
                      </c:pt>
                      <c:pt idx="57" c:formatCode="mm:ss.0">
                        <c:v>0.0402777777777778</c:v>
                      </c:pt>
                      <c:pt idx="58" c:formatCode="mm:ss.0">
                        <c:v>0.0409722222222222</c:v>
                      </c:pt>
                      <c:pt idx="59" c:formatCode="mm:ss.0">
                        <c:v>0</c:v>
                      </c:pt>
                      <c:pt idx="60" c:formatCode="mm:ss.0">
                        <c:v>0.000694444444444444</c:v>
                      </c:pt>
                      <c:pt idx="61" c:formatCode="mm:ss.0">
                        <c:v>0.00138888888888889</c:v>
                      </c:pt>
                      <c:pt idx="62" c:formatCode="mm:ss.0">
                        <c:v>0.00208333333333333</c:v>
                      </c:pt>
                      <c:pt idx="63" c:formatCode="mm:ss.0">
                        <c:v>0.00277777777777778</c:v>
                      </c:pt>
                      <c:pt idx="64" c:formatCode="mm:ss.0">
                        <c:v>0.00347222222222222</c:v>
                      </c:pt>
                      <c:pt idx="65" c:formatCode="mm:ss.0">
                        <c:v>0.00416666666666667</c:v>
                      </c:pt>
                      <c:pt idx="66" c:formatCode="mm:ss.0">
                        <c:v>0.00486111111111111</c:v>
                      </c:pt>
                      <c:pt idx="67" c:formatCode="mm:ss.0">
                        <c:v>0.00555555555555556</c:v>
                      </c:pt>
                      <c:pt idx="68" c:formatCode="mm:ss.0">
                        <c:v>0.00625</c:v>
                      </c:pt>
                      <c:pt idx="69" c:formatCode="mm:ss.0">
                        <c:v>0.00694444444444444</c:v>
                      </c:pt>
                      <c:pt idx="70" c:formatCode="mm:ss.0">
                        <c:v>0.00763888888888889</c:v>
                      </c:pt>
                      <c:pt idx="71" c:formatCode="mm:ss.0">
                        <c:v>0.00833333333333333</c:v>
                      </c:pt>
                      <c:pt idx="72" c:formatCode="mm:ss.0">
                        <c:v>0.00902777777777778</c:v>
                      </c:pt>
                      <c:pt idx="73" c:formatCode="mm:ss.0">
                        <c:v>0.00972222222222222</c:v>
                      </c:pt>
                      <c:pt idx="74" c:formatCode="mm:ss.0">
                        <c:v>0.0104166666666667</c:v>
                      </c:pt>
                      <c:pt idx="75" c:formatCode="mm:ss.0">
                        <c:v>0.0111111111111111</c:v>
                      </c:pt>
                      <c:pt idx="76" c:formatCode="mm:ss.0">
                        <c:v>0.0118055555555556</c:v>
                      </c:pt>
                      <c:pt idx="77" c:formatCode="mm:ss.0">
                        <c:v>0.0125</c:v>
                      </c:pt>
                      <c:pt idx="78" c:formatCode="mm:ss.0">
                        <c:v>0.0131944444444444</c:v>
                      </c:pt>
                      <c:pt idx="79" c:formatCode="mm:ss.0">
                        <c:v>0.0138888888888889</c:v>
                      </c:pt>
                      <c:pt idx="80" c:formatCode="mm:ss.0">
                        <c:v>0.0145833333333333</c:v>
                      </c:pt>
                      <c:pt idx="81" c:formatCode="mm:ss.0">
                        <c:v>0.0152777777777778</c:v>
                      </c:pt>
                      <c:pt idx="82" c:formatCode="mm:ss.0">
                        <c:v>0.0159722222222222</c:v>
                      </c:pt>
                      <c:pt idx="83" c:formatCode="mm:ss.0">
                        <c:v>0.0166666666666667</c:v>
                      </c:pt>
                      <c:pt idx="84" c:formatCode="mm:ss.0">
                        <c:v>0.0173611111111111</c:v>
                      </c:pt>
                      <c:pt idx="85" c:formatCode="mm:ss.0">
                        <c:v>0.0180555555555556</c:v>
                      </c:pt>
                      <c:pt idx="86" c:formatCode="mm:ss.0">
                        <c:v>0.01875</c:v>
                      </c:pt>
                      <c:pt idx="87" c:formatCode="mm:ss.0">
                        <c:v>0.0194444444444444</c:v>
                      </c:pt>
                      <c:pt idx="88" c:formatCode="mm:ss.0">
                        <c:v>0.0201388888888889</c:v>
                      </c:pt>
                      <c:pt idx="89" c:formatCode="mm:ss.0">
                        <c:v>0.0208333333333333</c:v>
                      </c:pt>
                      <c:pt idx="90" c:formatCode="mm:ss.0">
                        <c:v>0.0215277777777778</c:v>
                      </c:pt>
                      <c:pt idx="91" c:formatCode="mm:ss.0">
                        <c:v>0.0222222222222222</c:v>
                      </c:pt>
                      <c:pt idx="92" c:formatCode="mm:ss.0">
                        <c:v>0.0229166666666667</c:v>
                      </c:pt>
                      <c:pt idx="93" c:formatCode="mm:ss.0">
                        <c:v>0.0236111111111111</c:v>
                      </c:pt>
                      <c:pt idx="94" c:formatCode="mm:ss.0">
                        <c:v>0.0243055555555556</c:v>
                      </c:pt>
                      <c:pt idx="95" c:formatCode="mm:ss.0">
                        <c:v>0.025</c:v>
                      </c:pt>
                      <c:pt idx="96" c:formatCode="mm:ss.0">
                        <c:v>0.0256944444444444</c:v>
                      </c:pt>
                      <c:pt idx="97" c:formatCode="mm:ss.0">
                        <c:v>0.0263888888888889</c:v>
                      </c:pt>
                      <c:pt idx="98" c:formatCode="mm:ss.0">
                        <c:v>0.0270833333333333</c:v>
                      </c:pt>
                      <c:pt idx="99" c:formatCode="mm:ss.0">
                        <c:v>0.0277777777777778</c:v>
                      </c:pt>
                      <c:pt idx="100" c:formatCode="mm:ss.0">
                        <c:v>0.0284722222222222</c:v>
                      </c:pt>
                      <c:pt idx="101" c:formatCode="mm:ss.0">
                        <c:v>0.0291666666666667</c:v>
                      </c:pt>
                      <c:pt idx="102" c:formatCode="mm:ss.0">
                        <c:v>0.0298611111111111</c:v>
                      </c:pt>
                      <c:pt idx="103" c:formatCode="mm:ss.0">
                        <c:v>0.0305555555555556</c:v>
                      </c:pt>
                      <c:pt idx="104" c:formatCode="mm:ss.0">
                        <c:v>0.03125</c:v>
                      </c:pt>
                      <c:pt idx="105" c:formatCode="mm:ss.0">
                        <c:v>0.0319444444444444</c:v>
                      </c:pt>
                      <c:pt idx="106" c:formatCode="mm:ss.0">
                        <c:v>0.0326388888888889</c:v>
                      </c:pt>
                      <c:pt idx="107" c:formatCode="mm:ss.0">
                        <c:v>0.0333333333333333</c:v>
                      </c:pt>
                      <c:pt idx="108" c:formatCode="mm:ss.0">
                        <c:v>0.0340277777777778</c:v>
                      </c:pt>
                      <c:pt idx="109" c:formatCode="mm:ss.0">
                        <c:v>0.0347222222222222</c:v>
                      </c:pt>
                      <c:pt idx="110" c:formatCode="mm:ss.0">
                        <c:v>0.0354166666666667</c:v>
                      </c:pt>
                      <c:pt idx="111" c:formatCode="mm:ss.0">
                        <c:v>0.0361111111111111</c:v>
                      </c:pt>
                      <c:pt idx="112" c:formatCode="mm:ss.0">
                        <c:v>0.0368055555555556</c:v>
                      </c:pt>
                      <c:pt idx="113" c:formatCode="mm:ss.0">
                        <c:v>0.0375</c:v>
                      </c:pt>
                      <c:pt idx="114" c:formatCode="mm:ss.0">
                        <c:v>0.0381944444444444</c:v>
                      </c:pt>
                      <c:pt idx="115" c:formatCode="mm:ss.0">
                        <c:v>0.0388888888888889</c:v>
                      </c:pt>
                      <c:pt idx="116" c:formatCode="mm:ss.0">
                        <c:v>0.0395833333333333</c:v>
                      </c:pt>
                      <c:pt idx="117" c:formatCode="mm:ss.0">
                        <c:v>0.0402777777777778</c:v>
                      </c:pt>
                      <c:pt idx="118" c:formatCode="mm:ss.0">
                        <c:v>0.0409722222222222</c:v>
                      </c:pt>
                    </c:numCache>
                  </c:numRef>
                </c:cat>
                <c:val>
                  <c:numRef>
                    <c:extLst>
                      <c:ext uri="{02D57815-91ED-43cb-92C2-25804820EDAC}">
                        <c15:formulaRef>
                          <c15:sqref>{2.68182828261036e+16,3.03934785003247e+16,1.93569705929217e+16,2.22653248879485e+16,1.92902414461177e+16,2.39251234028108e+16,2.028764440371e+16,3.22273629229958e+16,3.30922463190124e+16,4.34795711326805e+16,2.9434098563106e+16,1.43417555591062e+16,2.55722460991764e+16,1.98316560340651e+16,3.28049469247968e+16,2.82432235877594e+16,2.59679866746504e+16,1.90179535767786e+16,1.62111103642791e+16,1.22832993839352e+16,1.41238490697928e+16,1.13421760805019e+16,1.30512643359685e+16,1.58010121883664e+16,1.55978998866421e+16,1.46115274695277e+16,1.99517544395525e+16,2.08480935691175e+16,3.02765858476388e+16,3.39020345000332e+16,2.93488780320793e+16,3.29440016675452e+16,2.59215206288881e+16,2.3441250859061e+16,1.40285759693188e+16,1.66640401653825e+16,2.75038969757195e+16,2.20231100429893e+16,3.13398890363603e+16,2.60400100239849e+16,2.65285963662268e+16,2.93686020041419e+16,1.40092121503984e+16,1.68625894684139e+16,2.88440440018368e+16,2.74894273945463e+16,2.3451355410215e+16,2.40685753518313e+16,2.67951649587798e+16,4.10790999092545e+16,2.53217652220402e+16,1.1859780230826e+16,2.3539612766503e+16,1.48613879913657e+16,2.27441493037837e+16,2.21657834224782e+16,1.66816399895696e+16,1.47723355965652e+16,3.07266782025016e+16,1.65659691896843e+16,1.59239117339198e+16,1.1303796839963e+16,1.02265401325832e+16,2.13236773239215e+16,1.88053150598455e+16,1.58981901928466e+16,1.53193468843697e+16,1.57951787281418e+16,1.81896444125521e+16,1.9949326760072e+16,1.88960369940596e+16,2.30084080165195e+16,1.2912570094933e+16,1.46699620591273e+16,1.58526233296721e+16,1.75917479193925e+16,1.50061298611463e+16,2.22367616647655e+16,1.35652932027752e+16,1.37560823429928e+16,1.00128522439177e+16,1.53288905573641e+16,2.71703354631807e+16,1.8107649544196e+16,1.95601460301917e+16,2.31242639360993e+16,2.87807572525434e+16,2.66856020195283e+16,2.44508993444778e+16,2.92083382291624e+16,2.08227346132325e+16,2.68833494284888e+16,2.00183838686589e+16,1.81978160073983e+16,1.76647703575175e+16,1.45443831516648e+16,1.33238969709099e+16,1.98458814402374e+16,2.46097497527571e+16,9419053030438490,1.15541707914485e+16,1.61249112098424e+16,2.6844711213737e+16,2.43444642835361e+16,2.32384156024565e+16,1.55609864013333e+16,2.49299928749439e+16,1.59553428470396e+16,1.47910998798872e+16,1.45426984355119e+16,1.76179800706253e+16,1.00494381005869e+16,7959005555808010,1.84893166145276e+16,1.54157527430131e+16,1.28752436972485e+16,8541142391388480,1.45279019632008e+16,2.39867401961793e+16}</c15:sqref>
                        </c15:formulaRef>
                      </c:ext>
                    </c:extLst>
                    <c:numCache>
                      <c:formatCode>General</c:formatCode>
                      <c:ptCount val="119"/>
                      <c:pt idx="0">
                        <c:v>2.68182828261036e+16</c:v>
                      </c:pt>
                      <c:pt idx="1">
                        <c:v>3.03934785003247e+16</c:v>
                      </c:pt>
                      <c:pt idx="2">
                        <c:v>1.93569705929217e+16</c:v>
                      </c:pt>
                      <c:pt idx="3">
                        <c:v>2.22653248879485e+16</c:v>
                      </c:pt>
                      <c:pt idx="4">
                        <c:v>1.92902414461177e+16</c:v>
                      </c:pt>
                      <c:pt idx="5">
                        <c:v>2.39251234028108e+16</c:v>
                      </c:pt>
                      <c:pt idx="6">
                        <c:v>2.028764440371e+16</c:v>
                      </c:pt>
                      <c:pt idx="7">
                        <c:v>3.22273629229958e+16</c:v>
                      </c:pt>
                      <c:pt idx="8">
                        <c:v>3.30922463190124e+16</c:v>
                      </c:pt>
                      <c:pt idx="9">
                        <c:v>4.34795711326805e+16</c:v>
                      </c:pt>
                      <c:pt idx="10">
                        <c:v>2.9434098563106e+16</c:v>
                      </c:pt>
                      <c:pt idx="11">
                        <c:v>1.43417555591062e+16</c:v>
                      </c:pt>
                      <c:pt idx="12">
                        <c:v>2.55722460991764e+16</c:v>
                      </c:pt>
                      <c:pt idx="13">
                        <c:v>1.98316560340651e+16</c:v>
                      </c:pt>
                      <c:pt idx="14">
                        <c:v>3.28049469247968e+16</c:v>
                      </c:pt>
                      <c:pt idx="15">
                        <c:v>2.82432235877594e+16</c:v>
                      </c:pt>
                      <c:pt idx="16">
                        <c:v>2.59679866746504e+16</c:v>
                      </c:pt>
                      <c:pt idx="17">
                        <c:v>1.90179535767786e+16</c:v>
                      </c:pt>
                      <c:pt idx="18">
                        <c:v>1.62111103642791e+16</c:v>
                      </c:pt>
                      <c:pt idx="19">
                        <c:v>1.22832993839352e+16</c:v>
                      </c:pt>
                      <c:pt idx="20">
                        <c:v>1.41238490697928e+16</c:v>
                      </c:pt>
                      <c:pt idx="21">
                        <c:v>1.13421760805019e+16</c:v>
                      </c:pt>
                      <c:pt idx="22">
                        <c:v>1.30512643359685e+16</c:v>
                      </c:pt>
                      <c:pt idx="23">
                        <c:v>1.58010121883664e+16</c:v>
                      </c:pt>
                      <c:pt idx="24">
                        <c:v>1.55978998866421e+16</c:v>
                      </c:pt>
                      <c:pt idx="25">
                        <c:v>1.46115274695277e+16</c:v>
                      </c:pt>
                      <c:pt idx="26">
                        <c:v>1.99517544395525e+16</c:v>
                      </c:pt>
                      <c:pt idx="27">
                        <c:v>2.08480935691175e+16</c:v>
                      </c:pt>
                      <c:pt idx="28">
                        <c:v>3.02765858476388e+16</c:v>
                      </c:pt>
                      <c:pt idx="29">
                        <c:v>3.39020345000332e+16</c:v>
                      </c:pt>
                      <c:pt idx="30">
                        <c:v>2.93488780320793e+16</c:v>
                      </c:pt>
                      <c:pt idx="31">
                        <c:v>3.29440016675452e+16</c:v>
                      </c:pt>
                      <c:pt idx="32">
                        <c:v>2.59215206288881e+16</c:v>
                      </c:pt>
                      <c:pt idx="33">
                        <c:v>2.3441250859061e+16</c:v>
                      </c:pt>
                      <c:pt idx="34">
                        <c:v>1.40285759693188e+16</c:v>
                      </c:pt>
                      <c:pt idx="35">
                        <c:v>1.66640401653825e+16</c:v>
                      </c:pt>
                      <c:pt idx="36">
                        <c:v>2.75038969757195e+16</c:v>
                      </c:pt>
                      <c:pt idx="37">
                        <c:v>2.20231100429893e+16</c:v>
                      </c:pt>
                      <c:pt idx="38">
                        <c:v>3.13398890363603e+16</c:v>
                      </c:pt>
                      <c:pt idx="39">
                        <c:v>2.60400100239849e+16</c:v>
                      </c:pt>
                      <c:pt idx="40">
                        <c:v>2.65285963662268e+16</c:v>
                      </c:pt>
                      <c:pt idx="41">
                        <c:v>2.93686020041419e+16</c:v>
                      </c:pt>
                      <c:pt idx="42">
                        <c:v>1.40092121503984e+16</c:v>
                      </c:pt>
                      <c:pt idx="43">
                        <c:v>1.68625894684139e+16</c:v>
                      </c:pt>
                      <c:pt idx="44">
                        <c:v>2.88440440018368e+16</c:v>
                      </c:pt>
                      <c:pt idx="45">
                        <c:v>2.74894273945463e+16</c:v>
                      </c:pt>
                      <c:pt idx="46">
                        <c:v>2.3451355410215e+16</c:v>
                      </c:pt>
                      <c:pt idx="47">
                        <c:v>2.40685753518313e+16</c:v>
                      </c:pt>
                      <c:pt idx="48">
                        <c:v>2.67951649587798e+16</c:v>
                      </c:pt>
                      <c:pt idx="49">
                        <c:v>4.10790999092545e+16</c:v>
                      </c:pt>
                      <c:pt idx="50">
                        <c:v>2.53217652220402e+16</c:v>
                      </c:pt>
                      <c:pt idx="51">
                        <c:v>1.1859780230826e+16</c:v>
                      </c:pt>
                      <c:pt idx="52">
                        <c:v>2.3539612766503e+16</c:v>
                      </c:pt>
                      <c:pt idx="53">
                        <c:v>1.48613879913657e+16</c:v>
                      </c:pt>
                      <c:pt idx="54">
                        <c:v>2.27441493037837e+16</c:v>
                      </c:pt>
                      <c:pt idx="55">
                        <c:v>2.21657834224782e+16</c:v>
                      </c:pt>
                      <c:pt idx="56">
                        <c:v>1.66816399895696e+16</c:v>
                      </c:pt>
                      <c:pt idx="57">
                        <c:v>1.47723355965652e+16</c:v>
                      </c:pt>
                      <c:pt idx="58">
                        <c:v>3.07266782025016e+16</c:v>
                      </c:pt>
                      <c:pt idx="59">
                        <c:v>1.65659691896843e+16</c:v>
                      </c:pt>
                      <c:pt idx="60">
                        <c:v>1.59239117339198e+16</c:v>
                      </c:pt>
                      <c:pt idx="61">
                        <c:v>1.1303796839963e+16</c:v>
                      </c:pt>
                      <c:pt idx="62">
                        <c:v>1.02265401325832e+16</c:v>
                      </c:pt>
                      <c:pt idx="63">
                        <c:v>2.13236773239215e+16</c:v>
                      </c:pt>
                      <c:pt idx="64">
                        <c:v>1.88053150598455e+16</c:v>
                      </c:pt>
                      <c:pt idx="65">
                        <c:v>1.58981901928466e+16</c:v>
                      </c:pt>
                      <c:pt idx="66">
                        <c:v>1.53193468843697e+16</c:v>
                      </c:pt>
                      <c:pt idx="67">
                        <c:v>1.57951787281418e+16</c:v>
                      </c:pt>
                      <c:pt idx="68">
                        <c:v>1.81896444125521e+16</c:v>
                      </c:pt>
                      <c:pt idx="69">
                        <c:v>1.9949326760072e+16</c:v>
                      </c:pt>
                      <c:pt idx="70">
                        <c:v>1.88960369940596e+16</c:v>
                      </c:pt>
                      <c:pt idx="71">
                        <c:v>2.30084080165195e+16</c:v>
                      </c:pt>
                      <c:pt idx="72">
                        <c:v>1.2912570094933e+16</c:v>
                      </c:pt>
                      <c:pt idx="73">
                        <c:v>1.46699620591273e+16</c:v>
                      </c:pt>
                      <c:pt idx="74">
                        <c:v>1.58526233296721e+16</c:v>
                      </c:pt>
                      <c:pt idx="75">
                        <c:v>1.75917479193925e+16</c:v>
                      </c:pt>
                      <c:pt idx="76">
                        <c:v>1.50061298611463e+16</c:v>
                      </c:pt>
                      <c:pt idx="77">
                        <c:v>2.22367616647655e+16</c:v>
                      </c:pt>
                      <c:pt idx="78">
                        <c:v>1.35652932027752e+16</c:v>
                      </c:pt>
                      <c:pt idx="79">
                        <c:v>1.37560823429928e+16</c:v>
                      </c:pt>
                      <c:pt idx="80">
                        <c:v>1.00128522439177e+16</c:v>
                      </c:pt>
                      <c:pt idx="81">
                        <c:v>1.53288905573641e+16</c:v>
                      </c:pt>
                      <c:pt idx="82">
                        <c:v>2.71703354631807e+16</c:v>
                      </c:pt>
                      <c:pt idx="83">
                        <c:v>1.8107649544196e+16</c:v>
                      </c:pt>
                      <c:pt idx="84">
                        <c:v>1.95601460301917e+16</c:v>
                      </c:pt>
                      <c:pt idx="85">
                        <c:v>2.31242639360993e+16</c:v>
                      </c:pt>
                      <c:pt idx="86">
                        <c:v>2.87807572525434e+16</c:v>
                      </c:pt>
                      <c:pt idx="87">
                        <c:v>2.66856020195283e+16</c:v>
                      </c:pt>
                      <c:pt idx="88">
                        <c:v>2.44508993444778e+16</c:v>
                      </c:pt>
                      <c:pt idx="89">
                        <c:v>2.92083382291624e+16</c:v>
                      </c:pt>
                      <c:pt idx="90">
                        <c:v>2.08227346132325e+16</c:v>
                      </c:pt>
                      <c:pt idx="91">
                        <c:v>2.68833494284888e+16</c:v>
                      </c:pt>
                      <c:pt idx="92">
                        <c:v>2.00183838686589e+16</c:v>
                      </c:pt>
                      <c:pt idx="93">
                        <c:v>1.81978160073983e+16</c:v>
                      </c:pt>
                      <c:pt idx="94">
                        <c:v>1.76647703575175e+16</c:v>
                      </c:pt>
                      <c:pt idx="95">
                        <c:v>1.45443831516648e+16</c:v>
                      </c:pt>
                      <c:pt idx="96">
                        <c:v>1.33238969709099e+16</c:v>
                      </c:pt>
                      <c:pt idx="97">
                        <c:v>1.98458814402374e+16</c:v>
                      </c:pt>
                      <c:pt idx="98">
                        <c:v>2.46097497527571e+16</c:v>
                      </c:pt>
                      <c:pt idx="99">
                        <c:v>9419053030438490</c:v>
                      </c:pt>
                      <c:pt idx="100">
                        <c:v>1.15541707914485e+16</c:v>
                      </c:pt>
                      <c:pt idx="101">
                        <c:v>1.61249112098424e+16</c:v>
                      </c:pt>
                      <c:pt idx="102">
                        <c:v>2.6844711213737e+16</c:v>
                      </c:pt>
                      <c:pt idx="103">
                        <c:v>2.43444642835361e+16</c:v>
                      </c:pt>
                      <c:pt idx="104">
                        <c:v>2.32384156024565e+16</c:v>
                      </c:pt>
                      <c:pt idx="105">
                        <c:v>1.55609864013333e+16</c:v>
                      </c:pt>
                      <c:pt idx="106">
                        <c:v>2.49299928749439e+16</c:v>
                      </c:pt>
                      <c:pt idx="107">
                        <c:v>1.59553428470396e+16</c:v>
                      </c:pt>
                      <c:pt idx="108">
                        <c:v>1.47910998798872e+16</c:v>
                      </c:pt>
                      <c:pt idx="109">
                        <c:v>1.45426984355119e+16</c:v>
                      </c:pt>
                      <c:pt idx="110">
                        <c:v>1.76179800706253e+16</c:v>
                      </c:pt>
                      <c:pt idx="111">
                        <c:v>1.00494381005869e+16</c:v>
                      </c:pt>
                      <c:pt idx="112">
                        <c:v>7959005555808010</c:v>
                      </c:pt>
                      <c:pt idx="113">
                        <c:v>1.84893166145276e+16</c:v>
                      </c:pt>
                      <c:pt idx="114">
                        <c:v>1.54157527430131e+16</c:v>
                      </c:pt>
                      <c:pt idx="115">
                        <c:v>1.28752436972485e+16</c:v>
                      </c:pt>
                      <c:pt idx="116">
                        <c:v>8541142391388480</c:v>
                      </c:pt>
                      <c:pt idx="117">
                        <c:v>1.45279019632008e+16</c:v>
                      </c:pt>
                      <c:pt idx="118">
                        <c:v>2.39867401961793e+16</c:v>
                      </c:pt>
                    </c:numCache>
                  </c:numRef>
                </c:val>
                <c:smooth val="0"/>
              </c15:ser>
            </c15:filteredLineSeries>
            <c15:filteredLineSeries>
              <c15:ser>
                <c:idx val="1"/>
                <c:order val="1"/>
                <c:tx>
                  <c:strRef>
                    <c:extLst>
                      <c:ext uri="{02D57815-91ED-43cb-92C2-25804820EDAC}">
                        <c15:formulaRef>
                          <c15:sqref>AY227V_var.csv!$C$1</c15:sqref>
                        </c15:formulaRef>
                      </c:ext>
                    </c:extLst>
                    <c:strCache>
                      <c:ptCount val="1"/>
                      <c:pt idx="0">
                        <c:v>AY227V_write</c:v>
                      </c:pt>
                    </c:strCache>
                  </c:strRef>
                </c:tx>
                <c:spPr>
                  <a:ln w="28575" cap="rnd">
                    <a:solidFill>
                      <a:schemeClr val="accent2"/>
                    </a:solidFill>
                    <a:round/>
                  </a:ln>
                  <a:effectLst/>
                </c:spPr>
                <c:marker>
                  <c:symbol val="none"/>
                </c:marker>
                <c:dLbls>
                  <c:delete val="1"/>
                </c:dLbls>
                <c:cat>
                  <c:numRef>
                    <c:extLst>
                      <c:ext uri="{02D57815-91ED-43cb-92C2-25804820EDAC}">
                        <c15:fullRef>
                          <c15:sqref/>
                        </c15:fullRef>
                        <c15:formulaRef>
                          <c15:sqref>AY227V_var.csv!$A$2:$A$120</c15:sqref>
                        </c15:formulaRef>
                      </c:ext>
                    </c:extLst>
                    <c:numCache>
                      <c:formatCode>mm:ss.0</c:formatCode>
                      <c:ptCount val="119"/>
                      <c:pt idx="0" c:formatCode="mm:ss.0">
                        <c:v>0.000694444444444444</c:v>
                      </c:pt>
                      <c:pt idx="1" c:formatCode="mm:ss.0">
                        <c:v>0.00138888888888889</c:v>
                      </c:pt>
                      <c:pt idx="2" c:formatCode="mm:ss.0">
                        <c:v>0.00208333333333333</c:v>
                      </c:pt>
                      <c:pt idx="3" c:formatCode="mm:ss.0">
                        <c:v>0.00277777777777778</c:v>
                      </c:pt>
                      <c:pt idx="4" c:formatCode="mm:ss.0">
                        <c:v>0.00347222222222222</c:v>
                      </c:pt>
                      <c:pt idx="5" c:formatCode="mm:ss.0">
                        <c:v>0.00416666666666667</c:v>
                      </c:pt>
                      <c:pt idx="6" c:formatCode="mm:ss.0">
                        <c:v>0.00486111111111111</c:v>
                      </c:pt>
                      <c:pt idx="7" c:formatCode="mm:ss.0">
                        <c:v>0.00555555555555556</c:v>
                      </c:pt>
                      <c:pt idx="8" c:formatCode="mm:ss.0">
                        <c:v>0.00625</c:v>
                      </c:pt>
                      <c:pt idx="9" c:formatCode="mm:ss.0">
                        <c:v>0.00694444444444444</c:v>
                      </c:pt>
                      <c:pt idx="10" c:formatCode="mm:ss.0">
                        <c:v>0.00763888888888889</c:v>
                      </c:pt>
                      <c:pt idx="11" c:formatCode="mm:ss.0">
                        <c:v>0.00833333333333333</c:v>
                      </c:pt>
                      <c:pt idx="12" c:formatCode="mm:ss.0">
                        <c:v>0.00902777777777778</c:v>
                      </c:pt>
                      <c:pt idx="13" c:formatCode="mm:ss.0">
                        <c:v>0.00972222222222222</c:v>
                      </c:pt>
                      <c:pt idx="14" c:formatCode="mm:ss.0">
                        <c:v>0.0104166666666667</c:v>
                      </c:pt>
                      <c:pt idx="15" c:formatCode="mm:ss.0">
                        <c:v>0.0111111111111111</c:v>
                      </c:pt>
                      <c:pt idx="16" c:formatCode="mm:ss.0">
                        <c:v>0.0118055555555556</c:v>
                      </c:pt>
                      <c:pt idx="17" c:formatCode="mm:ss.0">
                        <c:v>0.0125</c:v>
                      </c:pt>
                      <c:pt idx="18" c:formatCode="mm:ss.0">
                        <c:v>0.0131944444444444</c:v>
                      </c:pt>
                      <c:pt idx="19" c:formatCode="mm:ss.0">
                        <c:v>0.0138888888888889</c:v>
                      </c:pt>
                      <c:pt idx="20" c:formatCode="mm:ss.0">
                        <c:v>0.0145833333333333</c:v>
                      </c:pt>
                      <c:pt idx="21" c:formatCode="mm:ss.0">
                        <c:v>0.0152777777777778</c:v>
                      </c:pt>
                      <c:pt idx="22" c:formatCode="mm:ss.0">
                        <c:v>0.0159722222222222</c:v>
                      </c:pt>
                      <c:pt idx="23" c:formatCode="mm:ss.0">
                        <c:v>0.0166666666666667</c:v>
                      </c:pt>
                      <c:pt idx="24" c:formatCode="mm:ss.0">
                        <c:v>0.0173611111111111</c:v>
                      </c:pt>
                      <c:pt idx="25" c:formatCode="mm:ss.0">
                        <c:v>0.0180555555555556</c:v>
                      </c:pt>
                      <c:pt idx="26" c:formatCode="mm:ss.0">
                        <c:v>0.01875</c:v>
                      </c:pt>
                      <c:pt idx="27" c:formatCode="mm:ss.0">
                        <c:v>0.0194444444444444</c:v>
                      </c:pt>
                      <c:pt idx="28" c:formatCode="mm:ss.0">
                        <c:v>0.0201388888888889</c:v>
                      </c:pt>
                      <c:pt idx="29" c:formatCode="mm:ss.0">
                        <c:v>0.0208333333333333</c:v>
                      </c:pt>
                      <c:pt idx="30" c:formatCode="mm:ss.0">
                        <c:v>0.0215277777777778</c:v>
                      </c:pt>
                      <c:pt idx="31" c:formatCode="mm:ss.0">
                        <c:v>0.0222222222222222</c:v>
                      </c:pt>
                      <c:pt idx="32" c:formatCode="mm:ss.0">
                        <c:v>0.0229166666666667</c:v>
                      </c:pt>
                      <c:pt idx="33" c:formatCode="mm:ss.0">
                        <c:v>0.0236111111111111</c:v>
                      </c:pt>
                      <c:pt idx="34" c:formatCode="mm:ss.0">
                        <c:v>0.0243055555555556</c:v>
                      </c:pt>
                      <c:pt idx="35" c:formatCode="mm:ss.0">
                        <c:v>0.025</c:v>
                      </c:pt>
                      <c:pt idx="36" c:formatCode="mm:ss.0">
                        <c:v>0.0256944444444444</c:v>
                      </c:pt>
                      <c:pt idx="37" c:formatCode="mm:ss.0">
                        <c:v>0.0263888888888889</c:v>
                      </c:pt>
                      <c:pt idx="38" c:formatCode="mm:ss.0">
                        <c:v>0.0270833333333333</c:v>
                      </c:pt>
                      <c:pt idx="39" c:formatCode="mm:ss.0">
                        <c:v>0.0277777777777778</c:v>
                      </c:pt>
                      <c:pt idx="40" c:formatCode="mm:ss.0">
                        <c:v>0.0284722222222222</c:v>
                      </c:pt>
                      <c:pt idx="41" c:formatCode="mm:ss.0">
                        <c:v>0.0291666666666667</c:v>
                      </c:pt>
                      <c:pt idx="42" c:formatCode="mm:ss.0">
                        <c:v>0.0298611111111111</c:v>
                      </c:pt>
                      <c:pt idx="43" c:formatCode="mm:ss.0">
                        <c:v>0.0305555555555556</c:v>
                      </c:pt>
                      <c:pt idx="44" c:formatCode="mm:ss.0">
                        <c:v>0.03125</c:v>
                      </c:pt>
                      <c:pt idx="45" c:formatCode="mm:ss.0">
                        <c:v>0.0319444444444444</c:v>
                      </c:pt>
                      <c:pt idx="46" c:formatCode="mm:ss.0">
                        <c:v>0.0326388888888889</c:v>
                      </c:pt>
                      <c:pt idx="47" c:formatCode="mm:ss.0">
                        <c:v>0.0333333333333333</c:v>
                      </c:pt>
                      <c:pt idx="48" c:formatCode="mm:ss.0">
                        <c:v>0.0340277777777778</c:v>
                      </c:pt>
                      <c:pt idx="49" c:formatCode="mm:ss.0">
                        <c:v>0.0347222222222222</c:v>
                      </c:pt>
                      <c:pt idx="50" c:formatCode="mm:ss.0">
                        <c:v>0.0354166666666667</c:v>
                      </c:pt>
                      <c:pt idx="51" c:formatCode="mm:ss.0">
                        <c:v>0.0361111111111111</c:v>
                      </c:pt>
                      <c:pt idx="52" c:formatCode="mm:ss.0">
                        <c:v>0.0368055555555556</c:v>
                      </c:pt>
                      <c:pt idx="53" c:formatCode="mm:ss.0">
                        <c:v>0.0375</c:v>
                      </c:pt>
                      <c:pt idx="54" c:formatCode="mm:ss.0">
                        <c:v>0.0381944444444444</c:v>
                      </c:pt>
                      <c:pt idx="55" c:formatCode="mm:ss.0">
                        <c:v>0.0388888888888889</c:v>
                      </c:pt>
                      <c:pt idx="56" c:formatCode="mm:ss.0">
                        <c:v>0.0395833333333333</c:v>
                      </c:pt>
                      <c:pt idx="57" c:formatCode="mm:ss.0">
                        <c:v>0.0402777777777778</c:v>
                      </c:pt>
                      <c:pt idx="58" c:formatCode="mm:ss.0">
                        <c:v>0.0409722222222222</c:v>
                      </c:pt>
                      <c:pt idx="59" c:formatCode="mm:ss.0">
                        <c:v>0</c:v>
                      </c:pt>
                      <c:pt idx="60" c:formatCode="mm:ss.0">
                        <c:v>0.000694444444444444</c:v>
                      </c:pt>
                      <c:pt idx="61" c:formatCode="mm:ss.0">
                        <c:v>0.00138888888888889</c:v>
                      </c:pt>
                      <c:pt idx="62" c:formatCode="mm:ss.0">
                        <c:v>0.00208333333333333</c:v>
                      </c:pt>
                      <c:pt idx="63" c:formatCode="mm:ss.0">
                        <c:v>0.00277777777777778</c:v>
                      </c:pt>
                      <c:pt idx="64" c:formatCode="mm:ss.0">
                        <c:v>0.00347222222222222</c:v>
                      </c:pt>
                      <c:pt idx="65" c:formatCode="mm:ss.0">
                        <c:v>0.00416666666666667</c:v>
                      </c:pt>
                      <c:pt idx="66" c:formatCode="mm:ss.0">
                        <c:v>0.00486111111111111</c:v>
                      </c:pt>
                      <c:pt idx="67" c:formatCode="mm:ss.0">
                        <c:v>0.00555555555555556</c:v>
                      </c:pt>
                      <c:pt idx="68" c:formatCode="mm:ss.0">
                        <c:v>0.00625</c:v>
                      </c:pt>
                      <c:pt idx="69" c:formatCode="mm:ss.0">
                        <c:v>0.00694444444444444</c:v>
                      </c:pt>
                      <c:pt idx="70" c:formatCode="mm:ss.0">
                        <c:v>0.00763888888888889</c:v>
                      </c:pt>
                      <c:pt idx="71" c:formatCode="mm:ss.0">
                        <c:v>0.00833333333333333</c:v>
                      </c:pt>
                      <c:pt idx="72" c:formatCode="mm:ss.0">
                        <c:v>0.00902777777777778</c:v>
                      </c:pt>
                      <c:pt idx="73" c:formatCode="mm:ss.0">
                        <c:v>0.00972222222222222</c:v>
                      </c:pt>
                      <c:pt idx="74" c:formatCode="mm:ss.0">
                        <c:v>0.0104166666666667</c:v>
                      </c:pt>
                      <c:pt idx="75" c:formatCode="mm:ss.0">
                        <c:v>0.0111111111111111</c:v>
                      </c:pt>
                      <c:pt idx="76" c:formatCode="mm:ss.0">
                        <c:v>0.0118055555555556</c:v>
                      </c:pt>
                      <c:pt idx="77" c:formatCode="mm:ss.0">
                        <c:v>0.0125</c:v>
                      </c:pt>
                      <c:pt idx="78" c:formatCode="mm:ss.0">
                        <c:v>0.0131944444444444</c:v>
                      </c:pt>
                      <c:pt idx="79" c:formatCode="mm:ss.0">
                        <c:v>0.0138888888888889</c:v>
                      </c:pt>
                      <c:pt idx="80" c:formatCode="mm:ss.0">
                        <c:v>0.0145833333333333</c:v>
                      </c:pt>
                      <c:pt idx="81" c:formatCode="mm:ss.0">
                        <c:v>0.0152777777777778</c:v>
                      </c:pt>
                      <c:pt idx="82" c:formatCode="mm:ss.0">
                        <c:v>0.0159722222222222</c:v>
                      </c:pt>
                      <c:pt idx="83" c:formatCode="mm:ss.0">
                        <c:v>0.0166666666666667</c:v>
                      </c:pt>
                      <c:pt idx="84" c:formatCode="mm:ss.0">
                        <c:v>0.0173611111111111</c:v>
                      </c:pt>
                      <c:pt idx="85" c:formatCode="mm:ss.0">
                        <c:v>0.0180555555555556</c:v>
                      </c:pt>
                      <c:pt idx="86" c:formatCode="mm:ss.0">
                        <c:v>0.01875</c:v>
                      </c:pt>
                      <c:pt idx="87" c:formatCode="mm:ss.0">
                        <c:v>0.0194444444444444</c:v>
                      </c:pt>
                      <c:pt idx="88" c:formatCode="mm:ss.0">
                        <c:v>0.0201388888888889</c:v>
                      </c:pt>
                      <c:pt idx="89" c:formatCode="mm:ss.0">
                        <c:v>0.0208333333333333</c:v>
                      </c:pt>
                      <c:pt idx="90" c:formatCode="mm:ss.0">
                        <c:v>0.0215277777777778</c:v>
                      </c:pt>
                      <c:pt idx="91" c:formatCode="mm:ss.0">
                        <c:v>0.0222222222222222</c:v>
                      </c:pt>
                      <c:pt idx="92" c:formatCode="mm:ss.0">
                        <c:v>0.0229166666666667</c:v>
                      </c:pt>
                      <c:pt idx="93" c:formatCode="mm:ss.0">
                        <c:v>0.0236111111111111</c:v>
                      </c:pt>
                      <c:pt idx="94" c:formatCode="mm:ss.0">
                        <c:v>0.0243055555555556</c:v>
                      </c:pt>
                      <c:pt idx="95" c:formatCode="mm:ss.0">
                        <c:v>0.025</c:v>
                      </c:pt>
                      <c:pt idx="96" c:formatCode="mm:ss.0">
                        <c:v>0.0256944444444444</c:v>
                      </c:pt>
                      <c:pt idx="97" c:formatCode="mm:ss.0">
                        <c:v>0.0263888888888889</c:v>
                      </c:pt>
                      <c:pt idx="98" c:formatCode="mm:ss.0">
                        <c:v>0.0270833333333333</c:v>
                      </c:pt>
                      <c:pt idx="99" c:formatCode="mm:ss.0">
                        <c:v>0.0277777777777778</c:v>
                      </c:pt>
                      <c:pt idx="100" c:formatCode="mm:ss.0">
                        <c:v>0.0284722222222222</c:v>
                      </c:pt>
                      <c:pt idx="101" c:formatCode="mm:ss.0">
                        <c:v>0.0291666666666667</c:v>
                      </c:pt>
                      <c:pt idx="102" c:formatCode="mm:ss.0">
                        <c:v>0.0298611111111111</c:v>
                      </c:pt>
                      <c:pt idx="103" c:formatCode="mm:ss.0">
                        <c:v>0.0305555555555556</c:v>
                      </c:pt>
                      <c:pt idx="104" c:formatCode="mm:ss.0">
                        <c:v>0.03125</c:v>
                      </c:pt>
                      <c:pt idx="105" c:formatCode="mm:ss.0">
                        <c:v>0.0319444444444444</c:v>
                      </c:pt>
                      <c:pt idx="106" c:formatCode="mm:ss.0">
                        <c:v>0.0326388888888889</c:v>
                      </c:pt>
                      <c:pt idx="107" c:formatCode="mm:ss.0">
                        <c:v>0.0333333333333333</c:v>
                      </c:pt>
                      <c:pt idx="108" c:formatCode="mm:ss.0">
                        <c:v>0.0340277777777778</c:v>
                      </c:pt>
                      <c:pt idx="109" c:formatCode="mm:ss.0">
                        <c:v>0.0347222222222222</c:v>
                      </c:pt>
                      <c:pt idx="110" c:formatCode="mm:ss.0">
                        <c:v>0.0354166666666667</c:v>
                      </c:pt>
                      <c:pt idx="111" c:formatCode="mm:ss.0">
                        <c:v>0.0361111111111111</c:v>
                      </c:pt>
                      <c:pt idx="112" c:formatCode="mm:ss.0">
                        <c:v>0.0368055555555556</c:v>
                      </c:pt>
                      <c:pt idx="113" c:formatCode="mm:ss.0">
                        <c:v>0.0375</c:v>
                      </c:pt>
                      <c:pt idx="114" c:formatCode="mm:ss.0">
                        <c:v>0.0381944444444444</c:v>
                      </c:pt>
                      <c:pt idx="115" c:formatCode="mm:ss.0">
                        <c:v>0.0388888888888889</c:v>
                      </c:pt>
                      <c:pt idx="116" c:formatCode="mm:ss.0">
                        <c:v>0.0395833333333333</c:v>
                      </c:pt>
                      <c:pt idx="117" c:formatCode="mm:ss.0">
                        <c:v>0.0402777777777778</c:v>
                      </c:pt>
                      <c:pt idx="118" c:formatCode="mm:ss.0">
                        <c:v>0.0409722222222222</c:v>
                      </c:pt>
                    </c:numCache>
                  </c:numRef>
                </c:cat>
                <c:val>
                  <c:numRef>
                    <c:extLst>
                      <c:ext uri="{02D57815-91ED-43cb-92C2-25804820EDAC}">
                        <c15:formulaRef>
                          <c15:sqref>{2097847943618280,1502458040355450,1012762262504020,1886069554480030,1542584313632340,1354169029291000,1538379603025850,1579168511847450,1951603266101130,1993314488750110,1268372679451140,1653757482807790,1686198448725160,1387330063395910,2304426649204570,2074552800776580,836343032361280,2384344948864360,1975090589917710,999279204755089,2204730598839880,1657887657423280,1493646528444580,3015222930963920,1433578711754070,1271439546748210,1444361313176490,1478004217307000,1299404044794200,2163388964860730,1577646071489050,1957865494439810,1914768852993010,1084862634028090,1888923992108290,1737140836967730,1097424537177930,2066805862012580,2002853112604920,1214013490339550,2094009340267740,1727824580378400,1481194541874200,1612040219347770,1691950697318290,1615752025697910,2039391645565580,2210217129492600,2394314831241500,1988860222948030,1388112196722390,1884016799561070,1771211659612730,703862171069474,1818367917065580,1473419975081400,1191719219403130,1595880054249070,1449822848349010,735235170679687,1397304404211390,1234873184231200,781423741437187,1343283804674160,876416463548036,951434216526431,1577724272277390,871578638733715,2171302711125130,1621732529835260,860609084837947,1204377903530500,1469821674211060,1279325463271610,851015728464634,1497295228930570,883118609237492,1169270828057440,1639920836117650,1812859083580600,1209660693334720,1451561095551590,1242824662908280,1667209502653160,1475869555089880,1928172051175500,1854863590480830,2108268655099780,1392287209383670,2726368007649790,1887967184014370,1405261505553000,2157116566134670,2365751212802380,1256981206798480,1433676894078910,1859066903262250,2498794758204230,2338275845390740,1099146587351600,1314512792918490,1847261844973450,1244805499307150,2542719519435010,2035127433486420,1088013879591060,1983646499787190,1486690447642710,1073021453795730,2062159707160140,1403165101994690,1065265062586310,1845969970089660,1413127927313440,2213718671914910,1426241995400260,1569275981087210,844824669922937,2418477489429240}</c15:sqref>
                        </c15:formulaRef>
                      </c:ext>
                    </c:extLst>
                    <c:numCache>
                      <c:formatCode>General</c:formatCode>
                      <c:ptCount val="119"/>
                      <c:pt idx="0">
                        <c:v>2097847943618280</c:v>
                      </c:pt>
                      <c:pt idx="1">
                        <c:v>1502458040355450</c:v>
                      </c:pt>
                      <c:pt idx="2">
                        <c:v>1012762262504020</c:v>
                      </c:pt>
                      <c:pt idx="3">
                        <c:v>1886069554480030</c:v>
                      </c:pt>
                      <c:pt idx="4">
                        <c:v>1542584313632340</c:v>
                      </c:pt>
                      <c:pt idx="5">
                        <c:v>1354169029291000</c:v>
                      </c:pt>
                      <c:pt idx="6">
                        <c:v>1538379603025850</c:v>
                      </c:pt>
                      <c:pt idx="7">
                        <c:v>1579168511847450</c:v>
                      </c:pt>
                      <c:pt idx="8">
                        <c:v>1951603266101130</c:v>
                      </c:pt>
                      <c:pt idx="9">
                        <c:v>1993314488750110</c:v>
                      </c:pt>
                      <c:pt idx="10">
                        <c:v>1268372679451140</c:v>
                      </c:pt>
                      <c:pt idx="11">
                        <c:v>1653757482807790</c:v>
                      </c:pt>
                      <c:pt idx="12">
                        <c:v>1686198448725160</c:v>
                      </c:pt>
                      <c:pt idx="13">
                        <c:v>1387330063395910</c:v>
                      </c:pt>
                      <c:pt idx="14">
                        <c:v>2304426649204570</c:v>
                      </c:pt>
                      <c:pt idx="15">
                        <c:v>2074552800776580</c:v>
                      </c:pt>
                      <c:pt idx="16">
                        <c:v>836343032361280</c:v>
                      </c:pt>
                      <c:pt idx="17">
                        <c:v>2384344948864360</c:v>
                      </c:pt>
                      <c:pt idx="18">
                        <c:v>1975090589917710</c:v>
                      </c:pt>
                      <c:pt idx="19">
                        <c:v>999279204755089</c:v>
                      </c:pt>
                      <c:pt idx="20">
                        <c:v>2204730598839880</c:v>
                      </c:pt>
                      <c:pt idx="21">
                        <c:v>1657887657423280</c:v>
                      </c:pt>
                      <c:pt idx="22">
                        <c:v>1493646528444580</c:v>
                      </c:pt>
                      <c:pt idx="23">
                        <c:v>3015222930963920</c:v>
                      </c:pt>
                      <c:pt idx="24">
                        <c:v>1433578711754070</c:v>
                      </c:pt>
                      <c:pt idx="25">
                        <c:v>1271439546748210</c:v>
                      </c:pt>
                      <c:pt idx="26">
                        <c:v>1444361313176490</c:v>
                      </c:pt>
                      <c:pt idx="27">
                        <c:v>1478004217307000</c:v>
                      </c:pt>
                      <c:pt idx="28">
                        <c:v>1299404044794200</c:v>
                      </c:pt>
                      <c:pt idx="29">
                        <c:v>2163388964860730</c:v>
                      </c:pt>
                      <c:pt idx="30">
                        <c:v>1577646071489050</c:v>
                      </c:pt>
                      <c:pt idx="31">
                        <c:v>1957865494439810</c:v>
                      </c:pt>
                      <c:pt idx="32">
                        <c:v>1914768852993010</c:v>
                      </c:pt>
                      <c:pt idx="33">
                        <c:v>1084862634028090</c:v>
                      </c:pt>
                      <c:pt idx="34">
                        <c:v>1888923992108290</c:v>
                      </c:pt>
                      <c:pt idx="35">
                        <c:v>1737140836967730</c:v>
                      </c:pt>
                      <c:pt idx="36">
                        <c:v>1097424537177930</c:v>
                      </c:pt>
                      <c:pt idx="37">
                        <c:v>2066805862012580</c:v>
                      </c:pt>
                      <c:pt idx="38">
                        <c:v>2002853112604920</c:v>
                      </c:pt>
                      <c:pt idx="39">
                        <c:v>1214013490339550</c:v>
                      </c:pt>
                      <c:pt idx="40">
                        <c:v>2094009340267740</c:v>
                      </c:pt>
                      <c:pt idx="41">
                        <c:v>1727824580378400</c:v>
                      </c:pt>
                      <c:pt idx="42">
                        <c:v>1481194541874200</c:v>
                      </c:pt>
                      <c:pt idx="43">
                        <c:v>1612040219347770</c:v>
                      </c:pt>
                      <c:pt idx="44">
                        <c:v>1691950697318290</c:v>
                      </c:pt>
                      <c:pt idx="45">
                        <c:v>1615752025697910</c:v>
                      </c:pt>
                      <c:pt idx="46">
                        <c:v>2039391645565580</c:v>
                      </c:pt>
                      <c:pt idx="47">
                        <c:v>2210217129492600</c:v>
                      </c:pt>
                      <c:pt idx="48">
                        <c:v>2394314831241500</c:v>
                      </c:pt>
                      <c:pt idx="49">
                        <c:v>1988860222948030</c:v>
                      </c:pt>
                      <c:pt idx="50">
                        <c:v>1388112196722390</c:v>
                      </c:pt>
                      <c:pt idx="51">
                        <c:v>1884016799561070</c:v>
                      </c:pt>
                      <c:pt idx="52">
                        <c:v>1771211659612730</c:v>
                      </c:pt>
                      <c:pt idx="53">
                        <c:v>703862171069474</c:v>
                      </c:pt>
                      <c:pt idx="54">
                        <c:v>1818367917065580</c:v>
                      </c:pt>
                      <c:pt idx="55">
                        <c:v>1473419975081400</c:v>
                      </c:pt>
                      <c:pt idx="56">
                        <c:v>1191719219403130</c:v>
                      </c:pt>
                      <c:pt idx="57">
                        <c:v>1595880054249070</c:v>
                      </c:pt>
                      <c:pt idx="58">
                        <c:v>1449822848349010</c:v>
                      </c:pt>
                      <c:pt idx="59">
                        <c:v>735235170679687</c:v>
                      </c:pt>
                      <c:pt idx="60">
                        <c:v>1397304404211390</c:v>
                      </c:pt>
                      <c:pt idx="61">
                        <c:v>1234873184231200</c:v>
                      </c:pt>
                      <c:pt idx="62">
                        <c:v>781423741437187</c:v>
                      </c:pt>
                      <c:pt idx="63">
                        <c:v>1343283804674160</c:v>
                      </c:pt>
                      <c:pt idx="64">
                        <c:v>876416463548036</c:v>
                      </c:pt>
                      <c:pt idx="65">
                        <c:v>951434216526431</c:v>
                      </c:pt>
                      <c:pt idx="66">
                        <c:v>1577724272277390</c:v>
                      </c:pt>
                      <c:pt idx="67">
                        <c:v>871578638733715</c:v>
                      </c:pt>
                      <c:pt idx="68">
                        <c:v>2171302711125130</c:v>
                      </c:pt>
                      <c:pt idx="69">
                        <c:v>1621732529835260</c:v>
                      </c:pt>
                      <c:pt idx="70">
                        <c:v>860609084837947</c:v>
                      </c:pt>
                      <c:pt idx="71">
                        <c:v>1204377903530500</c:v>
                      </c:pt>
                      <c:pt idx="72">
                        <c:v>1469821674211060</c:v>
                      </c:pt>
                      <c:pt idx="73">
                        <c:v>1279325463271610</c:v>
                      </c:pt>
                      <c:pt idx="74">
                        <c:v>851015728464634</c:v>
                      </c:pt>
                      <c:pt idx="75">
                        <c:v>1497295228930570</c:v>
                      </c:pt>
                      <c:pt idx="76">
                        <c:v>883118609237492</c:v>
                      </c:pt>
                      <c:pt idx="77">
                        <c:v>1169270828057440</c:v>
                      </c:pt>
                      <c:pt idx="78">
                        <c:v>1639920836117650</c:v>
                      </c:pt>
                      <c:pt idx="79">
                        <c:v>1812859083580600</c:v>
                      </c:pt>
                      <c:pt idx="80">
                        <c:v>1209660693334720</c:v>
                      </c:pt>
                      <c:pt idx="81">
                        <c:v>1451561095551590</c:v>
                      </c:pt>
                      <c:pt idx="82">
                        <c:v>1242824662908280</c:v>
                      </c:pt>
                      <c:pt idx="83">
                        <c:v>1667209502653160</c:v>
                      </c:pt>
                      <c:pt idx="84">
                        <c:v>1475869555089880</c:v>
                      </c:pt>
                      <c:pt idx="85">
                        <c:v>1928172051175500</c:v>
                      </c:pt>
                      <c:pt idx="86">
                        <c:v>1854863590480830</c:v>
                      </c:pt>
                      <c:pt idx="87">
                        <c:v>2108268655099780</c:v>
                      </c:pt>
                      <c:pt idx="88">
                        <c:v>1392287209383670</c:v>
                      </c:pt>
                      <c:pt idx="89">
                        <c:v>2726368007649790</c:v>
                      </c:pt>
                      <c:pt idx="90">
                        <c:v>1887967184014370</c:v>
                      </c:pt>
                      <c:pt idx="91">
                        <c:v>1405261505553000</c:v>
                      </c:pt>
                      <c:pt idx="92">
                        <c:v>2157116566134670</c:v>
                      </c:pt>
                      <c:pt idx="93">
                        <c:v>2365751212802380</c:v>
                      </c:pt>
                      <c:pt idx="94">
                        <c:v>1256981206798480</c:v>
                      </c:pt>
                      <c:pt idx="95">
                        <c:v>1433676894078910</c:v>
                      </c:pt>
                      <c:pt idx="96">
                        <c:v>1859066903262250</c:v>
                      </c:pt>
                      <c:pt idx="97">
                        <c:v>2498794758204230</c:v>
                      </c:pt>
                      <c:pt idx="98">
                        <c:v>2338275845390740</c:v>
                      </c:pt>
                      <c:pt idx="99">
                        <c:v>1099146587351600</c:v>
                      </c:pt>
                      <c:pt idx="100">
                        <c:v>1314512792918490</c:v>
                      </c:pt>
                      <c:pt idx="101">
                        <c:v>1847261844973450</c:v>
                      </c:pt>
                      <c:pt idx="102">
                        <c:v>1244805499307150</c:v>
                      </c:pt>
                      <c:pt idx="103">
                        <c:v>2542719519435010</c:v>
                      </c:pt>
                      <c:pt idx="104">
                        <c:v>2035127433486420</c:v>
                      </c:pt>
                      <c:pt idx="105">
                        <c:v>1088013879591060</c:v>
                      </c:pt>
                      <c:pt idx="106">
                        <c:v>1983646499787190</c:v>
                      </c:pt>
                      <c:pt idx="107">
                        <c:v>1486690447642710</c:v>
                      </c:pt>
                      <c:pt idx="108">
                        <c:v>1073021453795730</c:v>
                      </c:pt>
                      <c:pt idx="109">
                        <c:v>2062159707160140</c:v>
                      </c:pt>
                      <c:pt idx="110">
                        <c:v>1403165101994690</c:v>
                      </c:pt>
                      <c:pt idx="111">
                        <c:v>1065265062586310</c:v>
                      </c:pt>
                      <c:pt idx="112">
                        <c:v>1845969970089660</c:v>
                      </c:pt>
                      <c:pt idx="113">
                        <c:v>1413127927313440</c:v>
                      </c:pt>
                      <c:pt idx="114">
                        <c:v>2213718671914910</c:v>
                      </c:pt>
                      <c:pt idx="115">
                        <c:v>1426241995400260</c:v>
                      </c:pt>
                      <c:pt idx="116">
                        <c:v>1569275981087210</c:v>
                      </c:pt>
                      <c:pt idx="117">
                        <c:v>844824669922937</c:v>
                      </c:pt>
                      <c:pt idx="118">
                        <c:v>2418477489429240</c:v>
                      </c:pt>
                    </c:numCache>
                  </c:numRef>
                </c:val>
                <c:smooth val="0"/>
              </c15:ser>
            </c15:filteredLineSeries>
            <c15:filteredLineSeries>
              <c15:ser>
                <c:idx val="2"/>
                <c:order val="2"/>
                <c:tx>
                  <c:strRef>
                    <c:extLst>
                      <c:ext uri="{02D57815-91ED-43cb-92C2-25804820EDAC}">
                        <c15:formulaRef>
                          <c15:sqref>AY227V_var.csv!$D$1</c15:sqref>
                        </c15:formulaRef>
                      </c:ext>
                    </c:extLst>
                    <c:strCache>
                      <c:ptCount val="1"/>
                      <c:pt idx="0">
                        <c:v>AY272M_read</c:v>
                      </c:pt>
                    </c:strCache>
                  </c:strRef>
                </c:tx>
                <c:spPr>
                  <a:ln w="28575" cap="rnd">
                    <a:solidFill>
                      <a:schemeClr val="accent3"/>
                    </a:solidFill>
                    <a:round/>
                  </a:ln>
                  <a:effectLst/>
                </c:spPr>
                <c:marker>
                  <c:symbol val="none"/>
                </c:marker>
                <c:dLbls>
                  <c:delete val="1"/>
                </c:dLbls>
                <c:cat>
                  <c:numRef>
                    <c:extLst>
                      <c:ext uri="{02D57815-91ED-43cb-92C2-25804820EDAC}">
                        <c15:fullRef>
                          <c15:sqref/>
                        </c15:fullRef>
                        <c15:formulaRef>
                          <c15:sqref>AY227V_var.csv!$A$2:$A$120</c15:sqref>
                        </c15:formulaRef>
                      </c:ext>
                    </c:extLst>
                    <c:numCache>
                      <c:formatCode>mm:ss.0</c:formatCode>
                      <c:ptCount val="119"/>
                      <c:pt idx="0" c:formatCode="mm:ss.0">
                        <c:v>0.000694444444444444</c:v>
                      </c:pt>
                      <c:pt idx="1" c:formatCode="mm:ss.0">
                        <c:v>0.00138888888888889</c:v>
                      </c:pt>
                      <c:pt idx="2" c:formatCode="mm:ss.0">
                        <c:v>0.00208333333333333</c:v>
                      </c:pt>
                      <c:pt idx="3" c:formatCode="mm:ss.0">
                        <c:v>0.00277777777777778</c:v>
                      </c:pt>
                      <c:pt idx="4" c:formatCode="mm:ss.0">
                        <c:v>0.00347222222222222</c:v>
                      </c:pt>
                      <c:pt idx="5" c:formatCode="mm:ss.0">
                        <c:v>0.00416666666666667</c:v>
                      </c:pt>
                      <c:pt idx="6" c:formatCode="mm:ss.0">
                        <c:v>0.00486111111111111</c:v>
                      </c:pt>
                      <c:pt idx="7" c:formatCode="mm:ss.0">
                        <c:v>0.00555555555555556</c:v>
                      </c:pt>
                      <c:pt idx="8" c:formatCode="mm:ss.0">
                        <c:v>0.00625</c:v>
                      </c:pt>
                      <c:pt idx="9" c:formatCode="mm:ss.0">
                        <c:v>0.00694444444444444</c:v>
                      </c:pt>
                      <c:pt idx="10" c:formatCode="mm:ss.0">
                        <c:v>0.00763888888888889</c:v>
                      </c:pt>
                      <c:pt idx="11" c:formatCode="mm:ss.0">
                        <c:v>0.00833333333333333</c:v>
                      </c:pt>
                      <c:pt idx="12" c:formatCode="mm:ss.0">
                        <c:v>0.00902777777777778</c:v>
                      </c:pt>
                      <c:pt idx="13" c:formatCode="mm:ss.0">
                        <c:v>0.00972222222222222</c:v>
                      </c:pt>
                      <c:pt idx="14" c:formatCode="mm:ss.0">
                        <c:v>0.0104166666666667</c:v>
                      </c:pt>
                      <c:pt idx="15" c:formatCode="mm:ss.0">
                        <c:v>0.0111111111111111</c:v>
                      </c:pt>
                      <c:pt idx="16" c:formatCode="mm:ss.0">
                        <c:v>0.0118055555555556</c:v>
                      </c:pt>
                      <c:pt idx="17" c:formatCode="mm:ss.0">
                        <c:v>0.0125</c:v>
                      </c:pt>
                      <c:pt idx="18" c:formatCode="mm:ss.0">
                        <c:v>0.0131944444444444</c:v>
                      </c:pt>
                      <c:pt idx="19" c:formatCode="mm:ss.0">
                        <c:v>0.0138888888888889</c:v>
                      </c:pt>
                      <c:pt idx="20" c:formatCode="mm:ss.0">
                        <c:v>0.0145833333333333</c:v>
                      </c:pt>
                      <c:pt idx="21" c:formatCode="mm:ss.0">
                        <c:v>0.0152777777777778</c:v>
                      </c:pt>
                      <c:pt idx="22" c:formatCode="mm:ss.0">
                        <c:v>0.0159722222222222</c:v>
                      </c:pt>
                      <c:pt idx="23" c:formatCode="mm:ss.0">
                        <c:v>0.0166666666666667</c:v>
                      </c:pt>
                      <c:pt idx="24" c:formatCode="mm:ss.0">
                        <c:v>0.0173611111111111</c:v>
                      </c:pt>
                      <c:pt idx="25" c:formatCode="mm:ss.0">
                        <c:v>0.0180555555555556</c:v>
                      </c:pt>
                      <c:pt idx="26" c:formatCode="mm:ss.0">
                        <c:v>0.01875</c:v>
                      </c:pt>
                      <c:pt idx="27" c:formatCode="mm:ss.0">
                        <c:v>0.0194444444444444</c:v>
                      </c:pt>
                      <c:pt idx="28" c:formatCode="mm:ss.0">
                        <c:v>0.0201388888888889</c:v>
                      </c:pt>
                      <c:pt idx="29" c:formatCode="mm:ss.0">
                        <c:v>0.0208333333333333</c:v>
                      </c:pt>
                      <c:pt idx="30" c:formatCode="mm:ss.0">
                        <c:v>0.0215277777777778</c:v>
                      </c:pt>
                      <c:pt idx="31" c:formatCode="mm:ss.0">
                        <c:v>0.0222222222222222</c:v>
                      </c:pt>
                      <c:pt idx="32" c:formatCode="mm:ss.0">
                        <c:v>0.0229166666666667</c:v>
                      </c:pt>
                      <c:pt idx="33" c:formatCode="mm:ss.0">
                        <c:v>0.0236111111111111</c:v>
                      </c:pt>
                      <c:pt idx="34" c:formatCode="mm:ss.0">
                        <c:v>0.0243055555555556</c:v>
                      </c:pt>
                      <c:pt idx="35" c:formatCode="mm:ss.0">
                        <c:v>0.025</c:v>
                      </c:pt>
                      <c:pt idx="36" c:formatCode="mm:ss.0">
                        <c:v>0.0256944444444444</c:v>
                      </c:pt>
                      <c:pt idx="37" c:formatCode="mm:ss.0">
                        <c:v>0.0263888888888889</c:v>
                      </c:pt>
                      <c:pt idx="38" c:formatCode="mm:ss.0">
                        <c:v>0.0270833333333333</c:v>
                      </c:pt>
                      <c:pt idx="39" c:formatCode="mm:ss.0">
                        <c:v>0.0277777777777778</c:v>
                      </c:pt>
                      <c:pt idx="40" c:formatCode="mm:ss.0">
                        <c:v>0.0284722222222222</c:v>
                      </c:pt>
                      <c:pt idx="41" c:formatCode="mm:ss.0">
                        <c:v>0.0291666666666667</c:v>
                      </c:pt>
                      <c:pt idx="42" c:formatCode="mm:ss.0">
                        <c:v>0.0298611111111111</c:v>
                      </c:pt>
                      <c:pt idx="43" c:formatCode="mm:ss.0">
                        <c:v>0.0305555555555556</c:v>
                      </c:pt>
                      <c:pt idx="44" c:formatCode="mm:ss.0">
                        <c:v>0.03125</c:v>
                      </c:pt>
                      <c:pt idx="45" c:formatCode="mm:ss.0">
                        <c:v>0.0319444444444444</c:v>
                      </c:pt>
                      <c:pt idx="46" c:formatCode="mm:ss.0">
                        <c:v>0.0326388888888889</c:v>
                      </c:pt>
                      <c:pt idx="47" c:formatCode="mm:ss.0">
                        <c:v>0.0333333333333333</c:v>
                      </c:pt>
                      <c:pt idx="48" c:formatCode="mm:ss.0">
                        <c:v>0.0340277777777778</c:v>
                      </c:pt>
                      <c:pt idx="49" c:formatCode="mm:ss.0">
                        <c:v>0.0347222222222222</c:v>
                      </c:pt>
                      <c:pt idx="50" c:formatCode="mm:ss.0">
                        <c:v>0.0354166666666667</c:v>
                      </c:pt>
                      <c:pt idx="51" c:formatCode="mm:ss.0">
                        <c:v>0.0361111111111111</c:v>
                      </c:pt>
                      <c:pt idx="52" c:formatCode="mm:ss.0">
                        <c:v>0.0368055555555556</c:v>
                      </c:pt>
                      <c:pt idx="53" c:formatCode="mm:ss.0">
                        <c:v>0.0375</c:v>
                      </c:pt>
                      <c:pt idx="54" c:formatCode="mm:ss.0">
                        <c:v>0.0381944444444444</c:v>
                      </c:pt>
                      <c:pt idx="55" c:formatCode="mm:ss.0">
                        <c:v>0.0388888888888889</c:v>
                      </c:pt>
                      <c:pt idx="56" c:formatCode="mm:ss.0">
                        <c:v>0.0395833333333333</c:v>
                      </c:pt>
                      <c:pt idx="57" c:formatCode="mm:ss.0">
                        <c:v>0.0402777777777778</c:v>
                      </c:pt>
                      <c:pt idx="58" c:formatCode="mm:ss.0">
                        <c:v>0.0409722222222222</c:v>
                      </c:pt>
                      <c:pt idx="59" c:formatCode="mm:ss.0">
                        <c:v>0</c:v>
                      </c:pt>
                      <c:pt idx="60" c:formatCode="mm:ss.0">
                        <c:v>0.000694444444444444</c:v>
                      </c:pt>
                      <c:pt idx="61" c:formatCode="mm:ss.0">
                        <c:v>0.00138888888888889</c:v>
                      </c:pt>
                      <c:pt idx="62" c:formatCode="mm:ss.0">
                        <c:v>0.00208333333333333</c:v>
                      </c:pt>
                      <c:pt idx="63" c:formatCode="mm:ss.0">
                        <c:v>0.00277777777777778</c:v>
                      </c:pt>
                      <c:pt idx="64" c:formatCode="mm:ss.0">
                        <c:v>0.00347222222222222</c:v>
                      </c:pt>
                      <c:pt idx="65" c:formatCode="mm:ss.0">
                        <c:v>0.00416666666666667</c:v>
                      </c:pt>
                      <c:pt idx="66" c:formatCode="mm:ss.0">
                        <c:v>0.00486111111111111</c:v>
                      </c:pt>
                      <c:pt idx="67" c:formatCode="mm:ss.0">
                        <c:v>0.00555555555555556</c:v>
                      </c:pt>
                      <c:pt idx="68" c:formatCode="mm:ss.0">
                        <c:v>0.00625</c:v>
                      </c:pt>
                      <c:pt idx="69" c:formatCode="mm:ss.0">
                        <c:v>0.00694444444444444</c:v>
                      </c:pt>
                      <c:pt idx="70" c:formatCode="mm:ss.0">
                        <c:v>0.00763888888888889</c:v>
                      </c:pt>
                      <c:pt idx="71" c:formatCode="mm:ss.0">
                        <c:v>0.00833333333333333</c:v>
                      </c:pt>
                      <c:pt idx="72" c:formatCode="mm:ss.0">
                        <c:v>0.00902777777777778</c:v>
                      </c:pt>
                      <c:pt idx="73" c:formatCode="mm:ss.0">
                        <c:v>0.00972222222222222</c:v>
                      </c:pt>
                      <c:pt idx="74" c:formatCode="mm:ss.0">
                        <c:v>0.0104166666666667</c:v>
                      </c:pt>
                      <c:pt idx="75" c:formatCode="mm:ss.0">
                        <c:v>0.0111111111111111</c:v>
                      </c:pt>
                      <c:pt idx="76" c:formatCode="mm:ss.0">
                        <c:v>0.0118055555555556</c:v>
                      </c:pt>
                      <c:pt idx="77" c:formatCode="mm:ss.0">
                        <c:v>0.0125</c:v>
                      </c:pt>
                      <c:pt idx="78" c:formatCode="mm:ss.0">
                        <c:v>0.0131944444444444</c:v>
                      </c:pt>
                      <c:pt idx="79" c:formatCode="mm:ss.0">
                        <c:v>0.0138888888888889</c:v>
                      </c:pt>
                      <c:pt idx="80" c:formatCode="mm:ss.0">
                        <c:v>0.0145833333333333</c:v>
                      </c:pt>
                      <c:pt idx="81" c:formatCode="mm:ss.0">
                        <c:v>0.0152777777777778</c:v>
                      </c:pt>
                      <c:pt idx="82" c:formatCode="mm:ss.0">
                        <c:v>0.0159722222222222</c:v>
                      </c:pt>
                      <c:pt idx="83" c:formatCode="mm:ss.0">
                        <c:v>0.0166666666666667</c:v>
                      </c:pt>
                      <c:pt idx="84" c:formatCode="mm:ss.0">
                        <c:v>0.0173611111111111</c:v>
                      </c:pt>
                      <c:pt idx="85" c:formatCode="mm:ss.0">
                        <c:v>0.0180555555555556</c:v>
                      </c:pt>
                      <c:pt idx="86" c:formatCode="mm:ss.0">
                        <c:v>0.01875</c:v>
                      </c:pt>
                      <c:pt idx="87" c:formatCode="mm:ss.0">
                        <c:v>0.0194444444444444</c:v>
                      </c:pt>
                      <c:pt idx="88" c:formatCode="mm:ss.0">
                        <c:v>0.0201388888888889</c:v>
                      </c:pt>
                      <c:pt idx="89" c:formatCode="mm:ss.0">
                        <c:v>0.0208333333333333</c:v>
                      </c:pt>
                      <c:pt idx="90" c:formatCode="mm:ss.0">
                        <c:v>0.0215277777777778</c:v>
                      </c:pt>
                      <c:pt idx="91" c:formatCode="mm:ss.0">
                        <c:v>0.0222222222222222</c:v>
                      </c:pt>
                      <c:pt idx="92" c:formatCode="mm:ss.0">
                        <c:v>0.0229166666666667</c:v>
                      </c:pt>
                      <c:pt idx="93" c:formatCode="mm:ss.0">
                        <c:v>0.0236111111111111</c:v>
                      </c:pt>
                      <c:pt idx="94" c:formatCode="mm:ss.0">
                        <c:v>0.0243055555555556</c:v>
                      </c:pt>
                      <c:pt idx="95" c:formatCode="mm:ss.0">
                        <c:v>0.025</c:v>
                      </c:pt>
                      <c:pt idx="96" c:formatCode="mm:ss.0">
                        <c:v>0.0256944444444444</c:v>
                      </c:pt>
                      <c:pt idx="97" c:formatCode="mm:ss.0">
                        <c:v>0.0263888888888889</c:v>
                      </c:pt>
                      <c:pt idx="98" c:formatCode="mm:ss.0">
                        <c:v>0.0270833333333333</c:v>
                      </c:pt>
                      <c:pt idx="99" c:formatCode="mm:ss.0">
                        <c:v>0.0277777777777778</c:v>
                      </c:pt>
                      <c:pt idx="100" c:formatCode="mm:ss.0">
                        <c:v>0.0284722222222222</c:v>
                      </c:pt>
                      <c:pt idx="101" c:formatCode="mm:ss.0">
                        <c:v>0.0291666666666667</c:v>
                      </c:pt>
                      <c:pt idx="102" c:formatCode="mm:ss.0">
                        <c:v>0.0298611111111111</c:v>
                      </c:pt>
                      <c:pt idx="103" c:formatCode="mm:ss.0">
                        <c:v>0.0305555555555556</c:v>
                      </c:pt>
                      <c:pt idx="104" c:formatCode="mm:ss.0">
                        <c:v>0.03125</c:v>
                      </c:pt>
                      <c:pt idx="105" c:formatCode="mm:ss.0">
                        <c:v>0.0319444444444444</c:v>
                      </c:pt>
                      <c:pt idx="106" c:formatCode="mm:ss.0">
                        <c:v>0.0326388888888889</c:v>
                      </c:pt>
                      <c:pt idx="107" c:formatCode="mm:ss.0">
                        <c:v>0.0333333333333333</c:v>
                      </c:pt>
                      <c:pt idx="108" c:formatCode="mm:ss.0">
                        <c:v>0.0340277777777778</c:v>
                      </c:pt>
                      <c:pt idx="109" c:formatCode="mm:ss.0">
                        <c:v>0.0347222222222222</c:v>
                      </c:pt>
                      <c:pt idx="110" c:formatCode="mm:ss.0">
                        <c:v>0.0354166666666667</c:v>
                      </c:pt>
                      <c:pt idx="111" c:formatCode="mm:ss.0">
                        <c:v>0.0361111111111111</c:v>
                      </c:pt>
                      <c:pt idx="112" c:formatCode="mm:ss.0">
                        <c:v>0.0368055555555556</c:v>
                      </c:pt>
                      <c:pt idx="113" c:formatCode="mm:ss.0">
                        <c:v>0.0375</c:v>
                      </c:pt>
                      <c:pt idx="114" c:formatCode="mm:ss.0">
                        <c:v>0.0381944444444444</c:v>
                      </c:pt>
                      <c:pt idx="115" c:formatCode="mm:ss.0">
                        <c:v>0.0388888888888889</c:v>
                      </c:pt>
                      <c:pt idx="116" c:formatCode="mm:ss.0">
                        <c:v>0.0395833333333333</c:v>
                      </c:pt>
                      <c:pt idx="117" c:formatCode="mm:ss.0">
                        <c:v>0.0402777777777778</c:v>
                      </c:pt>
                      <c:pt idx="118" c:formatCode="mm:ss.0">
                        <c:v>0.0409722222222222</c:v>
                      </c:pt>
                    </c:numCache>
                  </c:numRef>
                </c:cat>
                <c:val>
                  <c:numRef>
                    <c:extLst>
                      <c:ext uri="{02D57815-91ED-43cb-92C2-25804820EDAC}">
                        <c15:formulaRef>
                          <c15:sqref>{623091851382963,808095869874380,851415496536119,976645388788833,869544568430300,879973637928566,852026548114165,925651001538658,783517854679742,891932927541884,820844303779341,791832991224916,804633114820505,756826838249010,527631131995619,772868817038866,624046364740360,595017767476617,637349719117346,507609220798442,623987139254402,704486694427652,652662493311384,578160754956005,548981531417729,737793030460802,557532475836081,637716088345227,578282689090935,456145216683569,469529203679917,531170920188231,520334433414093,601566904880593,491405893493615,690535011838381,710414185608808,641871502353082,555047630465526,390051632756071,466513552200215,490202846976941,519673365071579,582692519544488,395783008622696,638046157964674,496287593713524,445692283415866,508382432204587,344115779575347,541083671649917,554423685557313,542700188858384,484602505125390,385156281028044,691742800748493,538662834817060,412845327374393,546360377051150,534512127917497,575130222078663,867625121917869,904637710269916,1025221538687040,925038907671674,1118032219139060,1136713494564140,973681589949393,846644807957365,657766919238436,640078292731018,679252923130911,566154759869674,514481575262761,532033418999681,724810252363512,551739026805869,595340783317690,511290061945780,518768759880643,841180908490789,869838029389912,826742018009021,778885988540638,640942923440281,760275146490754,769359833859856,1075454066379750,1071147578567120,702692892270615,680046185538916,875241072808786,956878609485799,867893879744804,652596853989025,920298571951445,1018675459915840,1006461229878320,998026682271958,650785044861429,882351853638140,812813732236845,1024442552350810,945865549298258,732782616115819,815027166662257,998085366170362,826458828470644,793481533753655,755143829838096,1157127704137280,1353015647587110,1497298654458490,1707347226628410,1722336094684780,2264297734293260,2160181613197250,2005805506095560,2161691242628320}</c15:sqref>
                        </c15:formulaRef>
                      </c:ext>
                    </c:extLst>
                    <c:numCache>
                      <c:formatCode>General</c:formatCode>
                      <c:ptCount val="119"/>
                      <c:pt idx="0">
                        <c:v>623091851382963</c:v>
                      </c:pt>
                      <c:pt idx="1">
                        <c:v>808095869874380</c:v>
                      </c:pt>
                      <c:pt idx="2">
                        <c:v>851415496536119</c:v>
                      </c:pt>
                      <c:pt idx="3">
                        <c:v>976645388788833</c:v>
                      </c:pt>
                      <c:pt idx="4">
                        <c:v>869544568430300</c:v>
                      </c:pt>
                      <c:pt idx="5">
                        <c:v>879973637928566</c:v>
                      </c:pt>
                      <c:pt idx="6">
                        <c:v>852026548114165</c:v>
                      </c:pt>
                      <c:pt idx="7">
                        <c:v>925651001538658</c:v>
                      </c:pt>
                      <c:pt idx="8">
                        <c:v>783517854679742</c:v>
                      </c:pt>
                      <c:pt idx="9">
                        <c:v>891932927541884</c:v>
                      </c:pt>
                      <c:pt idx="10">
                        <c:v>820844303779341</c:v>
                      </c:pt>
                      <c:pt idx="11">
                        <c:v>791832991224916</c:v>
                      </c:pt>
                      <c:pt idx="12">
                        <c:v>804633114820505</c:v>
                      </c:pt>
                      <c:pt idx="13">
                        <c:v>756826838249010</c:v>
                      </c:pt>
                      <c:pt idx="14">
                        <c:v>527631131995619</c:v>
                      </c:pt>
                      <c:pt idx="15">
                        <c:v>772868817038866</c:v>
                      </c:pt>
                      <c:pt idx="16">
                        <c:v>624046364740360</c:v>
                      </c:pt>
                      <c:pt idx="17">
                        <c:v>595017767476617</c:v>
                      </c:pt>
                      <c:pt idx="18">
                        <c:v>637349719117346</c:v>
                      </c:pt>
                      <c:pt idx="19">
                        <c:v>507609220798442</c:v>
                      </c:pt>
                      <c:pt idx="20">
                        <c:v>623987139254402</c:v>
                      </c:pt>
                      <c:pt idx="21">
                        <c:v>704486694427652</c:v>
                      </c:pt>
                      <c:pt idx="22">
                        <c:v>652662493311384</c:v>
                      </c:pt>
                      <c:pt idx="23">
                        <c:v>578160754956005</c:v>
                      </c:pt>
                      <c:pt idx="24">
                        <c:v>548981531417729</c:v>
                      </c:pt>
                      <c:pt idx="25">
                        <c:v>737793030460802</c:v>
                      </c:pt>
                      <c:pt idx="26">
                        <c:v>557532475836081</c:v>
                      </c:pt>
                      <c:pt idx="27">
                        <c:v>637716088345227</c:v>
                      </c:pt>
                      <c:pt idx="28">
                        <c:v>578282689090935</c:v>
                      </c:pt>
                      <c:pt idx="29">
                        <c:v>456145216683569</c:v>
                      </c:pt>
                      <c:pt idx="30">
                        <c:v>469529203679917</c:v>
                      </c:pt>
                      <c:pt idx="31">
                        <c:v>531170920188231</c:v>
                      </c:pt>
                      <c:pt idx="32">
                        <c:v>520334433414093</c:v>
                      </c:pt>
                      <c:pt idx="33">
                        <c:v>601566904880593</c:v>
                      </c:pt>
                      <c:pt idx="34">
                        <c:v>491405893493615</c:v>
                      </c:pt>
                      <c:pt idx="35">
                        <c:v>690535011838381</c:v>
                      </c:pt>
                      <c:pt idx="36">
                        <c:v>710414185608808</c:v>
                      </c:pt>
                      <c:pt idx="37">
                        <c:v>641871502353082</c:v>
                      </c:pt>
                      <c:pt idx="38">
                        <c:v>555047630465526</c:v>
                      </c:pt>
                      <c:pt idx="39">
                        <c:v>390051632756071</c:v>
                      </c:pt>
                      <c:pt idx="40">
                        <c:v>466513552200215</c:v>
                      </c:pt>
                      <c:pt idx="41">
                        <c:v>490202846976941</c:v>
                      </c:pt>
                      <c:pt idx="42">
                        <c:v>519673365071579</c:v>
                      </c:pt>
                      <c:pt idx="43">
                        <c:v>582692519544488</c:v>
                      </c:pt>
                      <c:pt idx="44">
                        <c:v>395783008622696</c:v>
                      </c:pt>
                      <c:pt idx="45">
                        <c:v>638046157964674</c:v>
                      </c:pt>
                      <c:pt idx="46">
                        <c:v>496287593713524</c:v>
                      </c:pt>
                      <c:pt idx="47">
                        <c:v>445692283415866</c:v>
                      </c:pt>
                      <c:pt idx="48">
                        <c:v>508382432204587</c:v>
                      </c:pt>
                      <c:pt idx="49">
                        <c:v>344115779575347</c:v>
                      </c:pt>
                      <c:pt idx="50">
                        <c:v>541083671649917</c:v>
                      </c:pt>
                      <c:pt idx="51">
                        <c:v>554423685557313</c:v>
                      </c:pt>
                      <c:pt idx="52">
                        <c:v>542700188858384</c:v>
                      </c:pt>
                      <c:pt idx="53">
                        <c:v>484602505125390</c:v>
                      </c:pt>
                      <c:pt idx="54">
                        <c:v>385156281028044</c:v>
                      </c:pt>
                      <c:pt idx="55">
                        <c:v>691742800748493</c:v>
                      </c:pt>
                      <c:pt idx="56">
                        <c:v>538662834817060</c:v>
                      </c:pt>
                      <c:pt idx="57">
                        <c:v>412845327374393</c:v>
                      </c:pt>
                      <c:pt idx="58">
                        <c:v>546360377051150</c:v>
                      </c:pt>
                      <c:pt idx="59">
                        <c:v>534512127917497</c:v>
                      </c:pt>
                      <c:pt idx="60">
                        <c:v>575130222078663</c:v>
                      </c:pt>
                      <c:pt idx="61">
                        <c:v>867625121917869</c:v>
                      </c:pt>
                      <c:pt idx="62">
                        <c:v>904637710269916</c:v>
                      </c:pt>
                      <c:pt idx="63">
                        <c:v>1025221538687040</c:v>
                      </c:pt>
                      <c:pt idx="64">
                        <c:v>925038907671674</c:v>
                      </c:pt>
                      <c:pt idx="65">
                        <c:v>1118032219139060</c:v>
                      </c:pt>
                      <c:pt idx="66">
                        <c:v>1136713494564140</c:v>
                      </c:pt>
                      <c:pt idx="67">
                        <c:v>973681589949393</c:v>
                      </c:pt>
                      <c:pt idx="68">
                        <c:v>846644807957365</c:v>
                      </c:pt>
                      <c:pt idx="69">
                        <c:v>657766919238436</c:v>
                      </c:pt>
                      <c:pt idx="70">
                        <c:v>640078292731018</c:v>
                      </c:pt>
                      <c:pt idx="71">
                        <c:v>679252923130911</c:v>
                      </c:pt>
                      <c:pt idx="72">
                        <c:v>566154759869674</c:v>
                      </c:pt>
                      <c:pt idx="73">
                        <c:v>514481575262761</c:v>
                      </c:pt>
                      <c:pt idx="74">
                        <c:v>532033418999681</c:v>
                      </c:pt>
                      <c:pt idx="75">
                        <c:v>724810252363512</c:v>
                      </c:pt>
                      <c:pt idx="76">
                        <c:v>551739026805869</c:v>
                      </c:pt>
                      <c:pt idx="77">
                        <c:v>595340783317690</c:v>
                      </c:pt>
                      <c:pt idx="78">
                        <c:v>511290061945780</c:v>
                      </c:pt>
                      <c:pt idx="79">
                        <c:v>518768759880643</c:v>
                      </c:pt>
                      <c:pt idx="80">
                        <c:v>841180908490789</c:v>
                      </c:pt>
                      <c:pt idx="81">
                        <c:v>869838029389912</c:v>
                      </c:pt>
                      <c:pt idx="82">
                        <c:v>826742018009021</c:v>
                      </c:pt>
                      <c:pt idx="83">
                        <c:v>778885988540638</c:v>
                      </c:pt>
                      <c:pt idx="84">
                        <c:v>640942923440281</c:v>
                      </c:pt>
                      <c:pt idx="85">
                        <c:v>760275146490754</c:v>
                      </c:pt>
                      <c:pt idx="86">
                        <c:v>769359833859856</c:v>
                      </c:pt>
                      <c:pt idx="87">
                        <c:v>1075454066379750</c:v>
                      </c:pt>
                      <c:pt idx="88">
                        <c:v>1071147578567120</c:v>
                      </c:pt>
                      <c:pt idx="89">
                        <c:v>702692892270615</c:v>
                      </c:pt>
                      <c:pt idx="90">
                        <c:v>680046185538916</c:v>
                      </c:pt>
                      <c:pt idx="91">
                        <c:v>875241072808786</c:v>
                      </c:pt>
                      <c:pt idx="92">
                        <c:v>956878609485799</c:v>
                      </c:pt>
                      <c:pt idx="93">
                        <c:v>867893879744804</c:v>
                      </c:pt>
                      <c:pt idx="94">
                        <c:v>652596853989025</c:v>
                      </c:pt>
                      <c:pt idx="95">
                        <c:v>920298571951445</c:v>
                      </c:pt>
                      <c:pt idx="96">
                        <c:v>1018675459915840</c:v>
                      </c:pt>
                      <c:pt idx="97">
                        <c:v>1006461229878320</c:v>
                      </c:pt>
                      <c:pt idx="98">
                        <c:v>998026682271958</c:v>
                      </c:pt>
                      <c:pt idx="99">
                        <c:v>650785044861429</c:v>
                      </c:pt>
                      <c:pt idx="100">
                        <c:v>882351853638140</c:v>
                      </c:pt>
                      <c:pt idx="101">
                        <c:v>812813732236845</c:v>
                      </c:pt>
                      <c:pt idx="102">
                        <c:v>1024442552350810</c:v>
                      </c:pt>
                      <c:pt idx="103">
                        <c:v>945865549298258</c:v>
                      </c:pt>
                      <c:pt idx="104">
                        <c:v>732782616115819</c:v>
                      </c:pt>
                      <c:pt idx="105">
                        <c:v>815027166662257</c:v>
                      </c:pt>
                      <c:pt idx="106">
                        <c:v>998085366170362</c:v>
                      </c:pt>
                      <c:pt idx="107">
                        <c:v>826458828470644</c:v>
                      </c:pt>
                      <c:pt idx="108">
                        <c:v>793481533753655</c:v>
                      </c:pt>
                      <c:pt idx="109">
                        <c:v>755143829838096</c:v>
                      </c:pt>
                      <c:pt idx="110">
                        <c:v>1157127704137280</c:v>
                      </c:pt>
                      <c:pt idx="111">
                        <c:v>1353015647587110</c:v>
                      </c:pt>
                      <c:pt idx="112">
                        <c:v>1497298654458490</c:v>
                      </c:pt>
                      <c:pt idx="113">
                        <c:v>1707347226628410</c:v>
                      </c:pt>
                      <c:pt idx="114">
                        <c:v>1722336094684780</c:v>
                      </c:pt>
                      <c:pt idx="115">
                        <c:v>2264297734293260</c:v>
                      </c:pt>
                      <c:pt idx="116">
                        <c:v>2160181613197250</c:v>
                      </c:pt>
                      <c:pt idx="117">
                        <c:v>2005805506095560</c:v>
                      </c:pt>
                      <c:pt idx="118">
                        <c:v>2161691242628320</c:v>
                      </c:pt>
                    </c:numCache>
                  </c:numRef>
                </c:val>
                <c:smooth val="0"/>
              </c15:ser>
            </c15:filteredLineSeries>
            <c15:filteredLineSeries>
              <c15:ser>
                <c:idx val="4"/>
                <c:order val="4"/>
                <c:tx>
                  <c:strRef>
                    <c:extLst>
                      <c:ext uri="{02D57815-91ED-43cb-92C2-25804820EDAC}">
                        <c15:formulaRef>
                          <c15:sqref>AY227V_var.csv!$F$1</c15:sqref>
                        </c15:formulaRef>
                      </c:ext>
                    </c:extLst>
                    <c:strCache>
                      <c:ptCount val="1"/>
                      <c:pt idx="0">
                        <c:v>AY251Z_read</c:v>
                      </c:pt>
                    </c:strCache>
                  </c:strRef>
                </c:tx>
                <c:spPr>
                  <a:ln w="3175" cap="rnd">
                    <a:solidFill>
                      <a:schemeClr val="accent5"/>
                    </a:solidFill>
                    <a:round/>
                  </a:ln>
                  <a:effectLst/>
                </c:spPr>
                <c:marker>
                  <c:symbol val="none"/>
                </c:marker>
                <c:dLbls>
                  <c:delete val="1"/>
                </c:dLbls>
                <c:cat>
                  <c:numRef>
                    <c:extLst>
                      <c:ext uri="{02D57815-91ED-43cb-92C2-25804820EDAC}">
                        <c15:fullRef>
                          <c15:sqref/>
                        </c15:fullRef>
                        <c15:formulaRef>
                          <c15:sqref>AY227V_var.csv!$A$2:$A$120</c15:sqref>
                        </c15:formulaRef>
                      </c:ext>
                    </c:extLst>
                    <c:numCache>
                      <c:formatCode>mm:ss.0</c:formatCode>
                      <c:ptCount val="119"/>
                      <c:pt idx="0" c:formatCode="mm:ss.0">
                        <c:v>0.000694444444444444</c:v>
                      </c:pt>
                      <c:pt idx="1" c:formatCode="mm:ss.0">
                        <c:v>0.00138888888888889</c:v>
                      </c:pt>
                      <c:pt idx="2" c:formatCode="mm:ss.0">
                        <c:v>0.00208333333333333</c:v>
                      </c:pt>
                      <c:pt idx="3" c:formatCode="mm:ss.0">
                        <c:v>0.00277777777777778</c:v>
                      </c:pt>
                      <c:pt idx="4" c:formatCode="mm:ss.0">
                        <c:v>0.00347222222222222</c:v>
                      </c:pt>
                      <c:pt idx="5" c:formatCode="mm:ss.0">
                        <c:v>0.00416666666666667</c:v>
                      </c:pt>
                      <c:pt idx="6" c:formatCode="mm:ss.0">
                        <c:v>0.00486111111111111</c:v>
                      </c:pt>
                      <c:pt idx="7" c:formatCode="mm:ss.0">
                        <c:v>0.00555555555555556</c:v>
                      </c:pt>
                      <c:pt idx="8" c:formatCode="mm:ss.0">
                        <c:v>0.00625</c:v>
                      </c:pt>
                      <c:pt idx="9" c:formatCode="mm:ss.0">
                        <c:v>0.00694444444444444</c:v>
                      </c:pt>
                      <c:pt idx="10" c:formatCode="mm:ss.0">
                        <c:v>0.00763888888888889</c:v>
                      </c:pt>
                      <c:pt idx="11" c:formatCode="mm:ss.0">
                        <c:v>0.00833333333333333</c:v>
                      </c:pt>
                      <c:pt idx="12" c:formatCode="mm:ss.0">
                        <c:v>0.00902777777777778</c:v>
                      </c:pt>
                      <c:pt idx="13" c:formatCode="mm:ss.0">
                        <c:v>0.00972222222222222</c:v>
                      </c:pt>
                      <c:pt idx="14" c:formatCode="mm:ss.0">
                        <c:v>0.0104166666666667</c:v>
                      </c:pt>
                      <c:pt idx="15" c:formatCode="mm:ss.0">
                        <c:v>0.0111111111111111</c:v>
                      </c:pt>
                      <c:pt idx="16" c:formatCode="mm:ss.0">
                        <c:v>0.0118055555555556</c:v>
                      </c:pt>
                      <c:pt idx="17" c:formatCode="mm:ss.0">
                        <c:v>0.0125</c:v>
                      </c:pt>
                      <c:pt idx="18" c:formatCode="mm:ss.0">
                        <c:v>0.0131944444444444</c:v>
                      </c:pt>
                      <c:pt idx="19" c:formatCode="mm:ss.0">
                        <c:v>0.0138888888888889</c:v>
                      </c:pt>
                      <c:pt idx="20" c:formatCode="mm:ss.0">
                        <c:v>0.0145833333333333</c:v>
                      </c:pt>
                      <c:pt idx="21" c:formatCode="mm:ss.0">
                        <c:v>0.0152777777777778</c:v>
                      </c:pt>
                      <c:pt idx="22" c:formatCode="mm:ss.0">
                        <c:v>0.0159722222222222</c:v>
                      </c:pt>
                      <c:pt idx="23" c:formatCode="mm:ss.0">
                        <c:v>0.0166666666666667</c:v>
                      </c:pt>
                      <c:pt idx="24" c:formatCode="mm:ss.0">
                        <c:v>0.0173611111111111</c:v>
                      </c:pt>
                      <c:pt idx="25" c:formatCode="mm:ss.0">
                        <c:v>0.0180555555555556</c:v>
                      </c:pt>
                      <c:pt idx="26" c:formatCode="mm:ss.0">
                        <c:v>0.01875</c:v>
                      </c:pt>
                      <c:pt idx="27" c:formatCode="mm:ss.0">
                        <c:v>0.0194444444444444</c:v>
                      </c:pt>
                      <c:pt idx="28" c:formatCode="mm:ss.0">
                        <c:v>0.0201388888888889</c:v>
                      </c:pt>
                      <c:pt idx="29" c:formatCode="mm:ss.0">
                        <c:v>0.0208333333333333</c:v>
                      </c:pt>
                      <c:pt idx="30" c:formatCode="mm:ss.0">
                        <c:v>0.0215277777777778</c:v>
                      </c:pt>
                      <c:pt idx="31" c:formatCode="mm:ss.0">
                        <c:v>0.0222222222222222</c:v>
                      </c:pt>
                      <c:pt idx="32" c:formatCode="mm:ss.0">
                        <c:v>0.0229166666666667</c:v>
                      </c:pt>
                      <c:pt idx="33" c:formatCode="mm:ss.0">
                        <c:v>0.0236111111111111</c:v>
                      </c:pt>
                      <c:pt idx="34" c:formatCode="mm:ss.0">
                        <c:v>0.0243055555555556</c:v>
                      </c:pt>
                      <c:pt idx="35" c:formatCode="mm:ss.0">
                        <c:v>0.025</c:v>
                      </c:pt>
                      <c:pt idx="36" c:formatCode="mm:ss.0">
                        <c:v>0.0256944444444444</c:v>
                      </c:pt>
                      <c:pt idx="37" c:formatCode="mm:ss.0">
                        <c:v>0.0263888888888889</c:v>
                      </c:pt>
                      <c:pt idx="38" c:formatCode="mm:ss.0">
                        <c:v>0.0270833333333333</c:v>
                      </c:pt>
                      <c:pt idx="39" c:formatCode="mm:ss.0">
                        <c:v>0.0277777777777778</c:v>
                      </c:pt>
                      <c:pt idx="40" c:formatCode="mm:ss.0">
                        <c:v>0.0284722222222222</c:v>
                      </c:pt>
                      <c:pt idx="41" c:formatCode="mm:ss.0">
                        <c:v>0.0291666666666667</c:v>
                      </c:pt>
                      <c:pt idx="42" c:formatCode="mm:ss.0">
                        <c:v>0.0298611111111111</c:v>
                      </c:pt>
                      <c:pt idx="43" c:formatCode="mm:ss.0">
                        <c:v>0.0305555555555556</c:v>
                      </c:pt>
                      <c:pt idx="44" c:formatCode="mm:ss.0">
                        <c:v>0.03125</c:v>
                      </c:pt>
                      <c:pt idx="45" c:formatCode="mm:ss.0">
                        <c:v>0.0319444444444444</c:v>
                      </c:pt>
                      <c:pt idx="46" c:formatCode="mm:ss.0">
                        <c:v>0.0326388888888889</c:v>
                      </c:pt>
                      <c:pt idx="47" c:formatCode="mm:ss.0">
                        <c:v>0.0333333333333333</c:v>
                      </c:pt>
                      <c:pt idx="48" c:formatCode="mm:ss.0">
                        <c:v>0.0340277777777778</c:v>
                      </c:pt>
                      <c:pt idx="49" c:formatCode="mm:ss.0">
                        <c:v>0.0347222222222222</c:v>
                      </c:pt>
                      <c:pt idx="50" c:formatCode="mm:ss.0">
                        <c:v>0.0354166666666667</c:v>
                      </c:pt>
                      <c:pt idx="51" c:formatCode="mm:ss.0">
                        <c:v>0.0361111111111111</c:v>
                      </c:pt>
                      <c:pt idx="52" c:formatCode="mm:ss.0">
                        <c:v>0.0368055555555556</c:v>
                      </c:pt>
                      <c:pt idx="53" c:formatCode="mm:ss.0">
                        <c:v>0.0375</c:v>
                      </c:pt>
                      <c:pt idx="54" c:formatCode="mm:ss.0">
                        <c:v>0.0381944444444444</c:v>
                      </c:pt>
                      <c:pt idx="55" c:formatCode="mm:ss.0">
                        <c:v>0.0388888888888889</c:v>
                      </c:pt>
                      <c:pt idx="56" c:formatCode="mm:ss.0">
                        <c:v>0.0395833333333333</c:v>
                      </c:pt>
                      <c:pt idx="57" c:formatCode="mm:ss.0">
                        <c:v>0.0402777777777778</c:v>
                      </c:pt>
                      <c:pt idx="58" c:formatCode="mm:ss.0">
                        <c:v>0.0409722222222222</c:v>
                      </c:pt>
                      <c:pt idx="59" c:formatCode="mm:ss.0">
                        <c:v>0</c:v>
                      </c:pt>
                      <c:pt idx="60" c:formatCode="mm:ss.0">
                        <c:v>0.000694444444444444</c:v>
                      </c:pt>
                      <c:pt idx="61" c:formatCode="mm:ss.0">
                        <c:v>0.00138888888888889</c:v>
                      </c:pt>
                      <c:pt idx="62" c:formatCode="mm:ss.0">
                        <c:v>0.00208333333333333</c:v>
                      </c:pt>
                      <c:pt idx="63" c:formatCode="mm:ss.0">
                        <c:v>0.00277777777777778</c:v>
                      </c:pt>
                      <c:pt idx="64" c:formatCode="mm:ss.0">
                        <c:v>0.00347222222222222</c:v>
                      </c:pt>
                      <c:pt idx="65" c:formatCode="mm:ss.0">
                        <c:v>0.00416666666666667</c:v>
                      </c:pt>
                      <c:pt idx="66" c:formatCode="mm:ss.0">
                        <c:v>0.00486111111111111</c:v>
                      </c:pt>
                      <c:pt idx="67" c:formatCode="mm:ss.0">
                        <c:v>0.00555555555555556</c:v>
                      </c:pt>
                      <c:pt idx="68" c:formatCode="mm:ss.0">
                        <c:v>0.00625</c:v>
                      </c:pt>
                      <c:pt idx="69" c:formatCode="mm:ss.0">
                        <c:v>0.00694444444444444</c:v>
                      </c:pt>
                      <c:pt idx="70" c:formatCode="mm:ss.0">
                        <c:v>0.00763888888888889</c:v>
                      </c:pt>
                      <c:pt idx="71" c:formatCode="mm:ss.0">
                        <c:v>0.00833333333333333</c:v>
                      </c:pt>
                      <c:pt idx="72" c:formatCode="mm:ss.0">
                        <c:v>0.00902777777777778</c:v>
                      </c:pt>
                      <c:pt idx="73" c:formatCode="mm:ss.0">
                        <c:v>0.00972222222222222</c:v>
                      </c:pt>
                      <c:pt idx="74" c:formatCode="mm:ss.0">
                        <c:v>0.0104166666666667</c:v>
                      </c:pt>
                      <c:pt idx="75" c:formatCode="mm:ss.0">
                        <c:v>0.0111111111111111</c:v>
                      </c:pt>
                      <c:pt idx="76" c:formatCode="mm:ss.0">
                        <c:v>0.0118055555555556</c:v>
                      </c:pt>
                      <c:pt idx="77" c:formatCode="mm:ss.0">
                        <c:v>0.0125</c:v>
                      </c:pt>
                      <c:pt idx="78" c:formatCode="mm:ss.0">
                        <c:v>0.0131944444444444</c:v>
                      </c:pt>
                      <c:pt idx="79" c:formatCode="mm:ss.0">
                        <c:v>0.0138888888888889</c:v>
                      </c:pt>
                      <c:pt idx="80" c:formatCode="mm:ss.0">
                        <c:v>0.0145833333333333</c:v>
                      </c:pt>
                      <c:pt idx="81" c:formatCode="mm:ss.0">
                        <c:v>0.0152777777777778</c:v>
                      </c:pt>
                      <c:pt idx="82" c:formatCode="mm:ss.0">
                        <c:v>0.0159722222222222</c:v>
                      </c:pt>
                      <c:pt idx="83" c:formatCode="mm:ss.0">
                        <c:v>0.0166666666666667</c:v>
                      </c:pt>
                      <c:pt idx="84" c:formatCode="mm:ss.0">
                        <c:v>0.0173611111111111</c:v>
                      </c:pt>
                      <c:pt idx="85" c:formatCode="mm:ss.0">
                        <c:v>0.0180555555555556</c:v>
                      </c:pt>
                      <c:pt idx="86" c:formatCode="mm:ss.0">
                        <c:v>0.01875</c:v>
                      </c:pt>
                      <c:pt idx="87" c:formatCode="mm:ss.0">
                        <c:v>0.0194444444444444</c:v>
                      </c:pt>
                      <c:pt idx="88" c:formatCode="mm:ss.0">
                        <c:v>0.0201388888888889</c:v>
                      </c:pt>
                      <c:pt idx="89" c:formatCode="mm:ss.0">
                        <c:v>0.0208333333333333</c:v>
                      </c:pt>
                      <c:pt idx="90" c:formatCode="mm:ss.0">
                        <c:v>0.0215277777777778</c:v>
                      </c:pt>
                      <c:pt idx="91" c:formatCode="mm:ss.0">
                        <c:v>0.0222222222222222</c:v>
                      </c:pt>
                      <c:pt idx="92" c:formatCode="mm:ss.0">
                        <c:v>0.0229166666666667</c:v>
                      </c:pt>
                      <c:pt idx="93" c:formatCode="mm:ss.0">
                        <c:v>0.0236111111111111</c:v>
                      </c:pt>
                      <c:pt idx="94" c:formatCode="mm:ss.0">
                        <c:v>0.0243055555555556</c:v>
                      </c:pt>
                      <c:pt idx="95" c:formatCode="mm:ss.0">
                        <c:v>0.025</c:v>
                      </c:pt>
                      <c:pt idx="96" c:formatCode="mm:ss.0">
                        <c:v>0.0256944444444444</c:v>
                      </c:pt>
                      <c:pt idx="97" c:formatCode="mm:ss.0">
                        <c:v>0.0263888888888889</c:v>
                      </c:pt>
                      <c:pt idx="98" c:formatCode="mm:ss.0">
                        <c:v>0.0270833333333333</c:v>
                      </c:pt>
                      <c:pt idx="99" c:formatCode="mm:ss.0">
                        <c:v>0.0277777777777778</c:v>
                      </c:pt>
                      <c:pt idx="100" c:formatCode="mm:ss.0">
                        <c:v>0.0284722222222222</c:v>
                      </c:pt>
                      <c:pt idx="101" c:formatCode="mm:ss.0">
                        <c:v>0.0291666666666667</c:v>
                      </c:pt>
                      <c:pt idx="102" c:formatCode="mm:ss.0">
                        <c:v>0.0298611111111111</c:v>
                      </c:pt>
                      <c:pt idx="103" c:formatCode="mm:ss.0">
                        <c:v>0.0305555555555556</c:v>
                      </c:pt>
                      <c:pt idx="104" c:formatCode="mm:ss.0">
                        <c:v>0.03125</c:v>
                      </c:pt>
                      <c:pt idx="105" c:formatCode="mm:ss.0">
                        <c:v>0.0319444444444444</c:v>
                      </c:pt>
                      <c:pt idx="106" c:formatCode="mm:ss.0">
                        <c:v>0.0326388888888889</c:v>
                      </c:pt>
                      <c:pt idx="107" c:formatCode="mm:ss.0">
                        <c:v>0.0333333333333333</c:v>
                      </c:pt>
                      <c:pt idx="108" c:formatCode="mm:ss.0">
                        <c:v>0.0340277777777778</c:v>
                      </c:pt>
                      <c:pt idx="109" c:formatCode="mm:ss.0">
                        <c:v>0.0347222222222222</c:v>
                      </c:pt>
                      <c:pt idx="110" c:formatCode="mm:ss.0">
                        <c:v>0.0354166666666667</c:v>
                      </c:pt>
                      <c:pt idx="111" c:formatCode="mm:ss.0">
                        <c:v>0.0361111111111111</c:v>
                      </c:pt>
                      <c:pt idx="112" c:formatCode="mm:ss.0">
                        <c:v>0.0368055555555556</c:v>
                      </c:pt>
                      <c:pt idx="113" c:formatCode="mm:ss.0">
                        <c:v>0.0375</c:v>
                      </c:pt>
                      <c:pt idx="114" c:formatCode="mm:ss.0">
                        <c:v>0.0381944444444444</c:v>
                      </c:pt>
                      <c:pt idx="115" c:formatCode="mm:ss.0">
                        <c:v>0.0388888888888889</c:v>
                      </c:pt>
                      <c:pt idx="116" c:formatCode="mm:ss.0">
                        <c:v>0.0395833333333333</c:v>
                      </c:pt>
                      <c:pt idx="117" c:formatCode="mm:ss.0">
                        <c:v>0.0402777777777778</c:v>
                      </c:pt>
                      <c:pt idx="118" c:formatCode="mm:ss.0">
                        <c:v>0.0409722222222222</c:v>
                      </c:pt>
                    </c:numCache>
                  </c:numRef>
                </c:cat>
                <c:val>
                  <c:numRef>
                    <c:extLst>
                      <c:ext uri="{02D57815-91ED-43cb-92C2-25804820EDAC}">
                        <c15:formulaRef>
                          <c15:sqref>{2549481861746380,3616842356694340,2010713757250930,1441013202285630,1631740465243830,1285001351965310,1545648030299790,1388737343492830,1358729437415330,1723445438466900,2185599131222720,1891240482636200,1805144533936550,1694443131910110,1274775284113000,1308003938967640,1268310510907860,1484607514321180,1275151654446410,1249177441806690,949379087025995,1454339228925280,892590665947865,1221682963576220,1119206229802540,1435385346414080,1788890473573960,1787300626008100,1568454977918730,1409539711111330,1950656295066600,1849735886120290,1321449818262860,1480585631530110,1374610873130620,2154952666420380,1931853585109080,1634831375993460,1610615256305630,6682727104213490,3.33876245318287e+16,3398724425729330,1737487321496410,3203435739816480,6845213707073410,3630748288425050,2.61362671768211e+16,4688322236841700,981108030638776,875160532085655,452822993587962,1244385230448880,1112726324668570,1519549035123890,1544805209448240,1389100451332110,1271057049525810,1362739079960260,1331706411857870,5138776611932780,4998361157113340,1347015941087520,949173417579248,1491859818340590,2548089331881500,2039212792088770,1716803371307080,1051984325502070,2142442190076610,2332573572631790,1377494469500580,1455522805140400,1115164448432470,751439514584118,3203418983837220,2999394077247000,3033420503236920,3123097180065920,3430791705174960,4019842213111650,2884825980966580,2871951095532740,2781346097482130,2588861002992300,3589274994175750,2691819098382870,2759459735666470,2681039427607980,2519156278204390,4412882805564060,3708895720911000,4018255670523260,3933117510529060,4200426966795030,4306289025278980,4744870207768900,3823935730168050,3135635053165220,2486040834873640,2889525045114030,1764677638576930,1359700896017440,1377645071344530,1480711661751820,2713171828751300,1797721204884790,2201806655108540,1960231486960470,1624060565558770,3147404502790830,1313079180590870,1268097948214920,1330453985626530,1537630103862020,4397374553917270,3658763473071980,3577923676328080,4721969796191430,4394238294594110}</c15:sqref>
                        </c15:formulaRef>
                      </c:ext>
                    </c:extLst>
                    <c:numCache>
                      <c:formatCode>General</c:formatCode>
                      <c:ptCount val="119"/>
                      <c:pt idx="0">
                        <c:v>2549481861746380</c:v>
                      </c:pt>
                      <c:pt idx="1">
                        <c:v>3616842356694340</c:v>
                      </c:pt>
                      <c:pt idx="2">
                        <c:v>2010713757250930</c:v>
                      </c:pt>
                      <c:pt idx="3">
                        <c:v>1441013202285630</c:v>
                      </c:pt>
                      <c:pt idx="4">
                        <c:v>1631740465243830</c:v>
                      </c:pt>
                      <c:pt idx="5">
                        <c:v>1285001351965310</c:v>
                      </c:pt>
                      <c:pt idx="6">
                        <c:v>1545648030299790</c:v>
                      </c:pt>
                      <c:pt idx="7">
                        <c:v>1388737343492830</c:v>
                      </c:pt>
                      <c:pt idx="8">
                        <c:v>1358729437415330</c:v>
                      </c:pt>
                      <c:pt idx="9">
                        <c:v>1723445438466900</c:v>
                      </c:pt>
                      <c:pt idx="10">
                        <c:v>2185599131222720</c:v>
                      </c:pt>
                      <c:pt idx="11">
                        <c:v>1891240482636200</c:v>
                      </c:pt>
                      <c:pt idx="12">
                        <c:v>1805144533936550</c:v>
                      </c:pt>
                      <c:pt idx="13">
                        <c:v>1694443131910110</c:v>
                      </c:pt>
                      <c:pt idx="14">
                        <c:v>1274775284113000</c:v>
                      </c:pt>
                      <c:pt idx="15">
                        <c:v>1308003938967640</c:v>
                      </c:pt>
                      <c:pt idx="16">
                        <c:v>1268310510907860</c:v>
                      </c:pt>
                      <c:pt idx="17">
                        <c:v>1484607514321180</c:v>
                      </c:pt>
                      <c:pt idx="18">
                        <c:v>1275151654446410</c:v>
                      </c:pt>
                      <c:pt idx="19">
                        <c:v>1249177441806690</c:v>
                      </c:pt>
                      <c:pt idx="20">
                        <c:v>949379087025995</c:v>
                      </c:pt>
                      <c:pt idx="21">
                        <c:v>1454339228925280</c:v>
                      </c:pt>
                      <c:pt idx="22">
                        <c:v>892590665947865</c:v>
                      </c:pt>
                      <c:pt idx="23">
                        <c:v>1221682963576220</c:v>
                      </c:pt>
                      <c:pt idx="24">
                        <c:v>1119206229802540</c:v>
                      </c:pt>
                      <c:pt idx="25">
                        <c:v>1435385346414080</c:v>
                      </c:pt>
                      <c:pt idx="26">
                        <c:v>1788890473573960</c:v>
                      </c:pt>
                      <c:pt idx="27">
                        <c:v>1787300626008100</c:v>
                      </c:pt>
                      <c:pt idx="28">
                        <c:v>1568454977918730</c:v>
                      </c:pt>
                      <c:pt idx="29">
                        <c:v>1409539711111330</c:v>
                      </c:pt>
                      <c:pt idx="30">
                        <c:v>1950656295066600</c:v>
                      </c:pt>
                      <c:pt idx="31">
                        <c:v>1849735886120290</c:v>
                      </c:pt>
                      <c:pt idx="32">
                        <c:v>1321449818262860</c:v>
                      </c:pt>
                      <c:pt idx="33">
                        <c:v>1480585631530110</c:v>
                      </c:pt>
                      <c:pt idx="34">
                        <c:v>1374610873130620</c:v>
                      </c:pt>
                      <c:pt idx="35">
                        <c:v>2154952666420380</c:v>
                      </c:pt>
                      <c:pt idx="36">
                        <c:v>1931853585109080</c:v>
                      </c:pt>
                      <c:pt idx="37">
                        <c:v>1634831375993460</c:v>
                      </c:pt>
                      <c:pt idx="38">
                        <c:v>1610615256305630</c:v>
                      </c:pt>
                      <c:pt idx="39">
                        <c:v>6682727104213490</c:v>
                      </c:pt>
                      <c:pt idx="40">
                        <c:v>3.33876245318287e+16</c:v>
                      </c:pt>
                      <c:pt idx="41">
                        <c:v>3398724425729330</c:v>
                      </c:pt>
                      <c:pt idx="42">
                        <c:v>1737487321496410</c:v>
                      </c:pt>
                      <c:pt idx="43">
                        <c:v>3203435739816480</c:v>
                      </c:pt>
                      <c:pt idx="44">
                        <c:v>6845213707073410</c:v>
                      </c:pt>
                      <c:pt idx="45">
                        <c:v>3630748288425050</c:v>
                      </c:pt>
                      <c:pt idx="46">
                        <c:v>2.61362671768211e+16</c:v>
                      </c:pt>
                      <c:pt idx="47">
                        <c:v>4688322236841700</c:v>
                      </c:pt>
                      <c:pt idx="48">
                        <c:v>981108030638776</c:v>
                      </c:pt>
                      <c:pt idx="49">
                        <c:v>875160532085655</c:v>
                      </c:pt>
                      <c:pt idx="50">
                        <c:v>452822993587962</c:v>
                      </c:pt>
                      <c:pt idx="51">
                        <c:v>1244385230448880</c:v>
                      </c:pt>
                      <c:pt idx="52">
                        <c:v>1112726324668570</c:v>
                      </c:pt>
                      <c:pt idx="53">
                        <c:v>1519549035123890</c:v>
                      </c:pt>
                      <c:pt idx="54">
                        <c:v>1544805209448240</c:v>
                      </c:pt>
                      <c:pt idx="55">
                        <c:v>1389100451332110</c:v>
                      </c:pt>
                      <c:pt idx="56">
                        <c:v>1271057049525810</c:v>
                      </c:pt>
                      <c:pt idx="57">
                        <c:v>1362739079960260</c:v>
                      </c:pt>
                      <c:pt idx="58">
                        <c:v>1331706411857870</c:v>
                      </c:pt>
                      <c:pt idx="59">
                        <c:v>5138776611932780</c:v>
                      </c:pt>
                      <c:pt idx="60">
                        <c:v>4998361157113340</c:v>
                      </c:pt>
                      <c:pt idx="61">
                        <c:v>1347015941087520</c:v>
                      </c:pt>
                      <c:pt idx="62">
                        <c:v>949173417579248</c:v>
                      </c:pt>
                      <c:pt idx="63">
                        <c:v>1491859818340590</c:v>
                      </c:pt>
                      <c:pt idx="64">
                        <c:v>2548089331881500</c:v>
                      </c:pt>
                      <c:pt idx="65">
                        <c:v>2039212792088770</c:v>
                      </c:pt>
                      <c:pt idx="66">
                        <c:v>1716803371307080</c:v>
                      </c:pt>
                      <c:pt idx="67">
                        <c:v>1051984325502070</c:v>
                      </c:pt>
                      <c:pt idx="68">
                        <c:v>2142442190076610</c:v>
                      </c:pt>
                      <c:pt idx="69">
                        <c:v>2332573572631790</c:v>
                      </c:pt>
                      <c:pt idx="70">
                        <c:v>1377494469500580</c:v>
                      </c:pt>
                      <c:pt idx="71">
                        <c:v>1455522805140400</c:v>
                      </c:pt>
                      <c:pt idx="72">
                        <c:v>1115164448432470</c:v>
                      </c:pt>
                      <c:pt idx="73">
                        <c:v>751439514584118</c:v>
                      </c:pt>
                      <c:pt idx="74">
                        <c:v>3203418983837220</c:v>
                      </c:pt>
                      <c:pt idx="75">
                        <c:v>2999394077247000</c:v>
                      </c:pt>
                      <c:pt idx="76">
                        <c:v>3033420503236920</c:v>
                      </c:pt>
                      <c:pt idx="77">
                        <c:v>3123097180065920</c:v>
                      </c:pt>
                      <c:pt idx="78">
                        <c:v>3430791705174960</c:v>
                      </c:pt>
                      <c:pt idx="79">
                        <c:v>4019842213111650</c:v>
                      </c:pt>
                      <c:pt idx="80">
                        <c:v>2884825980966580</c:v>
                      </c:pt>
                      <c:pt idx="81">
                        <c:v>2871951095532740</c:v>
                      </c:pt>
                      <c:pt idx="82">
                        <c:v>2781346097482130</c:v>
                      </c:pt>
                      <c:pt idx="83">
                        <c:v>2588861002992300</c:v>
                      </c:pt>
                      <c:pt idx="84">
                        <c:v>3589274994175750</c:v>
                      </c:pt>
                      <c:pt idx="85">
                        <c:v>2691819098382870</c:v>
                      </c:pt>
                      <c:pt idx="86">
                        <c:v>2759459735666470</c:v>
                      </c:pt>
                      <c:pt idx="87">
                        <c:v>2681039427607980</c:v>
                      </c:pt>
                      <c:pt idx="88">
                        <c:v>2519156278204390</c:v>
                      </c:pt>
                      <c:pt idx="89">
                        <c:v>4412882805564060</c:v>
                      </c:pt>
                      <c:pt idx="90">
                        <c:v>3708895720911000</c:v>
                      </c:pt>
                      <c:pt idx="91">
                        <c:v>4018255670523260</c:v>
                      </c:pt>
                      <c:pt idx="92">
                        <c:v>3933117510529060</c:v>
                      </c:pt>
                      <c:pt idx="93">
                        <c:v>4200426966795030</c:v>
                      </c:pt>
                      <c:pt idx="94">
                        <c:v>4306289025278980</c:v>
                      </c:pt>
                      <c:pt idx="95">
                        <c:v>4744870207768900</c:v>
                      </c:pt>
                      <c:pt idx="96">
                        <c:v>3823935730168050</c:v>
                      </c:pt>
                      <c:pt idx="97">
                        <c:v>3135635053165220</c:v>
                      </c:pt>
                      <c:pt idx="98">
                        <c:v>2486040834873640</c:v>
                      </c:pt>
                      <c:pt idx="99">
                        <c:v>2889525045114030</c:v>
                      </c:pt>
                      <c:pt idx="100">
                        <c:v>1764677638576930</c:v>
                      </c:pt>
                      <c:pt idx="101">
                        <c:v>1359700896017440</c:v>
                      </c:pt>
                      <c:pt idx="102">
                        <c:v>1377645071344530</c:v>
                      </c:pt>
                      <c:pt idx="103">
                        <c:v>1480711661751820</c:v>
                      </c:pt>
                      <c:pt idx="104">
                        <c:v>2713171828751300</c:v>
                      </c:pt>
                      <c:pt idx="105">
                        <c:v>1797721204884790</c:v>
                      </c:pt>
                      <c:pt idx="106">
                        <c:v>2201806655108540</c:v>
                      </c:pt>
                      <c:pt idx="107">
                        <c:v>1960231486960470</c:v>
                      </c:pt>
                      <c:pt idx="108">
                        <c:v>1624060565558770</c:v>
                      </c:pt>
                      <c:pt idx="109">
                        <c:v>3147404502790830</c:v>
                      </c:pt>
                      <c:pt idx="110">
                        <c:v>1313079180590870</c:v>
                      </c:pt>
                      <c:pt idx="111">
                        <c:v>1268097948214920</c:v>
                      </c:pt>
                      <c:pt idx="112">
                        <c:v>1330453985626530</c:v>
                      </c:pt>
                      <c:pt idx="113">
                        <c:v>1537630103862020</c:v>
                      </c:pt>
                      <c:pt idx="114">
                        <c:v>4397374553917270</c:v>
                      </c:pt>
                      <c:pt idx="115">
                        <c:v>3658763473071980</c:v>
                      </c:pt>
                      <c:pt idx="116">
                        <c:v>3577923676328080</c:v>
                      </c:pt>
                      <c:pt idx="117">
                        <c:v>4721969796191430</c:v>
                      </c:pt>
                      <c:pt idx="118">
                        <c:v>4394238294594110</c:v>
                      </c:pt>
                    </c:numCache>
                  </c:numRef>
                </c:val>
                <c:smooth val="0"/>
              </c15:ser>
            </c15:filteredLineSeries>
            <c15:filteredLineSeries>
              <c15:ser>
                <c:idx val="6"/>
                <c:order val="6"/>
                <c:tx>
                  <c:strRef>
                    <c:extLst>
                      <c:ext uri="{02D57815-91ED-43cb-92C2-25804820EDAC}">
                        <c15:formulaRef>
                          <c15:sqref>AY227V_var.csv!$H$1</c15:sqref>
                        </c15:formulaRef>
                      </c:ext>
                    </c:extLst>
                    <c:strCache>
                      <c:ptCount val="1"/>
                      <c:pt idx="0">
                        <c:v>AY336D_read</c:v>
                      </c:pt>
                    </c:strCache>
                  </c:strRef>
                </c:tx>
                <c:spPr>
                  <a:ln w="28575" cap="rnd">
                    <a:solidFill>
                      <a:schemeClr val="accent1">
                        <a:lumMod val="60000"/>
                      </a:schemeClr>
                    </a:solidFill>
                    <a:round/>
                  </a:ln>
                  <a:effectLst/>
                </c:spPr>
                <c:marker>
                  <c:symbol val="none"/>
                </c:marker>
                <c:dLbls>
                  <c:delete val="1"/>
                </c:dLbls>
                <c:cat>
                  <c:numRef>
                    <c:extLst>
                      <c:ext uri="{02D57815-91ED-43cb-92C2-25804820EDAC}">
                        <c15:fullRef>
                          <c15:sqref/>
                        </c15:fullRef>
                        <c15:formulaRef>
                          <c15:sqref>AY227V_var.csv!$A$2:$A$120</c15:sqref>
                        </c15:formulaRef>
                      </c:ext>
                    </c:extLst>
                    <c:numCache>
                      <c:formatCode>mm:ss.0</c:formatCode>
                      <c:ptCount val="119"/>
                      <c:pt idx="0" c:formatCode="mm:ss.0">
                        <c:v>0.000694444444444444</c:v>
                      </c:pt>
                      <c:pt idx="1" c:formatCode="mm:ss.0">
                        <c:v>0.00138888888888889</c:v>
                      </c:pt>
                      <c:pt idx="2" c:formatCode="mm:ss.0">
                        <c:v>0.00208333333333333</c:v>
                      </c:pt>
                      <c:pt idx="3" c:formatCode="mm:ss.0">
                        <c:v>0.00277777777777778</c:v>
                      </c:pt>
                      <c:pt idx="4" c:formatCode="mm:ss.0">
                        <c:v>0.00347222222222222</c:v>
                      </c:pt>
                      <c:pt idx="5" c:formatCode="mm:ss.0">
                        <c:v>0.00416666666666667</c:v>
                      </c:pt>
                      <c:pt idx="6" c:formatCode="mm:ss.0">
                        <c:v>0.00486111111111111</c:v>
                      </c:pt>
                      <c:pt idx="7" c:formatCode="mm:ss.0">
                        <c:v>0.00555555555555556</c:v>
                      </c:pt>
                      <c:pt idx="8" c:formatCode="mm:ss.0">
                        <c:v>0.00625</c:v>
                      </c:pt>
                      <c:pt idx="9" c:formatCode="mm:ss.0">
                        <c:v>0.00694444444444444</c:v>
                      </c:pt>
                      <c:pt idx="10" c:formatCode="mm:ss.0">
                        <c:v>0.00763888888888889</c:v>
                      </c:pt>
                      <c:pt idx="11" c:formatCode="mm:ss.0">
                        <c:v>0.00833333333333333</c:v>
                      </c:pt>
                      <c:pt idx="12" c:formatCode="mm:ss.0">
                        <c:v>0.00902777777777778</c:v>
                      </c:pt>
                      <c:pt idx="13" c:formatCode="mm:ss.0">
                        <c:v>0.00972222222222222</c:v>
                      </c:pt>
                      <c:pt idx="14" c:formatCode="mm:ss.0">
                        <c:v>0.0104166666666667</c:v>
                      </c:pt>
                      <c:pt idx="15" c:formatCode="mm:ss.0">
                        <c:v>0.0111111111111111</c:v>
                      </c:pt>
                      <c:pt idx="16" c:formatCode="mm:ss.0">
                        <c:v>0.0118055555555556</c:v>
                      </c:pt>
                      <c:pt idx="17" c:formatCode="mm:ss.0">
                        <c:v>0.0125</c:v>
                      </c:pt>
                      <c:pt idx="18" c:formatCode="mm:ss.0">
                        <c:v>0.0131944444444444</c:v>
                      </c:pt>
                      <c:pt idx="19" c:formatCode="mm:ss.0">
                        <c:v>0.0138888888888889</c:v>
                      </c:pt>
                      <c:pt idx="20" c:formatCode="mm:ss.0">
                        <c:v>0.0145833333333333</c:v>
                      </c:pt>
                      <c:pt idx="21" c:formatCode="mm:ss.0">
                        <c:v>0.0152777777777778</c:v>
                      </c:pt>
                      <c:pt idx="22" c:formatCode="mm:ss.0">
                        <c:v>0.0159722222222222</c:v>
                      </c:pt>
                      <c:pt idx="23" c:formatCode="mm:ss.0">
                        <c:v>0.0166666666666667</c:v>
                      </c:pt>
                      <c:pt idx="24" c:formatCode="mm:ss.0">
                        <c:v>0.0173611111111111</c:v>
                      </c:pt>
                      <c:pt idx="25" c:formatCode="mm:ss.0">
                        <c:v>0.0180555555555556</c:v>
                      </c:pt>
                      <c:pt idx="26" c:formatCode="mm:ss.0">
                        <c:v>0.01875</c:v>
                      </c:pt>
                      <c:pt idx="27" c:formatCode="mm:ss.0">
                        <c:v>0.0194444444444444</c:v>
                      </c:pt>
                      <c:pt idx="28" c:formatCode="mm:ss.0">
                        <c:v>0.0201388888888889</c:v>
                      </c:pt>
                      <c:pt idx="29" c:formatCode="mm:ss.0">
                        <c:v>0.0208333333333333</c:v>
                      </c:pt>
                      <c:pt idx="30" c:formatCode="mm:ss.0">
                        <c:v>0.0215277777777778</c:v>
                      </c:pt>
                      <c:pt idx="31" c:formatCode="mm:ss.0">
                        <c:v>0.0222222222222222</c:v>
                      </c:pt>
                      <c:pt idx="32" c:formatCode="mm:ss.0">
                        <c:v>0.0229166666666667</c:v>
                      </c:pt>
                      <c:pt idx="33" c:formatCode="mm:ss.0">
                        <c:v>0.0236111111111111</c:v>
                      </c:pt>
                      <c:pt idx="34" c:formatCode="mm:ss.0">
                        <c:v>0.0243055555555556</c:v>
                      </c:pt>
                      <c:pt idx="35" c:formatCode="mm:ss.0">
                        <c:v>0.025</c:v>
                      </c:pt>
                      <c:pt idx="36" c:formatCode="mm:ss.0">
                        <c:v>0.0256944444444444</c:v>
                      </c:pt>
                      <c:pt idx="37" c:formatCode="mm:ss.0">
                        <c:v>0.0263888888888889</c:v>
                      </c:pt>
                      <c:pt idx="38" c:formatCode="mm:ss.0">
                        <c:v>0.0270833333333333</c:v>
                      </c:pt>
                      <c:pt idx="39" c:formatCode="mm:ss.0">
                        <c:v>0.0277777777777778</c:v>
                      </c:pt>
                      <c:pt idx="40" c:formatCode="mm:ss.0">
                        <c:v>0.0284722222222222</c:v>
                      </c:pt>
                      <c:pt idx="41" c:formatCode="mm:ss.0">
                        <c:v>0.0291666666666667</c:v>
                      </c:pt>
                      <c:pt idx="42" c:formatCode="mm:ss.0">
                        <c:v>0.0298611111111111</c:v>
                      </c:pt>
                      <c:pt idx="43" c:formatCode="mm:ss.0">
                        <c:v>0.0305555555555556</c:v>
                      </c:pt>
                      <c:pt idx="44" c:formatCode="mm:ss.0">
                        <c:v>0.03125</c:v>
                      </c:pt>
                      <c:pt idx="45" c:formatCode="mm:ss.0">
                        <c:v>0.0319444444444444</c:v>
                      </c:pt>
                      <c:pt idx="46" c:formatCode="mm:ss.0">
                        <c:v>0.0326388888888889</c:v>
                      </c:pt>
                      <c:pt idx="47" c:formatCode="mm:ss.0">
                        <c:v>0.0333333333333333</c:v>
                      </c:pt>
                      <c:pt idx="48" c:formatCode="mm:ss.0">
                        <c:v>0.0340277777777778</c:v>
                      </c:pt>
                      <c:pt idx="49" c:formatCode="mm:ss.0">
                        <c:v>0.0347222222222222</c:v>
                      </c:pt>
                      <c:pt idx="50" c:formatCode="mm:ss.0">
                        <c:v>0.0354166666666667</c:v>
                      </c:pt>
                      <c:pt idx="51" c:formatCode="mm:ss.0">
                        <c:v>0.0361111111111111</c:v>
                      </c:pt>
                      <c:pt idx="52" c:formatCode="mm:ss.0">
                        <c:v>0.0368055555555556</c:v>
                      </c:pt>
                      <c:pt idx="53" c:formatCode="mm:ss.0">
                        <c:v>0.0375</c:v>
                      </c:pt>
                      <c:pt idx="54" c:formatCode="mm:ss.0">
                        <c:v>0.0381944444444444</c:v>
                      </c:pt>
                      <c:pt idx="55" c:formatCode="mm:ss.0">
                        <c:v>0.0388888888888889</c:v>
                      </c:pt>
                      <c:pt idx="56" c:formatCode="mm:ss.0">
                        <c:v>0.0395833333333333</c:v>
                      </c:pt>
                      <c:pt idx="57" c:formatCode="mm:ss.0">
                        <c:v>0.0402777777777778</c:v>
                      </c:pt>
                      <c:pt idx="58" c:formatCode="mm:ss.0">
                        <c:v>0.0409722222222222</c:v>
                      </c:pt>
                      <c:pt idx="59" c:formatCode="mm:ss.0">
                        <c:v>0</c:v>
                      </c:pt>
                      <c:pt idx="60" c:formatCode="mm:ss.0">
                        <c:v>0.000694444444444444</c:v>
                      </c:pt>
                      <c:pt idx="61" c:formatCode="mm:ss.0">
                        <c:v>0.00138888888888889</c:v>
                      </c:pt>
                      <c:pt idx="62" c:formatCode="mm:ss.0">
                        <c:v>0.00208333333333333</c:v>
                      </c:pt>
                      <c:pt idx="63" c:formatCode="mm:ss.0">
                        <c:v>0.00277777777777778</c:v>
                      </c:pt>
                      <c:pt idx="64" c:formatCode="mm:ss.0">
                        <c:v>0.00347222222222222</c:v>
                      </c:pt>
                      <c:pt idx="65" c:formatCode="mm:ss.0">
                        <c:v>0.00416666666666667</c:v>
                      </c:pt>
                      <c:pt idx="66" c:formatCode="mm:ss.0">
                        <c:v>0.00486111111111111</c:v>
                      </c:pt>
                      <c:pt idx="67" c:formatCode="mm:ss.0">
                        <c:v>0.00555555555555556</c:v>
                      </c:pt>
                      <c:pt idx="68" c:formatCode="mm:ss.0">
                        <c:v>0.00625</c:v>
                      </c:pt>
                      <c:pt idx="69" c:formatCode="mm:ss.0">
                        <c:v>0.00694444444444444</c:v>
                      </c:pt>
                      <c:pt idx="70" c:formatCode="mm:ss.0">
                        <c:v>0.00763888888888889</c:v>
                      </c:pt>
                      <c:pt idx="71" c:formatCode="mm:ss.0">
                        <c:v>0.00833333333333333</c:v>
                      </c:pt>
                      <c:pt idx="72" c:formatCode="mm:ss.0">
                        <c:v>0.00902777777777778</c:v>
                      </c:pt>
                      <c:pt idx="73" c:formatCode="mm:ss.0">
                        <c:v>0.00972222222222222</c:v>
                      </c:pt>
                      <c:pt idx="74" c:formatCode="mm:ss.0">
                        <c:v>0.0104166666666667</c:v>
                      </c:pt>
                      <c:pt idx="75" c:formatCode="mm:ss.0">
                        <c:v>0.0111111111111111</c:v>
                      </c:pt>
                      <c:pt idx="76" c:formatCode="mm:ss.0">
                        <c:v>0.0118055555555556</c:v>
                      </c:pt>
                      <c:pt idx="77" c:formatCode="mm:ss.0">
                        <c:v>0.0125</c:v>
                      </c:pt>
                      <c:pt idx="78" c:formatCode="mm:ss.0">
                        <c:v>0.0131944444444444</c:v>
                      </c:pt>
                      <c:pt idx="79" c:formatCode="mm:ss.0">
                        <c:v>0.0138888888888889</c:v>
                      </c:pt>
                      <c:pt idx="80" c:formatCode="mm:ss.0">
                        <c:v>0.0145833333333333</c:v>
                      </c:pt>
                      <c:pt idx="81" c:formatCode="mm:ss.0">
                        <c:v>0.0152777777777778</c:v>
                      </c:pt>
                      <c:pt idx="82" c:formatCode="mm:ss.0">
                        <c:v>0.0159722222222222</c:v>
                      </c:pt>
                      <c:pt idx="83" c:formatCode="mm:ss.0">
                        <c:v>0.0166666666666667</c:v>
                      </c:pt>
                      <c:pt idx="84" c:formatCode="mm:ss.0">
                        <c:v>0.0173611111111111</c:v>
                      </c:pt>
                      <c:pt idx="85" c:formatCode="mm:ss.0">
                        <c:v>0.0180555555555556</c:v>
                      </c:pt>
                      <c:pt idx="86" c:formatCode="mm:ss.0">
                        <c:v>0.01875</c:v>
                      </c:pt>
                      <c:pt idx="87" c:formatCode="mm:ss.0">
                        <c:v>0.0194444444444444</c:v>
                      </c:pt>
                      <c:pt idx="88" c:formatCode="mm:ss.0">
                        <c:v>0.0201388888888889</c:v>
                      </c:pt>
                      <c:pt idx="89" c:formatCode="mm:ss.0">
                        <c:v>0.0208333333333333</c:v>
                      </c:pt>
                      <c:pt idx="90" c:formatCode="mm:ss.0">
                        <c:v>0.0215277777777778</c:v>
                      </c:pt>
                      <c:pt idx="91" c:formatCode="mm:ss.0">
                        <c:v>0.0222222222222222</c:v>
                      </c:pt>
                      <c:pt idx="92" c:formatCode="mm:ss.0">
                        <c:v>0.0229166666666667</c:v>
                      </c:pt>
                      <c:pt idx="93" c:formatCode="mm:ss.0">
                        <c:v>0.0236111111111111</c:v>
                      </c:pt>
                      <c:pt idx="94" c:formatCode="mm:ss.0">
                        <c:v>0.0243055555555556</c:v>
                      </c:pt>
                      <c:pt idx="95" c:formatCode="mm:ss.0">
                        <c:v>0.025</c:v>
                      </c:pt>
                      <c:pt idx="96" c:formatCode="mm:ss.0">
                        <c:v>0.0256944444444444</c:v>
                      </c:pt>
                      <c:pt idx="97" c:formatCode="mm:ss.0">
                        <c:v>0.0263888888888889</c:v>
                      </c:pt>
                      <c:pt idx="98" c:formatCode="mm:ss.0">
                        <c:v>0.0270833333333333</c:v>
                      </c:pt>
                      <c:pt idx="99" c:formatCode="mm:ss.0">
                        <c:v>0.0277777777777778</c:v>
                      </c:pt>
                      <c:pt idx="100" c:formatCode="mm:ss.0">
                        <c:v>0.0284722222222222</c:v>
                      </c:pt>
                      <c:pt idx="101" c:formatCode="mm:ss.0">
                        <c:v>0.0291666666666667</c:v>
                      </c:pt>
                      <c:pt idx="102" c:formatCode="mm:ss.0">
                        <c:v>0.0298611111111111</c:v>
                      </c:pt>
                      <c:pt idx="103" c:formatCode="mm:ss.0">
                        <c:v>0.0305555555555556</c:v>
                      </c:pt>
                      <c:pt idx="104" c:formatCode="mm:ss.0">
                        <c:v>0.03125</c:v>
                      </c:pt>
                      <c:pt idx="105" c:formatCode="mm:ss.0">
                        <c:v>0.0319444444444444</c:v>
                      </c:pt>
                      <c:pt idx="106" c:formatCode="mm:ss.0">
                        <c:v>0.0326388888888889</c:v>
                      </c:pt>
                      <c:pt idx="107" c:formatCode="mm:ss.0">
                        <c:v>0.0333333333333333</c:v>
                      </c:pt>
                      <c:pt idx="108" c:formatCode="mm:ss.0">
                        <c:v>0.0340277777777778</c:v>
                      </c:pt>
                      <c:pt idx="109" c:formatCode="mm:ss.0">
                        <c:v>0.0347222222222222</c:v>
                      </c:pt>
                      <c:pt idx="110" c:formatCode="mm:ss.0">
                        <c:v>0.0354166666666667</c:v>
                      </c:pt>
                      <c:pt idx="111" c:formatCode="mm:ss.0">
                        <c:v>0.0361111111111111</c:v>
                      </c:pt>
                      <c:pt idx="112" c:formatCode="mm:ss.0">
                        <c:v>0.0368055555555556</c:v>
                      </c:pt>
                      <c:pt idx="113" c:formatCode="mm:ss.0">
                        <c:v>0.0375</c:v>
                      </c:pt>
                      <c:pt idx="114" c:formatCode="mm:ss.0">
                        <c:v>0.0381944444444444</c:v>
                      </c:pt>
                      <c:pt idx="115" c:formatCode="mm:ss.0">
                        <c:v>0.0388888888888889</c:v>
                      </c:pt>
                      <c:pt idx="116" c:formatCode="mm:ss.0">
                        <c:v>0.0395833333333333</c:v>
                      </c:pt>
                      <c:pt idx="117" c:formatCode="mm:ss.0">
                        <c:v>0.0402777777777778</c:v>
                      </c:pt>
                      <c:pt idx="118" c:formatCode="mm:ss.0">
                        <c:v>0.0409722222222222</c:v>
                      </c:pt>
                    </c:numCache>
                  </c:numRef>
                </c:cat>
                <c:val>
                  <c:numRef>
                    <c:extLst>
                      <c:ext uri="{02D57815-91ED-43cb-92C2-25804820EDAC}">
                        <c15:formulaRef>
                          <c15:sqref>{937508005942626,1501266863758530,1553451730752450,1619742629675670,1061171407685590,1443602689337700,1500273494137350,1259134928417980,1420327521515200,1209114846885250,1435424661546330,1413399473647760,1190114771166910,1236337526624810,927950088569644,1428927451471960,1141322641544690,1110873505230900,1078794916462190,654123566274628,800590266368003,936448569222687,1034886127629940,967810410599811,780547350365181,1038318384323540,974150174364586,980521865198102,1020531197653470,551329490733405,769989819390164,942897262307964,945793851279251,883705270648246,632353289509389,981237880618540,1001377918686740,1132135165510990,1083653610876250,566178722202287,938949955790309,1159083658975820,1329874164070840,1177611620826320,864387978079510,1351922431211840,1410373495442010,1540534164137530,1532270792511000,771012652560523,1129352976293230,1381578078568860,1503580243012140,1209344910299920,859504579758436,1221404966072110,1221073392913930,1262730291409450,1186022290094050,672587839331355,769074277760983,1225637168972960,1433627914139550,1338673233213280,914906156193166,1434371478402400,1452880048753140,1393977506142170,1407204981647770,641623430172183,914330229859309,1086260660003510,1208790587591660,1065449974081900,716065825141188,1163889269257150,964948317242150,1072291729828870,1041512997961300,537586463695718,1044294535983690,1025971755086350,1086334510232030,1125051232612170,840111905633877,1124192255838040,973857079236422,1425420427218200,1203140379113450,802584215196552,887306821910080,1211212428663530,1451960218077340,1143819387287680,886958636188302,1013849990175660,1087849544348190,1066585890172750,1307132361021140,753112922399303,955409422483489,1213838814774840,1378800328447980,1219456802252610,824542895538270,1018300414233360,1135572627404320,1247244412143540,1134969664890980,706866989808953,1228805980029540,2462848717497170,1225015434776020,1216056055532060,1529629161480880,1216300322354090,1185377448375470,1834661950860160,1160178325863990}</c15:sqref>
                        </c15:formulaRef>
                      </c:ext>
                    </c:extLst>
                    <c:numCache>
                      <c:formatCode>General</c:formatCode>
                      <c:ptCount val="119"/>
                      <c:pt idx="0">
                        <c:v>937508005942626</c:v>
                      </c:pt>
                      <c:pt idx="1">
                        <c:v>1501266863758530</c:v>
                      </c:pt>
                      <c:pt idx="2">
                        <c:v>1553451730752450</c:v>
                      </c:pt>
                      <c:pt idx="3">
                        <c:v>1619742629675670</c:v>
                      </c:pt>
                      <c:pt idx="4">
                        <c:v>1061171407685590</c:v>
                      </c:pt>
                      <c:pt idx="5">
                        <c:v>1443602689337700</c:v>
                      </c:pt>
                      <c:pt idx="6">
                        <c:v>1500273494137350</c:v>
                      </c:pt>
                      <c:pt idx="7">
                        <c:v>1259134928417980</c:v>
                      </c:pt>
                      <c:pt idx="8">
                        <c:v>1420327521515200</c:v>
                      </c:pt>
                      <c:pt idx="9">
                        <c:v>1209114846885250</c:v>
                      </c:pt>
                      <c:pt idx="10">
                        <c:v>1435424661546330</c:v>
                      </c:pt>
                      <c:pt idx="11">
                        <c:v>1413399473647760</c:v>
                      </c:pt>
                      <c:pt idx="12">
                        <c:v>1190114771166910</c:v>
                      </c:pt>
                      <c:pt idx="13">
                        <c:v>1236337526624810</c:v>
                      </c:pt>
                      <c:pt idx="14">
                        <c:v>927950088569644</c:v>
                      </c:pt>
                      <c:pt idx="15">
                        <c:v>1428927451471960</c:v>
                      </c:pt>
                      <c:pt idx="16">
                        <c:v>1141322641544690</c:v>
                      </c:pt>
                      <c:pt idx="17">
                        <c:v>1110873505230900</c:v>
                      </c:pt>
                      <c:pt idx="18">
                        <c:v>1078794916462190</c:v>
                      </c:pt>
                      <c:pt idx="19">
                        <c:v>654123566274628</c:v>
                      </c:pt>
                      <c:pt idx="20">
                        <c:v>800590266368003</c:v>
                      </c:pt>
                      <c:pt idx="21">
                        <c:v>936448569222687</c:v>
                      </c:pt>
                      <c:pt idx="22">
                        <c:v>1034886127629940</c:v>
                      </c:pt>
                      <c:pt idx="23">
                        <c:v>967810410599811</c:v>
                      </c:pt>
                      <c:pt idx="24">
                        <c:v>780547350365181</c:v>
                      </c:pt>
                      <c:pt idx="25">
                        <c:v>1038318384323540</c:v>
                      </c:pt>
                      <c:pt idx="26">
                        <c:v>974150174364586</c:v>
                      </c:pt>
                      <c:pt idx="27">
                        <c:v>980521865198102</c:v>
                      </c:pt>
                      <c:pt idx="28">
                        <c:v>1020531197653470</c:v>
                      </c:pt>
                      <c:pt idx="29">
                        <c:v>551329490733405</c:v>
                      </c:pt>
                      <c:pt idx="30">
                        <c:v>769989819390164</c:v>
                      </c:pt>
                      <c:pt idx="31">
                        <c:v>942897262307964</c:v>
                      </c:pt>
                      <c:pt idx="32">
                        <c:v>945793851279251</c:v>
                      </c:pt>
                      <c:pt idx="33">
                        <c:v>883705270648246</c:v>
                      </c:pt>
                      <c:pt idx="34">
                        <c:v>632353289509389</c:v>
                      </c:pt>
                      <c:pt idx="35">
                        <c:v>981237880618540</c:v>
                      </c:pt>
                      <c:pt idx="36">
                        <c:v>1001377918686740</c:v>
                      </c:pt>
                      <c:pt idx="37">
                        <c:v>1132135165510990</c:v>
                      </c:pt>
                      <c:pt idx="38">
                        <c:v>1083653610876250</c:v>
                      </c:pt>
                      <c:pt idx="39">
                        <c:v>566178722202287</c:v>
                      </c:pt>
                      <c:pt idx="40">
                        <c:v>938949955790309</c:v>
                      </c:pt>
                      <c:pt idx="41">
                        <c:v>1159083658975820</c:v>
                      </c:pt>
                      <c:pt idx="42">
                        <c:v>1329874164070840</c:v>
                      </c:pt>
                      <c:pt idx="43">
                        <c:v>1177611620826320</c:v>
                      </c:pt>
                      <c:pt idx="44">
                        <c:v>864387978079510</c:v>
                      </c:pt>
                      <c:pt idx="45">
                        <c:v>1351922431211840</c:v>
                      </c:pt>
                      <c:pt idx="46">
                        <c:v>1410373495442010</c:v>
                      </c:pt>
                      <c:pt idx="47">
                        <c:v>1540534164137530</c:v>
                      </c:pt>
                      <c:pt idx="48">
                        <c:v>1532270792511000</c:v>
                      </c:pt>
                      <c:pt idx="49">
                        <c:v>771012652560523</c:v>
                      </c:pt>
                      <c:pt idx="50">
                        <c:v>1129352976293230</c:v>
                      </c:pt>
                      <c:pt idx="51">
                        <c:v>1381578078568860</c:v>
                      </c:pt>
                      <c:pt idx="52">
                        <c:v>1503580243012140</c:v>
                      </c:pt>
                      <c:pt idx="53">
                        <c:v>1209344910299920</c:v>
                      </c:pt>
                      <c:pt idx="54">
                        <c:v>859504579758436</c:v>
                      </c:pt>
                      <c:pt idx="55">
                        <c:v>1221404966072110</c:v>
                      </c:pt>
                      <c:pt idx="56">
                        <c:v>1221073392913930</c:v>
                      </c:pt>
                      <c:pt idx="57">
                        <c:v>1262730291409450</c:v>
                      </c:pt>
                      <c:pt idx="58">
                        <c:v>1186022290094050</c:v>
                      </c:pt>
                      <c:pt idx="59">
                        <c:v>672587839331355</c:v>
                      </c:pt>
                      <c:pt idx="60">
                        <c:v>769074277760983</c:v>
                      </c:pt>
                      <c:pt idx="61">
                        <c:v>1225637168972960</c:v>
                      </c:pt>
                      <c:pt idx="62">
                        <c:v>1433627914139550</c:v>
                      </c:pt>
                      <c:pt idx="63">
                        <c:v>1338673233213280</c:v>
                      </c:pt>
                      <c:pt idx="64">
                        <c:v>914906156193166</c:v>
                      </c:pt>
                      <c:pt idx="65">
                        <c:v>1434371478402400</c:v>
                      </c:pt>
                      <c:pt idx="66">
                        <c:v>1452880048753140</c:v>
                      </c:pt>
                      <c:pt idx="67">
                        <c:v>1393977506142170</c:v>
                      </c:pt>
                      <c:pt idx="68">
                        <c:v>1407204981647770</c:v>
                      </c:pt>
                      <c:pt idx="69">
                        <c:v>641623430172183</c:v>
                      </c:pt>
                      <c:pt idx="70">
                        <c:v>914330229859309</c:v>
                      </c:pt>
                      <c:pt idx="71">
                        <c:v>1086260660003510</c:v>
                      </c:pt>
                      <c:pt idx="72">
                        <c:v>1208790587591660</c:v>
                      </c:pt>
                      <c:pt idx="73">
                        <c:v>1065449974081900</c:v>
                      </c:pt>
                      <c:pt idx="74">
                        <c:v>716065825141188</c:v>
                      </c:pt>
                      <c:pt idx="75">
                        <c:v>1163889269257150</c:v>
                      </c:pt>
                      <c:pt idx="76">
                        <c:v>964948317242150</c:v>
                      </c:pt>
                      <c:pt idx="77">
                        <c:v>1072291729828870</c:v>
                      </c:pt>
                      <c:pt idx="78">
                        <c:v>1041512997961300</c:v>
                      </c:pt>
                      <c:pt idx="79">
                        <c:v>537586463695718</c:v>
                      </c:pt>
                      <c:pt idx="80">
                        <c:v>1044294535983690</c:v>
                      </c:pt>
                      <c:pt idx="81">
                        <c:v>1025971755086350</c:v>
                      </c:pt>
                      <c:pt idx="82">
                        <c:v>1086334510232030</c:v>
                      </c:pt>
                      <c:pt idx="83">
                        <c:v>1125051232612170</c:v>
                      </c:pt>
                      <c:pt idx="84">
                        <c:v>840111905633877</c:v>
                      </c:pt>
                      <c:pt idx="85">
                        <c:v>1124192255838040</c:v>
                      </c:pt>
                      <c:pt idx="86">
                        <c:v>973857079236422</c:v>
                      </c:pt>
                      <c:pt idx="87">
                        <c:v>1425420427218200</c:v>
                      </c:pt>
                      <c:pt idx="88">
                        <c:v>1203140379113450</c:v>
                      </c:pt>
                      <c:pt idx="89">
                        <c:v>802584215196552</c:v>
                      </c:pt>
                      <c:pt idx="90">
                        <c:v>887306821910080</c:v>
                      </c:pt>
                      <c:pt idx="91">
                        <c:v>1211212428663530</c:v>
                      </c:pt>
                      <c:pt idx="92">
                        <c:v>1451960218077340</c:v>
                      </c:pt>
                      <c:pt idx="93">
                        <c:v>1143819387287680</c:v>
                      </c:pt>
                      <c:pt idx="94">
                        <c:v>886958636188302</c:v>
                      </c:pt>
                      <c:pt idx="95">
                        <c:v>1013849990175660</c:v>
                      </c:pt>
                      <c:pt idx="96">
                        <c:v>1087849544348190</c:v>
                      </c:pt>
                      <c:pt idx="97">
                        <c:v>1066585890172750</c:v>
                      </c:pt>
                      <c:pt idx="98">
                        <c:v>1307132361021140</c:v>
                      </c:pt>
                      <c:pt idx="99">
                        <c:v>753112922399303</c:v>
                      </c:pt>
                      <c:pt idx="100">
                        <c:v>955409422483489</c:v>
                      </c:pt>
                      <c:pt idx="101">
                        <c:v>1213838814774840</c:v>
                      </c:pt>
                      <c:pt idx="102">
                        <c:v>1378800328447980</c:v>
                      </c:pt>
                      <c:pt idx="103">
                        <c:v>1219456802252610</c:v>
                      </c:pt>
                      <c:pt idx="104">
                        <c:v>824542895538270</c:v>
                      </c:pt>
                      <c:pt idx="105">
                        <c:v>1018300414233360</c:v>
                      </c:pt>
                      <c:pt idx="106">
                        <c:v>1135572627404320</c:v>
                      </c:pt>
                      <c:pt idx="107">
                        <c:v>1247244412143540</c:v>
                      </c:pt>
                      <c:pt idx="108">
                        <c:v>1134969664890980</c:v>
                      </c:pt>
                      <c:pt idx="109">
                        <c:v>706866989808953</c:v>
                      </c:pt>
                      <c:pt idx="110">
                        <c:v>1228805980029540</c:v>
                      </c:pt>
                      <c:pt idx="111">
                        <c:v>2462848717497170</c:v>
                      </c:pt>
                      <c:pt idx="112">
                        <c:v>1225015434776020</c:v>
                      </c:pt>
                      <c:pt idx="113">
                        <c:v>1216056055532060</c:v>
                      </c:pt>
                      <c:pt idx="114">
                        <c:v>1529629161480880</c:v>
                      </c:pt>
                      <c:pt idx="115">
                        <c:v>1216300322354090</c:v>
                      </c:pt>
                      <c:pt idx="116">
                        <c:v>1185377448375470</c:v>
                      </c:pt>
                      <c:pt idx="117">
                        <c:v>1834661950860160</c:v>
                      </c:pt>
                      <c:pt idx="118">
                        <c:v>1160178325863990</c:v>
                      </c:pt>
                    </c:numCache>
                  </c:numRef>
                </c:val>
                <c:smooth val="0"/>
              </c15:ser>
            </c15:filteredLineSeries>
            <c15:filteredLineSeries>
              <c15:ser>
                <c:idx val="8"/>
                <c:order val="8"/>
                <c:tx>
                  <c:strRef>
                    <c:extLst>
                      <c:ext uri="{02D57815-91ED-43cb-92C2-25804820EDAC}">
                        <c15:formulaRef>
                          <c15:sqref>AY227V_var.csv!$J$1</c15:sqref>
                        </c15:formulaRef>
                      </c:ext>
                    </c:extLst>
                    <c:strCache>
                      <c:ptCount val="1"/>
                      <c:pt idx="0">
                        <c:v>AY272T_read</c:v>
                      </c:pt>
                    </c:strCache>
                  </c:strRef>
                </c:tx>
                <c:spPr>
                  <a:ln w="3175" cap="rnd">
                    <a:solidFill>
                      <a:schemeClr val="accent3">
                        <a:lumMod val="60000"/>
                      </a:schemeClr>
                    </a:solidFill>
                    <a:round/>
                  </a:ln>
                  <a:effectLst/>
                </c:spPr>
                <c:marker>
                  <c:symbol val="none"/>
                </c:marker>
                <c:dLbls>
                  <c:delete val="1"/>
                </c:dLbls>
                <c:cat>
                  <c:numRef>
                    <c:extLst>
                      <c:ext uri="{02D57815-91ED-43cb-92C2-25804820EDAC}">
                        <c15:fullRef>
                          <c15:sqref/>
                        </c15:fullRef>
                        <c15:formulaRef>
                          <c15:sqref>AY227V_var.csv!$A$2:$A$120</c15:sqref>
                        </c15:formulaRef>
                      </c:ext>
                    </c:extLst>
                    <c:numCache>
                      <c:formatCode>mm:ss.0</c:formatCode>
                      <c:ptCount val="119"/>
                      <c:pt idx="0" c:formatCode="mm:ss.0">
                        <c:v>0.000694444444444444</c:v>
                      </c:pt>
                      <c:pt idx="1" c:formatCode="mm:ss.0">
                        <c:v>0.00138888888888889</c:v>
                      </c:pt>
                      <c:pt idx="2" c:formatCode="mm:ss.0">
                        <c:v>0.00208333333333333</c:v>
                      </c:pt>
                      <c:pt idx="3" c:formatCode="mm:ss.0">
                        <c:v>0.00277777777777778</c:v>
                      </c:pt>
                      <c:pt idx="4" c:formatCode="mm:ss.0">
                        <c:v>0.00347222222222222</c:v>
                      </c:pt>
                      <c:pt idx="5" c:formatCode="mm:ss.0">
                        <c:v>0.00416666666666667</c:v>
                      </c:pt>
                      <c:pt idx="6" c:formatCode="mm:ss.0">
                        <c:v>0.00486111111111111</c:v>
                      </c:pt>
                      <c:pt idx="7" c:formatCode="mm:ss.0">
                        <c:v>0.00555555555555556</c:v>
                      </c:pt>
                      <c:pt idx="8" c:formatCode="mm:ss.0">
                        <c:v>0.00625</c:v>
                      </c:pt>
                      <c:pt idx="9" c:formatCode="mm:ss.0">
                        <c:v>0.00694444444444444</c:v>
                      </c:pt>
                      <c:pt idx="10" c:formatCode="mm:ss.0">
                        <c:v>0.00763888888888889</c:v>
                      </c:pt>
                      <c:pt idx="11" c:formatCode="mm:ss.0">
                        <c:v>0.00833333333333333</c:v>
                      </c:pt>
                      <c:pt idx="12" c:formatCode="mm:ss.0">
                        <c:v>0.00902777777777778</c:v>
                      </c:pt>
                      <c:pt idx="13" c:formatCode="mm:ss.0">
                        <c:v>0.00972222222222222</c:v>
                      </c:pt>
                      <c:pt idx="14" c:formatCode="mm:ss.0">
                        <c:v>0.0104166666666667</c:v>
                      </c:pt>
                      <c:pt idx="15" c:formatCode="mm:ss.0">
                        <c:v>0.0111111111111111</c:v>
                      </c:pt>
                      <c:pt idx="16" c:formatCode="mm:ss.0">
                        <c:v>0.0118055555555556</c:v>
                      </c:pt>
                      <c:pt idx="17" c:formatCode="mm:ss.0">
                        <c:v>0.0125</c:v>
                      </c:pt>
                      <c:pt idx="18" c:formatCode="mm:ss.0">
                        <c:v>0.0131944444444444</c:v>
                      </c:pt>
                      <c:pt idx="19" c:formatCode="mm:ss.0">
                        <c:v>0.0138888888888889</c:v>
                      </c:pt>
                      <c:pt idx="20" c:formatCode="mm:ss.0">
                        <c:v>0.0145833333333333</c:v>
                      </c:pt>
                      <c:pt idx="21" c:formatCode="mm:ss.0">
                        <c:v>0.0152777777777778</c:v>
                      </c:pt>
                      <c:pt idx="22" c:formatCode="mm:ss.0">
                        <c:v>0.0159722222222222</c:v>
                      </c:pt>
                      <c:pt idx="23" c:formatCode="mm:ss.0">
                        <c:v>0.0166666666666667</c:v>
                      </c:pt>
                      <c:pt idx="24" c:formatCode="mm:ss.0">
                        <c:v>0.0173611111111111</c:v>
                      </c:pt>
                      <c:pt idx="25" c:formatCode="mm:ss.0">
                        <c:v>0.0180555555555556</c:v>
                      </c:pt>
                      <c:pt idx="26" c:formatCode="mm:ss.0">
                        <c:v>0.01875</c:v>
                      </c:pt>
                      <c:pt idx="27" c:formatCode="mm:ss.0">
                        <c:v>0.0194444444444444</c:v>
                      </c:pt>
                      <c:pt idx="28" c:formatCode="mm:ss.0">
                        <c:v>0.0201388888888889</c:v>
                      </c:pt>
                      <c:pt idx="29" c:formatCode="mm:ss.0">
                        <c:v>0.0208333333333333</c:v>
                      </c:pt>
                      <c:pt idx="30" c:formatCode="mm:ss.0">
                        <c:v>0.0215277777777778</c:v>
                      </c:pt>
                      <c:pt idx="31" c:formatCode="mm:ss.0">
                        <c:v>0.0222222222222222</c:v>
                      </c:pt>
                      <c:pt idx="32" c:formatCode="mm:ss.0">
                        <c:v>0.0229166666666667</c:v>
                      </c:pt>
                      <c:pt idx="33" c:formatCode="mm:ss.0">
                        <c:v>0.0236111111111111</c:v>
                      </c:pt>
                      <c:pt idx="34" c:formatCode="mm:ss.0">
                        <c:v>0.0243055555555556</c:v>
                      </c:pt>
                      <c:pt idx="35" c:formatCode="mm:ss.0">
                        <c:v>0.025</c:v>
                      </c:pt>
                      <c:pt idx="36" c:formatCode="mm:ss.0">
                        <c:v>0.0256944444444444</c:v>
                      </c:pt>
                      <c:pt idx="37" c:formatCode="mm:ss.0">
                        <c:v>0.0263888888888889</c:v>
                      </c:pt>
                      <c:pt idx="38" c:formatCode="mm:ss.0">
                        <c:v>0.0270833333333333</c:v>
                      </c:pt>
                      <c:pt idx="39" c:formatCode="mm:ss.0">
                        <c:v>0.0277777777777778</c:v>
                      </c:pt>
                      <c:pt idx="40" c:formatCode="mm:ss.0">
                        <c:v>0.0284722222222222</c:v>
                      </c:pt>
                      <c:pt idx="41" c:formatCode="mm:ss.0">
                        <c:v>0.0291666666666667</c:v>
                      </c:pt>
                      <c:pt idx="42" c:formatCode="mm:ss.0">
                        <c:v>0.0298611111111111</c:v>
                      </c:pt>
                      <c:pt idx="43" c:formatCode="mm:ss.0">
                        <c:v>0.0305555555555556</c:v>
                      </c:pt>
                      <c:pt idx="44" c:formatCode="mm:ss.0">
                        <c:v>0.03125</c:v>
                      </c:pt>
                      <c:pt idx="45" c:formatCode="mm:ss.0">
                        <c:v>0.0319444444444444</c:v>
                      </c:pt>
                      <c:pt idx="46" c:formatCode="mm:ss.0">
                        <c:v>0.0326388888888889</c:v>
                      </c:pt>
                      <c:pt idx="47" c:formatCode="mm:ss.0">
                        <c:v>0.0333333333333333</c:v>
                      </c:pt>
                      <c:pt idx="48" c:formatCode="mm:ss.0">
                        <c:v>0.0340277777777778</c:v>
                      </c:pt>
                      <c:pt idx="49" c:formatCode="mm:ss.0">
                        <c:v>0.0347222222222222</c:v>
                      </c:pt>
                      <c:pt idx="50" c:formatCode="mm:ss.0">
                        <c:v>0.0354166666666667</c:v>
                      </c:pt>
                      <c:pt idx="51" c:formatCode="mm:ss.0">
                        <c:v>0.0361111111111111</c:v>
                      </c:pt>
                      <c:pt idx="52" c:formatCode="mm:ss.0">
                        <c:v>0.0368055555555556</c:v>
                      </c:pt>
                      <c:pt idx="53" c:formatCode="mm:ss.0">
                        <c:v>0.0375</c:v>
                      </c:pt>
                      <c:pt idx="54" c:formatCode="mm:ss.0">
                        <c:v>0.0381944444444444</c:v>
                      </c:pt>
                      <c:pt idx="55" c:formatCode="mm:ss.0">
                        <c:v>0.0388888888888889</c:v>
                      </c:pt>
                      <c:pt idx="56" c:formatCode="mm:ss.0">
                        <c:v>0.0395833333333333</c:v>
                      </c:pt>
                      <c:pt idx="57" c:formatCode="mm:ss.0">
                        <c:v>0.0402777777777778</c:v>
                      </c:pt>
                      <c:pt idx="58" c:formatCode="mm:ss.0">
                        <c:v>0.0409722222222222</c:v>
                      </c:pt>
                      <c:pt idx="59" c:formatCode="mm:ss.0">
                        <c:v>0</c:v>
                      </c:pt>
                      <c:pt idx="60" c:formatCode="mm:ss.0">
                        <c:v>0.000694444444444444</c:v>
                      </c:pt>
                      <c:pt idx="61" c:formatCode="mm:ss.0">
                        <c:v>0.00138888888888889</c:v>
                      </c:pt>
                      <c:pt idx="62" c:formatCode="mm:ss.0">
                        <c:v>0.00208333333333333</c:v>
                      </c:pt>
                      <c:pt idx="63" c:formatCode="mm:ss.0">
                        <c:v>0.00277777777777778</c:v>
                      </c:pt>
                      <c:pt idx="64" c:formatCode="mm:ss.0">
                        <c:v>0.00347222222222222</c:v>
                      </c:pt>
                      <c:pt idx="65" c:formatCode="mm:ss.0">
                        <c:v>0.00416666666666667</c:v>
                      </c:pt>
                      <c:pt idx="66" c:formatCode="mm:ss.0">
                        <c:v>0.00486111111111111</c:v>
                      </c:pt>
                      <c:pt idx="67" c:formatCode="mm:ss.0">
                        <c:v>0.00555555555555556</c:v>
                      </c:pt>
                      <c:pt idx="68" c:formatCode="mm:ss.0">
                        <c:v>0.00625</c:v>
                      </c:pt>
                      <c:pt idx="69" c:formatCode="mm:ss.0">
                        <c:v>0.00694444444444444</c:v>
                      </c:pt>
                      <c:pt idx="70" c:formatCode="mm:ss.0">
                        <c:v>0.00763888888888889</c:v>
                      </c:pt>
                      <c:pt idx="71" c:formatCode="mm:ss.0">
                        <c:v>0.00833333333333333</c:v>
                      </c:pt>
                      <c:pt idx="72" c:formatCode="mm:ss.0">
                        <c:v>0.00902777777777778</c:v>
                      </c:pt>
                      <c:pt idx="73" c:formatCode="mm:ss.0">
                        <c:v>0.00972222222222222</c:v>
                      </c:pt>
                      <c:pt idx="74" c:formatCode="mm:ss.0">
                        <c:v>0.0104166666666667</c:v>
                      </c:pt>
                      <c:pt idx="75" c:formatCode="mm:ss.0">
                        <c:v>0.0111111111111111</c:v>
                      </c:pt>
                      <c:pt idx="76" c:formatCode="mm:ss.0">
                        <c:v>0.0118055555555556</c:v>
                      </c:pt>
                      <c:pt idx="77" c:formatCode="mm:ss.0">
                        <c:v>0.0125</c:v>
                      </c:pt>
                      <c:pt idx="78" c:formatCode="mm:ss.0">
                        <c:v>0.0131944444444444</c:v>
                      </c:pt>
                      <c:pt idx="79" c:formatCode="mm:ss.0">
                        <c:v>0.0138888888888889</c:v>
                      </c:pt>
                      <c:pt idx="80" c:formatCode="mm:ss.0">
                        <c:v>0.0145833333333333</c:v>
                      </c:pt>
                      <c:pt idx="81" c:formatCode="mm:ss.0">
                        <c:v>0.0152777777777778</c:v>
                      </c:pt>
                      <c:pt idx="82" c:formatCode="mm:ss.0">
                        <c:v>0.0159722222222222</c:v>
                      </c:pt>
                      <c:pt idx="83" c:formatCode="mm:ss.0">
                        <c:v>0.0166666666666667</c:v>
                      </c:pt>
                      <c:pt idx="84" c:formatCode="mm:ss.0">
                        <c:v>0.0173611111111111</c:v>
                      </c:pt>
                      <c:pt idx="85" c:formatCode="mm:ss.0">
                        <c:v>0.0180555555555556</c:v>
                      </c:pt>
                      <c:pt idx="86" c:formatCode="mm:ss.0">
                        <c:v>0.01875</c:v>
                      </c:pt>
                      <c:pt idx="87" c:formatCode="mm:ss.0">
                        <c:v>0.0194444444444444</c:v>
                      </c:pt>
                      <c:pt idx="88" c:formatCode="mm:ss.0">
                        <c:v>0.0201388888888889</c:v>
                      </c:pt>
                      <c:pt idx="89" c:formatCode="mm:ss.0">
                        <c:v>0.0208333333333333</c:v>
                      </c:pt>
                      <c:pt idx="90" c:formatCode="mm:ss.0">
                        <c:v>0.0215277777777778</c:v>
                      </c:pt>
                      <c:pt idx="91" c:formatCode="mm:ss.0">
                        <c:v>0.0222222222222222</c:v>
                      </c:pt>
                      <c:pt idx="92" c:formatCode="mm:ss.0">
                        <c:v>0.0229166666666667</c:v>
                      </c:pt>
                      <c:pt idx="93" c:formatCode="mm:ss.0">
                        <c:v>0.0236111111111111</c:v>
                      </c:pt>
                      <c:pt idx="94" c:formatCode="mm:ss.0">
                        <c:v>0.0243055555555556</c:v>
                      </c:pt>
                      <c:pt idx="95" c:formatCode="mm:ss.0">
                        <c:v>0.025</c:v>
                      </c:pt>
                      <c:pt idx="96" c:formatCode="mm:ss.0">
                        <c:v>0.0256944444444444</c:v>
                      </c:pt>
                      <c:pt idx="97" c:formatCode="mm:ss.0">
                        <c:v>0.0263888888888889</c:v>
                      </c:pt>
                      <c:pt idx="98" c:formatCode="mm:ss.0">
                        <c:v>0.0270833333333333</c:v>
                      </c:pt>
                      <c:pt idx="99" c:formatCode="mm:ss.0">
                        <c:v>0.0277777777777778</c:v>
                      </c:pt>
                      <c:pt idx="100" c:formatCode="mm:ss.0">
                        <c:v>0.0284722222222222</c:v>
                      </c:pt>
                      <c:pt idx="101" c:formatCode="mm:ss.0">
                        <c:v>0.0291666666666667</c:v>
                      </c:pt>
                      <c:pt idx="102" c:formatCode="mm:ss.0">
                        <c:v>0.0298611111111111</c:v>
                      </c:pt>
                      <c:pt idx="103" c:formatCode="mm:ss.0">
                        <c:v>0.0305555555555556</c:v>
                      </c:pt>
                      <c:pt idx="104" c:formatCode="mm:ss.0">
                        <c:v>0.03125</c:v>
                      </c:pt>
                      <c:pt idx="105" c:formatCode="mm:ss.0">
                        <c:v>0.0319444444444444</c:v>
                      </c:pt>
                      <c:pt idx="106" c:formatCode="mm:ss.0">
                        <c:v>0.0326388888888889</c:v>
                      </c:pt>
                      <c:pt idx="107" c:formatCode="mm:ss.0">
                        <c:v>0.0333333333333333</c:v>
                      </c:pt>
                      <c:pt idx="108" c:formatCode="mm:ss.0">
                        <c:v>0.0340277777777778</c:v>
                      </c:pt>
                      <c:pt idx="109" c:formatCode="mm:ss.0">
                        <c:v>0.0347222222222222</c:v>
                      </c:pt>
                      <c:pt idx="110" c:formatCode="mm:ss.0">
                        <c:v>0.0354166666666667</c:v>
                      </c:pt>
                      <c:pt idx="111" c:formatCode="mm:ss.0">
                        <c:v>0.0361111111111111</c:v>
                      </c:pt>
                      <c:pt idx="112" c:formatCode="mm:ss.0">
                        <c:v>0.0368055555555556</c:v>
                      </c:pt>
                      <c:pt idx="113" c:formatCode="mm:ss.0">
                        <c:v>0.0375</c:v>
                      </c:pt>
                      <c:pt idx="114" c:formatCode="mm:ss.0">
                        <c:v>0.0381944444444444</c:v>
                      </c:pt>
                      <c:pt idx="115" c:formatCode="mm:ss.0">
                        <c:v>0.0388888888888889</c:v>
                      </c:pt>
                      <c:pt idx="116" c:formatCode="mm:ss.0">
                        <c:v>0.0395833333333333</c:v>
                      </c:pt>
                      <c:pt idx="117" c:formatCode="mm:ss.0">
                        <c:v>0.0402777777777778</c:v>
                      </c:pt>
                      <c:pt idx="118" c:formatCode="mm:ss.0">
                        <c:v>0.0409722222222222</c:v>
                      </c:pt>
                    </c:numCache>
                  </c:numRef>
                </c:cat>
                <c:val>
                  <c:numRef>
                    <c:extLst>
                      <c:ext uri="{02D57815-91ED-43cb-92C2-25804820EDAC}">
                        <c15:formulaRef>
                          <c15:sqref>{2144900753324860,2075275359314420,1278123366384140,870408833600869,1223515304302240,967240367081470,995617953013848,1486390065165600,2513573815006500,2018139640547140,1927299697884160,1274449153589340,1085690970506850,895321592138607,1090237701752350,1542014931019300,1485495893873530,1737818839152640,1963354684718830,1338354977287860,1240842225339490,1527263767140950,1737890135187130,1825718844506100,1866024495910790,2943594243470870,5110172996660810,3690190868418640,4914573620179090,4627047144177540,2724887972929680,2549285695994140,2418296026452660,2745917341431430,1954374053239380,2230934493560910,1916446921882780,3405708599857020,3758383479865210,2722018528485230,2744781326790380,3152699378002810,2833212932477750,3754675036373160,3307991441425010,3317180025522590,2973186454655860,2633420978035780,2749764798320340,3218907571235290,3361648735799630,3518418571276250,3874348453337040,4445121170722710,4690570211581890,3267431585374710,5910897274987860,5676906016479070,5206749992990780,3783925847130870,4821760479831840,4880330654605280,5824713415675640,5216094767233360,5426317412724540,7818172705835100,6220137264015740,5518919285090250,4103501267573190,5557826484570400,4484612607877270,4698069999298720,4589319897369200,4418802909489190,4639541760192360,4950922990681640,3686811411523380,4785288632244750,3991785167554700,4371146557485350,3224909752569390,3260033953293560,4215595822518760,3221225432422830,2891609594172310,2932518951830020,4185275628486510,3219716051542760,2590466010127250,3093405032093050,2842271504885950,2632922745647450,2865307628141900,2759707353412030,2762437543032080,2834412503813760,2988481321018340,2899567597517020,2115274146612150,2303480136702050,1.06825188868735e+16,2557915513574810,3386490609978380,2671228987211870,3367107538016700,2175266796103050,2269503748329360,2199871897736960,3189971114804130,2328278512095450,3120970233664920,2923244950966370,2951564857593910,3042586380887800,3005547207340990,3420482751945940,4168308529204300,2614147890199790,3193269301516380}</c15:sqref>
                        </c15:formulaRef>
                      </c:ext>
                    </c:extLst>
                    <c:numCache>
                      <c:formatCode>General</c:formatCode>
                      <c:ptCount val="119"/>
                      <c:pt idx="0">
                        <c:v>2144900753324860</c:v>
                      </c:pt>
                      <c:pt idx="1">
                        <c:v>2075275359314420</c:v>
                      </c:pt>
                      <c:pt idx="2">
                        <c:v>1278123366384140</c:v>
                      </c:pt>
                      <c:pt idx="3">
                        <c:v>870408833600869</c:v>
                      </c:pt>
                      <c:pt idx="4">
                        <c:v>1223515304302240</c:v>
                      </c:pt>
                      <c:pt idx="5">
                        <c:v>967240367081470</c:v>
                      </c:pt>
                      <c:pt idx="6">
                        <c:v>995617953013848</c:v>
                      </c:pt>
                      <c:pt idx="7">
                        <c:v>1486390065165600</c:v>
                      </c:pt>
                      <c:pt idx="8">
                        <c:v>2513573815006500</c:v>
                      </c:pt>
                      <c:pt idx="9">
                        <c:v>2018139640547140</c:v>
                      </c:pt>
                      <c:pt idx="10">
                        <c:v>1927299697884160</c:v>
                      </c:pt>
                      <c:pt idx="11">
                        <c:v>1274449153589340</c:v>
                      </c:pt>
                      <c:pt idx="12">
                        <c:v>1085690970506850</c:v>
                      </c:pt>
                      <c:pt idx="13">
                        <c:v>895321592138607</c:v>
                      </c:pt>
                      <c:pt idx="14">
                        <c:v>1090237701752350</c:v>
                      </c:pt>
                      <c:pt idx="15">
                        <c:v>1542014931019300</c:v>
                      </c:pt>
                      <c:pt idx="16">
                        <c:v>1485495893873530</c:v>
                      </c:pt>
                      <c:pt idx="17">
                        <c:v>1737818839152640</c:v>
                      </c:pt>
                      <c:pt idx="18">
                        <c:v>1963354684718830</c:v>
                      </c:pt>
                      <c:pt idx="19">
                        <c:v>1338354977287860</c:v>
                      </c:pt>
                      <c:pt idx="20">
                        <c:v>1240842225339490</c:v>
                      </c:pt>
                      <c:pt idx="21">
                        <c:v>1527263767140950</c:v>
                      </c:pt>
                      <c:pt idx="22">
                        <c:v>1737890135187130</c:v>
                      </c:pt>
                      <c:pt idx="23">
                        <c:v>1825718844506100</c:v>
                      </c:pt>
                      <c:pt idx="24">
                        <c:v>1866024495910790</c:v>
                      </c:pt>
                      <c:pt idx="25">
                        <c:v>2943594243470870</c:v>
                      </c:pt>
                      <c:pt idx="26">
                        <c:v>5110172996660810</c:v>
                      </c:pt>
                      <c:pt idx="27">
                        <c:v>3690190868418640</c:v>
                      </c:pt>
                      <c:pt idx="28">
                        <c:v>4914573620179090</c:v>
                      </c:pt>
                      <c:pt idx="29">
                        <c:v>4627047144177540</c:v>
                      </c:pt>
                      <c:pt idx="30">
                        <c:v>2724887972929680</c:v>
                      </c:pt>
                      <c:pt idx="31">
                        <c:v>2549285695994140</c:v>
                      </c:pt>
                      <c:pt idx="32">
                        <c:v>2418296026452660</c:v>
                      </c:pt>
                      <c:pt idx="33">
                        <c:v>2745917341431430</c:v>
                      </c:pt>
                      <c:pt idx="34">
                        <c:v>1954374053239380</c:v>
                      </c:pt>
                      <c:pt idx="35">
                        <c:v>2230934493560910</c:v>
                      </c:pt>
                      <c:pt idx="36">
                        <c:v>1916446921882780</c:v>
                      </c:pt>
                      <c:pt idx="37">
                        <c:v>3405708599857020</c:v>
                      </c:pt>
                      <c:pt idx="38">
                        <c:v>3758383479865210</c:v>
                      </c:pt>
                      <c:pt idx="39">
                        <c:v>2722018528485230</c:v>
                      </c:pt>
                      <c:pt idx="40">
                        <c:v>2744781326790380</c:v>
                      </c:pt>
                      <c:pt idx="41">
                        <c:v>3152699378002810</c:v>
                      </c:pt>
                      <c:pt idx="42">
                        <c:v>2833212932477750</c:v>
                      </c:pt>
                      <c:pt idx="43">
                        <c:v>3754675036373160</c:v>
                      </c:pt>
                      <c:pt idx="44">
                        <c:v>3307991441425010</c:v>
                      </c:pt>
                      <c:pt idx="45">
                        <c:v>3317180025522590</c:v>
                      </c:pt>
                      <c:pt idx="46">
                        <c:v>2973186454655860</c:v>
                      </c:pt>
                      <c:pt idx="47">
                        <c:v>2633420978035780</c:v>
                      </c:pt>
                      <c:pt idx="48">
                        <c:v>2749764798320340</c:v>
                      </c:pt>
                      <c:pt idx="49">
                        <c:v>3218907571235290</c:v>
                      </c:pt>
                      <c:pt idx="50">
                        <c:v>3361648735799630</c:v>
                      </c:pt>
                      <c:pt idx="51">
                        <c:v>3518418571276250</c:v>
                      </c:pt>
                      <c:pt idx="52">
                        <c:v>3874348453337040</c:v>
                      </c:pt>
                      <c:pt idx="53">
                        <c:v>4445121170722710</c:v>
                      </c:pt>
                      <c:pt idx="54">
                        <c:v>4690570211581890</c:v>
                      </c:pt>
                      <c:pt idx="55">
                        <c:v>3267431585374710</c:v>
                      </c:pt>
                      <c:pt idx="56">
                        <c:v>5910897274987860</c:v>
                      </c:pt>
                      <c:pt idx="57">
                        <c:v>5676906016479070</c:v>
                      </c:pt>
                      <c:pt idx="58">
                        <c:v>5206749992990780</c:v>
                      </c:pt>
                      <c:pt idx="59">
                        <c:v>3783925847130870</c:v>
                      </c:pt>
                      <c:pt idx="60">
                        <c:v>4821760479831840</c:v>
                      </c:pt>
                      <c:pt idx="61">
                        <c:v>4880330654605280</c:v>
                      </c:pt>
                      <c:pt idx="62">
                        <c:v>5824713415675640</c:v>
                      </c:pt>
                      <c:pt idx="63">
                        <c:v>5216094767233360</c:v>
                      </c:pt>
                      <c:pt idx="64">
                        <c:v>5426317412724540</c:v>
                      </c:pt>
                      <c:pt idx="65">
                        <c:v>7818172705835100</c:v>
                      </c:pt>
                      <c:pt idx="66">
                        <c:v>6220137264015740</c:v>
                      </c:pt>
                      <c:pt idx="67">
                        <c:v>5518919285090250</c:v>
                      </c:pt>
                      <c:pt idx="68">
                        <c:v>4103501267573190</c:v>
                      </c:pt>
                      <c:pt idx="69">
                        <c:v>5557826484570400</c:v>
                      </c:pt>
                      <c:pt idx="70">
                        <c:v>4484612607877270</c:v>
                      </c:pt>
                      <c:pt idx="71">
                        <c:v>4698069999298720</c:v>
                      </c:pt>
                      <c:pt idx="72">
                        <c:v>4589319897369200</c:v>
                      </c:pt>
                      <c:pt idx="73">
                        <c:v>4418802909489190</c:v>
                      </c:pt>
                      <c:pt idx="74">
                        <c:v>4639541760192360</c:v>
                      </c:pt>
                      <c:pt idx="75">
                        <c:v>4950922990681640</c:v>
                      </c:pt>
                      <c:pt idx="76">
                        <c:v>3686811411523380</c:v>
                      </c:pt>
                      <c:pt idx="77">
                        <c:v>4785288632244750</c:v>
                      </c:pt>
                      <c:pt idx="78">
                        <c:v>3991785167554700</c:v>
                      </c:pt>
                      <c:pt idx="79">
                        <c:v>4371146557485350</c:v>
                      </c:pt>
                      <c:pt idx="80">
                        <c:v>3224909752569390</c:v>
                      </c:pt>
                      <c:pt idx="81">
                        <c:v>3260033953293560</c:v>
                      </c:pt>
                      <c:pt idx="82">
                        <c:v>4215595822518760</c:v>
                      </c:pt>
                      <c:pt idx="83">
                        <c:v>3221225432422830</c:v>
                      </c:pt>
                      <c:pt idx="84">
                        <c:v>2891609594172310</c:v>
                      </c:pt>
                      <c:pt idx="85">
                        <c:v>2932518951830020</c:v>
                      </c:pt>
                      <c:pt idx="86">
                        <c:v>4185275628486510</c:v>
                      </c:pt>
                      <c:pt idx="87">
                        <c:v>3219716051542760</c:v>
                      </c:pt>
                      <c:pt idx="88">
                        <c:v>2590466010127250</c:v>
                      </c:pt>
                      <c:pt idx="89">
                        <c:v>3093405032093050</c:v>
                      </c:pt>
                      <c:pt idx="90">
                        <c:v>2842271504885950</c:v>
                      </c:pt>
                      <c:pt idx="91">
                        <c:v>2632922745647450</c:v>
                      </c:pt>
                      <c:pt idx="92">
                        <c:v>2865307628141900</c:v>
                      </c:pt>
                      <c:pt idx="93">
                        <c:v>2759707353412030</c:v>
                      </c:pt>
                      <c:pt idx="94">
                        <c:v>2762437543032080</c:v>
                      </c:pt>
                      <c:pt idx="95">
                        <c:v>2834412503813760</c:v>
                      </c:pt>
                      <c:pt idx="96">
                        <c:v>2988481321018340</c:v>
                      </c:pt>
                      <c:pt idx="97">
                        <c:v>2899567597517020</c:v>
                      </c:pt>
                      <c:pt idx="98">
                        <c:v>2115274146612150</c:v>
                      </c:pt>
                      <c:pt idx="99">
                        <c:v>2303480136702050</c:v>
                      </c:pt>
                      <c:pt idx="100">
                        <c:v>1.06825188868735e+16</c:v>
                      </c:pt>
                      <c:pt idx="101">
                        <c:v>2557915513574810</c:v>
                      </c:pt>
                      <c:pt idx="102">
                        <c:v>3386490609978380</c:v>
                      </c:pt>
                      <c:pt idx="103">
                        <c:v>2671228987211870</c:v>
                      </c:pt>
                      <c:pt idx="104">
                        <c:v>3367107538016700</c:v>
                      </c:pt>
                      <c:pt idx="105">
                        <c:v>2175266796103050</c:v>
                      </c:pt>
                      <c:pt idx="106">
                        <c:v>2269503748329360</c:v>
                      </c:pt>
                      <c:pt idx="107">
                        <c:v>2199871897736960</c:v>
                      </c:pt>
                      <c:pt idx="108">
                        <c:v>3189971114804130</c:v>
                      </c:pt>
                      <c:pt idx="109">
                        <c:v>2328278512095450</c:v>
                      </c:pt>
                      <c:pt idx="110">
                        <c:v>3120970233664920</c:v>
                      </c:pt>
                      <c:pt idx="111">
                        <c:v>2923244950966370</c:v>
                      </c:pt>
                      <c:pt idx="112">
                        <c:v>2951564857593910</c:v>
                      </c:pt>
                      <c:pt idx="113">
                        <c:v>3042586380887800</c:v>
                      </c:pt>
                      <c:pt idx="114">
                        <c:v>3005547207340990</c:v>
                      </c:pt>
                      <c:pt idx="115">
                        <c:v>3420482751945940</c:v>
                      </c:pt>
                      <c:pt idx="116">
                        <c:v>4168308529204300</c:v>
                      </c:pt>
                      <c:pt idx="117">
                        <c:v>2614147890199790</c:v>
                      </c:pt>
                      <c:pt idx="118">
                        <c:v>3193269301516380</c:v>
                      </c:pt>
                    </c:numCache>
                  </c:numRef>
                </c:val>
                <c:smooth val="0"/>
              </c15:ser>
            </c15:filteredLineSeries>
            <c15:filteredLineSeries>
              <c15:ser>
                <c:idx val="10"/>
                <c:order val="10"/>
                <c:tx>
                  <c:strRef>
                    <c:extLst>
                      <c:ext uri="{02D57815-91ED-43cb-92C2-25804820EDAC}">
                        <c15:formulaRef>
                          <c15:sqref>AY227V_var.csv!$L$1</c15:sqref>
                        </c15:formulaRef>
                      </c:ext>
                    </c:extLst>
                    <c:strCache>
                      <c:ptCount val="1"/>
                      <c:pt idx="0">
                        <c:v>AY306L_read</c:v>
                      </c:pt>
                    </c:strCache>
                  </c:strRef>
                </c:tx>
                <c:spPr>
                  <a:ln w="3175" cap="rnd">
                    <a:solidFill>
                      <a:schemeClr val="accent5">
                        <a:lumMod val="60000"/>
                      </a:schemeClr>
                    </a:solidFill>
                    <a:round/>
                  </a:ln>
                  <a:effectLst/>
                </c:spPr>
                <c:marker>
                  <c:symbol val="none"/>
                </c:marker>
                <c:dLbls>
                  <c:delete val="1"/>
                </c:dLbls>
                <c:cat>
                  <c:numRef>
                    <c:extLst>
                      <c:ext uri="{02D57815-91ED-43cb-92C2-25804820EDAC}">
                        <c15:fullRef>
                          <c15:sqref/>
                        </c15:fullRef>
                        <c15:formulaRef>
                          <c15:sqref>AY227V_var.csv!$A$2:$A$120</c15:sqref>
                        </c15:formulaRef>
                      </c:ext>
                    </c:extLst>
                    <c:numCache>
                      <c:formatCode>mm:ss.0</c:formatCode>
                      <c:ptCount val="119"/>
                      <c:pt idx="0" c:formatCode="mm:ss.0">
                        <c:v>0.000694444444444444</c:v>
                      </c:pt>
                      <c:pt idx="1" c:formatCode="mm:ss.0">
                        <c:v>0.00138888888888889</c:v>
                      </c:pt>
                      <c:pt idx="2" c:formatCode="mm:ss.0">
                        <c:v>0.00208333333333333</c:v>
                      </c:pt>
                      <c:pt idx="3" c:formatCode="mm:ss.0">
                        <c:v>0.00277777777777778</c:v>
                      </c:pt>
                      <c:pt idx="4" c:formatCode="mm:ss.0">
                        <c:v>0.00347222222222222</c:v>
                      </c:pt>
                      <c:pt idx="5" c:formatCode="mm:ss.0">
                        <c:v>0.00416666666666667</c:v>
                      </c:pt>
                      <c:pt idx="6" c:formatCode="mm:ss.0">
                        <c:v>0.00486111111111111</c:v>
                      </c:pt>
                      <c:pt idx="7" c:formatCode="mm:ss.0">
                        <c:v>0.00555555555555556</c:v>
                      </c:pt>
                      <c:pt idx="8" c:formatCode="mm:ss.0">
                        <c:v>0.00625</c:v>
                      </c:pt>
                      <c:pt idx="9" c:formatCode="mm:ss.0">
                        <c:v>0.00694444444444444</c:v>
                      </c:pt>
                      <c:pt idx="10" c:formatCode="mm:ss.0">
                        <c:v>0.00763888888888889</c:v>
                      </c:pt>
                      <c:pt idx="11" c:formatCode="mm:ss.0">
                        <c:v>0.00833333333333333</c:v>
                      </c:pt>
                      <c:pt idx="12" c:formatCode="mm:ss.0">
                        <c:v>0.00902777777777778</c:v>
                      </c:pt>
                      <c:pt idx="13" c:formatCode="mm:ss.0">
                        <c:v>0.00972222222222222</c:v>
                      </c:pt>
                      <c:pt idx="14" c:formatCode="mm:ss.0">
                        <c:v>0.0104166666666667</c:v>
                      </c:pt>
                      <c:pt idx="15" c:formatCode="mm:ss.0">
                        <c:v>0.0111111111111111</c:v>
                      </c:pt>
                      <c:pt idx="16" c:formatCode="mm:ss.0">
                        <c:v>0.0118055555555556</c:v>
                      </c:pt>
                      <c:pt idx="17" c:formatCode="mm:ss.0">
                        <c:v>0.0125</c:v>
                      </c:pt>
                      <c:pt idx="18" c:formatCode="mm:ss.0">
                        <c:v>0.0131944444444444</c:v>
                      </c:pt>
                      <c:pt idx="19" c:formatCode="mm:ss.0">
                        <c:v>0.0138888888888889</c:v>
                      </c:pt>
                      <c:pt idx="20" c:formatCode="mm:ss.0">
                        <c:v>0.0145833333333333</c:v>
                      </c:pt>
                      <c:pt idx="21" c:formatCode="mm:ss.0">
                        <c:v>0.0152777777777778</c:v>
                      </c:pt>
                      <c:pt idx="22" c:formatCode="mm:ss.0">
                        <c:v>0.0159722222222222</c:v>
                      </c:pt>
                      <c:pt idx="23" c:formatCode="mm:ss.0">
                        <c:v>0.0166666666666667</c:v>
                      </c:pt>
                      <c:pt idx="24" c:formatCode="mm:ss.0">
                        <c:v>0.0173611111111111</c:v>
                      </c:pt>
                      <c:pt idx="25" c:formatCode="mm:ss.0">
                        <c:v>0.0180555555555556</c:v>
                      </c:pt>
                      <c:pt idx="26" c:formatCode="mm:ss.0">
                        <c:v>0.01875</c:v>
                      </c:pt>
                      <c:pt idx="27" c:formatCode="mm:ss.0">
                        <c:v>0.0194444444444444</c:v>
                      </c:pt>
                      <c:pt idx="28" c:formatCode="mm:ss.0">
                        <c:v>0.0201388888888889</c:v>
                      </c:pt>
                      <c:pt idx="29" c:formatCode="mm:ss.0">
                        <c:v>0.0208333333333333</c:v>
                      </c:pt>
                      <c:pt idx="30" c:formatCode="mm:ss.0">
                        <c:v>0.0215277777777778</c:v>
                      </c:pt>
                      <c:pt idx="31" c:formatCode="mm:ss.0">
                        <c:v>0.0222222222222222</c:v>
                      </c:pt>
                      <c:pt idx="32" c:formatCode="mm:ss.0">
                        <c:v>0.0229166666666667</c:v>
                      </c:pt>
                      <c:pt idx="33" c:formatCode="mm:ss.0">
                        <c:v>0.0236111111111111</c:v>
                      </c:pt>
                      <c:pt idx="34" c:formatCode="mm:ss.0">
                        <c:v>0.0243055555555556</c:v>
                      </c:pt>
                      <c:pt idx="35" c:formatCode="mm:ss.0">
                        <c:v>0.025</c:v>
                      </c:pt>
                      <c:pt idx="36" c:formatCode="mm:ss.0">
                        <c:v>0.0256944444444444</c:v>
                      </c:pt>
                      <c:pt idx="37" c:formatCode="mm:ss.0">
                        <c:v>0.0263888888888889</c:v>
                      </c:pt>
                      <c:pt idx="38" c:formatCode="mm:ss.0">
                        <c:v>0.0270833333333333</c:v>
                      </c:pt>
                      <c:pt idx="39" c:formatCode="mm:ss.0">
                        <c:v>0.0277777777777778</c:v>
                      </c:pt>
                      <c:pt idx="40" c:formatCode="mm:ss.0">
                        <c:v>0.0284722222222222</c:v>
                      </c:pt>
                      <c:pt idx="41" c:formatCode="mm:ss.0">
                        <c:v>0.0291666666666667</c:v>
                      </c:pt>
                      <c:pt idx="42" c:formatCode="mm:ss.0">
                        <c:v>0.0298611111111111</c:v>
                      </c:pt>
                      <c:pt idx="43" c:formatCode="mm:ss.0">
                        <c:v>0.0305555555555556</c:v>
                      </c:pt>
                      <c:pt idx="44" c:formatCode="mm:ss.0">
                        <c:v>0.03125</c:v>
                      </c:pt>
                      <c:pt idx="45" c:formatCode="mm:ss.0">
                        <c:v>0.0319444444444444</c:v>
                      </c:pt>
                      <c:pt idx="46" c:formatCode="mm:ss.0">
                        <c:v>0.0326388888888889</c:v>
                      </c:pt>
                      <c:pt idx="47" c:formatCode="mm:ss.0">
                        <c:v>0.0333333333333333</c:v>
                      </c:pt>
                      <c:pt idx="48" c:formatCode="mm:ss.0">
                        <c:v>0.0340277777777778</c:v>
                      </c:pt>
                      <c:pt idx="49" c:formatCode="mm:ss.0">
                        <c:v>0.0347222222222222</c:v>
                      </c:pt>
                      <c:pt idx="50" c:formatCode="mm:ss.0">
                        <c:v>0.0354166666666667</c:v>
                      </c:pt>
                      <c:pt idx="51" c:formatCode="mm:ss.0">
                        <c:v>0.0361111111111111</c:v>
                      </c:pt>
                      <c:pt idx="52" c:formatCode="mm:ss.0">
                        <c:v>0.0368055555555556</c:v>
                      </c:pt>
                      <c:pt idx="53" c:formatCode="mm:ss.0">
                        <c:v>0.0375</c:v>
                      </c:pt>
                      <c:pt idx="54" c:formatCode="mm:ss.0">
                        <c:v>0.0381944444444444</c:v>
                      </c:pt>
                      <c:pt idx="55" c:formatCode="mm:ss.0">
                        <c:v>0.0388888888888889</c:v>
                      </c:pt>
                      <c:pt idx="56" c:formatCode="mm:ss.0">
                        <c:v>0.0395833333333333</c:v>
                      </c:pt>
                      <c:pt idx="57" c:formatCode="mm:ss.0">
                        <c:v>0.0402777777777778</c:v>
                      </c:pt>
                      <c:pt idx="58" c:formatCode="mm:ss.0">
                        <c:v>0.0409722222222222</c:v>
                      </c:pt>
                      <c:pt idx="59" c:formatCode="mm:ss.0">
                        <c:v>0</c:v>
                      </c:pt>
                      <c:pt idx="60" c:formatCode="mm:ss.0">
                        <c:v>0.000694444444444444</c:v>
                      </c:pt>
                      <c:pt idx="61" c:formatCode="mm:ss.0">
                        <c:v>0.00138888888888889</c:v>
                      </c:pt>
                      <c:pt idx="62" c:formatCode="mm:ss.0">
                        <c:v>0.00208333333333333</c:v>
                      </c:pt>
                      <c:pt idx="63" c:formatCode="mm:ss.0">
                        <c:v>0.00277777777777778</c:v>
                      </c:pt>
                      <c:pt idx="64" c:formatCode="mm:ss.0">
                        <c:v>0.00347222222222222</c:v>
                      </c:pt>
                      <c:pt idx="65" c:formatCode="mm:ss.0">
                        <c:v>0.00416666666666667</c:v>
                      </c:pt>
                      <c:pt idx="66" c:formatCode="mm:ss.0">
                        <c:v>0.00486111111111111</c:v>
                      </c:pt>
                      <c:pt idx="67" c:formatCode="mm:ss.0">
                        <c:v>0.00555555555555556</c:v>
                      </c:pt>
                      <c:pt idx="68" c:formatCode="mm:ss.0">
                        <c:v>0.00625</c:v>
                      </c:pt>
                      <c:pt idx="69" c:formatCode="mm:ss.0">
                        <c:v>0.00694444444444444</c:v>
                      </c:pt>
                      <c:pt idx="70" c:formatCode="mm:ss.0">
                        <c:v>0.00763888888888889</c:v>
                      </c:pt>
                      <c:pt idx="71" c:formatCode="mm:ss.0">
                        <c:v>0.00833333333333333</c:v>
                      </c:pt>
                      <c:pt idx="72" c:formatCode="mm:ss.0">
                        <c:v>0.00902777777777778</c:v>
                      </c:pt>
                      <c:pt idx="73" c:formatCode="mm:ss.0">
                        <c:v>0.00972222222222222</c:v>
                      </c:pt>
                      <c:pt idx="74" c:formatCode="mm:ss.0">
                        <c:v>0.0104166666666667</c:v>
                      </c:pt>
                      <c:pt idx="75" c:formatCode="mm:ss.0">
                        <c:v>0.0111111111111111</c:v>
                      </c:pt>
                      <c:pt idx="76" c:formatCode="mm:ss.0">
                        <c:v>0.0118055555555556</c:v>
                      </c:pt>
                      <c:pt idx="77" c:formatCode="mm:ss.0">
                        <c:v>0.0125</c:v>
                      </c:pt>
                      <c:pt idx="78" c:formatCode="mm:ss.0">
                        <c:v>0.0131944444444444</c:v>
                      </c:pt>
                      <c:pt idx="79" c:formatCode="mm:ss.0">
                        <c:v>0.0138888888888889</c:v>
                      </c:pt>
                      <c:pt idx="80" c:formatCode="mm:ss.0">
                        <c:v>0.0145833333333333</c:v>
                      </c:pt>
                      <c:pt idx="81" c:formatCode="mm:ss.0">
                        <c:v>0.0152777777777778</c:v>
                      </c:pt>
                      <c:pt idx="82" c:formatCode="mm:ss.0">
                        <c:v>0.0159722222222222</c:v>
                      </c:pt>
                      <c:pt idx="83" c:formatCode="mm:ss.0">
                        <c:v>0.0166666666666667</c:v>
                      </c:pt>
                      <c:pt idx="84" c:formatCode="mm:ss.0">
                        <c:v>0.0173611111111111</c:v>
                      </c:pt>
                      <c:pt idx="85" c:formatCode="mm:ss.0">
                        <c:v>0.0180555555555556</c:v>
                      </c:pt>
                      <c:pt idx="86" c:formatCode="mm:ss.0">
                        <c:v>0.01875</c:v>
                      </c:pt>
                      <c:pt idx="87" c:formatCode="mm:ss.0">
                        <c:v>0.0194444444444444</c:v>
                      </c:pt>
                      <c:pt idx="88" c:formatCode="mm:ss.0">
                        <c:v>0.0201388888888889</c:v>
                      </c:pt>
                      <c:pt idx="89" c:formatCode="mm:ss.0">
                        <c:v>0.0208333333333333</c:v>
                      </c:pt>
                      <c:pt idx="90" c:formatCode="mm:ss.0">
                        <c:v>0.0215277777777778</c:v>
                      </c:pt>
                      <c:pt idx="91" c:formatCode="mm:ss.0">
                        <c:v>0.0222222222222222</c:v>
                      </c:pt>
                      <c:pt idx="92" c:formatCode="mm:ss.0">
                        <c:v>0.0229166666666667</c:v>
                      </c:pt>
                      <c:pt idx="93" c:formatCode="mm:ss.0">
                        <c:v>0.0236111111111111</c:v>
                      </c:pt>
                      <c:pt idx="94" c:formatCode="mm:ss.0">
                        <c:v>0.0243055555555556</c:v>
                      </c:pt>
                      <c:pt idx="95" c:formatCode="mm:ss.0">
                        <c:v>0.025</c:v>
                      </c:pt>
                      <c:pt idx="96" c:formatCode="mm:ss.0">
                        <c:v>0.0256944444444444</c:v>
                      </c:pt>
                      <c:pt idx="97" c:formatCode="mm:ss.0">
                        <c:v>0.0263888888888889</c:v>
                      </c:pt>
                      <c:pt idx="98" c:formatCode="mm:ss.0">
                        <c:v>0.0270833333333333</c:v>
                      </c:pt>
                      <c:pt idx="99" c:formatCode="mm:ss.0">
                        <c:v>0.0277777777777778</c:v>
                      </c:pt>
                      <c:pt idx="100" c:formatCode="mm:ss.0">
                        <c:v>0.0284722222222222</c:v>
                      </c:pt>
                      <c:pt idx="101" c:formatCode="mm:ss.0">
                        <c:v>0.0291666666666667</c:v>
                      </c:pt>
                      <c:pt idx="102" c:formatCode="mm:ss.0">
                        <c:v>0.0298611111111111</c:v>
                      </c:pt>
                      <c:pt idx="103" c:formatCode="mm:ss.0">
                        <c:v>0.0305555555555556</c:v>
                      </c:pt>
                      <c:pt idx="104" c:formatCode="mm:ss.0">
                        <c:v>0.03125</c:v>
                      </c:pt>
                      <c:pt idx="105" c:formatCode="mm:ss.0">
                        <c:v>0.0319444444444444</c:v>
                      </c:pt>
                      <c:pt idx="106" c:formatCode="mm:ss.0">
                        <c:v>0.0326388888888889</c:v>
                      </c:pt>
                      <c:pt idx="107" c:formatCode="mm:ss.0">
                        <c:v>0.0333333333333333</c:v>
                      </c:pt>
                      <c:pt idx="108" c:formatCode="mm:ss.0">
                        <c:v>0.0340277777777778</c:v>
                      </c:pt>
                      <c:pt idx="109" c:formatCode="mm:ss.0">
                        <c:v>0.0347222222222222</c:v>
                      </c:pt>
                      <c:pt idx="110" c:formatCode="mm:ss.0">
                        <c:v>0.0354166666666667</c:v>
                      </c:pt>
                      <c:pt idx="111" c:formatCode="mm:ss.0">
                        <c:v>0.0361111111111111</c:v>
                      </c:pt>
                      <c:pt idx="112" c:formatCode="mm:ss.0">
                        <c:v>0.0368055555555556</c:v>
                      </c:pt>
                      <c:pt idx="113" c:formatCode="mm:ss.0">
                        <c:v>0.0375</c:v>
                      </c:pt>
                      <c:pt idx="114" c:formatCode="mm:ss.0">
                        <c:v>0.0381944444444444</c:v>
                      </c:pt>
                      <c:pt idx="115" c:formatCode="mm:ss.0">
                        <c:v>0.0388888888888889</c:v>
                      </c:pt>
                      <c:pt idx="116" c:formatCode="mm:ss.0">
                        <c:v>0.0395833333333333</c:v>
                      </c:pt>
                      <c:pt idx="117" c:formatCode="mm:ss.0">
                        <c:v>0.0402777777777778</c:v>
                      </c:pt>
                      <c:pt idx="118" c:formatCode="mm:ss.0">
                        <c:v>0.0409722222222222</c:v>
                      </c:pt>
                    </c:numCache>
                  </c:numRef>
                </c:cat>
                <c:val>
                  <c:numRef>
                    <c:extLst>
                      <c:ext uri="{02D57815-91ED-43cb-92C2-25804820EDAC}">
                        <c15:formulaRef>
                          <c15:sqref>{2918457250993880,3.88919009375431e+16,2239083071225000,3424024394661650,4510087042580270,3977209683580650,3675545153056690,2603532193557940,2765984665308910,2529934140733490,2119419736049700,1975967760293980,5099219705322620,3807146913291420,4556663744569570,3951217754235050,2559084668329430,1103131294839150,1610041471716410,1006841079239650,1294849767812750,1525098482592720,1796758967395400,3543755810206490,1784840914751090,1511859273652600,1878406617672190,2346903521912810,1820640072966450,1651667246388170,1818577445243770,2224555100861290,1963956407534850,3326775998711530,3413585827347090,2553872532216890,2097133548433720,1201182859014330,1576942180333750,1214006686401120,1846816131606390,1614114933513010,1892917672692360,3200704783143400,2508215991533480,3429817871513180,3358284240856990,3986630367714720,3670135119669330,2638026802134990,1543133209734450,2297237337635990,2422595144223120,3522528713719400,5351973388965270,2668771573720850,1710804266648810,2586657414256960,2147869332817690,2399574113897670,1.98754071492086e+16,1481611901813760,1873475648548280,2950565012185950,2827557802128380,2794745047922460,3147188583044230,3396447913935740,2425657939228920,2047223324598990,2047332133978950,1568824714900580,2375735789904680,3272846863414110,4234338761592130,4542410509706010,4437007464019700,2508519307611920,2551988624052230,2765988087764340,3118233701217560,2663079836506690,2940999728122290,3932979812973570,3837540293410960,4136183105017460,4103973765028190,4294762129604940,4830566918818500,4507457314599700,5167683579740940,4627704812992140,4763110705845530,3237349630739750,3892865201659780,4613326174274070,3192196796056300,2298648405048510,2460533268720220,2363801659683790,1717560740874970,1453385755860450,2114046515053080,2720508379568020,2456580669572750,2631166776611190,2440683389697860,1977310312337890,1607748678650410,1984074441654690,2548797001261250,1748015896096300,2397106695035280,2827937145768990,2902414172282870,4982132482890680,5808403875002860,4662523396664920,3977917810441990}</c15:sqref>
                        </c15:formulaRef>
                      </c:ext>
                    </c:extLst>
                    <c:numCache>
                      <c:formatCode>General</c:formatCode>
                      <c:ptCount val="119"/>
                      <c:pt idx="0">
                        <c:v>2918457250993880</c:v>
                      </c:pt>
                      <c:pt idx="1">
                        <c:v>3.88919009375431e+16</c:v>
                      </c:pt>
                      <c:pt idx="2">
                        <c:v>2239083071225000</c:v>
                      </c:pt>
                      <c:pt idx="3">
                        <c:v>3424024394661650</c:v>
                      </c:pt>
                      <c:pt idx="4">
                        <c:v>4510087042580270</c:v>
                      </c:pt>
                      <c:pt idx="5">
                        <c:v>3977209683580650</c:v>
                      </c:pt>
                      <c:pt idx="6">
                        <c:v>3675545153056690</c:v>
                      </c:pt>
                      <c:pt idx="7">
                        <c:v>2603532193557940</c:v>
                      </c:pt>
                      <c:pt idx="8">
                        <c:v>2765984665308910</c:v>
                      </c:pt>
                      <c:pt idx="9">
                        <c:v>2529934140733490</c:v>
                      </c:pt>
                      <c:pt idx="10">
                        <c:v>2119419736049700</c:v>
                      </c:pt>
                      <c:pt idx="11">
                        <c:v>1975967760293980</c:v>
                      </c:pt>
                      <c:pt idx="12">
                        <c:v>5099219705322620</c:v>
                      </c:pt>
                      <c:pt idx="13">
                        <c:v>3807146913291420</c:v>
                      </c:pt>
                      <c:pt idx="14">
                        <c:v>4556663744569570</c:v>
                      </c:pt>
                      <c:pt idx="15">
                        <c:v>3951217754235050</c:v>
                      </c:pt>
                      <c:pt idx="16">
                        <c:v>2559084668329430</c:v>
                      </c:pt>
                      <c:pt idx="17">
                        <c:v>1103131294839150</c:v>
                      </c:pt>
                      <c:pt idx="18">
                        <c:v>1610041471716410</c:v>
                      </c:pt>
                      <c:pt idx="19">
                        <c:v>1006841079239650</c:v>
                      </c:pt>
                      <c:pt idx="20">
                        <c:v>1294849767812750</c:v>
                      </c:pt>
                      <c:pt idx="21">
                        <c:v>1525098482592720</c:v>
                      </c:pt>
                      <c:pt idx="22">
                        <c:v>1796758967395400</c:v>
                      </c:pt>
                      <c:pt idx="23">
                        <c:v>3543755810206490</c:v>
                      </c:pt>
                      <c:pt idx="24">
                        <c:v>1784840914751090</c:v>
                      </c:pt>
                      <c:pt idx="25">
                        <c:v>1511859273652600</c:v>
                      </c:pt>
                      <c:pt idx="26">
                        <c:v>1878406617672190</c:v>
                      </c:pt>
                      <c:pt idx="27">
                        <c:v>2346903521912810</c:v>
                      </c:pt>
                      <c:pt idx="28">
                        <c:v>1820640072966450</c:v>
                      </c:pt>
                      <c:pt idx="29">
                        <c:v>1651667246388170</c:v>
                      </c:pt>
                      <c:pt idx="30">
                        <c:v>1818577445243770</c:v>
                      </c:pt>
                      <c:pt idx="31">
                        <c:v>2224555100861290</c:v>
                      </c:pt>
                      <c:pt idx="32">
                        <c:v>1963956407534850</c:v>
                      </c:pt>
                      <c:pt idx="33">
                        <c:v>3326775998711530</c:v>
                      </c:pt>
                      <c:pt idx="34">
                        <c:v>3413585827347090</c:v>
                      </c:pt>
                      <c:pt idx="35">
                        <c:v>2553872532216890</c:v>
                      </c:pt>
                      <c:pt idx="36">
                        <c:v>2097133548433720</c:v>
                      </c:pt>
                      <c:pt idx="37">
                        <c:v>1201182859014330</c:v>
                      </c:pt>
                      <c:pt idx="38">
                        <c:v>1576942180333750</c:v>
                      </c:pt>
                      <c:pt idx="39">
                        <c:v>1214006686401120</c:v>
                      </c:pt>
                      <c:pt idx="40">
                        <c:v>1846816131606390</c:v>
                      </c:pt>
                      <c:pt idx="41">
                        <c:v>1614114933513010</c:v>
                      </c:pt>
                      <c:pt idx="42">
                        <c:v>1892917672692360</c:v>
                      </c:pt>
                      <c:pt idx="43">
                        <c:v>3200704783143400</c:v>
                      </c:pt>
                      <c:pt idx="44">
                        <c:v>2508215991533480</c:v>
                      </c:pt>
                      <c:pt idx="45">
                        <c:v>3429817871513180</c:v>
                      </c:pt>
                      <c:pt idx="46">
                        <c:v>3358284240856990</c:v>
                      </c:pt>
                      <c:pt idx="47">
                        <c:v>3986630367714720</c:v>
                      </c:pt>
                      <c:pt idx="48">
                        <c:v>3670135119669330</c:v>
                      </c:pt>
                      <c:pt idx="49">
                        <c:v>2638026802134990</c:v>
                      </c:pt>
                      <c:pt idx="50">
                        <c:v>1543133209734450</c:v>
                      </c:pt>
                      <c:pt idx="51">
                        <c:v>2297237337635990</c:v>
                      </c:pt>
                      <c:pt idx="52">
                        <c:v>2422595144223120</c:v>
                      </c:pt>
                      <c:pt idx="53">
                        <c:v>3522528713719400</c:v>
                      </c:pt>
                      <c:pt idx="54">
                        <c:v>5351973388965270</c:v>
                      </c:pt>
                      <c:pt idx="55">
                        <c:v>2668771573720850</c:v>
                      </c:pt>
                      <c:pt idx="56">
                        <c:v>1710804266648810</c:v>
                      </c:pt>
                      <c:pt idx="57">
                        <c:v>2586657414256960</c:v>
                      </c:pt>
                      <c:pt idx="58">
                        <c:v>2147869332817690</c:v>
                      </c:pt>
                      <c:pt idx="59">
                        <c:v>2399574113897670</c:v>
                      </c:pt>
                      <c:pt idx="60">
                        <c:v>1.98754071492086e+16</c:v>
                      </c:pt>
                      <c:pt idx="61">
                        <c:v>1481611901813760</c:v>
                      </c:pt>
                      <c:pt idx="62">
                        <c:v>1873475648548280</c:v>
                      </c:pt>
                      <c:pt idx="63">
                        <c:v>2950565012185950</c:v>
                      </c:pt>
                      <c:pt idx="64">
                        <c:v>2827557802128380</c:v>
                      </c:pt>
                      <c:pt idx="65">
                        <c:v>2794745047922460</c:v>
                      </c:pt>
                      <c:pt idx="66">
                        <c:v>3147188583044230</c:v>
                      </c:pt>
                      <c:pt idx="67">
                        <c:v>3396447913935740</c:v>
                      </c:pt>
                      <c:pt idx="68">
                        <c:v>2425657939228920</c:v>
                      </c:pt>
                      <c:pt idx="69">
                        <c:v>2047223324598990</c:v>
                      </c:pt>
                      <c:pt idx="70">
                        <c:v>2047332133978950</c:v>
                      </c:pt>
                      <c:pt idx="71">
                        <c:v>1568824714900580</c:v>
                      </c:pt>
                      <c:pt idx="72">
                        <c:v>2375735789904680</c:v>
                      </c:pt>
                      <c:pt idx="73">
                        <c:v>3272846863414110</c:v>
                      </c:pt>
                      <c:pt idx="74">
                        <c:v>4234338761592130</c:v>
                      </c:pt>
                      <c:pt idx="75">
                        <c:v>4542410509706010</c:v>
                      </c:pt>
                      <c:pt idx="76">
                        <c:v>4437007464019700</c:v>
                      </c:pt>
                      <c:pt idx="77">
                        <c:v>2508519307611920</c:v>
                      </c:pt>
                      <c:pt idx="78">
                        <c:v>2551988624052230</c:v>
                      </c:pt>
                      <c:pt idx="79">
                        <c:v>2765988087764340</c:v>
                      </c:pt>
                      <c:pt idx="80">
                        <c:v>3118233701217560</c:v>
                      </c:pt>
                      <c:pt idx="81">
                        <c:v>2663079836506690</c:v>
                      </c:pt>
                      <c:pt idx="82">
                        <c:v>2940999728122290</c:v>
                      </c:pt>
                      <c:pt idx="83">
                        <c:v>3932979812973570</c:v>
                      </c:pt>
                      <c:pt idx="84">
                        <c:v>3837540293410960</c:v>
                      </c:pt>
                      <c:pt idx="85">
                        <c:v>4136183105017460</c:v>
                      </c:pt>
                      <c:pt idx="86">
                        <c:v>4103973765028190</c:v>
                      </c:pt>
                      <c:pt idx="87">
                        <c:v>4294762129604940</c:v>
                      </c:pt>
                      <c:pt idx="88">
                        <c:v>4830566918818500</c:v>
                      </c:pt>
                      <c:pt idx="89">
                        <c:v>4507457314599700</c:v>
                      </c:pt>
                      <c:pt idx="90">
                        <c:v>5167683579740940</c:v>
                      </c:pt>
                      <c:pt idx="91">
                        <c:v>4627704812992140</c:v>
                      </c:pt>
                      <c:pt idx="92">
                        <c:v>4763110705845530</c:v>
                      </c:pt>
                      <c:pt idx="93">
                        <c:v>3237349630739750</c:v>
                      </c:pt>
                      <c:pt idx="94">
                        <c:v>3892865201659780</c:v>
                      </c:pt>
                      <c:pt idx="95">
                        <c:v>4613326174274070</c:v>
                      </c:pt>
                      <c:pt idx="96">
                        <c:v>3192196796056300</c:v>
                      </c:pt>
                      <c:pt idx="97">
                        <c:v>2298648405048510</c:v>
                      </c:pt>
                      <c:pt idx="98">
                        <c:v>2460533268720220</c:v>
                      </c:pt>
                      <c:pt idx="99">
                        <c:v>2363801659683790</c:v>
                      </c:pt>
                      <c:pt idx="100">
                        <c:v>1717560740874970</c:v>
                      </c:pt>
                      <c:pt idx="101">
                        <c:v>1453385755860450</c:v>
                      </c:pt>
                      <c:pt idx="102">
                        <c:v>2114046515053080</c:v>
                      </c:pt>
                      <c:pt idx="103">
                        <c:v>2720508379568020</c:v>
                      </c:pt>
                      <c:pt idx="104">
                        <c:v>2456580669572750</c:v>
                      </c:pt>
                      <c:pt idx="105">
                        <c:v>2631166776611190</c:v>
                      </c:pt>
                      <c:pt idx="106">
                        <c:v>2440683389697860</c:v>
                      </c:pt>
                      <c:pt idx="107">
                        <c:v>1977310312337890</c:v>
                      </c:pt>
                      <c:pt idx="108">
                        <c:v>1607748678650410</c:v>
                      </c:pt>
                      <c:pt idx="109">
                        <c:v>1984074441654690</c:v>
                      </c:pt>
                      <c:pt idx="110">
                        <c:v>2548797001261250</c:v>
                      </c:pt>
                      <c:pt idx="111">
                        <c:v>1748015896096300</c:v>
                      </c:pt>
                      <c:pt idx="112">
                        <c:v>2397106695035280</c:v>
                      </c:pt>
                      <c:pt idx="113">
                        <c:v>2827937145768990</c:v>
                      </c:pt>
                      <c:pt idx="114">
                        <c:v>2902414172282870</c:v>
                      </c:pt>
                      <c:pt idx="115">
                        <c:v>4982132482890680</c:v>
                      </c:pt>
                      <c:pt idx="116">
                        <c:v>5808403875002860</c:v>
                      </c:pt>
                      <c:pt idx="117">
                        <c:v>4662523396664920</c:v>
                      </c:pt>
                      <c:pt idx="118">
                        <c:v>3977917810441990</c:v>
                      </c:pt>
                    </c:numCache>
                  </c:numRef>
                </c:val>
                <c:smooth val="0"/>
              </c15:ser>
            </c15:filteredLineSeries>
            <c15:filteredLineSeries>
              <c15:ser>
                <c:idx val="12"/>
                <c:order val="12"/>
                <c:tx>
                  <c:strRef>
                    <c:extLst>
                      <c:ext uri="{02D57815-91ED-43cb-92C2-25804820EDAC}">
                        <c15:formulaRef>
                          <c15:sqref>AY227V_var.csv!$N$1</c15:sqref>
                        </c15:formulaRef>
                      </c:ext>
                    </c:extLst>
                    <c:strCache>
                      <c:ptCount val="1"/>
                      <c:pt idx="0">
                        <c:v>AY306O_read</c:v>
                      </c:pt>
                    </c:strCache>
                  </c:strRef>
                </c:tx>
                <c:spPr>
                  <a:ln w="3175" cap="rnd">
                    <a:solidFill>
                      <a:schemeClr val="accent1">
                        <a:lumMod val="80000"/>
                        <a:lumOff val="20000"/>
                      </a:schemeClr>
                    </a:solidFill>
                    <a:round/>
                  </a:ln>
                  <a:effectLst/>
                </c:spPr>
                <c:marker>
                  <c:symbol val="none"/>
                </c:marker>
                <c:dLbls>
                  <c:delete val="1"/>
                </c:dLbls>
                <c:cat>
                  <c:numRef>
                    <c:extLst>
                      <c:ext uri="{02D57815-91ED-43cb-92C2-25804820EDAC}">
                        <c15:fullRef>
                          <c15:sqref/>
                        </c15:fullRef>
                        <c15:formulaRef>
                          <c15:sqref>AY227V_var.csv!$A$2:$A$120</c15:sqref>
                        </c15:formulaRef>
                      </c:ext>
                    </c:extLst>
                    <c:numCache>
                      <c:formatCode>mm:ss.0</c:formatCode>
                      <c:ptCount val="119"/>
                      <c:pt idx="0" c:formatCode="mm:ss.0">
                        <c:v>0.000694444444444444</c:v>
                      </c:pt>
                      <c:pt idx="1" c:formatCode="mm:ss.0">
                        <c:v>0.00138888888888889</c:v>
                      </c:pt>
                      <c:pt idx="2" c:formatCode="mm:ss.0">
                        <c:v>0.00208333333333333</c:v>
                      </c:pt>
                      <c:pt idx="3" c:formatCode="mm:ss.0">
                        <c:v>0.00277777777777778</c:v>
                      </c:pt>
                      <c:pt idx="4" c:formatCode="mm:ss.0">
                        <c:v>0.00347222222222222</c:v>
                      </c:pt>
                      <c:pt idx="5" c:formatCode="mm:ss.0">
                        <c:v>0.00416666666666667</c:v>
                      </c:pt>
                      <c:pt idx="6" c:formatCode="mm:ss.0">
                        <c:v>0.00486111111111111</c:v>
                      </c:pt>
                      <c:pt idx="7" c:formatCode="mm:ss.0">
                        <c:v>0.00555555555555556</c:v>
                      </c:pt>
                      <c:pt idx="8" c:formatCode="mm:ss.0">
                        <c:v>0.00625</c:v>
                      </c:pt>
                      <c:pt idx="9" c:formatCode="mm:ss.0">
                        <c:v>0.00694444444444444</c:v>
                      </c:pt>
                      <c:pt idx="10" c:formatCode="mm:ss.0">
                        <c:v>0.00763888888888889</c:v>
                      </c:pt>
                      <c:pt idx="11" c:formatCode="mm:ss.0">
                        <c:v>0.00833333333333333</c:v>
                      </c:pt>
                      <c:pt idx="12" c:formatCode="mm:ss.0">
                        <c:v>0.00902777777777778</c:v>
                      </c:pt>
                      <c:pt idx="13" c:formatCode="mm:ss.0">
                        <c:v>0.00972222222222222</c:v>
                      </c:pt>
                      <c:pt idx="14" c:formatCode="mm:ss.0">
                        <c:v>0.0104166666666667</c:v>
                      </c:pt>
                      <c:pt idx="15" c:formatCode="mm:ss.0">
                        <c:v>0.0111111111111111</c:v>
                      </c:pt>
                      <c:pt idx="16" c:formatCode="mm:ss.0">
                        <c:v>0.0118055555555556</c:v>
                      </c:pt>
                      <c:pt idx="17" c:formatCode="mm:ss.0">
                        <c:v>0.0125</c:v>
                      </c:pt>
                      <c:pt idx="18" c:formatCode="mm:ss.0">
                        <c:v>0.0131944444444444</c:v>
                      </c:pt>
                      <c:pt idx="19" c:formatCode="mm:ss.0">
                        <c:v>0.0138888888888889</c:v>
                      </c:pt>
                      <c:pt idx="20" c:formatCode="mm:ss.0">
                        <c:v>0.0145833333333333</c:v>
                      </c:pt>
                      <c:pt idx="21" c:formatCode="mm:ss.0">
                        <c:v>0.0152777777777778</c:v>
                      </c:pt>
                      <c:pt idx="22" c:formatCode="mm:ss.0">
                        <c:v>0.0159722222222222</c:v>
                      </c:pt>
                      <c:pt idx="23" c:formatCode="mm:ss.0">
                        <c:v>0.0166666666666667</c:v>
                      </c:pt>
                      <c:pt idx="24" c:formatCode="mm:ss.0">
                        <c:v>0.0173611111111111</c:v>
                      </c:pt>
                      <c:pt idx="25" c:formatCode="mm:ss.0">
                        <c:v>0.0180555555555556</c:v>
                      </c:pt>
                      <c:pt idx="26" c:formatCode="mm:ss.0">
                        <c:v>0.01875</c:v>
                      </c:pt>
                      <c:pt idx="27" c:formatCode="mm:ss.0">
                        <c:v>0.0194444444444444</c:v>
                      </c:pt>
                      <c:pt idx="28" c:formatCode="mm:ss.0">
                        <c:v>0.0201388888888889</c:v>
                      </c:pt>
                      <c:pt idx="29" c:formatCode="mm:ss.0">
                        <c:v>0.0208333333333333</c:v>
                      </c:pt>
                      <c:pt idx="30" c:formatCode="mm:ss.0">
                        <c:v>0.0215277777777778</c:v>
                      </c:pt>
                      <c:pt idx="31" c:formatCode="mm:ss.0">
                        <c:v>0.0222222222222222</c:v>
                      </c:pt>
                      <c:pt idx="32" c:formatCode="mm:ss.0">
                        <c:v>0.0229166666666667</c:v>
                      </c:pt>
                      <c:pt idx="33" c:formatCode="mm:ss.0">
                        <c:v>0.0236111111111111</c:v>
                      </c:pt>
                      <c:pt idx="34" c:formatCode="mm:ss.0">
                        <c:v>0.0243055555555556</c:v>
                      </c:pt>
                      <c:pt idx="35" c:formatCode="mm:ss.0">
                        <c:v>0.025</c:v>
                      </c:pt>
                      <c:pt idx="36" c:formatCode="mm:ss.0">
                        <c:v>0.0256944444444444</c:v>
                      </c:pt>
                      <c:pt idx="37" c:formatCode="mm:ss.0">
                        <c:v>0.0263888888888889</c:v>
                      </c:pt>
                      <c:pt idx="38" c:formatCode="mm:ss.0">
                        <c:v>0.0270833333333333</c:v>
                      </c:pt>
                      <c:pt idx="39" c:formatCode="mm:ss.0">
                        <c:v>0.0277777777777778</c:v>
                      </c:pt>
                      <c:pt idx="40" c:formatCode="mm:ss.0">
                        <c:v>0.0284722222222222</c:v>
                      </c:pt>
                      <c:pt idx="41" c:formatCode="mm:ss.0">
                        <c:v>0.0291666666666667</c:v>
                      </c:pt>
                      <c:pt idx="42" c:formatCode="mm:ss.0">
                        <c:v>0.0298611111111111</c:v>
                      </c:pt>
                      <c:pt idx="43" c:formatCode="mm:ss.0">
                        <c:v>0.0305555555555556</c:v>
                      </c:pt>
                      <c:pt idx="44" c:formatCode="mm:ss.0">
                        <c:v>0.03125</c:v>
                      </c:pt>
                      <c:pt idx="45" c:formatCode="mm:ss.0">
                        <c:v>0.0319444444444444</c:v>
                      </c:pt>
                      <c:pt idx="46" c:formatCode="mm:ss.0">
                        <c:v>0.0326388888888889</c:v>
                      </c:pt>
                      <c:pt idx="47" c:formatCode="mm:ss.0">
                        <c:v>0.0333333333333333</c:v>
                      </c:pt>
                      <c:pt idx="48" c:formatCode="mm:ss.0">
                        <c:v>0.0340277777777778</c:v>
                      </c:pt>
                      <c:pt idx="49" c:formatCode="mm:ss.0">
                        <c:v>0.0347222222222222</c:v>
                      </c:pt>
                      <c:pt idx="50" c:formatCode="mm:ss.0">
                        <c:v>0.0354166666666667</c:v>
                      </c:pt>
                      <c:pt idx="51" c:formatCode="mm:ss.0">
                        <c:v>0.0361111111111111</c:v>
                      </c:pt>
                      <c:pt idx="52" c:formatCode="mm:ss.0">
                        <c:v>0.0368055555555556</c:v>
                      </c:pt>
                      <c:pt idx="53" c:formatCode="mm:ss.0">
                        <c:v>0.0375</c:v>
                      </c:pt>
                      <c:pt idx="54" c:formatCode="mm:ss.0">
                        <c:v>0.0381944444444444</c:v>
                      </c:pt>
                      <c:pt idx="55" c:formatCode="mm:ss.0">
                        <c:v>0.0388888888888889</c:v>
                      </c:pt>
                      <c:pt idx="56" c:formatCode="mm:ss.0">
                        <c:v>0.0395833333333333</c:v>
                      </c:pt>
                      <c:pt idx="57" c:formatCode="mm:ss.0">
                        <c:v>0.0402777777777778</c:v>
                      </c:pt>
                      <c:pt idx="58" c:formatCode="mm:ss.0">
                        <c:v>0.0409722222222222</c:v>
                      </c:pt>
                      <c:pt idx="59" c:formatCode="mm:ss.0">
                        <c:v>0</c:v>
                      </c:pt>
                      <c:pt idx="60" c:formatCode="mm:ss.0">
                        <c:v>0.000694444444444444</c:v>
                      </c:pt>
                      <c:pt idx="61" c:formatCode="mm:ss.0">
                        <c:v>0.00138888888888889</c:v>
                      </c:pt>
                      <c:pt idx="62" c:formatCode="mm:ss.0">
                        <c:v>0.00208333333333333</c:v>
                      </c:pt>
                      <c:pt idx="63" c:formatCode="mm:ss.0">
                        <c:v>0.00277777777777778</c:v>
                      </c:pt>
                      <c:pt idx="64" c:formatCode="mm:ss.0">
                        <c:v>0.00347222222222222</c:v>
                      </c:pt>
                      <c:pt idx="65" c:formatCode="mm:ss.0">
                        <c:v>0.00416666666666667</c:v>
                      </c:pt>
                      <c:pt idx="66" c:formatCode="mm:ss.0">
                        <c:v>0.00486111111111111</c:v>
                      </c:pt>
                      <c:pt idx="67" c:formatCode="mm:ss.0">
                        <c:v>0.00555555555555556</c:v>
                      </c:pt>
                      <c:pt idx="68" c:formatCode="mm:ss.0">
                        <c:v>0.00625</c:v>
                      </c:pt>
                      <c:pt idx="69" c:formatCode="mm:ss.0">
                        <c:v>0.00694444444444444</c:v>
                      </c:pt>
                      <c:pt idx="70" c:formatCode="mm:ss.0">
                        <c:v>0.00763888888888889</c:v>
                      </c:pt>
                      <c:pt idx="71" c:formatCode="mm:ss.0">
                        <c:v>0.00833333333333333</c:v>
                      </c:pt>
                      <c:pt idx="72" c:formatCode="mm:ss.0">
                        <c:v>0.00902777777777778</c:v>
                      </c:pt>
                      <c:pt idx="73" c:formatCode="mm:ss.0">
                        <c:v>0.00972222222222222</c:v>
                      </c:pt>
                      <c:pt idx="74" c:formatCode="mm:ss.0">
                        <c:v>0.0104166666666667</c:v>
                      </c:pt>
                      <c:pt idx="75" c:formatCode="mm:ss.0">
                        <c:v>0.0111111111111111</c:v>
                      </c:pt>
                      <c:pt idx="76" c:formatCode="mm:ss.0">
                        <c:v>0.0118055555555556</c:v>
                      </c:pt>
                      <c:pt idx="77" c:formatCode="mm:ss.0">
                        <c:v>0.0125</c:v>
                      </c:pt>
                      <c:pt idx="78" c:formatCode="mm:ss.0">
                        <c:v>0.0131944444444444</c:v>
                      </c:pt>
                      <c:pt idx="79" c:formatCode="mm:ss.0">
                        <c:v>0.0138888888888889</c:v>
                      </c:pt>
                      <c:pt idx="80" c:formatCode="mm:ss.0">
                        <c:v>0.0145833333333333</c:v>
                      </c:pt>
                      <c:pt idx="81" c:formatCode="mm:ss.0">
                        <c:v>0.0152777777777778</c:v>
                      </c:pt>
                      <c:pt idx="82" c:formatCode="mm:ss.0">
                        <c:v>0.0159722222222222</c:v>
                      </c:pt>
                      <c:pt idx="83" c:formatCode="mm:ss.0">
                        <c:v>0.0166666666666667</c:v>
                      </c:pt>
                      <c:pt idx="84" c:formatCode="mm:ss.0">
                        <c:v>0.0173611111111111</c:v>
                      </c:pt>
                      <c:pt idx="85" c:formatCode="mm:ss.0">
                        <c:v>0.0180555555555556</c:v>
                      </c:pt>
                      <c:pt idx="86" c:formatCode="mm:ss.0">
                        <c:v>0.01875</c:v>
                      </c:pt>
                      <c:pt idx="87" c:formatCode="mm:ss.0">
                        <c:v>0.0194444444444444</c:v>
                      </c:pt>
                      <c:pt idx="88" c:formatCode="mm:ss.0">
                        <c:v>0.0201388888888889</c:v>
                      </c:pt>
                      <c:pt idx="89" c:formatCode="mm:ss.0">
                        <c:v>0.0208333333333333</c:v>
                      </c:pt>
                      <c:pt idx="90" c:formatCode="mm:ss.0">
                        <c:v>0.0215277777777778</c:v>
                      </c:pt>
                      <c:pt idx="91" c:formatCode="mm:ss.0">
                        <c:v>0.0222222222222222</c:v>
                      </c:pt>
                      <c:pt idx="92" c:formatCode="mm:ss.0">
                        <c:v>0.0229166666666667</c:v>
                      </c:pt>
                      <c:pt idx="93" c:formatCode="mm:ss.0">
                        <c:v>0.0236111111111111</c:v>
                      </c:pt>
                      <c:pt idx="94" c:formatCode="mm:ss.0">
                        <c:v>0.0243055555555556</c:v>
                      </c:pt>
                      <c:pt idx="95" c:formatCode="mm:ss.0">
                        <c:v>0.025</c:v>
                      </c:pt>
                      <c:pt idx="96" c:formatCode="mm:ss.0">
                        <c:v>0.0256944444444444</c:v>
                      </c:pt>
                      <c:pt idx="97" c:formatCode="mm:ss.0">
                        <c:v>0.0263888888888889</c:v>
                      </c:pt>
                      <c:pt idx="98" c:formatCode="mm:ss.0">
                        <c:v>0.0270833333333333</c:v>
                      </c:pt>
                      <c:pt idx="99" c:formatCode="mm:ss.0">
                        <c:v>0.0277777777777778</c:v>
                      </c:pt>
                      <c:pt idx="100" c:formatCode="mm:ss.0">
                        <c:v>0.0284722222222222</c:v>
                      </c:pt>
                      <c:pt idx="101" c:formatCode="mm:ss.0">
                        <c:v>0.0291666666666667</c:v>
                      </c:pt>
                      <c:pt idx="102" c:formatCode="mm:ss.0">
                        <c:v>0.0298611111111111</c:v>
                      </c:pt>
                      <c:pt idx="103" c:formatCode="mm:ss.0">
                        <c:v>0.0305555555555556</c:v>
                      </c:pt>
                      <c:pt idx="104" c:formatCode="mm:ss.0">
                        <c:v>0.03125</c:v>
                      </c:pt>
                      <c:pt idx="105" c:formatCode="mm:ss.0">
                        <c:v>0.0319444444444444</c:v>
                      </c:pt>
                      <c:pt idx="106" c:formatCode="mm:ss.0">
                        <c:v>0.0326388888888889</c:v>
                      </c:pt>
                      <c:pt idx="107" c:formatCode="mm:ss.0">
                        <c:v>0.0333333333333333</c:v>
                      </c:pt>
                      <c:pt idx="108" c:formatCode="mm:ss.0">
                        <c:v>0.0340277777777778</c:v>
                      </c:pt>
                      <c:pt idx="109" c:formatCode="mm:ss.0">
                        <c:v>0.0347222222222222</c:v>
                      </c:pt>
                      <c:pt idx="110" c:formatCode="mm:ss.0">
                        <c:v>0.0354166666666667</c:v>
                      </c:pt>
                      <c:pt idx="111" c:formatCode="mm:ss.0">
                        <c:v>0.0361111111111111</c:v>
                      </c:pt>
                      <c:pt idx="112" c:formatCode="mm:ss.0">
                        <c:v>0.0368055555555556</c:v>
                      </c:pt>
                      <c:pt idx="113" c:formatCode="mm:ss.0">
                        <c:v>0.0375</c:v>
                      </c:pt>
                      <c:pt idx="114" c:formatCode="mm:ss.0">
                        <c:v>0.0381944444444444</c:v>
                      </c:pt>
                      <c:pt idx="115" c:formatCode="mm:ss.0">
                        <c:v>0.0388888888888889</c:v>
                      </c:pt>
                      <c:pt idx="116" c:formatCode="mm:ss.0">
                        <c:v>0.0395833333333333</c:v>
                      </c:pt>
                      <c:pt idx="117" c:formatCode="mm:ss.0">
                        <c:v>0.0402777777777778</c:v>
                      </c:pt>
                      <c:pt idx="118" c:formatCode="mm:ss.0">
                        <c:v>0.0409722222222222</c:v>
                      </c:pt>
                    </c:numCache>
                  </c:numRef>
                </c:cat>
                <c:val>
                  <c:numRef>
                    <c:extLst>
                      <c:ext uri="{02D57815-91ED-43cb-92C2-25804820EDAC}">
                        <c15:formulaRef>
                          <c15:sqref>{2319655816624110,2627553000576030,2671344223556720,2851469415674500,2508555936628600,2554061615928240,2641901900959050,2624577254414310,2577146833847610,2044160853249610,2378021922791790,2701108927073730,2682839142050660,2686765301298840,2361679812243530,2790016757828510,2604197683361460,2708823291566590,2847758690965620,2170128968062620,2450434526321380,2907861919924230,2792772911195180,2868915952906790,2463715957775160,3238487271689000,3164638106270440,2980476246175140,3021543612177620,2256073001541400,2614481841416940,2848409331599160,2834071331241530,2847645760185960,2389582235199370,3060965625190830,3008114518519700,3075861355445280,2909232091882620,2164175264655210,2616493042751430,2884672030240260,2821443258286920,2635557928399940,2279580986047570,2742220433115610,2838064690096550,2781375980562010,2718298544473570,2063745917586190,2475285440791590,2654412924627630,2799709417405090,2740738174091220,2405282030226350,2801243509142120,2728462715725550,2802606236256730,2719733322925130,2264543578501110,2516349008129370,2767111863180050,2960130956613270,2798899944562040,2418629346558920,2825308565572790,2861298928405970,2868714687779410,2937383807412000,2237511116994810,2359507947239500,2659706871648760,2698523525096080,2638650230276840,2110171691887740,2587167310331340,2551356700305680,2707819562593530,2773477097733490,2082182729927690,2415491430380910,2510678796779840,2584296173188900,2546485075212670,2235365521725920,2438303204779580,2496517668039670,2807606809789500,2921537413420030,2176076557549140,2436101982305210,2806164234421810,2776809998957780,2708795498834810,2262162664935800,2656775129067560,2787880421472990,2699983254595380,2692461239942190,1917616149476090,2308231207344070,2461666013615660,2309991402043650,2431835821528110,2111197152399190,2447084051617730,2444394555119460,2326310099734540,2512601925774880,1857970685469700,2261473280387200,2477079064858980,2388521885160540,2231341207950810,1998235370094740,2125290043498570,2145252158678800,2287879221048980,2195761218085700}</c15:sqref>
                        </c15:formulaRef>
                      </c:ext>
                    </c:extLst>
                    <c:numCache>
                      <c:formatCode>General</c:formatCode>
                      <c:ptCount val="119"/>
                      <c:pt idx="0">
                        <c:v>2319655816624110</c:v>
                      </c:pt>
                      <c:pt idx="1">
                        <c:v>2627553000576030</c:v>
                      </c:pt>
                      <c:pt idx="2">
                        <c:v>2671344223556720</c:v>
                      </c:pt>
                      <c:pt idx="3">
                        <c:v>2851469415674500</c:v>
                      </c:pt>
                      <c:pt idx="4">
                        <c:v>2508555936628600</c:v>
                      </c:pt>
                      <c:pt idx="5">
                        <c:v>2554061615928240</c:v>
                      </c:pt>
                      <c:pt idx="6">
                        <c:v>2641901900959050</c:v>
                      </c:pt>
                      <c:pt idx="7">
                        <c:v>2624577254414310</c:v>
                      </c:pt>
                      <c:pt idx="8">
                        <c:v>2577146833847610</c:v>
                      </c:pt>
                      <c:pt idx="9">
                        <c:v>2044160853249610</c:v>
                      </c:pt>
                      <c:pt idx="10">
                        <c:v>2378021922791790</c:v>
                      </c:pt>
                      <c:pt idx="11">
                        <c:v>2701108927073730</c:v>
                      </c:pt>
                      <c:pt idx="12">
                        <c:v>2682839142050660</c:v>
                      </c:pt>
                      <c:pt idx="13">
                        <c:v>2686765301298840</c:v>
                      </c:pt>
                      <c:pt idx="14">
                        <c:v>2361679812243530</c:v>
                      </c:pt>
                      <c:pt idx="15">
                        <c:v>2790016757828510</c:v>
                      </c:pt>
                      <c:pt idx="16">
                        <c:v>2604197683361460</c:v>
                      </c:pt>
                      <c:pt idx="17">
                        <c:v>2708823291566590</c:v>
                      </c:pt>
                      <c:pt idx="18">
                        <c:v>2847758690965620</c:v>
                      </c:pt>
                      <c:pt idx="19">
                        <c:v>2170128968062620</c:v>
                      </c:pt>
                      <c:pt idx="20">
                        <c:v>2450434526321380</c:v>
                      </c:pt>
                      <c:pt idx="21">
                        <c:v>2907861919924230</c:v>
                      </c:pt>
                      <c:pt idx="22">
                        <c:v>2792772911195180</c:v>
                      </c:pt>
                      <c:pt idx="23">
                        <c:v>2868915952906790</c:v>
                      </c:pt>
                      <c:pt idx="24">
                        <c:v>2463715957775160</c:v>
                      </c:pt>
                      <c:pt idx="25">
                        <c:v>3238487271689000</c:v>
                      </c:pt>
                      <c:pt idx="26">
                        <c:v>3164638106270440</c:v>
                      </c:pt>
                      <c:pt idx="27">
                        <c:v>2980476246175140</c:v>
                      </c:pt>
                      <c:pt idx="28">
                        <c:v>3021543612177620</c:v>
                      </c:pt>
                      <c:pt idx="29">
                        <c:v>2256073001541400</c:v>
                      </c:pt>
                      <c:pt idx="30">
                        <c:v>2614481841416940</c:v>
                      </c:pt>
                      <c:pt idx="31">
                        <c:v>2848409331599160</c:v>
                      </c:pt>
                      <c:pt idx="32">
                        <c:v>2834071331241530</c:v>
                      </c:pt>
                      <c:pt idx="33">
                        <c:v>2847645760185960</c:v>
                      </c:pt>
                      <c:pt idx="34">
                        <c:v>2389582235199370</c:v>
                      </c:pt>
                      <c:pt idx="35">
                        <c:v>3060965625190830</c:v>
                      </c:pt>
                      <c:pt idx="36">
                        <c:v>3008114518519700</c:v>
                      </c:pt>
                      <c:pt idx="37">
                        <c:v>3075861355445280</c:v>
                      </c:pt>
                      <c:pt idx="38">
                        <c:v>2909232091882620</c:v>
                      </c:pt>
                      <c:pt idx="39">
                        <c:v>2164175264655210</c:v>
                      </c:pt>
                      <c:pt idx="40">
                        <c:v>2616493042751430</c:v>
                      </c:pt>
                      <c:pt idx="41">
                        <c:v>2884672030240260</c:v>
                      </c:pt>
                      <c:pt idx="42">
                        <c:v>2821443258286920</c:v>
                      </c:pt>
                      <c:pt idx="43">
                        <c:v>2635557928399940</c:v>
                      </c:pt>
                      <c:pt idx="44">
                        <c:v>2279580986047570</c:v>
                      </c:pt>
                      <c:pt idx="45">
                        <c:v>2742220433115610</c:v>
                      </c:pt>
                      <c:pt idx="46">
                        <c:v>2838064690096550</c:v>
                      </c:pt>
                      <c:pt idx="47">
                        <c:v>2781375980562010</c:v>
                      </c:pt>
                      <c:pt idx="48">
                        <c:v>2718298544473570</c:v>
                      </c:pt>
                      <c:pt idx="49">
                        <c:v>2063745917586190</c:v>
                      </c:pt>
                      <c:pt idx="50">
                        <c:v>2475285440791590</c:v>
                      </c:pt>
                      <c:pt idx="51">
                        <c:v>2654412924627630</c:v>
                      </c:pt>
                      <c:pt idx="52">
                        <c:v>2799709417405090</c:v>
                      </c:pt>
                      <c:pt idx="53">
                        <c:v>2740738174091220</c:v>
                      </c:pt>
                      <c:pt idx="54">
                        <c:v>2405282030226350</c:v>
                      </c:pt>
                      <c:pt idx="55">
                        <c:v>2801243509142120</c:v>
                      </c:pt>
                      <c:pt idx="56">
                        <c:v>2728462715725550</c:v>
                      </c:pt>
                      <c:pt idx="57">
                        <c:v>2802606236256730</c:v>
                      </c:pt>
                      <c:pt idx="58">
                        <c:v>2719733322925130</c:v>
                      </c:pt>
                      <c:pt idx="59">
                        <c:v>2264543578501110</c:v>
                      </c:pt>
                      <c:pt idx="60">
                        <c:v>2516349008129370</c:v>
                      </c:pt>
                      <c:pt idx="61">
                        <c:v>2767111863180050</c:v>
                      </c:pt>
                      <c:pt idx="62">
                        <c:v>2960130956613270</c:v>
                      </c:pt>
                      <c:pt idx="63">
                        <c:v>2798899944562040</c:v>
                      </c:pt>
                      <c:pt idx="64">
                        <c:v>2418629346558920</c:v>
                      </c:pt>
                      <c:pt idx="65">
                        <c:v>2825308565572790</c:v>
                      </c:pt>
                      <c:pt idx="66">
                        <c:v>2861298928405970</c:v>
                      </c:pt>
                      <c:pt idx="67">
                        <c:v>2868714687779410</c:v>
                      </c:pt>
                      <c:pt idx="68">
                        <c:v>2937383807412000</c:v>
                      </c:pt>
                      <c:pt idx="69">
                        <c:v>2237511116994810</c:v>
                      </c:pt>
                      <c:pt idx="70">
                        <c:v>2359507947239500</c:v>
                      </c:pt>
                      <c:pt idx="71">
                        <c:v>2659706871648760</c:v>
                      </c:pt>
                      <c:pt idx="72">
                        <c:v>2698523525096080</c:v>
                      </c:pt>
                      <c:pt idx="73">
                        <c:v>2638650230276840</c:v>
                      </c:pt>
                      <c:pt idx="74">
                        <c:v>2110171691887740</c:v>
                      </c:pt>
                      <c:pt idx="75">
                        <c:v>2587167310331340</c:v>
                      </c:pt>
                      <c:pt idx="76">
                        <c:v>2551356700305680</c:v>
                      </c:pt>
                      <c:pt idx="77">
                        <c:v>2707819562593530</c:v>
                      </c:pt>
                      <c:pt idx="78">
                        <c:v>2773477097733490</c:v>
                      </c:pt>
                      <c:pt idx="79">
                        <c:v>2082182729927690</c:v>
                      </c:pt>
                      <c:pt idx="80">
                        <c:v>2415491430380910</c:v>
                      </c:pt>
                      <c:pt idx="81">
                        <c:v>2510678796779840</c:v>
                      </c:pt>
                      <c:pt idx="82">
                        <c:v>2584296173188900</c:v>
                      </c:pt>
                      <c:pt idx="83">
                        <c:v>2546485075212670</c:v>
                      </c:pt>
                      <c:pt idx="84">
                        <c:v>2235365521725920</c:v>
                      </c:pt>
                      <c:pt idx="85">
                        <c:v>2438303204779580</c:v>
                      </c:pt>
                      <c:pt idx="86">
                        <c:v>2496517668039670</c:v>
                      </c:pt>
                      <c:pt idx="87">
                        <c:v>2807606809789500</c:v>
                      </c:pt>
                      <c:pt idx="88">
                        <c:v>2921537413420030</c:v>
                      </c:pt>
                      <c:pt idx="89">
                        <c:v>2176076557549140</c:v>
                      </c:pt>
                      <c:pt idx="90">
                        <c:v>2436101982305210</c:v>
                      </c:pt>
                      <c:pt idx="91">
                        <c:v>2806164234421810</c:v>
                      </c:pt>
                      <c:pt idx="92">
                        <c:v>2776809998957780</c:v>
                      </c:pt>
                      <c:pt idx="93">
                        <c:v>2708795498834810</c:v>
                      </c:pt>
                      <c:pt idx="94">
                        <c:v>2262162664935800</c:v>
                      </c:pt>
                      <c:pt idx="95">
                        <c:v>2656775129067560</c:v>
                      </c:pt>
                      <c:pt idx="96">
                        <c:v>2787880421472990</c:v>
                      </c:pt>
                      <c:pt idx="97">
                        <c:v>2699983254595380</c:v>
                      </c:pt>
                      <c:pt idx="98">
                        <c:v>2692461239942190</c:v>
                      </c:pt>
                      <c:pt idx="99">
                        <c:v>1917616149476090</c:v>
                      </c:pt>
                      <c:pt idx="100">
                        <c:v>2308231207344070</c:v>
                      </c:pt>
                      <c:pt idx="101">
                        <c:v>2461666013615660</c:v>
                      </c:pt>
                      <c:pt idx="102">
                        <c:v>2309991402043650</c:v>
                      </c:pt>
                      <c:pt idx="103">
                        <c:v>2431835821528110</c:v>
                      </c:pt>
                      <c:pt idx="104">
                        <c:v>2111197152399190</c:v>
                      </c:pt>
                      <c:pt idx="105">
                        <c:v>2447084051617730</c:v>
                      </c:pt>
                      <c:pt idx="106">
                        <c:v>2444394555119460</c:v>
                      </c:pt>
                      <c:pt idx="107">
                        <c:v>2326310099734540</c:v>
                      </c:pt>
                      <c:pt idx="108">
                        <c:v>2512601925774880</c:v>
                      </c:pt>
                      <c:pt idx="109">
                        <c:v>1857970685469700</c:v>
                      </c:pt>
                      <c:pt idx="110">
                        <c:v>2261473280387200</c:v>
                      </c:pt>
                      <c:pt idx="111">
                        <c:v>2477079064858980</c:v>
                      </c:pt>
                      <c:pt idx="112">
                        <c:v>2388521885160540</c:v>
                      </c:pt>
                      <c:pt idx="113">
                        <c:v>2231341207950810</c:v>
                      </c:pt>
                      <c:pt idx="114">
                        <c:v>1998235370094740</c:v>
                      </c:pt>
                      <c:pt idx="115">
                        <c:v>2125290043498570</c:v>
                      </c:pt>
                      <c:pt idx="116">
                        <c:v>2145252158678800</c:v>
                      </c:pt>
                      <c:pt idx="117">
                        <c:v>2287879221048980</c:v>
                      </c:pt>
                      <c:pt idx="118">
                        <c:v>2195761218085700</c:v>
                      </c:pt>
                    </c:numCache>
                  </c:numRef>
                </c:val>
                <c:smooth val="0"/>
              </c15:ser>
            </c15:filteredLineSeries>
          </c:ext>
        </c:extLst>
      </c:lineChart>
      <c:catAx>
        <c:axId val="716732521"/>
        <c:scaling>
          <c:orientation val="minMax"/>
        </c:scaling>
        <c:delete val="0"/>
        <c:axPos val="b"/>
        <c:numFmt formatCode="mm:ss.0" sourceLinked="0"/>
        <c:majorTickMark val="none"/>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crossAx val="966819049"/>
        <c:crosses val="autoZero"/>
        <c:auto val="1"/>
        <c:lblAlgn val="ctr"/>
        <c:lblOffset val="100"/>
        <c:noMultiLvlLbl val="0"/>
      </c:catAx>
      <c:valAx>
        <c:axId val="966819049"/>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crossAx val="716732521"/>
        <c:crosses val="autoZero"/>
        <c:crossBetween val="between"/>
      </c:valAx>
      <c:spPr>
        <a:noFill/>
        <a:ln>
          <a:noFill/>
        </a:ln>
        <a:effectLst/>
      </c:spPr>
    </c:plotArea>
    <c:legend>
      <c:legendPos val="r"/>
      <c:layout/>
      <c:overlay val="0"/>
      <c:spPr>
        <a:noFill/>
        <a:ln>
          <a:noFill/>
        </a:ln>
        <a:effectLst/>
      </c:spPr>
      <c:txPr>
        <a:bodyPr rot="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legend>
    <c:plotVisOnly val="1"/>
    <c:dispBlanksAs val="gap"/>
    <c:showDLblsOverMax val="0"/>
  </c:chart>
  <c:spPr>
    <a:solidFill>
      <a:schemeClr val="bg1"/>
    </a:solidFill>
    <a:ln w="9525" cap="flat" cmpd="sng" algn="ctr">
      <a:noFill/>
      <a:round/>
    </a:ln>
    <a:effectLst/>
  </c:spPr>
  <c:txPr>
    <a:bodyPr/>
    <a:lstStyle/>
    <a:p>
      <a:pPr>
        <a:defRPr lang="zh-CN"/>
      </a:pPr>
    </a:p>
  </c:tx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0" vertOverflow="ellipsis" vert="horz" wrap="square" anchor="ctr" anchorCtr="1"/>
          <a:lstStyle/>
          <a:p>
            <a:pPr defTabSz="914400">
              <a:defRPr lang="zh-CN" sz="1400" b="0" i="0" u="none" strike="noStrike" kern="1200" spc="0" baseline="0">
                <a:solidFill>
                  <a:schemeClr val="tx1">
                    <a:lumMod val="65000"/>
                    <a:lumOff val="35000"/>
                  </a:schemeClr>
                </a:solidFill>
                <a:latin typeface="+mn-lt"/>
                <a:ea typeface="+mn-ea"/>
                <a:cs typeface="+mn-cs"/>
              </a:defRPr>
            </a:pPr>
            <a:r>
              <a:rPr lang="zh-CN" altLang="en-US"/>
              <a:t>云盘写流量方差</a:t>
            </a:r>
            <a:endParaRPr lang="zh-CN" altLang="en-US"/>
          </a:p>
        </c:rich>
      </c:tx>
      <c:layout/>
      <c:overlay val="0"/>
      <c:spPr>
        <a:noFill/>
        <a:ln>
          <a:noFill/>
        </a:ln>
        <a:effectLst/>
      </c:spPr>
    </c:title>
    <c:autoTitleDeleted val="0"/>
    <c:plotArea>
      <c:layout/>
      <c:lineChart>
        <c:grouping val="standard"/>
        <c:varyColors val="0"/>
        <c:ser>
          <c:idx val="0"/>
          <c:order val="0"/>
          <c:tx>
            <c:strRef>
              <c:f>AY251Z流量方差.csv!$B$1</c:f>
              <c:strCache>
                <c:ptCount val="1"/>
                <c:pt idx="0">
                  <c:v>AY251Z_write</c:v>
                </c:pt>
              </c:strCache>
            </c:strRef>
          </c:tx>
          <c:spPr>
            <a:ln w="28575" cap="rnd">
              <a:solidFill>
                <a:schemeClr val="accent1"/>
              </a:solidFill>
              <a:round/>
            </a:ln>
            <a:effectLst/>
          </c:spPr>
          <c:marker>
            <c:symbol val="none"/>
          </c:marker>
          <c:dLbls>
            <c:delete val="1"/>
          </c:dLbls>
          <c:cat>
            <c:numRef>
              <c:f>AY251Z流量方差.csv!$A$2:$A$120</c:f>
              <c:numCache>
                <c:formatCode>mm:ss.0</c:formatCode>
                <c:ptCount val="119"/>
                <c:pt idx="0" c:formatCode="mm:ss.0">
                  <c:v>43871.7090277778</c:v>
                </c:pt>
                <c:pt idx="1" c:formatCode="mm:ss.0">
                  <c:v>43871.7097222222</c:v>
                </c:pt>
                <c:pt idx="2" c:formatCode="mm:ss.0">
                  <c:v>43871.7104166667</c:v>
                </c:pt>
                <c:pt idx="3" c:formatCode="mm:ss.0">
                  <c:v>43871.7111111111</c:v>
                </c:pt>
                <c:pt idx="4" c:formatCode="mm:ss.0">
                  <c:v>43871.7118055556</c:v>
                </c:pt>
                <c:pt idx="5" c:formatCode="mm:ss.0">
                  <c:v>43871.7125</c:v>
                </c:pt>
                <c:pt idx="6" c:formatCode="mm:ss.0">
                  <c:v>43871.7131944444</c:v>
                </c:pt>
                <c:pt idx="7" c:formatCode="mm:ss.0">
                  <c:v>43871.7138888889</c:v>
                </c:pt>
                <c:pt idx="8" c:formatCode="mm:ss.0">
                  <c:v>43871.7145833333</c:v>
                </c:pt>
                <c:pt idx="9" c:formatCode="mm:ss.0">
                  <c:v>43871.7152777778</c:v>
                </c:pt>
                <c:pt idx="10" c:formatCode="mm:ss.0">
                  <c:v>43871.7159722222</c:v>
                </c:pt>
                <c:pt idx="11" c:formatCode="mm:ss.0">
                  <c:v>43871.7166666667</c:v>
                </c:pt>
                <c:pt idx="12" c:formatCode="mm:ss.0">
                  <c:v>43871.7173611111</c:v>
                </c:pt>
                <c:pt idx="13" c:formatCode="mm:ss.0">
                  <c:v>43871.7180555556</c:v>
                </c:pt>
                <c:pt idx="14" c:formatCode="mm:ss.0">
                  <c:v>43871.71875</c:v>
                </c:pt>
                <c:pt idx="15" c:formatCode="mm:ss.0">
                  <c:v>43871.7194444444</c:v>
                </c:pt>
                <c:pt idx="16" c:formatCode="mm:ss.0">
                  <c:v>43871.7201388889</c:v>
                </c:pt>
                <c:pt idx="17" c:formatCode="mm:ss.0">
                  <c:v>43871.7208333333</c:v>
                </c:pt>
                <c:pt idx="18" c:formatCode="mm:ss.0">
                  <c:v>43871.7215277778</c:v>
                </c:pt>
                <c:pt idx="19" c:formatCode="mm:ss.0">
                  <c:v>43871.7222222222</c:v>
                </c:pt>
                <c:pt idx="20" c:formatCode="mm:ss.0">
                  <c:v>43871.7229166667</c:v>
                </c:pt>
                <c:pt idx="21" c:formatCode="mm:ss.0">
                  <c:v>43871.7236111111</c:v>
                </c:pt>
                <c:pt idx="22" c:formatCode="mm:ss.0">
                  <c:v>43871.7243055556</c:v>
                </c:pt>
                <c:pt idx="23" c:formatCode="mm:ss.0">
                  <c:v>43871.725</c:v>
                </c:pt>
                <c:pt idx="24" c:formatCode="mm:ss.0">
                  <c:v>43871.7256944444</c:v>
                </c:pt>
                <c:pt idx="25" c:formatCode="mm:ss.0">
                  <c:v>43871.7263888889</c:v>
                </c:pt>
                <c:pt idx="26" c:formatCode="mm:ss.0">
                  <c:v>43871.7270833333</c:v>
                </c:pt>
                <c:pt idx="27" c:formatCode="mm:ss.0">
                  <c:v>43871.7277777778</c:v>
                </c:pt>
                <c:pt idx="28" c:formatCode="mm:ss.0">
                  <c:v>43871.7284722222</c:v>
                </c:pt>
                <c:pt idx="29" c:formatCode="mm:ss.0">
                  <c:v>43871.7291666667</c:v>
                </c:pt>
                <c:pt idx="30" c:formatCode="mm:ss.0">
                  <c:v>43871.7298611111</c:v>
                </c:pt>
                <c:pt idx="31" c:formatCode="mm:ss.0">
                  <c:v>43871.7305555556</c:v>
                </c:pt>
                <c:pt idx="32" c:formatCode="mm:ss.0">
                  <c:v>43871.73125</c:v>
                </c:pt>
                <c:pt idx="33" c:formatCode="mm:ss.0">
                  <c:v>43871.7319444444</c:v>
                </c:pt>
                <c:pt idx="34" c:formatCode="mm:ss.0">
                  <c:v>43871.7326388889</c:v>
                </c:pt>
                <c:pt idx="35" c:formatCode="mm:ss.0">
                  <c:v>43871.7333333333</c:v>
                </c:pt>
                <c:pt idx="36" c:formatCode="mm:ss.0">
                  <c:v>43871.7340277778</c:v>
                </c:pt>
                <c:pt idx="37" c:formatCode="mm:ss.0">
                  <c:v>43871.7347222222</c:v>
                </c:pt>
                <c:pt idx="38" c:formatCode="mm:ss.0">
                  <c:v>43871.7354166667</c:v>
                </c:pt>
                <c:pt idx="39" c:formatCode="mm:ss.0">
                  <c:v>43871.7361111111</c:v>
                </c:pt>
                <c:pt idx="40" c:formatCode="mm:ss.0">
                  <c:v>43871.7368055556</c:v>
                </c:pt>
                <c:pt idx="41" c:formatCode="mm:ss.0">
                  <c:v>43871.7375</c:v>
                </c:pt>
                <c:pt idx="42" c:formatCode="mm:ss.0">
                  <c:v>43871.7381944444</c:v>
                </c:pt>
                <c:pt idx="43" c:formatCode="mm:ss.0">
                  <c:v>43871.7388888889</c:v>
                </c:pt>
                <c:pt idx="44" c:formatCode="mm:ss.0">
                  <c:v>43871.7395833333</c:v>
                </c:pt>
                <c:pt idx="45" c:formatCode="mm:ss.0">
                  <c:v>43871.7402777778</c:v>
                </c:pt>
                <c:pt idx="46" c:formatCode="mm:ss.0">
                  <c:v>43871.7409722222</c:v>
                </c:pt>
                <c:pt idx="47" c:formatCode="mm:ss.0">
                  <c:v>43871.7416666667</c:v>
                </c:pt>
                <c:pt idx="48" c:formatCode="mm:ss.0">
                  <c:v>43871.7423611111</c:v>
                </c:pt>
                <c:pt idx="49" c:formatCode="mm:ss.0">
                  <c:v>43871.7430555556</c:v>
                </c:pt>
                <c:pt idx="50" c:formatCode="mm:ss.0">
                  <c:v>43871.74375</c:v>
                </c:pt>
                <c:pt idx="51" c:formatCode="mm:ss.0">
                  <c:v>43871.7444444444</c:v>
                </c:pt>
                <c:pt idx="52" c:formatCode="mm:ss.0">
                  <c:v>43871.7451388889</c:v>
                </c:pt>
                <c:pt idx="53" c:formatCode="mm:ss.0">
                  <c:v>43871.7458333333</c:v>
                </c:pt>
                <c:pt idx="54" c:formatCode="mm:ss.0">
                  <c:v>43871.7465277778</c:v>
                </c:pt>
                <c:pt idx="55" c:formatCode="mm:ss.0">
                  <c:v>43871.7472222222</c:v>
                </c:pt>
                <c:pt idx="56" c:formatCode="mm:ss.0">
                  <c:v>43871.7479166667</c:v>
                </c:pt>
                <c:pt idx="57" c:formatCode="mm:ss.0">
                  <c:v>43871.7486111111</c:v>
                </c:pt>
                <c:pt idx="58" c:formatCode="mm:ss.0">
                  <c:v>43871.7493055556</c:v>
                </c:pt>
                <c:pt idx="59" c:formatCode="mm:ss.0">
                  <c:v>43871.75</c:v>
                </c:pt>
                <c:pt idx="60" c:formatCode="mm:ss.0">
                  <c:v>43871.7506944444</c:v>
                </c:pt>
                <c:pt idx="61" c:formatCode="mm:ss.0">
                  <c:v>43871.7513888889</c:v>
                </c:pt>
                <c:pt idx="62" c:formatCode="mm:ss.0">
                  <c:v>43871.7520833333</c:v>
                </c:pt>
                <c:pt idx="63" c:formatCode="mm:ss.0">
                  <c:v>43871.7527777778</c:v>
                </c:pt>
                <c:pt idx="64" c:formatCode="mm:ss.0">
                  <c:v>43871.7534722222</c:v>
                </c:pt>
                <c:pt idx="65" c:formatCode="mm:ss.0">
                  <c:v>43871.7541666667</c:v>
                </c:pt>
                <c:pt idx="66" c:formatCode="mm:ss.0">
                  <c:v>43871.7548611111</c:v>
                </c:pt>
                <c:pt idx="67" c:formatCode="mm:ss.0">
                  <c:v>43871.7555555556</c:v>
                </c:pt>
                <c:pt idx="68" c:formatCode="mm:ss.0">
                  <c:v>43871.75625</c:v>
                </c:pt>
                <c:pt idx="69" c:formatCode="mm:ss.0">
                  <c:v>43871.7569444444</c:v>
                </c:pt>
                <c:pt idx="70" c:formatCode="mm:ss.0">
                  <c:v>43871.7576388889</c:v>
                </c:pt>
                <c:pt idx="71" c:formatCode="mm:ss.0">
                  <c:v>43871.7583333333</c:v>
                </c:pt>
                <c:pt idx="72" c:formatCode="mm:ss.0">
                  <c:v>43871.7590277778</c:v>
                </c:pt>
                <c:pt idx="73" c:formatCode="mm:ss.0">
                  <c:v>43871.7597222222</c:v>
                </c:pt>
                <c:pt idx="74" c:formatCode="mm:ss.0">
                  <c:v>43871.7604166667</c:v>
                </c:pt>
                <c:pt idx="75" c:formatCode="mm:ss.0">
                  <c:v>43871.7611111111</c:v>
                </c:pt>
                <c:pt idx="76" c:formatCode="mm:ss.0">
                  <c:v>43871.7618055556</c:v>
                </c:pt>
                <c:pt idx="77" c:formatCode="mm:ss.0">
                  <c:v>43871.7625</c:v>
                </c:pt>
                <c:pt idx="78" c:formatCode="mm:ss.0">
                  <c:v>43871.7631944444</c:v>
                </c:pt>
                <c:pt idx="79" c:formatCode="mm:ss.0">
                  <c:v>43871.7638888889</c:v>
                </c:pt>
                <c:pt idx="80" c:formatCode="mm:ss.0">
                  <c:v>43871.7645833333</c:v>
                </c:pt>
                <c:pt idx="81" c:formatCode="mm:ss.0">
                  <c:v>43871.7652777778</c:v>
                </c:pt>
                <c:pt idx="82" c:formatCode="mm:ss.0">
                  <c:v>43871.7659722222</c:v>
                </c:pt>
                <c:pt idx="83" c:formatCode="mm:ss.0">
                  <c:v>43871.7666666667</c:v>
                </c:pt>
                <c:pt idx="84" c:formatCode="mm:ss.0">
                  <c:v>43871.7673611111</c:v>
                </c:pt>
                <c:pt idx="85" c:formatCode="mm:ss.0">
                  <c:v>43871.7680555556</c:v>
                </c:pt>
                <c:pt idx="86" c:formatCode="mm:ss.0">
                  <c:v>43871.76875</c:v>
                </c:pt>
                <c:pt idx="87" c:formatCode="mm:ss.0">
                  <c:v>43871.7694444444</c:v>
                </c:pt>
                <c:pt idx="88" c:formatCode="mm:ss.0">
                  <c:v>43871.7701388889</c:v>
                </c:pt>
                <c:pt idx="89" c:formatCode="mm:ss.0">
                  <c:v>43871.7708333333</c:v>
                </c:pt>
                <c:pt idx="90" c:formatCode="mm:ss.0">
                  <c:v>43871.7715277778</c:v>
                </c:pt>
                <c:pt idx="91" c:formatCode="mm:ss.0">
                  <c:v>43871.7722222222</c:v>
                </c:pt>
                <c:pt idx="92" c:formatCode="mm:ss.0">
                  <c:v>43871.7729166667</c:v>
                </c:pt>
                <c:pt idx="93" c:formatCode="mm:ss.0">
                  <c:v>43871.7736111111</c:v>
                </c:pt>
                <c:pt idx="94" c:formatCode="mm:ss.0">
                  <c:v>43871.7743055556</c:v>
                </c:pt>
                <c:pt idx="95" c:formatCode="mm:ss.0">
                  <c:v>43871.775</c:v>
                </c:pt>
                <c:pt idx="96" c:formatCode="mm:ss.0">
                  <c:v>43871.7756944444</c:v>
                </c:pt>
                <c:pt idx="97" c:formatCode="mm:ss.0">
                  <c:v>43871.7763888889</c:v>
                </c:pt>
                <c:pt idx="98" c:formatCode="mm:ss.0">
                  <c:v>43871.7770833333</c:v>
                </c:pt>
                <c:pt idx="99" c:formatCode="mm:ss.0">
                  <c:v>43871.7777777778</c:v>
                </c:pt>
                <c:pt idx="100" c:formatCode="mm:ss.0">
                  <c:v>43871.7784722222</c:v>
                </c:pt>
                <c:pt idx="101" c:formatCode="mm:ss.0">
                  <c:v>43871.7791666667</c:v>
                </c:pt>
                <c:pt idx="102" c:formatCode="mm:ss.0">
                  <c:v>43871.7798611111</c:v>
                </c:pt>
                <c:pt idx="103" c:formatCode="mm:ss.0">
                  <c:v>43871.7805555556</c:v>
                </c:pt>
                <c:pt idx="104" c:formatCode="mm:ss.0">
                  <c:v>43871.78125</c:v>
                </c:pt>
                <c:pt idx="105" c:formatCode="mm:ss.0">
                  <c:v>43871.7819444444</c:v>
                </c:pt>
                <c:pt idx="106" c:formatCode="mm:ss.0">
                  <c:v>43871.7826388889</c:v>
                </c:pt>
                <c:pt idx="107" c:formatCode="mm:ss.0">
                  <c:v>43871.7833333333</c:v>
                </c:pt>
                <c:pt idx="108" c:formatCode="mm:ss.0">
                  <c:v>43871.7840277778</c:v>
                </c:pt>
                <c:pt idx="109" c:formatCode="mm:ss.0">
                  <c:v>43871.7847222222</c:v>
                </c:pt>
                <c:pt idx="110" c:formatCode="mm:ss.0">
                  <c:v>43871.7854166667</c:v>
                </c:pt>
                <c:pt idx="111" c:formatCode="mm:ss.0">
                  <c:v>43871.7861111111</c:v>
                </c:pt>
                <c:pt idx="112" c:formatCode="mm:ss.0">
                  <c:v>43871.7868055556</c:v>
                </c:pt>
                <c:pt idx="113" c:formatCode="mm:ss.0">
                  <c:v>43871.7875</c:v>
                </c:pt>
                <c:pt idx="114" c:formatCode="mm:ss.0">
                  <c:v>43871.7881944444</c:v>
                </c:pt>
                <c:pt idx="115" c:formatCode="mm:ss.0">
                  <c:v>43871.7888888889</c:v>
                </c:pt>
                <c:pt idx="116" c:formatCode="mm:ss.0">
                  <c:v>43871.7895833333</c:v>
                </c:pt>
                <c:pt idx="117" c:formatCode="mm:ss.0">
                  <c:v>43871.7902777778</c:v>
                </c:pt>
                <c:pt idx="118" c:formatCode="mm:ss.0">
                  <c:v>43871.7909722222</c:v>
                </c:pt>
              </c:numCache>
            </c:numRef>
          </c:cat>
          <c:val>
            <c:numRef>
              <c:f>AY251Z流量方差.csv!$B$2:$B$120</c:f>
              <c:numCache>
                <c:formatCode>0</c:formatCode>
                <c:ptCount val="119"/>
                <c:pt idx="0">
                  <c:v>6.68031745230167e+16</c:v>
                </c:pt>
                <c:pt idx="1">
                  <c:v>1.07624621315622e+17</c:v>
                </c:pt>
                <c:pt idx="2">
                  <c:v>7.85979737575531e+16</c:v>
                </c:pt>
                <c:pt idx="3">
                  <c:v>8.48266464358926e+16</c:v>
                </c:pt>
                <c:pt idx="4">
                  <c:v>9.92663846907334e+16</c:v>
                </c:pt>
                <c:pt idx="5">
                  <c:v>6.94708193987979e+16</c:v>
                </c:pt>
                <c:pt idx="6">
                  <c:v>9.37278254617902e+16</c:v>
                </c:pt>
                <c:pt idx="7">
                  <c:v>9.82177851086124e+16</c:v>
                </c:pt>
                <c:pt idx="8">
                  <c:v>8.07838652005339e+16</c:v>
                </c:pt>
                <c:pt idx="9">
                  <c:v>9.06362014367945e+16</c:v>
                </c:pt>
                <c:pt idx="10">
                  <c:v>7.82093883637438e+16</c:v>
                </c:pt>
                <c:pt idx="11">
                  <c:v>7.56823767335834e+16</c:v>
                </c:pt>
                <c:pt idx="12">
                  <c:v>7.26872739830742e+16</c:v>
                </c:pt>
                <c:pt idx="13">
                  <c:v>9.18800680889056e+16</c:v>
                </c:pt>
                <c:pt idx="14">
                  <c:v>9.77998569747082e+16</c:v>
                </c:pt>
                <c:pt idx="15">
                  <c:v>9.31120862903013e+16</c:v>
                </c:pt>
                <c:pt idx="16">
                  <c:v>9.33014141753773e+16</c:v>
                </c:pt>
                <c:pt idx="17">
                  <c:v>1.092475579103e+17</c:v>
                </c:pt>
                <c:pt idx="18">
                  <c:v>7.82689039204948e+16</c:v>
                </c:pt>
                <c:pt idx="19">
                  <c:v>1.25191444374375e+17</c:v>
                </c:pt>
                <c:pt idx="20">
                  <c:v>1.07228246332132e+17</c:v>
                </c:pt>
                <c:pt idx="21">
                  <c:v>7.38226826105081e+16</c:v>
                </c:pt>
                <c:pt idx="22">
                  <c:v>9.48614691995774e+16</c:v>
                </c:pt>
                <c:pt idx="23">
                  <c:v>8.47414463054801e+16</c:v>
                </c:pt>
                <c:pt idx="24">
                  <c:v>1.23100536983462e+17</c:v>
                </c:pt>
                <c:pt idx="25">
                  <c:v>9.46799685085437e+16</c:v>
                </c:pt>
                <c:pt idx="26">
                  <c:v>8.76737739415499e+16</c:v>
                </c:pt>
                <c:pt idx="27">
                  <c:v>4.88961946948968e+16</c:v>
                </c:pt>
                <c:pt idx="28">
                  <c:v>1.08930698038069e+17</c:v>
                </c:pt>
                <c:pt idx="29">
                  <c:v>1.42875690359862e+17</c:v>
                </c:pt>
                <c:pt idx="30">
                  <c:v>8.2644848292565e+16</c:v>
                </c:pt>
                <c:pt idx="31">
                  <c:v>8.42190024379764e+16</c:v>
                </c:pt>
                <c:pt idx="32">
                  <c:v>1.08464257536805e+17</c:v>
                </c:pt>
                <c:pt idx="33">
                  <c:v>7.31188648046954e+16</c:v>
                </c:pt>
                <c:pt idx="34">
                  <c:v>1.15919888900434e+17</c:v>
                </c:pt>
                <c:pt idx="35">
                  <c:v>1.16922562429029e+17</c:v>
                </c:pt>
                <c:pt idx="36">
                  <c:v>8.56688383195729e+16</c:v>
                </c:pt>
                <c:pt idx="37">
                  <c:v>9.0179634140694e+16</c:v>
                </c:pt>
                <c:pt idx="38">
                  <c:v>7.63239100013576e+16</c:v>
                </c:pt>
                <c:pt idx="39">
                  <c:v>1.10626320935767e+17</c:v>
                </c:pt>
                <c:pt idx="40">
                  <c:v>8.25895421707506e+16</c:v>
                </c:pt>
                <c:pt idx="41">
                  <c:v>1.11805289824091e+17</c:v>
                </c:pt>
                <c:pt idx="42">
                  <c:v>7.5512262851117e+16</c:v>
                </c:pt>
                <c:pt idx="43">
                  <c:v>8.96565692729102e+16</c:v>
                </c:pt>
                <c:pt idx="44">
                  <c:v>1.39589372445295e+17</c:v>
                </c:pt>
                <c:pt idx="45">
                  <c:v>7.08658234489786e+16</c:v>
                </c:pt>
                <c:pt idx="46">
                  <c:v>8.49472714726102e+16</c:v>
                </c:pt>
                <c:pt idx="47">
                  <c:v>8.72435185801261e+16</c:v>
                </c:pt>
                <c:pt idx="48">
                  <c:v>1.19530358490665e+17</c:v>
                </c:pt>
                <c:pt idx="49">
                  <c:v>9.0519985057323e+16</c:v>
                </c:pt>
                <c:pt idx="50">
                  <c:v>7.46692740872515e+16</c:v>
                </c:pt>
                <c:pt idx="51">
                  <c:v>1.1345621656186e+17</c:v>
                </c:pt>
                <c:pt idx="52">
                  <c:v>7.14843945803818e+16</c:v>
                </c:pt>
                <c:pt idx="53">
                  <c:v>6.05683591004968e+16</c:v>
                </c:pt>
                <c:pt idx="54">
                  <c:v>1.10261917902959e+17</c:v>
                </c:pt>
                <c:pt idx="55">
                  <c:v>5.86842509603552e+16</c:v>
                </c:pt>
                <c:pt idx="56">
                  <c:v>8.17383362891144e+16</c:v>
                </c:pt>
                <c:pt idx="57">
                  <c:v>9.66015267818443e+16</c:v>
                </c:pt>
                <c:pt idx="58">
                  <c:v>7.05851725117345e+16</c:v>
                </c:pt>
                <c:pt idx="59">
                  <c:v>7.30267724277646e+16</c:v>
                </c:pt>
                <c:pt idx="60">
                  <c:v>8.88446082456719e+16</c:v>
                </c:pt>
                <c:pt idx="61">
                  <c:v>8.10486815530688e+16</c:v>
                </c:pt>
                <c:pt idx="62">
                  <c:v>9.90029253920574e+16</c:v>
                </c:pt>
                <c:pt idx="63">
                  <c:v>5.40286460597232e+16</c:v>
                </c:pt>
                <c:pt idx="64">
                  <c:v>1.08001802712309e+17</c:v>
                </c:pt>
                <c:pt idx="65">
                  <c:v>6.54779088886293e+16</c:v>
                </c:pt>
                <c:pt idx="66">
                  <c:v>8.65211455689021e+16</c:v>
                </c:pt>
                <c:pt idx="67">
                  <c:v>1.02396863837112e+17</c:v>
                </c:pt>
                <c:pt idx="68">
                  <c:v>9.64053417823116e+16</c:v>
                </c:pt>
                <c:pt idx="69">
                  <c:v>6.03993476930864e+16</c:v>
                </c:pt>
                <c:pt idx="70">
                  <c:v>1.13592315897713e+17</c:v>
                </c:pt>
                <c:pt idx="71">
                  <c:v>6.32300508099624e+16</c:v>
                </c:pt>
                <c:pt idx="72">
                  <c:v>8.25490399461041e+16</c:v>
                </c:pt>
                <c:pt idx="73">
                  <c:v>9.77840678077339e+16</c:v>
                </c:pt>
                <c:pt idx="74">
                  <c:v>7.52088304607831e+16</c:v>
                </c:pt>
                <c:pt idx="75">
                  <c:v>1.01823979814932e+17</c:v>
                </c:pt>
                <c:pt idx="76">
                  <c:v>8.4536605660398e+16</c:v>
                </c:pt>
                <c:pt idx="77">
                  <c:v>6.29940201468004e+16</c:v>
                </c:pt>
                <c:pt idx="78">
                  <c:v>1.04137146946619e+17</c:v>
                </c:pt>
                <c:pt idx="79">
                  <c:v>8.71682672938328e+16</c:v>
                </c:pt>
                <c:pt idx="80">
                  <c:v>8.60403223772927e+16</c:v>
                </c:pt>
                <c:pt idx="81">
                  <c:v>7.59853491496575e+16</c:v>
                </c:pt>
                <c:pt idx="82">
                  <c:v>8.72200333336271e+16</c:v>
                </c:pt>
                <c:pt idx="83">
                  <c:v>5.22933096098067e+16</c:v>
                </c:pt>
                <c:pt idx="84">
                  <c:v>1.30680124168194e+17</c:v>
                </c:pt>
                <c:pt idx="85">
                  <c:v>6.09896892841493e+16</c:v>
                </c:pt>
                <c:pt idx="86">
                  <c:v>8.94362308151647e+16</c:v>
                </c:pt>
                <c:pt idx="87">
                  <c:v>6.77310354665202e+16</c:v>
                </c:pt>
                <c:pt idx="88">
                  <c:v>7.20286803337727e+16</c:v>
                </c:pt>
                <c:pt idx="89">
                  <c:v>1.37471496387013e+17</c:v>
                </c:pt>
                <c:pt idx="90">
                  <c:v>9.38704059455447e+16</c:v>
                </c:pt>
                <c:pt idx="91">
                  <c:v>8.13681388855789e+16</c:v>
                </c:pt>
                <c:pt idx="92">
                  <c:v>9.18754888874925e+16</c:v>
                </c:pt>
                <c:pt idx="93">
                  <c:v>5.99876094645685e+16</c:v>
                </c:pt>
                <c:pt idx="94">
                  <c:v>9.48534703561359e+16</c:v>
                </c:pt>
                <c:pt idx="95">
                  <c:v>9.06366724557965e+16</c:v>
                </c:pt>
                <c:pt idx="96">
                  <c:v>1.07457835174512e+17</c:v>
                </c:pt>
                <c:pt idx="97">
                  <c:v>8.73079371255742e+16</c:v>
                </c:pt>
                <c:pt idx="98">
                  <c:v>7.81982314289091e+16</c:v>
                </c:pt>
                <c:pt idx="99">
                  <c:v>1.25478985226413e+17</c:v>
                </c:pt>
                <c:pt idx="100">
                  <c:v>7.65498005147004e+16</c:v>
                </c:pt>
                <c:pt idx="101">
                  <c:v>6.60141530072994e+16</c:v>
                </c:pt>
                <c:pt idx="102">
                  <c:v>1.1074609519342e+17</c:v>
                </c:pt>
                <c:pt idx="103">
                  <c:v>8.29129780395237e+16</c:v>
                </c:pt>
                <c:pt idx="104">
                  <c:v>8.36183893004362e+16</c:v>
                </c:pt>
                <c:pt idx="105">
                  <c:v>9.64583655421092e+16</c:v>
                </c:pt>
                <c:pt idx="106">
                  <c:v>7.5725761645296e+16</c:v>
                </c:pt>
                <c:pt idx="107">
                  <c:v>9.36272099945743e+16</c:v>
                </c:pt>
                <c:pt idx="108">
                  <c:v>9.01424426306282e+16</c:v>
                </c:pt>
                <c:pt idx="109">
                  <c:v>7.37853094058157e+16</c:v>
                </c:pt>
                <c:pt idx="110">
                  <c:v>9.26137587370419e+16</c:v>
                </c:pt>
                <c:pt idx="111">
                  <c:v>5.14126846266925e+16</c:v>
                </c:pt>
                <c:pt idx="112">
                  <c:v>9.98429385353445e+16</c:v>
                </c:pt>
                <c:pt idx="113">
                  <c:v>8.54444043975599e+16</c:v>
                </c:pt>
                <c:pt idx="114">
                  <c:v>1.00779902685547e+17</c:v>
                </c:pt>
                <c:pt idx="115">
                  <c:v>8.45210393938887e+16</c:v>
                </c:pt>
                <c:pt idx="116">
                  <c:v>7.83219734059996e+16</c:v>
                </c:pt>
                <c:pt idx="117">
                  <c:v>8.43758218291503e+16</c:v>
                </c:pt>
                <c:pt idx="118">
                  <c:v>7.19775575308683e+16</c:v>
                </c:pt>
              </c:numCache>
            </c:numRef>
          </c:val>
          <c:smooth val="0"/>
        </c:ser>
        <c:ser>
          <c:idx val="1"/>
          <c:order val="1"/>
          <c:tx>
            <c:strRef>
              <c:f>AY251Z流量方差.csv!$C$1</c:f>
              <c:strCache>
                <c:ptCount val="1"/>
                <c:pt idx="0">
                  <c:v>AY306O_write</c:v>
                </c:pt>
              </c:strCache>
            </c:strRef>
          </c:tx>
          <c:spPr>
            <a:ln w="28575" cap="rnd">
              <a:solidFill>
                <a:schemeClr val="accent2"/>
              </a:solidFill>
              <a:round/>
            </a:ln>
            <a:effectLst/>
          </c:spPr>
          <c:marker>
            <c:symbol val="none"/>
          </c:marker>
          <c:dLbls>
            <c:delete val="1"/>
          </c:dLbls>
          <c:cat>
            <c:numRef>
              <c:f>AY251Z流量方差.csv!$A$2:$A$120</c:f>
              <c:numCache>
                <c:formatCode>mm:ss.0</c:formatCode>
                <c:ptCount val="119"/>
                <c:pt idx="0" c:formatCode="mm:ss.0">
                  <c:v>43871.7090277778</c:v>
                </c:pt>
                <c:pt idx="1" c:formatCode="mm:ss.0">
                  <c:v>43871.7097222222</c:v>
                </c:pt>
                <c:pt idx="2" c:formatCode="mm:ss.0">
                  <c:v>43871.7104166667</c:v>
                </c:pt>
                <c:pt idx="3" c:formatCode="mm:ss.0">
                  <c:v>43871.7111111111</c:v>
                </c:pt>
                <c:pt idx="4" c:formatCode="mm:ss.0">
                  <c:v>43871.7118055556</c:v>
                </c:pt>
                <c:pt idx="5" c:formatCode="mm:ss.0">
                  <c:v>43871.7125</c:v>
                </c:pt>
                <c:pt idx="6" c:formatCode="mm:ss.0">
                  <c:v>43871.7131944444</c:v>
                </c:pt>
                <c:pt idx="7" c:formatCode="mm:ss.0">
                  <c:v>43871.7138888889</c:v>
                </c:pt>
                <c:pt idx="8" c:formatCode="mm:ss.0">
                  <c:v>43871.7145833333</c:v>
                </c:pt>
                <c:pt idx="9" c:formatCode="mm:ss.0">
                  <c:v>43871.7152777778</c:v>
                </c:pt>
                <c:pt idx="10" c:formatCode="mm:ss.0">
                  <c:v>43871.7159722222</c:v>
                </c:pt>
                <c:pt idx="11" c:formatCode="mm:ss.0">
                  <c:v>43871.7166666667</c:v>
                </c:pt>
                <c:pt idx="12" c:formatCode="mm:ss.0">
                  <c:v>43871.7173611111</c:v>
                </c:pt>
                <c:pt idx="13" c:formatCode="mm:ss.0">
                  <c:v>43871.7180555556</c:v>
                </c:pt>
                <c:pt idx="14" c:formatCode="mm:ss.0">
                  <c:v>43871.71875</c:v>
                </c:pt>
                <c:pt idx="15" c:formatCode="mm:ss.0">
                  <c:v>43871.7194444444</c:v>
                </c:pt>
                <c:pt idx="16" c:formatCode="mm:ss.0">
                  <c:v>43871.7201388889</c:v>
                </c:pt>
                <c:pt idx="17" c:formatCode="mm:ss.0">
                  <c:v>43871.7208333333</c:v>
                </c:pt>
                <c:pt idx="18" c:formatCode="mm:ss.0">
                  <c:v>43871.7215277778</c:v>
                </c:pt>
                <c:pt idx="19" c:formatCode="mm:ss.0">
                  <c:v>43871.7222222222</c:v>
                </c:pt>
                <c:pt idx="20" c:formatCode="mm:ss.0">
                  <c:v>43871.7229166667</c:v>
                </c:pt>
                <c:pt idx="21" c:formatCode="mm:ss.0">
                  <c:v>43871.7236111111</c:v>
                </c:pt>
                <c:pt idx="22" c:formatCode="mm:ss.0">
                  <c:v>43871.7243055556</c:v>
                </c:pt>
                <c:pt idx="23" c:formatCode="mm:ss.0">
                  <c:v>43871.725</c:v>
                </c:pt>
                <c:pt idx="24" c:formatCode="mm:ss.0">
                  <c:v>43871.7256944444</c:v>
                </c:pt>
                <c:pt idx="25" c:formatCode="mm:ss.0">
                  <c:v>43871.7263888889</c:v>
                </c:pt>
                <c:pt idx="26" c:formatCode="mm:ss.0">
                  <c:v>43871.7270833333</c:v>
                </c:pt>
                <c:pt idx="27" c:formatCode="mm:ss.0">
                  <c:v>43871.7277777778</c:v>
                </c:pt>
                <c:pt idx="28" c:formatCode="mm:ss.0">
                  <c:v>43871.7284722222</c:v>
                </c:pt>
                <c:pt idx="29" c:formatCode="mm:ss.0">
                  <c:v>43871.7291666667</c:v>
                </c:pt>
                <c:pt idx="30" c:formatCode="mm:ss.0">
                  <c:v>43871.7298611111</c:v>
                </c:pt>
                <c:pt idx="31" c:formatCode="mm:ss.0">
                  <c:v>43871.7305555556</c:v>
                </c:pt>
                <c:pt idx="32" c:formatCode="mm:ss.0">
                  <c:v>43871.73125</c:v>
                </c:pt>
                <c:pt idx="33" c:formatCode="mm:ss.0">
                  <c:v>43871.7319444444</c:v>
                </c:pt>
                <c:pt idx="34" c:formatCode="mm:ss.0">
                  <c:v>43871.7326388889</c:v>
                </c:pt>
                <c:pt idx="35" c:formatCode="mm:ss.0">
                  <c:v>43871.7333333333</c:v>
                </c:pt>
                <c:pt idx="36" c:formatCode="mm:ss.0">
                  <c:v>43871.7340277778</c:v>
                </c:pt>
                <c:pt idx="37" c:formatCode="mm:ss.0">
                  <c:v>43871.7347222222</c:v>
                </c:pt>
                <c:pt idx="38" c:formatCode="mm:ss.0">
                  <c:v>43871.7354166667</c:v>
                </c:pt>
                <c:pt idx="39" c:formatCode="mm:ss.0">
                  <c:v>43871.7361111111</c:v>
                </c:pt>
                <c:pt idx="40" c:formatCode="mm:ss.0">
                  <c:v>43871.7368055556</c:v>
                </c:pt>
                <c:pt idx="41" c:formatCode="mm:ss.0">
                  <c:v>43871.7375</c:v>
                </c:pt>
                <c:pt idx="42" c:formatCode="mm:ss.0">
                  <c:v>43871.7381944444</c:v>
                </c:pt>
                <c:pt idx="43" c:formatCode="mm:ss.0">
                  <c:v>43871.7388888889</c:v>
                </c:pt>
                <c:pt idx="44" c:formatCode="mm:ss.0">
                  <c:v>43871.7395833333</c:v>
                </c:pt>
                <c:pt idx="45" c:formatCode="mm:ss.0">
                  <c:v>43871.7402777778</c:v>
                </c:pt>
                <c:pt idx="46" c:formatCode="mm:ss.0">
                  <c:v>43871.7409722222</c:v>
                </c:pt>
                <c:pt idx="47" c:formatCode="mm:ss.0">
                  <c:v>43871.7416666667</c:v>
                </c:pt>
                <c:pt idx="48" c:formatCode="mm:ss.0">
                  <c:v>43871.7423611111</c:v>
                </c:pt>
                <c:pt idx="49" c:formatCode="mm:ss.0">
                  <c:v>43871.7430555556</c:v>
                </c:pt>
                <c:pt idx="50" c:formatCode="mm:ss.0">
                  <c:v>43871.74375</c:v>
                </c:pt>
                <c:pt idx="51" c:formatCode="mm:ss.0">
                  <c:v>43871.7444444444</c:v>
                </c:pt>
                <c:pt idx="52" c:formatCode="mm:ss.0">
                  <c:v>43871.7451388889</c:v>
                </c:pt>
                <c:pt idx="53" c:formatCode="mm:ss.0">
                  <c:v>43871.7458333333</c:v>
                </c:pt>
                <c:pt idx="54" c:formatCode="mm:ss.0">
                  <c:v>43871.7465277778</c:v>
                </c:pt>
                <c:pt idx="55" c:formatCode="mm:ss.0">
                  <c:v>43871.7472222222</c:v>
                </c:pt>
                <c:pt idx="56" c:formatCode="mm:ss.0">
                  <c:v>43871.7479166667</c:v>
                </c:pt>
                <c:pt idx="57" c:formatCode="mm:ss.0">
                  <c:v>43871.7486111111</c:v>
                </c:pt>
                <c:pt idx="58" c:formatCode="mm:ss.0">
                  <c:v>43871.7493055556</c:v>
                </c:pt>
                <c:pt idx="59" c:formatCode="mm:ss.0">
                  <c:v>43871.75</c:v>
                </c:pt>
                <c:pt idx="60" c:formatCode="mm:ss.0">
                  <c:v>43871.7506944444</c:v>
                </c:pt>
                <c:pt idx="61" c:formatCode="mm:ss.0">
                  <c:v>43871.7513888889</c:v>
                </c:pt>
                <c:pt idx="62" c:formatCode="mm:ss.0">
                  <c:v>43871.7520833333</c:v>
                </c:pt>
                <c:pt idx="63" c:formatCode="mm:ss.0">
                  <c:v>43871.7527777778</c:v>
                </c:pt>
                <c:pt idx="64" c:formatCode="mm:ss.0">
                  <c:v>43871.7534722222</c:v>
                </c:pt>
                <c:pt idx="65" c:formatCode="mm:ss.0">
                  <c:v>43871.7541666667</c:v>
                </c:pt>
                <c:pt idx="66" c:formatCode="mm:ss.0">
                  <c:v>43871.7548611111</c:v>
                </c:pt>
                <c:pt idx="67" c:formatCode="mm:ss.0">
                  <c:v>43871.7555555556</c:v>
                </c:pt>
                <c:pt idx="68" c:formatCode="mm:ss.0">
                  <c:v>43871.75625</c:v>
                </c:pt>
                <c:pt idx="69" c:formatCode="mm:ss.0">
                  <c:v>43871.7569444444</c:v>
                </c:pt>
                <c:pt idx="70" c:formatCode="mm:ss.0">
                  <c:v>43871.7576388889</c:v>
                </c:pt>
                <c:pt idx="71" c:formatCode="mm:ss.0">
                  <c:v>43871.7583333333</c:v>
                </c:pt>
                <c:pt idx="72" c:formatCode="mm:ss.0">
                  <c:v>43871.7590277778</c:v>
                </c:pt>
                <c:pt idx="73" c:formatCode="mm:ss.0">
                  <c:v>43871.7597222222</c:v>
                </c:pt>
                <c:pt idx="74" c:formatCode="mm:ss.0">
                  <c:v>43871.7604166667</c:v>
                </c:pt>
                <c:pt idx="75" c:formatCode="mm:ss.0">
                  <c:v>43871.7611111111</c:v>
                </c:pt>
                <c:pt idx="76" c:formatCode="mm:ss.0">
                  <c:v>43871.7618055556</c:v>
                </c:pt>
                <c:pt idx="77" c:formatCode="mm:ss.0">
                  <c:v>43871.7625</c:v>
                </c:pt>
                <c:pt idx="78" c:formatCode="mm:ss.0">
                  <c:v>43871.7631944444</c:v>
                </c:pt>
                <c:pt idx="79" c:formatCode="mm:ss.0">
                  <c:v>43871.7638888889</c:v>
                </c:pt>
                <c:pt idx="80" c:formatCode="mm:ss.0">
                  <c:v>43871.7645833333</c:v>
                </c:pt>
                <c:pt idx="81" c:formatCode="mm:ss.0">
                  <c:v>43871.7652777778</c:v>
                </c:pt>
                <c:pt idx="82" c:formatCode="mm:ss.0">
                  <c:v>43871.7659722222</c:v>
                </c:pt>
                <c:pt idx="83" c:formatCode="mm:ss.0">
                  <c:v>43871.7666666667</c:v>
                </c:pt>
                <c:pt idx="84" c:formatCode="mm:ss.0">
                  <c:v>43871.7673611111</c:v>
                </c:pt>
                <c:pt idx="85" c:formatCode="mm:ss.0">
                  <c:v>43871.7680555556</c:v>
                </c:pt>
                <c:pt idx="86" c:formatCode="mm:ss.0">
                  <c:v>43871.76875</c:v>
                </c:pt>
                <c:pt idx="87" c:formatCode="mm:ss.0">
                  <c:v>43871.7694444444</c:v>
                </c:pt>
                <c:pt idx="88" c:formatCode="mm:ss.0">
                  <c:v>43871.7701388889</c:v>
                </c:pt>
                <c:pt idx="89" c:formatCode="mm:ss.0">
                  <c:v>43871.7708333333</c:v>
                </c:pt>
                <c:pt idx="90" c:formatCode="mm:ss.0">
                  <c:v>43871.7715277778</c:v>
                </c:pt>
                <c:pt idx="91" c:formatCode="mm:ss.0">
                  <c:v>43871.7722222222</c:v>
                </c:pt>
                <c:pt idx="92" c:formatCode="mm:ss.0">
                  <c:v>43871.7729166667</c:v>
                </c:pt>
                <c:pt idx="93" c:formatCode="mm:ss.0">
                  <c:v>43871.7736111111</c:v>
                </c:pt>
                <c:pt idx="94" c:formatCode="mm:ss.0">
                  <c:v>43871.7743055556</c:v>
                </c:pt>
                <c:pt idx="95" c:formatCode="mm:ss.0">
                  <c:v>43871.775</c:v>
                </c:pt>
                <c:pt idx="96" c:formatCode="mm:ss.0">
                  <c:v>43871.7756944444</c:v>
                </c:pt>
                <c:pt idx="97" c:formatCode="mm:ss.0">
                  <c:v>43871.7763888889</c:v>
                </c:pt>
                <c:pt idx="98" c:formatCode="mm:ss.0">
                  <c:v>43871.7770833333</c:v>
                </c:pt>
                <c:pt idx="99" c:formatCode="mm:ss.0">
                  <c:v>43871.7777777778</c:v>
                </c:pt>
                <c:pt idx="100" c:formatCode="mm:ss.0">
                  <c:v>43871.7784722222</c:v>
                </c:pt>
                <c:pt idx="101" c:formatCode="mm:ss.0">
                  <c:v>43871.7791666667</c:v>
                </c:pt>
                <c:pt idx="102" c:formatCode="mm:ss.0">
                  <c:v>43871.7798611111</c:v>
                </c:pt>
                <c:pt idx="103" c:formatCode="mm:ss.0">
                  <c:v>43871.7805555556</c:v>
                </c:pt>
                <c:pt idx="104" c:formatCode="mm:ss.0">
                  <c:v>43871.78125</c:v>
                </c:pt>
                <c:pt idx="105" c:formatCode="mm:ss.0">
                  <c:v>43871.7819444444</c:v>
                </c:pt>
                <c:pt idx="106" c:formatCode="mm:ss.0">
                  <c:v>43871.7826388889</c:v>
                </c:pt>
                <c:pt idx="107" c:formatCode="mm:ss.0">
                  <c:v>43871.7833333333</c:v>
                </c:pt>
                <c:pt idx="108" c:formatCode="mm:ss.0">
                  <c:v>43871.7840277778</c:v>
                </c:pt>
                <c:pt idx="109" c:formatCode="mm:ss.0">
                  <c:v>43871.7847222222</c:v>
                </c:pt>
                <c:pt idx="110" c:formatCode="mm:ss.0">
                  <c:v>43871.7854166667</c:v>
                </c:pt>
                <c:pt idx="111" c:formatCode="mm:ss.0">
                  <c:v>43871.7861111111</c:v>
                </c:pt>
                <c:pt idx="112" c:formatCode="mm:ss.0">
                  <c:v>43871.7868055556</c:v>
                </c:pt>
                <c:pt idx="113" c:formatCode="mm:ss.0">
                  <c:v>43871.7875</c:v>
                </c:pt>
                <c:pt idx="114" c:formatCode="mm:ss.0">
                  <c:v>43871.7881944444</c:v>
                </c:pt>
                <c:pt idx="115" c:formatCode="mm:ss.0">
                  <c:v>43871.7888888889</c:v>
                </c:pt>
                <c:pt idx="116" c:formatCode="mm:ss.0">
                  <c:v>43871.7895833333</c:v>
                </c:pt>
                <c:pt idx="117" c:formatCode="mm:ss.0">
                  <c:v>43871.7902777778</c:v>
                </c:pt>
                <c:pt idx="118" c:formatCode="mm:ss.0">
                  <c:v>43871.7909722222</c:v>
                </c:pt>
              </c:numCache>
            </c:numRef>
          </c:cat>
          <c:val>
            <c:numRef>
              <c:f>AY251Z流量方差.csv!$C$2:$C$120</c:f>
              <c:numCache>
                <c:formatCode>0</c:formatCode>
                <c:ptCount val="119"/>
                <c:pt idx="0">
                  <c:v>9825897962642060</c:v>
                </c:pt>
                <c:pt idx="1">
                  <c:v>9368487520104280</c:v>
                </c:pt>
                <c:pt idx="2">
                  <c:v>6463486770739380</c:v>
                </c:pt>
                <c:pt idx="3">
                  <c:v>5697836383624990</c:v>
                </c:pt>
                <c:pt idx="4">
                  <c:v>5810110295662760</c:v>
                </c:pt>
                <c:pt idx="5">
                  <c:v>5359488569623560</c:v>
                </c:pt>
                <c:pt idx="6">
                  <c:v>5293177664835510</c:v>
                </c:pt>
                <c:pt idx="7">
                  <c:v>4652723920857360</c:v>
                </c:pt>
                <c:pt idx="8">
                  <c:v>4727273977681940</c:v>
                </c:pt>
                <c:pt idx="9">
                  <c:v>5145805313365900</c:v>
                </c:pt>
                <c:pt idx="10">
                  <c:v>7340390689702360</c:v>
                </c:pt>
                <c:pt idx="11">
                  <c:v>6693796408689670</c:v>
                </c:pt>
                <c:pt idx="12">
                  <c:v>6733093899864180</c:v>
                </c:pt>
                <c:pt idx="13">
                  <c:v>8138198145843470</c:v>
                </c:pt>
                <c:pt idx="14">
                  <c:v>6462372933845390</c:v>
                </c:pt>
                <c:pt idx="15">
                  <c:v>7249215970869140</c:v>
                </c:pt>
                <c:pt idx="16">
                  <c:v>6983510081458630</c:v>
                </c:pt>
                <c:pt idx="17">
                  <c:v>7206752110071850</c:v>
                </c:pt>
                <c:pt idx="18">
                  <c:v>6612640225738930</c:v>
                </c:pt>
                <c:pt idx="19">
                  <c:v>7541194168111030</c:v>
                </c:pt>
                <c:pt idx="20">
                  <c:v>6316986517565160</c:v>
                </c:pt>
                <c:pt idx="21">
                  <c:v>5218740430750190</c:v>
                </c:pt>
                <c:pt idx="22">
                  <c:v>5368867708012050</c:v>
                </c:pt>
                <c:pt idx="23">
                  <c:v>7020783245516200</c:v>
                </c:pt>
                <c:pt idx="24">
                  <c:v>5474278962740640</c:v>
                </c:pt>
                <c:pt idx="25">
                  <c:v>4651421417409390</c:v>
                </c:pt>
                <c:pt idx="26">
                  <c:v>5816829986913850</c:v>
                </c:pt>
                <c:pt idx="27">
                  <c:v>8301300442718540</c:v>
                </c:pt>
                <c:pt idx="28">
                  <c:v>5701126355425770</c:v>
                </c:pt>
                <c:pt idx="29">
                  <c:v>8695945352866250</c:v>
                </c:pt>
                <c:pt idx="30">
                  <c:v>5928041270123640</c:v>
                </c:pt>
                <c:pt idx="31">
                  <c:v>4642026420022520</c:v>
                </c:pt>
                <c:pt idx="32">
                  <c:v>3954763472017720</c:v>
                </c:pt>
                <c:pt idx="33">
                  <c:v>3679930325511550</c:v>
                </c:pt>
                <c:pt idx="34">
                  <c:v>4075976298296960</c:v>
                </c:pt>
                <c:pt idx="35">
                  <c:v>4640908574771870</c:v>
                </c:pt>
                <c:pt idx="36">
                  <c:v>5189322307271790</c:v>
                </c:pt>
                <c:pt idx="37">
                  <c:v>4582960915056480</c:v>
                </c:pt>
                <c:pt idx="38">
                  <c:v>4599832463420680</c:v>
                </c:pt>
                <c:pt idx="39">
                  <c:v>4157028100792170</c:v>
                </c:pt>
                <c:pt idx="40">
                  <c:v>3919144885342410</c:v>
                </c:pt>
                <c:pt idx="41">
                  <c:v>5442979338611650</c:v>
                </c:pt>
                <c:pt idx="42">
                  <c:v>4271100179832030</c:v>
                </c:pt>
                <c:pt idx="43">
                  <c:v>4869854223250060</c:v>
                </c:pt>
                <c:pt idx="44">
                  <c:v>4748749496069200</c:v>
                </c:pt>
                <c:pt idx="45">
                  <c:v>5381015290190370</c:v>
                </c:pt>
                <c:pt idx="46">
                  <c:v>4859114577869150</c:v>
                </c:pt>
                <c:pt idx="47">
                  <c:v>5035418932450420</c:v>
                </c:pt>
                <c:pt idx="48">
                  <c:v>4871542767205380</c:v>
                </c:pt>
                <c:pt idx="49">
                  <c:v>6194230135252940</c:v>
                </c:pt>
                <c:pt idx="50">
                  <c:v>5679751641357370</c:v>
                </c:pt>
                <c:pt idx="51">
                  <c:v>6411913739123910</c:v>
                </c:pt>
                <c:pt idx="52">
                  <c:v>5032678632131570</c:v>
                </c:pt>
                <c:pt idx="53">
                  <c:v>5688001682621360</c:v>
                </c:pt>
                <c:pt idx="54">
                  <c:v>4655299477850160</c:v>
                </c:pt>
                <c:pt idx="55">
                  <c:v>4569640992424960</c:v>
                </c:pt>
                <c:pt idx="56">
                  <c:v>4502442172492340</c:v>
                </c:pt>
                <c:pt idx="57">
                  <c:v>4531304139775900</c:v>
                </c:pt>
                <c:pt idx="58">
                  <c:v>3927163377688810</c:v>
                </c:pt>
                <c:pt idx="59">
                  <c:v>6656356914010120</c:v>
                </c:pt>
                <c:pt idx="60">
                  <c:v>5673464164148660</c:v>
                </c:pt>
                <c:pt idx="61">
                  <c:v>6083034194674340</c:v>
                </c:pt>
                <c:pt idx="62">
                  <c:v>6077602127022230</c:v>
                </c:pt>
                <c:pt idx="63">
                  <c:v>4438344433141330</c:v>
                </c:pt>
                <c:pt idx="64">
                  <c:v>3488828257102280</c:v>
                </c:pt>
                <c:pt idx="65">
                  <c:v>4487905497824870</c:v>
                </c:pt>
                <c:pt idx="66">
                  <c:v>4353549912319370</c:v>
                </c:pt>
                <c:pt idx="67">
                  <c:v>4965185526135280</c:v>
                </c:pt>
                <c:pt idx="68">
                  <c:v>4011916714694260</c:v>
                </c:pt>
                <c:pt idx="69">
                  <c:v>4480456857502160</c:v>
                </c:pt>
                <c:pt idx="70">
                  <c:v>2969971609459340</c:v>
                </c:pt>
                <c:pt idx="71">
                  <c:v>4694459601488100</c:v>
                </c:pt>
                <c:pt idx="72">
                  <c:v>2577833217128650</c:v>
                </c:pt>
                <c:pt idx="73">
                  <c:v>3851796814655550</c:v>
                </c:pt>
                <c:pt idx="74">
                  <c:v>4014380335356620</c:v>
                </c:pt>
                <c:pt idx="75">
                  <c:v>5451700012249840</c:v>
                </c:pt>
                <c:pt idx="76">
                  <c:v>4325560618051170</c:v>
                </c:pt>
                <c:pt idx="77">
                  <c:v>5337349534272520</c:v>
                </c:pt>
                <c:pt idx="78">
                  <c:v>5986386745384570</c:v>
                </c:pt>
                <c:pt idx="79">
                  <c:v>6824274765238600</c:v>
                </c:pt>
                <c:pt idx="80">
                  <c:v>3582298902223200</c:v>
                </c:pt>
                <c:pt idx="81">
                  <c:v>5180102184400140</c:v>
                </c:pt>
                <c:pt idx="82">
                  <c:v>3677407486911770</c:v>
                </c:pt>
                <c:pt idx="83">
                  <c:v>4690370436149070</c:v>
                </c:pt>
                <c:pt idx="84">
                  <c:v>3465881845649870</c:v>
                </c:pt>
                <c:pt idx="85">
                  <c:v>4467991282143040</c:v>
                </c:pt>
                <c:pt idx="86">
                  <c:v>3342579083460840</c:v>
                </c:pt>
                <c:pt idx="87">
                  <c:v>4686316494901030</c:v>
                </c:pt>
                <c:pt idx="88">
                  <c:v>4306735409870830</c:v>
                </c:pt>
                <c:pt idx="89">
                  <c:v>6306487776489350</c:v>
                </c:pt>
                <c:pt idx="90">
                  <c:v>5661157249513360</c:v>
                </c:pt>
                <c:pt idx="91">
                  <c:v>4790886869053150</c:v>
                </c:pt>
                <c:pt idx="92">
                  <c:v>4469139439847770</c:v>
                </c:pt>
                <c:pt idx="93">
                  <c:v>4289835478280400</c:v>
                </c:pt>
                <c:pt idx="94">
                  <c:v>4088812641247480</c:v>
                </c:pt>
                <c:pt idx="95">
                  <c:v>4668356343078360</c:v>
                </c:pt>
                <c:pt idx="96">
                  <c:v>3458479709107470</c:v>
                </c:pt>
                <c:pt idx="97">
                  <c:v>4456052921433100</c:v>
                </c:pt>
                <c:pt idx="98">
                  <c:v>4609816649612490</c:v>
                </c:pt>
                <c:pt idx="99">
                  <c:v>4588711156807880</c:v>
                </c:pt>
                <c:pt idx="100">
                  <c:v>4593904337230210</c:v>
                </c:pt>
                <c:pt idx="101">
                  <c:v>3543271331836890</c:v>
                </c:pt>
                <c:pt idx="102">
                  <c:v>6176808021675300</c:v>
                </c:pt>
                <c:pt idx="103">
                  <c:v>3417222718639630</c:v>
                </c:pt>
                <c:pt idx="104">
                  <c:v>5398741283075300</c:v>
                </c:pt>
                <c:pt idx="105">
                  <c:v>5968505557082940</c:v>
                </c:pt>
                <c:pt idx="106">
                  <c:v>6325381821925180</c:v>
                </c:pt>
                <c:pt idx="107">
                  <c:v>5378166573748630</c:v>
                </c:pt>
                <c:pt idx="108">
                  <c:v>4773334245125880</c:v>
                </c:pt>
                <c:pt idx="109">
                  <c:v>4506906998786910</c:v>
                </c:pt>
                <c:pt idx="110">
                  <c:v>5922055446074820</c:v>
                </c:pt>
                <c:pt idx="111">
                  <c:v>3695333297121560</c:v>
                </c:pt>
                <c:pt idx="112">
                  <c:v>4301943930545130</c:v>
                </c:pt>
                <c:pt idx="113">
                  <c:v>4101358416447250</c:v>
                </c:pt>
                <c:pt idx="114">
                  <c:v>4175333230130880</c:v>
                </c:pt>
                <c:pt idx="115">
                  <c:v>4110256462259910</c:v>
                </c:pt>
                <c:pt idx="116">
                  <c:v>4558045927379250</c:v>
                </c:pt>
                <c:pt idx="117">
                  <c:v>2969170652087950</c:v>
                </c:pt>
                <c:pt idx="118">
                  <c:v>3984495799951640</c:v>
                </c:pt>
              </c:numCache>
            </c:numRef>
          </c:val>
          <c:smooth val="0"/>
        </c:ser>
        <c:dLbls>
          <c:showLegendKey val="0"/>
          <c:showVal val="0"/>
          <c:showCatName val="0"/>
          <c:showSerName val="0"/>
          <c:showPercent val="0"/>
          <c:showBubbleSize val="0"/>
        </c:dLbls>
        <c:marker val="0"/>
        <c:smooth val="0"/>
        <c:axId val="709555092"/>
        <c:axId val="675436639"/>
      </c:lineChart>
      <c:catAx>
        <c:axId val="709555092"/>
        <c:scaling>
          <c:orientation val="minMax"/>
        </c:scaling>
        <c:delete val="0"/>
        <c:axPos val="b"/>
        <c:numFmt formatCode="mm:ss.0" sourceLinked="0"/>
        <c:majorTickMark val="none"/>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crossAx val="675436639"/>
        <c:crosses val="autoZero"/>
        <c:auto val="1"/>
        <c:lblAlgn val="ctr"/>
        <c:lblOffset val="100"/>
        <c:noMultiLvlLbl val="0"/>
      </c:catAx>
      <c:valAx>
        <c:axId val="675436639"/>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crossAx val="709555092"/>
        <c:crosses val="autoZero"/>
        <c:crossBetween val="between"/>
      </c:valAx>
      <c:spPr>
        <a:noFill/>
        <a:ln>
          <a:noFill/>
        </a:ln>
        <a:effectLst/>
      </c:spPr>
    </c:plotArea>
    <c:legend>
      <c:legendPos val="b"/>
      <c:layout/>
      <c:overlay val="0"/>
      <c:spPr>
        <a:noFill/>
        <a:ln>
          <a:noFill/>
        </a:ln>
        <a:effectLst/>
      </c:spPr>
      <c:txPr>
        <a:bodyPr rot="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lang="zh-CN"/>
      </a:pPr>
    </a:p>
  </c:txPr>
  <c:externalData r:id="rId1">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zh-CN" sz="1400" b="0" i="0" u="none" strike="noStrike" kern="1200" spc="0" baseline="0">
                <a:solidFill>
                  <a:schemeClr val="tx1">
                    <a:lumMod val="65000"/>
                    <a:lumOff val="35000"/>
                  </a:schemeClr>
                </a:solidFill>
                <a:latin typeface="+mn-lt"/>
                <a:ea typeface="+mn-ea"/>
                <a:cs typeface="+mn-cs"/>
              </a:defRPr>
            </a:pPr>
            <a:r>
              <a:rPr lang="zh-CN" altLang="en-US" sz="1800" dirty="0"/>
              <a:t>集群最大</a:t>
            </a:r>
            <a:r>
              <a:rPr lang="en-US" altLang="zh-CN" sz="1800" dirty="0"/>
              <a:t>/</a:t>
            </a:r>
            <a:r>
              <a:rPr lang="zh-CN" altLang="en-US" sz="1800" dirty="0"/>
              <a:t>最小现状</a:t>
            </a:r>
            <a:r>
              <a:rPr lang="en-US" altLang="zh-CN" sz="1800" dirty="0"/>
              <a:t>CDF</a:t>
            </a:r>
            <a:r>
              <a:rPr lang="zh-CN" altLang="en-US" sz="1800" dirty="0"/>
              <a:t>图</a:t>
            </a:r>
            <a:endParaRPr lang="zh-CN" altLang="en-US" sz="1800" dirty="0"/>
          </a:p>
        </c:rich>
      </c:tx>
      <c:layout/>
      <c:overlay val="0"/>
      <c:spPr>
        <a:noFill/>
        <a:ln>
          <a:noFill/>
        </a:ln>
        <a:effectLst/>
      </c:spPr>
    </c:title>
    <c:autoTitleDeleted val="0"/>
    <c:plotArea>
      <c:layout/>
      <c:scatterChart>
        <c:scatterStyle val="lineMarker"/>
        <c:varyColors val="0"/>
        <c:ser>
          <c:idx val="0"/>
          <c:order val="0"/>
          <c:spPr>
            <a:ln w="19050" cap="rnd">
              <a:solidFill>
                <a:schemeClr val="accent1"/>
              </a:solidFill>
              <a:round/>
            </a:ln>
            <a:effectLst/>
          </c:spPr>
          <c:marker>
            <c:symbol val="none"/>
          </c:marker>
          <c:dLbls>
            <c:delete val="1"/>
          </c:dLbls>
          <c:xVal>
            <c:numRef>
              <c:f>Sheet2!$A$2:$A$122</c:f>
              <c:numCache>
                <c:formatCode>0.00_ </c:formatCode>
                <c:ptCount val="121"/>
                <c:pt idx="0">
                  <c:v>1.35356445166112</c:v>
                </c:pt>
                <c:pt idx="1">
                  <c:v>1.44611436567981</c:v>
                </c:pt>
                <c:pt idx="2">
                  <c:v>1.4574889848604</c:v>
                </c:pt>
                <c:pt idx="3">
                  <c:v>1.50292163050538</c:v>
                </c:pt>
                <c:pt idx="4">
                  <c:v>1.59363757170132</c:v>
                </c:pt>
                <c:pt idx="5">
                  <c:v>1.59982591733335</c:v>
                </c:pt>
                <c:pt idx="6">
                  <c:v>1.65137095519545</c:v>
                </c:pt>
                <c:pt idx="7">
                  <c:v>1.69457278457879</c:v>
                </c:pt>
                <c:pt idx="8">
                  <c:v>1.7061668065848</c:v>
                </c:pt>
                <c:pt idx="9">
                  <c:v>1.71890188264974</c:v>
                </c:pt>
                <c:pt idx="10">
                  <c:v>1.73661473338544</c:v>
                </c:pt>
                <c:pt idx="11">
                  <c:v>1.75481181519803</c:v>
                </c:pt>
                <c:pt idx="12">
                  <c:v>1.76334417728214</c:v>
                </c:pt>
                <c:pt idx="13">
                  <c:v>1.7992151496764</c:v>
                </c:pt>
                <c:pt idx="14">
                  <c:v>1.80060119210994</c:v>
                </c:pt>
                <c:pt idx="15">
                  <c:v>1.80082564766392</c:v>
                </c:pt>
                <c:pt idx="16">
                  <c:v>1.83841921459967</c:v>
                </c:pt>
                <c:pt idx="17">
                  <c:v>1.85465588707566</c:v>
                </c:pt>
                <c:pt idx="18">
                  <c:v>1.90608998462544</c:v>
                </c:pt>
                <c:pt idx="19">
                  <c:v>1.94460510518348</c:v>
                </c:pt>
                <c:pt idx="20">
                  <c:v>2.02835924843549</c:v>
                </c:pt>
                <c:pt idx="21">
                  <c:v>2.04523415107843</c:v>
                </c:pt>
                <c:pt idx="22">
                  <c:v>2.05317315117623</c:v>
                </c:pt>
                <c:pt idx="23">
                  <c:v>2.06603743869069</c:v>
                </c:pt>
                <c:pt idx="24">
                  <c:v>2.09873060648801</c:v>
                </c:pt>
                <c:pt idx="25">
                  <c:v>2.10060474798064</c:v>
                </c:pt>
                <c:pt idx="26">
                  <c:v>2.10672136959935</c:v>
                </c:pt>
                <c:pt idx="27">
                  <c:v>2.11741147984903</c:v>
                </c:pt>
                <c:pt idx="28">
                  <c:v>2.12208535381078</c:v>
                </c:pt>
                <c:pt idx="29">
                  <c:v>2.1254197894922</c:v>
                </c:pt>
                <c:pt idx="30">
                  <c:v>2.1450528809515</c:v>
                </c:pt>
                <c:pt idx="31">
                  <c:v>2.14562005795677</c:v>
                </c:pt>
                <c:pt idx="32">
                  <c:v>2.15669927974382</c:v>
                </c:pt>
                <c:pt idx="33">
                  <c:v>2.15825405687536</c:v>
                </c:pt>
                <c:pt idx="34">
                  <c:v>2.20792773934136</c:v>
                </c:pt>
                <c:pt idx="35">
                  <c:v>2.2343256697797</c:v>
                </c:pt>
                <c:pt idx="36">
                  <c:v>2.25314215623189</c:v>
                </c:pt>
                <c:pt idx="37">
                  <c:v>2.25432033999494</c:v>
                </c:pt>
                <c:pt idx="38">
                  <c:v>2.27924594271728</c:v>
                </c:pt>
                <c:pt idx="39">
                  <c:v>2.3092695232267</c:v>
                </c:pt>
                <c:pt idx="40">
                  <c:v>2.31080750341602</c:v>
                </c:pt>
                <c:pt idx="41">
                  <c:v>2.3212655211425</c:v>
                </c:pt>
                <c:pt idx="42">
                  <c:v>2.32303665833299</c:v>
                </c:pt>
                <c:pt idx="43">
                  <c:v>2.32309861916762</c:v>
                </c:pt>
                <c:pt idx="44">
                  <c:v>2.33110886652849</c:v>
                </c:pt>
                <c:pt idx="45">
                  <c:v>2.3376251132424</c:v>
                </c:pt>
                <c:pt idx="46">
                  <c:v>2.35051159456196</c:v>
                </c:pt>
                <c:pt idx="47">
                  <c:v>2.36645811203609</c:v>
                </c:pt>
                <c:pt idx="48">
                  <c:v>2.43939909307489</c:v>
                </c:pt>
                <c:pt idx="49">
                  <c:v>2.44399765324754</c:v>
                </c:pt>
                <c:pt idx="50">
                  <c:v>2.44541319085343</c:v>
                </c:pt>
                <c:pt idx="51">
                  <c:v>2.45167225159169</c:v>
                </c:pt>
                <c:pt idx="52">
                  <c:v>2.45529945608077</c:v>
                </c:pt>
                <c:pt idx="53">
                  <c:v>2.47924016937438</c:v>
                </c:pt>
                <c:pt idx="54">
                  <c:v>2.48427898194119</c:v>
                </c:pt>
                <c:pt idx="55">
                  <c:v>2.48498413851241</c:v>
                </c:pt>
                <c:pt idx="56">
                  <c:v>2.49423075571188</c:v>
                </c:pt>
                <c:pt idx="57">
                  <c:v>2.50542344723886</c:v>
                </c:pt>
                <c:pt idx="58">
                  <c:v>2.53082198071224</c:v>
                </c:pt>
                <c:pt idx="59">
                  <c:v>2.54780067923048</c:v>
                </c:pt>
                <c:pt idx="60">
                  <c:v>2.55616195917121</c:v>
                </c:pt>
                <c:pt idx="61">
                  <c:v>2.56982448462768</c:v>
                </c:pt>
                <c:pt idx="62">
                  <c:v>2.5698694754849</c:v>
                </c:pt>
                <c:pt idx="63">
                  <c:v>2.57779072858236</c:v>
                </c:pt>
                <c:pt idx="64">
                  <c:v>2.58962851398438</c:v>
                </c:pt>
                <c:pt idx="65">
                  <c:v>2.60454938719871</c:v>
                </c:pt>
                <c:pt idx="66">
                  <c:v>2.60581063463356</c:v>
                </c:pt>
                <c:pt idx="67">
                  <c:v>2.60969938119291</c:v>
                </c:pt>
                <c:pt idx="68">
                  <c:v>2.6179241065384</c:v>
                </c:pt>
                <c:pt idx="69">
                  <c:v>2.6246985547598</c:v>
                </c:pt>
                <c:pt idx="70">
                  <c:v>2.67835689548535</c:v>
                </c:pt>
                <c:pt idx="71">
                  <c:v>2.71363401142947</c:v>
                </c:pt>
                <c:pt idx="72">
                  <c:v>2.71961049554213</c:v>
                </c:pt>
                <c:pt idx="73">
                  <c:v>2.73664342040968</c:v>
                </c:pt>
                <c:pt idx="74">
                  <c:v>2.73987058123014</c:v>
                </c:pt>
                <c:pt idx="75">
                  <c:v>2.7556041552761</c:v>
                </c:pt>
                <c:pt idx="76">
                  <c:v>2.76370933069185</c:v>
                </c:pt>
                <c:pt idx="77">
                  <c:v>2.78302212674925</c:v>
                </c:pt>
                <c:pt idx="78">
                  <c:v>2.80086141154567</c:v>
                </c:pt>
                <c:pt idx="79">
                  <c:v>2.80548669804643</c:v>
                </c:pt>
                <c:pt idx="80">
                  <c:v>2.81577099365652</c:v>
                </c:pt>
                <c:pt idx="81">
                  <c:v>2.84337309763836</c:v>
                </c:pt>
                <c:pt idx="82">
                  <c:v>2.84874998600609</c:v>
                </c:pt>
                <c:pt idx="83">
                  <c:v>2.87669619306672</c:v>
                </c:pt>
                <c:pt idx="84">
                  <c:v>2.87701700256023</c:v>
                </c:pt>
                <c:pt idx="85">
                  <c:v>2.8907885441713</c:v>
                </c:pt>
                <c:pt idx="86">
                  <c:v>2.92874514673327</c:v>
                </c:pt>
                <c:pt idx="87">
                  <c:v>2.93235770110873</c:v>
                </c:pt>
                <c:pt idx="88">
                  <c:v>2.93745802574157</c:v>
                </c:pt>
                <c:pt idx="89">
                  <c:v>3.0010479991675</c:v>
                </c:pt>
                <c:pt idx="90">
                  <c:v>3.01874013442891</c:v>
                </c:pt>
                <c:pt idx="91">
                  <c:v>3.0261865240292</c:v>
                </c:pt>
                <c:pt idx="92">
                  <c:v>3.08009962483629</c:v>
                </c:pt>
                <c:pt idx="93">
                  <c:v>3.08377018456098</c:v>
                </c:pt>
                <c:pt idx="94">
                  <c:v>3.09569633562238</c:v>
                </c:pt>
                <c:pt idx="95">
                  <c:v>3.11997398937899</c:v>
                </c:pt>
                <c:pt idx="96">
                  <c:v>3.17904799481306</c:v>
                </c:pt>
                <c:pt idx="97">
                  <c:v>3.23112027260614</c:v>
                </c:pt>
                <c:pt idx="98">
                  <c:v>3.34397647074656</c:v>
                </c:pt>
                <c:pt idx="99">
                  <c:v>3.35293315203281</c:v>
                </c:pt>
                <c:pt idx="100">
                  <c:v>3.46090962953573</c:v>
                </c:pt>
                <c:pt idx="101">
                  <c:v>3.47694942133407</c:v>
                </c:pt>
                <c:pt idx="102">
                  <c:v>3.53467922044159</c:v>
                </c:pt>
                <c:pt idx="103">
                  <c:v>3.53787333952866</c:v>
                </c:pt>
                <c:pt idx="104">
                  <c:v>3.56214041084231</c:v>
                </c:pt>
                <c:pt idx="105">
                  <c:v>3.62554163309618</c:v>
                </c:pt>
                <c:pt idx="106">
                  <c:v>3.66496320401691</c:v>
                </c:pt>
                <c:pt idx="107">
                  <c:v>3.70207268347979</c:v>
                </c:pt>
                <c:pt idx="108">
                  <c:v>3.70607672015236</c:v>
                </c:pt>
                <c:pt idx="109">
                  <c:v>3.7112511627024</c:v>
                </c:pt>
                <c:pt idx="110">
                  <c:v>3.75751333912396</c:v>
                </c:pt>
                <c:pt idx="111">
                  <c:v>4.10558292157415</c:v>
                </c:pt>
                <c:pt idx="112">
                  <c:v>4.55254360237556</c:v>
                </c:pt>
                <c:pt idx="113">
                  <c:v>4.58353612426448</c:v>
                </c:pt>
                <c:pt idx="114">
                  <c:v>4.62311557788944</c:v>
                </c:pt>
                <c:pt idx="115">
                  <c:v>4.65027700831024</c:v>
                </c:pt>
                <c:pt idx="116">
                  <c:v>4.67608408533656</c:v>
                </c:pt>
                <c:pt idx="117">
                  <c:v>4.79733817301875</c:v>
                </c:pt>
                <c:pt idx="118">
                  <c:v>4.8196363675183</c:v>
                </c:pt>
                <c:pt idx="119">
                  <c:v>6.89777006421285</c:v>
                </c:pt>
                <c:pt idx="120">
                  <c:v>9.86759052899417</c:v>
                </c:pt>
              </c:numCache>
            </c:numRef>
          </c:xVal>
          <c:yVal>
            <c:numRef>
              <c:f>Sheet2!$B$2:$B$122</c:f>
              <c:numCache>
                <c:formatCode>0.00_ </c:formatCode>
                <c:ptCount val="121"/>
                <c:pt idx="0">
                  <c:v>0.00826446280991736</c:v>
                </c:pt>
                <c:pt idx="1">
                  <c:v>0.0165289256198347</c:v>
                </c:pt>
                <c:pt idx="2">
                  <c:v>0.0247933884297521</c:v>
                </c:pt>
                <c:pt idx="3">
                  <c:v>0.0330578512396694</c:v>
                </c:pt>
                <c:pt idx="4">
                  <c:v>0.0413223140495868</c:v>
                </c:pt>
                <c:pt idx="5">
                  <c:v>0.0495867768595041</c:v>
                </c:pt>
                <c:pt idx="6">
                  <c:v>0.0578512396694215</c:v>
                </c:pt>
                <c:pt idx="7">
                  <c:v>0.0661157024793388</c:v>
                </c:pt>
                <c:pt idx="8">
                  <c:v>0.0743801652892562</c:v>
                </c:pt>
                <c:pt idx="9">
                  <c:v>0.0826446280991736</c:v>
                </c:pt>
                <c:pt idx="10">
                  <c:v>0.0909090909090909</c:v>
                </c:pt>
                <c:pt idx="11">
                  <c:v>0.0991735537190083</c:v>
                </c:pt>
                <c:pt idx="12">
                  <c:v>0.107438016528926</c:v>
                </c:pt>
                <c:pt idx="13">
                  <c:v>0.115702479338843</c:v>
                </c:pt>
                <c:pt idx="14">
                  <c:v>0.12396694214876</c:v>
                </c:pt>
                <c:pt idx="15">
                  <c:v>0.132231404958678</c:v>
                </c:pt>
                <c:pt idx="16">
                  <c:v>0.140495867768595</c:v>
                </c:pt>
                <c:pt idx="17">
                  <c:v>0.148760330578512</c:v>
                </c:pt>
                <c:pt idx="18">
                  <c:v>0.15702479338843</c:v>
                </c:pt>
                <c:pt idx="19">
                  <c:v>0.165289256198347</c:v>
                </c:pt>
                <c:pt idx="20">
                  <c:v>0.173553719008264</c:v>
                </c:pt>
                <c:pt idx="21">
                  <c:v>0.181818181818182</c:v>
                </c:pt>
                <c:pt idx="22">
                  <c:v>0.190082644628099</c:v>
                </c:pt>
                <c:pt idx="23">
                  <c:v>0.198347107438017</c:v>
                </c:pt>
                <c:pt idx="24">
                  <c:v>0.206611570247934</c:v>
                </c:pt>
                <c:pt idx="25">
                  <c:v>0.214876033057851</c:v>
                </c:pt>
                <c:pt idx="26">
                  <c:v>0.223140495867769</c:v>
                </c:pt>
                <c:pt idx="27">
                  <c:v>0.231404958677686</c:v>
                </c:pt>
                <c:pt idx="28">
                  <c:v>0.239669421487603</c:v>
                </c:pt>
                <c:pt idx="29">
                  <c:v>0.247933884297521</c:v>
                </c:pt>
                <c:pt idx="30">
                  <c:v>0.256198347107438</c:v>
                </c:pt>
                <c:pt idx="31">
                  <c:v>0.264462809917355</c:v>
                </c:pt>
                <c:pt idx="32">
                  <c:v>0.272727272727273</c:v>
                </c:pt>
                <c:pt idx="33">
                  <c:v>0.28099173553719</c:v>
                </c:pt>
                <c:pt idx="34">
                  <c:v>0.289256198347107</c:v>
                </c:pt>
                <c:pt idx="35">
                  <c:v>0.297520661157025</c:v>
                </c:pt>
                <c:pt idx="36">
                  <c:v>0.305785123966942</c:v>
                </c:pt>
                <c:pt idx="37">
                  <c:v>0.31404958677686</c:v>
                </c:pt>
                <c:pt idx="38">
                  <c:v>0.322314049586777</c:v>
                </c:pt>
                <c:pt idx="39">
                  <c:v>0.330578512396694</c:v>
                </c:pt>
                <c:pt idx="40">
                  <c:v>0.338842975206612</c:v>
                </c:pt>
                <c:pt idx="41">
                  <c:v>0.347107438016529</c:v>
                </c:pt>
                <c:pt idx="42">
                  <c:v>0.355371900826446</c:v>
                </c:pt>
                <c:pt idx="43">
                  <c:v>0.363636363636364</c:v>
                </c:pt>
                <c:pt idx="44">
                  <c:v>0.371900826446281</c:v>
                </c:pt>
                <c:pt idx="45">
                  <c:v>0.380165289256198</c:v>
                </c:pt>
                <c:pt idx="46">
                  <c:v>0.388429752066116</c:v>
                </c:pt>
                <c:pt idx="47">
                  <c:v>0.396694214876033</c:v>
                </c:pt>
                <c:pt idx="48">
                  <c:v>0.40495867768595</c:v>
                </c:pt>
                <c:pt idx="49">
                  <c:v>0.413223140495868</c:v>
                </c:pt>
                <c:pt idx="50">
                  <c:v>0.421487603305785</c:v>
                </c:pt>
                <c:pt idx="51">
                  <c:v>0.429752066115702</c:v>
                </c:pt>
                <c:pt idx="52">
                  <c:v>0.43801652892562</c:v>
                </c:pt>
                <c:pt idx="53">
                  <c:v>0.446280991735537</c:v>
                </c:pt>
                <c:pt idx="54">
                  <c:v>0.454545454545455</c:v>
                </c:pt>
                <c:pt idx="55">
                  <c:v>0.462809917355372</c:v>
                </c:pt>
                <c:pt idx="56">
                  <c:v>0.471074380165289</c:v>
                </c:pt>
                <c:pt idx="57">
                  <c:v>0.479338842975207</c:v>
                </c:pt>
                <c:pt idx="58">
                  <c:v>0.487603305785124</c:v>
                </c:pt>
                <c:pt idx="59">
                  <c:v>0.495867768595041</c:v>
                </c:pt>
                <c:pt idx="60">
                  <c:v>0.504132231404959</c:v>
                </c:pt>
                <c:pt idx="61">
                  <c:v>0.512396694214876</c:v>
                </c:pt>
                <c:pt idx="62">
                  <c:v>0.520661157024793</c:v>
                </c:pt>
                <c:pt idx="63">
                  <c:v>0.528925619834711</c:v>
                </c:pt>
                <c:pt idx="64">
                  <c:v>0.537190082644628</c:v>
                </c:pt>
                <c:pt idx="65">
                  <c:v>0.545454545454545</c:v>
                </c:pt>
                <c:pt idx="66">
                  <c:v>0.553719008264463</c:v>
                </c:pt>
                <c:pt idx="67">
                  <c:v>0.56198347107438</c:v>
                </c:pt>
                <c:pt idx="68">
                  <c:v>0.570247933884298</c:v>
                </c:pt>
                <c:pt idx="69">
                  <c:v>0.578512396694215</c:v>
                </c:pt>
                <c:pt idx="70">
                  <c:v>0.586776859504132</c:v>
                </c:pt>
                <c:pt idx="71">
                  <c:v>0.59504132231405</c:v>
                </c:pt>
                <c:pt idx="72">
                  <c:v>0.603305785123967</c:v>
                </c:pt>
                <c:pt idx="73">
                  <c:v>0.611570247933884</c:v>
                </c:pt>
                <c:pt idx="74">
                  <c:v>0.619834710743802</c:v>
                </c:pt>
                <c:pt idx="75">
                  <c:v>0.628099173553719</c:v>
                </c:pt>
                <c:pt idx="76">
                  <c:v>0.636363636363636</c:v>
                </c:pt>
                <c:pt idx="77">
                  <c:v>0.644628099173554</c:v>
                </c:pt>
                <c:pt idx="78">
                  <c:v>0.652892561983471</c:v>
                </c:pt>
                <c:pt idx="79">
                  <c:v>0.661157024793388</c:v>
                </c:pt>
                <c:pt idx="80">
                  <c:v>0.669421487603306</c:v>
                </c:pt>
                <c:pt idx="81">
                  <c:v>0.677685950413223</c:v>
                </c:pt>
                <c:pt idx="82">
                  <c:v>0.685950413223141</c:v>
                </c:pt>
                <c:pt idx="83">
                  <c:v>0.694214876033058</c:v>
                </c:pt>
                <c:pt idx="84">
                  <c:v>0.702479338842975</c:v>
                </c:pt>
                <c:pt idx="85">
                  <c:v>0.710743801652893</c:v>
                </c:pt>
                <c:pt idx="86">
                  <c:v>0.71900826446281</c:v>
                </c:pt>
                <c:pt idx="87">
                  <c:v>0.727272727272727</c:v>
                </c:pt>
                <c:pt idx="88">
                  <c:v>0.735537190082645</c:v>
                </c:pt>
                <c:pt idx="89">
                  <c:v>0.743801652892562</c:v>
                </c:pt>
                <c:pt idx="90">
                  <c:v>0.752066115702479</c:v>
                </c:pt>
                <c:pt idx="91">
                  <c:v>0.760330578512397</c:v>
                </c:pt>
                <c:pt idx="92">
                  <c:v>0.768595041322314</c:v>
                </c:pt>
                <c:pt idx="93">
                  <c:v>0.776859504132231</c:v>
                </c:pt>
                <c:pt idx="94">
                  <c:v>0.785123966942149</c:v>
                </c:pt>
                <c:pt idx="95">
                  <c:v>0.793388429752066</c:v>
                </c:pt>
                <c:pt idx="96">
                  <c:v>0.801652892561983</c:v>
                </c:pt>
                <c:pt idx="97">
                  <c:v>0.809917355371901</c:v>
                </c:pt>
                <c:pt idx="98">
                  <c:v>0.818181818181818</c:v>
                </c:pt>
                <c:pt idx="99">
                  <c:v>0.826446280991736</c:v>
                </c:pt>
                <c:pt idx="100">
                  <c:v>0.834710743801653</c:v>
                </c:pt>
                <c:pt idx="101">
                  <c:v>0.84297520661157</c:v>
                </c:pt>
                <c:pt idx="102">
                  <c:v>0.851239669421488</c:v>
                </c:pt>
                <c:pt idx="103">
                  <c:v>0.859504132231405</c:v>
                </c:pt>
                <c:pt idx="104">
                  <c:v>0.867768595041322</c:v>
                </c:pt>
                <c:pt idx="105">
                  <c:v>0.87603305785124</c:v>
                </c:pt>
                <c:pt idx="106">
                  <c:v>0.884297520661157</c:v>
                </c:pt>
                <c:pt idx="107">
                  <c:v>0.892561983471074</c:v>
                </c:pt>
                <c:pt idx="108">
                  <c:v>0.900826446280992</c:v>
                </c:pt>
                <c:pt idx="109">
                  <c:v>0.909090909090909</c:v>
                </c:pt>
                <c:pt idx="110">
                  <c:v>0.917355371900826</c:v>
                </c:pt>
                <c:pt idx="111">
                  <c:v>0.925619834710744</c:v>
                </c:pt>
                <c:pt idx="112">
                  <c:v>0.933884297520661</c:v>
                </c:pt>
                <c:pt idx="113">
                  <c:v>0.942148760330578</c:v>
                </c:pt>
                <c:pt idx="114">
                  <c:v>0.950413223140496</c:v>
                </c:pt>
                <c:pt idx="115">
                  <c:v>0.958677685950413</c:v>
                </c:pt>
                <c:pt idx="116">
                  <c:v>0.966942148760331</c:v>
                </c:pt>
                <c:pt idx="117">
                  <c:v>0.975206611570248</c:v>
                </c:pt>
                <c:pt idx="118">
                  <c:v>0.983471074380165</c:v>
                </c:pt>
                <c:pt idx="119">
                  <c:v>0.991735537190083</c:v>
                </c:pt>
                <c:pt idx="120">
                  <c:v>1</c:v>
                </c:pt>
              </c:numCache>
            </c:numRef>
          </c:yVal>
          <c:smooth val="0"/>
        </c:ser>
        <c:dLbls>
          <c:showLegendKey val="0"/>
          <c:showVal val="0"/>
          <c:showCatName val="0"/>
          <c:showSerName val="0"/>
          <c:showPercent val="0"/>
          <c:showBubbleSize val="0"/>
        </c:dLbls>
        <c:axId val="960089440"/>
        <c:axId val="960091936"/>
      </c:scatterChart>
      <c:valAx>
        <c:axId val="960089440"/>
        <c:scaling>
          <c:orientation val="minMax"/>
          <c:max val="10"/>
          <c:min val="1"/>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lang="zh-CN" sz="1200" b="0" i="0" u="none" strike="noStrike" kern="1200" baseline="0">
                    <a:solidFill>
                      <a:schemeClr val="tx1">
                        <a:lumMod val="65000"/>
                        <a:lumOff val="35000"/>
                      </a:schemeClr>
                    </a:solidFill>
                    <a:latin typeface="+mn-lt"/>
                    <a:ea typeface="+mn-ea"/>
                    <a:cs typeface="+mn-cs"/>
                  </a:defRPr>
                </a:pPr>
                <a:r>
                  <a:rPr lang="zh-CN" altLang="en-US" sz="1200" dirty="0" smtClean="0"/>
                  <a:t>最大</a:t>
                </a:r>
                <a:r>
                  <a:rPr lang="en-US" altLang="zh-CN" sz="1200" dirty="0" smtClean="0"/>
                  <a:t>/</a:t>
                </a:r>
                <a:r>
                  <a:rPr lang="zh-CN" altLang="en-US" sz="1200" dirty="0" smtClean="0"/>
                  <a:t>平均</a:t>
                </a:r>
                <a:endParaRPr lang="zh-CN" altLang="en-US" sz="1200" dirty="0"/>
              </a:p>
            </c:rich>
          </c:tx>
          <c:layout>
            <c:manualLayout>
              <c:xMode val="edge"/>
              <c:yMode val="edge"/>
              <c:x val="0.471353500610316"/>
              <c:y val="0.918217105979607"/>
            </c:manualLayout>
          </c:layout>
          <c:overlay val="0"/>
          <c:spPr>
            <a:noFill/>
            <a:ln>
              <a:noFill/>
            </a:ln>
            <a:effectLst/>
          </c:spPr>
        </c:title>
        <c:numFmt formatCode="0.00_ "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lang="zh-CN" sz="1050" b="0" i="0" u="none" strike="noStrike" kern="1200" baseline="0">
                <a:solidFill>
                  <a:schemeClr val="tx1">
                    <a:lumMod val="65000"/>
                    <a:lumOff val="35000"/>
                  </a:schemeClr>
                </a:solidFill>
                <a:latin typeface="+mn-lt"/>
                <a:ea typeface="+mn-ea"/>
                <a:cs typeface="+mn-cs"/>
              </a:defRPr>
            </a:pPr>
          </a:p>
        </c:txPr>
        <c:crossAx val="960091936"/>
        <c:crosses val="autoZero"/>
        <c:crossBetween val="midCat"/>
        <c:majorUnit val="0.5"/>
      </c:valAx>
      <c:valAx>
        <c:axId val="960091936"/>
        <c:scaling>
          <c:orientation val="minMax"/>
          <c:max val="1"/>
        </c:scaling>
        <c:delete val="0"/>
        <c:axPos val="l"/>
        <c:majorGridlines>
          <c:spPr>
            <a:ln w="9525" cap="flat" cmpd="sng" algn="ctr">
              <a:solidFill>
                <a:schemeClr val="tx1">
                  <a:lumMod val="15000"/>
                  <a:lumOff val="85000"/>
                </a:schemeClr>
              </a:solidFill>
              <a:round/>
            </a:ln>
            <a:effectLst/>
          </c:spPr>
        </c:majorGridlines>
        <c:numFmt formatCode="0.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lang="zh-CN" sz="1050" b="0" i="0" u="none" strike="noStrike" kern="1200" baseline="0">
                <a:solidFill>
                  <a:schemeClr val="tx1">
                    <a:lumMod val="65000"/>
                    <a:lumOff val="35000"/>
                  </a:schemeClr>
                </a:solidFill>
                <a:latin typeface="+mn-lt"/>
                <a:ea typeface="+mn-ea"/>
                <a:cs typeface="+mn-cs"/>
              </a:defRPr>
            </a:pPr>
          </a:p>
        </c:txPr>
        <c:crossAx val="960089440"/>
        <c:crosses val="autoZero"/>
        <c:crossBetween val="midCat"/>
      </c:valAx>
      <c:spPr>
        <a:noFill/>
        <a:ln>
          <a:noFill/>
        </a:ln>
        <a:effectLst/>
      </c:spPr>
    </c:plotArea>
    <c:plotVisOnly val="1"/>
    <c:dispBlanksAs val="gap"/>
    <c:showDLblsOverMax val="0"/>
  </c:chart>
  <c:spPr>
    <a:noFill/>
    <a:ln>
      <a:noFill/>
    </a:ln>
    <a:effectLst/>
  </c:spPr>
  <c:txPr>
    <a:bodyPr/>
    <a:lstStyle/>
    <a:p>
      <a:pPr>
        <a:defRPr lang="zh-CN"/>
      </a:pPr>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0" vertOverflow="ellipsis" vert="horz" wrap="square" anchor="ctr" anchorCtr="1"/>
          <a:lstStyle/>
          <a:p>
            <a:pPr defTabSz="914400">
              <a:defRPr lang="zh-CN" sz="1400" b="0" i="0" u="none" strike="noStrike" kern="1200" spc="0" baseline="0">
                <a:solidFill>
                  <a:schemeClr val="tx1">
                    <a:lumMod val="65000"/>
                    <a:lumOff val="35000"/>
                  </a:schemeClr>
                </a:solidFill>
                <a:latin typeface="+mn-lt"/>
                <a:ea typeface="+mn-ea"/>
                <a:cs typeface="+mn-cs"/>
              </a:defRPr>
            </a:pPr>
            <a:r>
              <a:rPr lang="zh-CN" altLang="en-US"/>
              <a:t>集群写流量方差</a:t>
            </a:r>
            <a:endParaRPr lang="zh-CN" altLang="en-US"/>
          </a:p>
        </c:rich>
      </c:tx>
      <c:layout/>
      <c:overlay val="0"/>
      <c:spPr>
        <a:noFill/>
        <a:ln>
          <a:noFill/>
        </a:ln>
        <a:effectLst/>
      </c:spPr>
    </c:title>
    <c:autoTitleDeleted val="0"/>
    <c:plotArea>
      <c:layout/>
      <c:lineChart>
        <c:grouping val="standard"/>
        <c:varyColors val="0"/>
        <c:ser>
          <c:idx val="3"/>
          <c:order val="3"/>
          <c:tx>
            <c:strRef>
              <c:f>AY227V_var.csv!$E$1</c:f>
              <c:strCache>
                <c:ptCount val="1"/>
                <c:pt idx="0">
                  <c:v>AY272M_write</c:v>
                </c:pt>
              </c:strCache>
            </c:strRef>
          </c:tx>
          <c:spPr>
            <a:ln w="3175" cap="rnd">
              <a:solidFill>
                <a:srgbClr val="7030A0"/>
              </a:solidFill>
              <a:round/>
            </a:ln>
            <a:effectLst/>
          </c:spPr>
          <c:marker>
            <c:symbol val="none"/>
          </c:marker>
          <c:dLbls>
            <c:delete val="1"/>
          </c:dLbls>
          <c:cat>
            <c:numRef>
              <c:f>AY227V_var.csv!$A$2:$A$120</c:f>
              <c:numCache>
                <c:formatCode>mm:ss.0</c:formatCode>
                <c:ptCount val="119"/>
                <c:pt idx="0" c:formatCode="mm:ss.0">
                  <c:v>0.000694444444444444</c:v>
                </c:pt>
                <c:pt idx="1" c:formatCode="mm:ss.0">
                  <c:v>0.00138888888888889</c:v>
                </c:pt>
                <c:pt idx="2" c:formatCode="mm:ss.0">
                  <c:v>0.00208333333333333</c:v>
                </c:pt>
                <c:pt idx="3" c:formatCode="mm:ss.0">
                  <c:v>0.00277777777777778</c:v>
                </c:pt>
                <c:pt idx="4" c:formatCode="mm:ss.0">
                  <c:v>0.00347222222222222</c:v>
                </c:pt>
                <c:pt idx="5" c:formatCode="mm:ss.0">
                  <c:v>0.00416666666666667</c:v>
                </c:pt>
                <c:pt idx="6" c:formatCode="mm:ss.0">
                  <c:v>0.00486111111111111</c:v>
                </c:pt>
                <c:pt idx="7" c:formatCode="mm:ss.0">
                  <c:v>0.00555555555555556</c:v>
                </c:pt>
                <c:pt idx="8" c:formatCode="mm:ss.0">
                  <c:v>0.00625</c:v>
                </c:pt>
                <c:pt idx="9" c:formatCode="mm:ss.0">
                  <c:v>0.00694444444444444</c:v>
                </c:pt>
                <c:pt idx="10" c:formatCode="mm:ss.0">
                  <c:v>0.00763888888888889</c:v>
                </c:pt>
                <c:pt idx="11" c:formatCode="mm:ss.0">
                  <c:v>0.00833333333333333</c:v>
                </c:pt>
                <c:pt idx="12" c:formatCode="mm:ss.0">
                  <c:v>0.00902777777777778</c:v>
                </c:pt>
                <c:pt idx="13" c:formatCode="mm:ss.0">
                  <c:v>0.00972222222222222</c:v>
                </c:pt>
                <c:pt idx="14" c:formatCode="mm:ss.0">
                  <c:v>0.0104166666666667</c:v>
                </c:pt>
                <c:pt idx="15" c:formatCode="mm:ss.0">
                  <c:v>0.0111111111111111</c:v>
                </c:pt>
                <c:pt idx="16" c:formatCode="mm:ss.0">
                  <c:v>0.0118055555555556</c:v>
                </c:pt>
                <c:pt idx="17" c:formatCode="mm:ss.0">
                  <c:v>0.0125</c:v>
                </c:pt>
                <c:pt idx="18" c:formatCode="mm:ss.0">
                  <c:v>0.0131944444444444</c:v>
                </c:pt>
                <c:pt idx="19" c:formatCode="mm:ss.0">
                  <c:v>0.0138888888888889</c:v>
                </c:pt>
                <c:pt idx="20" c:formatCode="mm:ss.0">
                  <c:v>0.0145833333333333</c:v>
                </c:pt>
                <c:pt idx="21" c:formatCode="mm:ss.0">
                  <c:v>0.0152777777777778</c:v>
                </c:pt>
                <c:pt idx="22" c:formatCode="mm:ss.0">
                  <c:v>0.0159722222222222</c:v>
                </c:pt>
                <c:pt idx="23" c:formatCode="mm:ss.0">
                  <c:v>0.0166666666666667</c:v>
                </c:pt>
                <c:pt idx="24" c:formatCode="mm:ss.0">
                  <c:v>0.0173611111111111</c:v>
                </c:pt>
                <c:pt idx="25" c:formatCode="mm:ss.0">
                  <c:v>0.0180555555555556</c:v>
                </c:pt>
                <c:pt idx="26" c:formatCode="mm:ss.0">
                  <c:v>0.01875</c:v>
                </c:pt>
                <c:pt idx="27" c:formatCode="mm:ss.0">
                  <c:v>0.0194444444444444</c:v>
                </c:pt>
                <c:pt idx="28" c:formatCode="mm:ss.0">
                  <c:v>0.0201388888888889</c:v>
                </c:pt>
                <c:pt idx="29" c:formatCode="mm:ss.0">
                  <c:v>0.0208333333333333</c:v>
                </c:pt>
                <c:pt idx="30" c:formatCode="mm:ss.0">
                  <c:v>0.0215277777777778</c:v>
                </c:pt>
                <c:pt idx="31" c:formatCode="mm:ss.0">
                  <c:v>0.0222222222222222</c:v>
                </c:pt>
                <c:pt idx="32" c:formatCode="mm:ss.0">
                  <c:v>0.0229166666666667</c:v>
                </c:pt>
                <c:pt idx="33" c:formatCode="mm:ss.0">
                  <c:v>0.0236111111111111</c:v>
                </c:pt>
                <c:pt idx="34" c:formatCode="mm:ss.0">
                  <c:v>0.0243055555555556</c:v>
                </c:pt>
                <c:pt idx="35" c:formatCode="mm:ss.0">
                  <c:v>0.025</c:v>
                </c:pt>
                <c:pt idx="36" c:formatCode="mm:ss.0">
                  <c:v>0.0256944444444444</c:v>
                </c:pt>
                <c:pt idx="37" c:formatCode="mm:ss.0">
                  <c:v>0.0263888888888889</c:v>
                </c:pt>
                <c:pt idx="38" c:formatCode="mm:ss.0">
                  <c:v>0.0270833333333333</c:v>
                </c:pt>
                <c:pt idx="39" c:formatCode="mm:ss.0">
                  <c:v>0.0277777777777778</c:v>
                </c:pt>
                <c:pt idx="40" c:formatCode="mm:ss.0">
                  <c:v>0.0284722222222222</c:v>
                </c:pt>
                <c:pt idx="41" c:formatCode="mm:ss.0">
                  <c:v>0.0291666666666667</c:v>
                </c:pt>
                <c:pt idx="42" c:formatCode="mm:ss.0">
                  <c:v>0.0298611111111111</c:v>
                </c:pt>
                <c:pt idx="43" c:formatCode="mm:ss.0">
                  <c:v>0.0305555555555556</c:v>
                </c:pt>
                <c:pt idx="44" c:formatCode="mm:ss.0">
                  <c:v>0.03125</c:v>
                </c:pt>
                <c:pt idx="45" c:formatCode="mm:ss.0">
                  <c:v>0.0319444444444444</c:v>
                </c:pt>
                <c:pt idx="46" c:formatCode="mm:ss.0">
                  <c:v>0.0326388888888889</c:v>
                </c:pt>
                <c:pt idx="47" c:formatCode="mm:ss.0">
                  <c:v>0.0333333333333333</c:v>
                </c:pt>
                <c:pt idx="48" c:formatCode="mm:ss.0">
                  <c:v>0.0340277777777778</c:v>
                </c:pt>
                <c:pt idx="49" c:formatCode="mm:ss.0">
                  <c:v>0.0347222222222222</c:v>
                </c:pt>
                <c:pt idx="50" c:formatCode="mm:ss.0">
                  <c:v>0.0354166666666667</c:v>
                </c:pt>
                <c:pt idx="51" c:formatCode="mm:ss.0">
                  <c:v>0.0361111111111111</c:v>
                </c:pt>
                <c:pt idx="52" c:formatCode="mm:ss.0">
                  <c:v>0.0368055555555556</c:v>
                </c:pt>
                <c:pt idx="53" c:formatCode="mm:ss.0">
                  <c:v>0.0375</c:v>
                </c:pt>
                <c:pt idx="54" c:formatCode="mm:ss.0">
                  <c:v>0.0381944444444444</c:v>
                </c:pt>
                <c:pt idx="55" c:formatCode="mm:ss.0">
                  <c:v>0.0388888888888889</c:v>
                </c:pt>
                <c:pt idx="56" c:formatCode="mm:ss.0">
                  <c:v>0.0395833333333333</c:v>
                </c:pt>
                <c:pt idx="57" c:formatCode="mm:ss.0">
                  <c:v>0.0402777777777778</c:v>
                </c:pt>
                <c:pt idx="58" c:formatCode="mm:ss.0">
                  <c:v>0.0409722222222222</c:v>
                </c:pt>
                <c:pt idx="59" c:formatCode="mm:ss.0">
                  <c:v>0</c:v>
                </c:pt>
                <c:pt idx="60" c:formatCode="mm:ss.0">
                  <c:v>0.000694444444444444</c:v>
                </c:pt>
                <c:pt idx="61" c:formatCode="mm:ss.0">
                  <c:v>0.00138888888888889</c:v>
                </c:pt>
                <c:pt idx="62" c:formatCode="mm:ss.0">
                  <c:v>0.00208333333333333</c:v>
                </c:pt>
                <c:pt idx="63" c:formatCode="mm:ss.0">
                  <c:v>0.00277777777777778</c:v>
                </c:pt>
                <c:pt idx="64" c:formatCode="mm:ss.0">
                  <c:v>0.00347222222222222</c:v>
                </c:pt>
                <c:pt idx="65" c:formatCode="mm:ss.0">
                  <c:v>0.00416666666666667</c:v>
                </c:pt>
                <c:pt idx="66" c:formatCode="mm:ss.0">
                  <c:v>0.00486111111111111</c:v>
                </c:pt>
                <c:pt idx="67" c:formatCode="mm:ss.0">
                  <c:v>0.00555555555555556</c:v>
                </c:pt>
                <c:pt idx="68" c:formatCode="mm:ss.0">
                  <c:v>0.00625</c:v>
                </c:pt>
                <c:pt idx="69" c:formatCode="mm:ss.0">
                  <c:v>0.00694444444444444</c:v>
                </c:pt>
                <c:pt idx="70" c:formatCode="mm:ss.0">
                  <c:v>0.00763888888888889</c:v>
                </c:pt>
                <c:pt idx="71" c:formatCode="mm:ss.0">
                  <c:v>0.00833333333333333</c:v>
                </c:pt>
                <c:pt idx="72" c:formatCode="mm:ss.0">
                  <c:v>0.00902777777777778</c:v>
                </c:pt>
                <c:pt idx="73" c:formatCode="mm:ss.0">
                  <c:v>0.00972222222222222</c:v>
                </c:pt>
                <c:pt idx="74" c:formatCode="mm:ss.0">
                  <c:v>0.0104166666666667</c:v>
                </c:pt>
                <c:pt idx="75" c:formatCode="mm:ss.0">
                  <c:v>0.0111111111111111</c:v>
                </c:pt>
                <c:pt idx="76" c:formatCode="mm:ss.0">
                  <c:v>0.0118055555555556</c:v>
                </c:pt>
                <c:pt idx="77" c:formatCode="mm:ss.0">
                  <c:v>0.0125</c:v>
                </c:pt>
                <c:pt idx="78" c:formatCode="mm:ss.0">
                  <c:v>0.0131944444444444</c:v>
                </c:pt>
                <c:pt idx="79" c:formatCode="mm:ss.0">
                  <c:v>0.0138888888888889</c:v>
                </c:pt>
                <c:pt idx="80" c:formatCode="mm:ss.0">
                  <c:v>0.0145833333333333</c:v>
                </c:pt>
                <c:pt idx="81" c:formatCode="mm:ss.0">
                  <c:v>0.0152777777777778</c:v>
                </c:pt>
                <c:pt idx="82" c:formatCode="mm:ss.0">
                  <c:v>0.0159722222222222</c:v>
                </c:pt>
                <c:pt idx="83" c:formatCode="mm:ss.0">
                  <c:v>0.0166666666666667</c:v>
                </c:pt>
                <c:pt idx="84" c:formatCode="mm:ss.0">
                  <c:v>0.0173611111111111</c:v>
                </c:pt>
                <c:pt idx="85" c:formatCode="mm:ss.0">
                  <c:v>0.0180555555555556</c:v>
                </c:pt>
                <c:pt idx="86" c:formatCode="mm:ss.0">
                  <c:v>0.01875</c:v>
                </c:pt>
                <c:pt idx="87" c:formatCode="mm:ss.0">
                  <c:v>0.0194444444444444</c:v>
                </c:pt>
                <c:pt idx="88" c:formatCode="mm:ss.0">
                  <c:v>0.0201388888888889</c:v>
                </c:pt>
                <c:pt idx="89" c:formatCode="mm:ss.0">
                  <c:v>0.0208333333333333</c:v>
                </c:pt>
                <c:pt idx="90" c:formatCode="mm:ss.0">
                  <c:v>0.0215277777777778</c:v>
                </c:pt>
                <c:pt idx="91" c:formatCode="mm:ss.0">
                  <c:v>0.0222222222222222</c:v>
                </c:pt>
                <c:pt idx="92" c:formatCode="mm:ss.0">
                  <c:v>0.0229166666666667</c:v>
                </c:pt>
                <c:pt idx="93" c:formatCode="mm:ss.0">
                  <c:v>0.0236111111111111</c:v>
                </c:pt>
                <c:pt idx="94" c:formatCode="mm:ss.0">
                  <c:v>0.0243055555555556</c:v>
                </c:pt>
                <c:pt idx="95" c:formatCode="mm:ss.0">
                  <c:v>0.025</c:v>
                </c:pt>
                <c:pt idx="96" c:formatCode="mm:ss.0">
                  <c:v>0.0256944444444444</c:v>
                </c:pt>
                <c:pt idx="97" c:formatCode="mm:ss.0">
                  <c:v>0.0263888888888889</c:v>
                </c:pt>
                <c:pt idx="98" c:formatCode="mm:ss.0">
                  <c:v>0.0270833333333333</c:v>
                </c:pt>
                <c:pt idx="99" c:formatCode="mm:ss.0">
                  <c:v>0.0277777777777778</c:v>
                </c:pt>
                <c:pt idx="100" c:formatCode="mm:ss.0">
                  <c:v>0.0284722222222222</c:v>
                </c:pt>
                <c:pt idx="101" c:formatCode="mm:ss.0">
                  <c:v>0.0291666666666667</c:v>
                </c:pt>
                <c:pt idx="102" c:formatCode="mm:ss.0">
                  <c:v>0.0298611111111111</c:v>
                </c:pt>
                <c:pt idx="103" c:formatCode="mm:ss.0">
                  <c:v>0.0305555555555556</c:v>
                </c:pt>
                <c:pt idx="104" c:formatCode="mm:ss.0">
                  <c:v>0.03125</c:v>
                </c:pt>
                <c:pt idx="105" c:formatCode="mm:ss.0">
                  <c:v>0.0319444444444444</c:v>
                </c:pt>
                <c:pt idx="106" c:formatCode="mm:ss.0">
                  <c:v>0.0326388888888889</c:v>
                </c:pt>
                <c:pt idx="107" c:formatCode="mm:ss.0">
                  <c:v>0.0333333333333333</c:v>
                </c:pt>
                <c:pt idx="108" c:formatCode="mm:ss.0">
                  <c:v>0.0340277777777778</c:v>
                </c:pt>
                <c:pt idx="109" c:formatCode="mm:ss.0">
                  <c:v>0.0347222222222222</c:v>
                </c:pt>
                <c:pt idx="110" c:formatCode="mm:ss.0">
                  <c:v>0.0354166666666667</c:v>
                </c:pt>
                <c:pt idx="111" c:formatCode="mm:ss.0">
                  <c:v>0.0361111111111111</c:v>
                </c:pt>
                <c:pt idx="112" c:formatCode="mm:ss.0">
                  <c:v>0.0368055555555556</c:v>
                </c:pt>
                <c:pt idx="113" c:formatCode="mm:ss.0">
                  <c:v>0.0375</c:v>
                </c:pt>
                <c:pt idx="114" c:formatCode="mm:ss.0">
                  <c:v>0.0381944444444444</c:v>
                </c:pt>
                <c:pt idx="115" c:formatCode="mm:ss.0">
                  <c:v>0.0388888888888889</c:v>
                </c:pt>
                <c:pt idx="116" c:formatCode="mm:ss.0">
                  <c:v>0.0395833333333333</c:v>
                </c:pt>
                <c:pt idx="117" c:formatCode="mm:ss.0">
                  <c:v>0.0402777777777778</c:v>
                </c:pt>
                <c:pt idx="118" c:formatCode="mm:ss.0">
                  <c:v>0.0409722222222222</c:v>
                </c:pt>
              </c:numCache>
            </c:numRef>
          </c:cat>
          <c:val>
            <c:numRef>
              <c:f>AY227V_var.csv!$E$2:$E$120</c:f>
              <c:numCache>
                <c:formatCode>General</c:formatCode>
                <c:ptCount val="119"/>
                <c:pt idx="0">
                  <c:v>353660983293108</c:v>
                </c:pt>
                <c:pt idx="1">
                  <c:v>443963884974981</c:v>
                </c:pt>
                <c:pt idx="2">
                  <c:v>445618990873744</c:v>
                </c:pt>
                <c:pt idx="3">
                  <c:v>421354279983687</c:v>
                </c:pt>
                <c:pt idx="4">
                  <c:v>389098016263488</c:v>
                </c:pt>
                <c:pt idx="5">
                  <c:v>514687385186830</c:v>
                </c:pt>
                <c:pt idx="6">
                  <c:v>346580124291226</c:v>
                </c:pt>
                <c:pt idx="7">
                  <c:v>367724967164642</c:v>
                </c:pt>
                <c:pt idx="8">
                  <c:v>369334204666677</c:v>
                </c:pt>
                <c:pt idx="9">
                  <c:v>312716774740725</c:v>
                </c:pt>
                <c:pt idx="10">
                  <c:v>387168027462560</c:v>
                </c:pt>
                <c:pt idx="11">
                  <c:v>454829081290921</c:v>
                </c:pt>
                <c:pt idx="12">
                  <c:v>374709112950705</c:v>
                </c:pt>
                <c:pt idx="13">
                  <c:v>397763371915066</c:v>
                </c:pt>
                <c:pt idx="14">
                  <c:v>283319878902397</c:v>
                </c:pt>
                <c:pt idx="15">
                  <c:v>409405258414815</c:v>
                </c:pt>
                <c:pt idx="16">
                  <c:v>362660802574036</c:v>
                </c:pt>
                <c:pt idx="17">
                  <c:v>447346784372461</c:v>
                </c:pt>
                <c:pt idx="18">
                  <c:v>418287926847530</c:v>
                </c:pt>
                <c:pt idx="19">
                  <c:v>322279002103935</c:v>
                </c:pt>
                <c:pt idx="20">
                  <c:v>369529934598997</c:v>
                </c:pt>
                <c:pt idx="21">
                  <c:v>410529192205526</c:v>
                </c:pt>
                <c:pt idx="22">
                  <c:v>382776376986587</c:v>
                </c:pt>
                <c:pt idx="23">
                  <c:v>430494807617737</c:v>
                </c:pt>
                <c:pt idx="24">
                  <c:v>326138369180841</c:v>
                </c:pt>
                <c:pt idx="25">
                  <c:v>579542835810127</c:v>
                </c:pt>
                <c:pt idx="26">
                  <c:v>381824003864493</c:v>
                </c:pt>
                <c:pt idx="27">
                  <c:v>649788540276545</c:v>
                </c:pt>
                <c:pt idx="28">
                  <c:v>350637161336563</c:v>
                </c:pt>
                <c:pt idx="29">
                  <c:v>323379656892314</c:v>
                </c:pt>
                <c:pt idx="30">
                  <c:v>347022576222485</c:v>
                </c:pt>
                <c:pt idx="31">
                  <c:v>600675171715311</c:v>
                </c:pt>
                <c:pt idx="32">
                  <c:v>391295068648443</c:v>
                </c:pt>
                <c:pt idx="33">
                  <c:v>489662413726763</c:v>
                </c:pt>
                <c:pt idx="34">
                  <c:v>257454346657931</c:v>
                </c:pt>
                <c:pt idx="35">
                  <c:v>540716078017346</c:v>
                </c:pt>
                <c:pt idx="36">
                  <c:v>780552261724154</c:v>
                </c:pt>
                <c:pt idx="37">
                  <c:v>886405642931056</c:v>
                </c:pt>
                <c:pt idx="38">
                  <c:v>646789293866978</c:v>
                </c:pt>
                <c:pt idx="39">
                  <c:v>435485260422136</c:v>
                </c:pt>
                <c:pt idx="40">
                  <c:v>643760431650012</c:v>
                </c:pt>
                <c:pt idx="41">
                  <c:v>425406641001887</c:v>
                </c:pt>
                <c:pt idx="42">
                  <c:v>375027434073339</c:v>
                </c:pt>
                <c:pt idx="43">
                  <c:v>467552219422409</c:v>
                </c:pt>
                <c:pt idx="44">
                  <c:v>298978188252331</c:v>
                </c:pt>
                <c:pt idx="45">
                  <c:v>538670732349030</c:v>
                </c:pt>
                <c:pt idx="46">
                  <c:v>357245291363220</c:v>
                </c:pt>
                <c:pt idx="47">
                  <c:v>428490812764950</c:v>
                </c:pt>
                <c:pt idx="48">
                  <c:v>389447320481248</c:v>
                </c:pt>
                <c:pt idx="49">
                  <c:v>292492343830213</c:v>
                </c:pt>
                <c:pt idx="50">
                  <c:v>338832888346758</c:v>
                </c:pt>
                <c:pt idx="51">
                  <c:v>391537910278665</c:v>
                </c:pt>
                <c:pt idx="52">
                  <c:v>368412417820267</c:v>
                </c:pt>
                <c:pt idx="53">
                  <c:v>439855785563585</c:v>
                </c:pt>
                <c:pt idx="54">
                  <c:v>307254260063128</c:v>
                </c:pt>
                <c:pt idx="55">
                  <c:v>429663226778223</c:v>
                </c:pt>
                <c:pt idx="56">
                  <c:v>355007383693350</c:v>
                </c:pt>
                <c:pt idx="57">
                  <c:v>335582779676489</c:v>
                </c:pt>
                <c:pt idx="58">
                  <c:v>338963874244641</c:v>
                </c:pt>
                <c:pt idx="59">
                  <c:v>383371816361740</c:v>
                </c:pt>
                <c:pt idx="60">
                  <c:v>327797123633477</c:v>
                </c:pt>
                <c:pt idx="61">
                  <c:v>450572177200788</c:v>
                </c:pt>
                <c:pt idx="62">
                  <c:v>433406355244690</c:v>
                </c:pt>
                <c:pt idx="63">
                  <c:v>449842031753918</c:v>
                </c:pt>
                <c:pt idx="64">
                  <c:v>371680462533628</c:v>
                </c:pt>
                <c:pt idx="65">
                  <c:v>410493822301893</c:v>
                </c:pt>
                <c:pt idx="66">
                  <c:v>371611628984902</c:v>
                </c:pt>
                <c:pt idx="67">
                  <c:v>368093184613723</c:v>
                </c:pt>
                <c:pt idx="68">
                  <c:v>289142645589835</c:v>
                </c:pt>
                <c:pt idx="69">
                  <c:v>229677768790539</c:v>
                </c:pt>
                <c:pt idx="70">
                  <c:v>286161153734468</c:v>
                </c:pt>
                <c:pt idx="71">
                  <c:v>309581865111492</c:v>
                </c:pt>
                <c:pt idx="72">
                  <c:v>336851772632317</c:v>
                </c:pt>
                <c:pt idx="73">
                  <c:v>343395879473153</c:v>
                </c:pt>
                <c:pt idx="74">
                  <c:v>254706113762033</c:v>
                </c:pt>
                <c:pt idx="75">
                  <c:v>324275730275006</c:v>
                </c:pt>
                <c:pt idx="76">
                  <c:v>342352118837134</c:v>
                </c:pt>
                <c:pt idx="77">
                  <c:v>328525940417768</c:v>
                </c:pt>
                <c:pt idx="78">
                  <c:v>351537553708611</c:v>
                </c:pt>
                <c:pt idx="79">
                  <c:v>265566558460674</c:v>
                </c:pt>
                <c:pt idx="80">
                  <c:v>303764692196489</c:v>
                </c:pt>
                <c:pt idx="81">
                  <c:v>323691379398470</c:v>
                </c:pt>
                <c:pt idx="82">
                  <c:v>349693487124934</c:v>
                </c:pt>
                <c:pt idx="83">
                  <c:v>316032475862616</c:v>
                </c:pt>
                <c:pt idx="84">
                  <c:v>299482403251902</c:v>
                </c:pt>
                <c:pt idx="85">
                  <c:v>318189680578599</c:v>
                </c:pt>
                <c:pt idx="86">
                  <c:v>356893240867058</c:v>
                </c:pt>
                <c:pt idx="87">
                  <c:v>315925210766016</c:v>
                </c:pt>
                <c:pt idx="88">
                  <c:v>374435919536844</c:v>
                </c:pt>
                <c:pt idx="89">
                  <c:v>221318827966355</c:v>
                </c:pt>
                <c:pt idx="90">
                  <c:v>327853910466292</c:v>
                </c:pt>
                <c:pt idx="91">
                  <c:v>328705379065459</c:v>
                </c:pt>
                <c:pt idx="92">
                  <c:v>396422317452855</c:v>
                </c:pt>
                <c:pt idx="93">
                  <c:v>292154847928941</c:v>
                </c:pt>
                <c:pt idx="94">
                  <c:v>285963154681213</c:v>
                </c:pt>
                <c:pt idx="95">
                  <c:v>312623102353246</c:v>
                </c:pt>
                <c:pt idx="96">
                  <c:v>396457576472816</c:v>
                </c:pt>
                <c:pt idx="97">
                  <c:v>390609326662445</c:v>
                </c:pt>
                <c:pt idx="98">
                  <c:v>373464505453488</c:v>
                </c:pt>
                <c:pt idx="99">
                  <c:v>232816595936803</c:v>
                </c:pt>
                <c:pt idx="100">
                  <c:v>323438232051089</c:v>
                </c:pt>
                <c:pt idx="101">
                  <c:v>304556555363322</c:v>
                </c:pt>
                <c:pt idx="102">
                  <c:v>388697750855415</c:v>
                </c:pt>
                <c:pt idx="103">
                  <c:v>384538448499585</c:v>
                </c:pt>
                <c:pt idx="104">
                  <c:v>253501991244052</c:v>
                </c:pt>
                <c:pt idx="105">
                  <c:v>323105520114751</c:v>
                </c:pt>
                <c:pt idx="106">
                  <c:v>336442225988114</c:v>
                </c:pt>
                <c:pt idx="107">
                  <c:v>343524488513223</c:v>
                </c:pt>
                <c:pt idx="108">
                  <c:v>374543948633394</c:v>
                </c:pt>
                <c:pt idx="109">
                  <c:v>276703295944219</c:v>
                </c:pt>
                <c:pt idx="110">
                  <c:v>320752618229994</c:v>
                </c:pt>
                <c:pt idx="111">
                  <c:v>302753216760103</c:v>
                </c:pt>
                <c:pt idx="112">
                  <c:v>284756822301668</c:v>
                </c:pt>
                <c:pt idx="113">
                  <c:v>327632202281485</c:v>
                </c:pt>
                <c:pt idx="114">
                  <c:v>234377207577620</c:v>
                </c:pt>
                <c:pt idx="115">
                  <c:v>339340689020754</c:v>
                </c:pt>
                <c:pt idx="116">
                  <c:v>256239641804804</c:v>
                </c:pt>
                <c:pt idx="117">
                  <c:v>309112331372869</c:v>
                </c:pt>
                <c:pt idx="118">
                  <c:v>302346263561342</c:v>
                </c:pt>
              </c:numCache>
            </c:numRef>
          </c:val>
          <c:smooth val="0"/>
        </c:ser>
        <c:ser>
          <c:idx val="5"/>
          <c:order val="5"/>
          <c:tx>
            <c:strRef>
              <c:f>AY227V_var.csv!$G$1</c:f>
              <c:strCache>
                <c:ptCount val="1"/>
                <c:pt idx="0">
                  <c:v>AY251Z_write</c:v>
                </c:pt>
              </c:strCache>
            </c:strRef>
          </c:tx>
          <c:spPr>
            <a:ln w="3175" cap="rnd">
              <a:solidFill>
                <a:srgbClr val="FF0000"/>
              </a:solidFill>
              <a:round/>
            </a:ln>
            <a:effectLst/>
          </c:spPr>
          <c:marker>
            <c:symbol val="none"/>
          </c:marker>
          <c:dLbls>
            <c:delete val="1"/>
          </c:dLbls>
          <c:cat>
            <c:numRef>
              <c:f>AY227V_var.csv!$A$2:$A$120</c:f>
              <c:numCache>
                <c:formatCode>mm:ss.0</c:formatCode>
                <c:ptCount val="119"/>
                <c:pt idx="0" c:formatCode="mm:ss.0">
                  <c:v>0.000694444444444444</c:v>
                </c:pt>
                <c:pt idx="1" c:formatCode="mm:ss.0">
                  <c:v>0.00138888888888889</c:v>
                </c:pt>
                <c:pt idx="2" c:formatCode="mm:ss.0">
                  <c:v>0.00208333333333333</c:v>
                </c:pt>
                <c:pt idx="3" c:formatCode="mm:ss.0">
                  <c:v>0.00277777777777778</c:v>
                </c:pt>
                <c:pt idx="4" c:formatCode="mm:ss.0">
                  <c:v>0.00347222222222222</c:v>
                </c:pt>
                <c:pt idx="5" c:formatCode="mm:ss.0">
                  <c:v>0.00416666666666667</c:v>
                </c:pt>
                <c:pt idx="6" c:formatCode="mm:ss.0">
                  <c:v>0.00486111111111111</c:v>
                </c:pt>
                <c:pt idx="7" c:formatCode="mm:ss.0">
                  <c:v>0.00555555555555556</c:v>
                </c:pt>
                <c:pt idx="8" c:formatCode="mm:ss.0">
                  <c:v>0.00625</c:v>
                </c:pt>
                <c:pt idx="9" c:formatCode="mm:ss.0">
                  <c:v>0.00694444444444444</c:v>
                </c:pt>
                <c:pt idx="10" c:formatCode="mm:ss.0">
                  <c:v>0.00763888888888889</c:v>
                </c:pt>
                <c:pt idx="11" c:formatCode="mm:ss.0">
                  <c:v>0.00833333333333333</c:v>
                </c:pt>
                <c:pt idx="12" c:formatCode="mm:ss.0">
                  <c:v>0.00902777777777778</c:v>
                </c:pt>
                <c:pt idx="13" c:formatCode="mm:ss.0">
                  <c:v>0.00972222222222222</c:v>
                </c:pt>
                <c:pt idx="14" c:formatCode="mm:ss.0">
                  <c:v>0.0104166666666667</c:v>
                </c:pt>
                <c:pt idx="15" c:formatCode="mm:ss.0">
                  <c:v>0.0111111111111111</c:v>
                </c:pt>
                <c:pt idx="16" c:formatCode="mm:ss.0">
                  <c:v>0.0118055555555556</c:v>
                </c:pt>
                <c:pt idx="17" c:formatCode="mm:ss.0">
                  <c:v>0.0125</c:v>
                </c:pt>
                <c:pt idx="18" c:formatCode="mm:ss.0">
                  <c:v>0.0131944444444444</c:v>
                </c:pt>
                <c:pt idx="19" c:formatCode="mm:ss.0">
                  <c:v>0.0138888888888889</c:v>
                </c:pt>
                <c:pt idx="20" c:formatCode="mm:ss.0">
                  <c:v>0.0145833333333333</c:v>
                </c:pt>
                <c:pt idx="21" c:formatCode="mm:ss.0">
                  <c:v>0.0152777777777778</c:v>
                </c:pt>
                <c:pt idx="22" c:formatCode="mm:ss.0">
                  <c:v>0.0159722222222222</c:v>
                </c:pt>
                <c:pt idx="23" c:formatCode="mm:ss.0">
                  <c:v>0.0166666666666667</c:v>
                </c:pt>
                <c:pt idx="24" c:formatCode="mm:ss.0">
                  <c:v>0.0173611111111111</c:v>
                </c:pt>
                <c:pt idx="25" c:formatCode="mm:ss.0">
                  <c:v>0.0180555555555556</c:v>
                </c:pt>
                <c:pt idx="26" c:formatCode="mm:ss.0">
                  <c:v>0.01875</c:v>
                </c:pt>
                <c:pt idx="27" c:formatCode="mm:ss.0">
                  <c:v>0.0194444444444444</c:v>
                </c:pt>
                <c:pt idx="28" c:formatCode="mm:ss.0">
                  <c:v>0.0201388888888889</c:v>
                </c:pt>
                <c:pt idx="29" c:formatCode="mm:ss.0">
                  <c:v>0.0208333333333333</c:v>
                </c:pt>
                <c:pt idx="30" c:formatCode="mm:ss.0">
                  <c:v>0.0215277777777778</c:v>
                </c:pt>
                <c:pt idx="31" c:formatCode="mm:ss.0">
                  <c:v>0.0222222222222222</c:v>
                </c:pt>
                <c:pt idx="32" c:formatCode="mm:ss.0">
                  <c:v>0.0229166666666667</c:v>
                </c:pt>
                <c:pt idx="33" c:formatCode="mm:ss.0">
                  <c:v>0.0236111111111111</c:v>
                </c:pt>
                <c:pt idx="34" c:formatCode="mm:ss.0">
                  <c:v>0.0243055555555556</c:v>
                </c:pt>
                <c:pt idx="35" c:formatCode="mm:ss.0">
                  <c:v>0.025</c:v>
                </c:pt>
                <c:pt idx="36" c:formatCode="mm:ss.0">
                  <c:v>0.0256944444444444</c:v>
                </c:pt>
                <c:pt idx="37" c:formatCode="mm:ss.0">
                  <c:v>0.0263888888888889</c:v>
                </c:pt>
                <c:pt idx="38" c:formatCode="mm:ss.0">
                  <c:v>0.0270833333333333</c:v>
                </c:pt>
                <c:pt idx="39" c:formatCode="mm:ss.0">
                  <c:v>0.0277777777777778</c:v>
                </c:pt>
                <c:pt idx="40" c:formatCode="mm:ss.0">
                  <c:v>0.0284722222222222</c:v>
                </c:pt>
                <c:pt idx="41" c:formatCode="mm:ss.0">
                  <c:v>0.0291666666666667</c:v>
                </c:pt>
                <c:pt idx="42" c:formatCode="mm:ss.0">
                  <c:v>0.0298611111111111</c:v>
                </c:pt>
                <c:pt idx="43" c:formatCode="mm:ss.0">
                  <c:v>0.0305555555555556</c:v>
                </c:pt>
                <c:pt idx="44" c:formatCode="mm:ss.0">
                  <c:v>0.03125</c:v>
                </c:pt>
                <c:pt idx="45" c:formatCode="mm:ss.0">
                  <c:v>0.0319444444444444</c:v>
                </c:pt>
                <c:pt idx="46" c:formatCode="mm:ss.0">
                  <c:v>0.0326388888888889</c:v>
                </c:pt>
                <c:pt idx="47" c:formatCode="mm:ss.0">
                  <c:v>0.0333333333333333</c:v>
                </c:pt>
                <c:pt idx="48" c:formatCode="mm:ss.0">
                  <c:v>0.0340277777777778</c:v>
                </c:pt>
                <c:pt idx="49" c:formatCode="mm:ss.0">
                  <c:v>0.0347222222222222</c:v>
                </c:pt>
                <c:pt idx="50" c:formatCode="mm:ss.0">
                  <c:v>0.0354166666666667</c:v>
                </c:pt>
                <c:pt idx="51" c:formatCode="mm:ss.0">
                  <c:v>0.0361111111111111</c:v>
                </c:pt>
                <c:pt idx="52" c:formatCode="mm:ss.0">
                  <c:v>0.0368055555555556</c:v>
                </c:pt>
                <c:pt idx="53" c:formatCode="mm:ss.0">
                  <c:v>0.0375</c:v>
                </c:pt>
                <c:pt idx="54" c:formatCode="mm:ss.0">
                  <c:v>0.0381944444444444</c:v>
                </c:pt>
                <c:pt idx="55" c:formatCode="mm:ss.0">
                  <c:v>0.0388888888888889</c:v>
                </c:pt>
                <c:pt idx="56" c:formatCode="mm:ss.0">
                  <c:v>0.0395833333333333</c:v>
                </c:pt>
                <c:pt idx="57" c:formatCode="mm:ss.0">
                  <c:v>0.0402777777777778</c:v>
                </c:pt>
                <c:pt idx="58" c:formatCode="mm:ss.0">
                  <c:v>0.0409722222222222</c:v>
                </c:pt>
                <c:pt idx="59" c:formatCode="mm:ss.0">
                  <c:v>0</c:v>
                </c:pt>
                <c:pt idx="60" c:formatCode="mm:ss.0">
                  <c:v>0.000694444444444444</c:v>
                </c:pt>
                <c:pt idx="61" c:formatCode="mm:ss.0">
                  <c:v>0.00138888888888889</c:v>
                </c:pt>
                <c:pt idx="62" c:formatCode="mm:ss.0">
                  <c:v>0.00208333333333333</c:v>
                </c:pt>
                <c:pt idx="63" c:formatCode="mm:ss.0">
                  <c:v>0.00277777777777778</c:v>
                </c:pt>
                <c:pt idx="64" c:formatCode="mm:ss.0">
                  <c:v>0.00347222222222222</c:v>
                </c:pt>
                <c:pt idx="65" c:formatCode="mm:ss.0">
                  <c:v>0.00416666666666667</c:v>
                </c:pt>
                <c:pt idx="66" c:formatCode="mm:ss.0">
                  <c:v>0.00486111111111111</c:v>
                </c:pt>
                <c:pt idx="67" c:formatCode="mm:ss.0">
                  <c:v>0.00555555555555556</c:v>
                </c:pt>
                <c:pt idx="68" c:formatCode="mm:ss.0">
                  <c:v>0.00625</c:v>
                </c:pt>
                <c:pt idx="69" c:formatCode="mm:ss.0">
                  <c:v>0.00694444444444444</c:v>
                </c:pt>
                <c:pt idx="70" c:formatCode="mm:ss.0">
                  <c:v>0.00763888888888889</c:v>
                </c:pt>
                <c:pt idx="71" c:formatCode="mm:ss.0">
                  <c:v>0.00833333333333333</c:v>
                </c:pt>
                <c:pt idx="72" c:formatCode="mm:ss.0">
                  <c:v>0.00902777777777778</c:v>
                </c:pt>
                <c:pt idx="73" c:formatCode="mm:ss.0">
                  <c:v>0.00972222222222222</c:v>
                </c:pt>
                <c:pt idx="74" c:formatCode="mm:ss.0">
                  <c:v>0.0104166666666667</c:v>
                </c:pt>
                <c:pt idx="75" c:formatCode="mm:ss.0">
                  <c:v>0.0111111111111111</c:v>
                </c:pt>
                <c:pt idx="76" c:formatCode="mm:ss.0">
                  <c:v>0.0118055555555556</c:v>
                </c:pt>
                <c:pt idx="77" c:formatCode="mm:ss.0">
                  <c:v>0.0125</c:v>
                </c:pt>
                <c:pt idx="78" c:formatCode="mm:ss.0">
                  <c:v>0.0131944444444444</c:v>
                </c:pt>
                <c:pt idx="79" c:formatCode="mm:ss.0">
                  <c:v>0.0138888888888889</c:v>
                </c:pt>
                <c:pt idx="80" c:formatCode="mm:ss.0">
                  <c:v>0.0145833333333333</c:v>
                </c:pt>
                <c:pt idx="81" c:formatCode="mm:ss.0">
                  <c:v>0.0152777777777778</c:v>
                </c:pt>
                <c:pt idx="82" c:formatCode="mm:ss.0">
                  <c:v>0.0159722222222222</c:v>
                </c:pt>
                <c:pt idx="83" c:formatCode="mm:ss.0">
                  <c:v>0.0166666666666667</c:v>
                </c:pt>
                <c:pt idx="84" c:formatCode="mm:ss.0">
                  <c:v>0.0173611111111111</c:v>
                </c:pt>
                <c:pt idx="85" c:formatCode="mm:ss.0">
                  <c:v>0.0180555555555556</c:v>
                </c:pt>
                <c:pt idx="86" c:formatCode="mm:ss.0">
                  <c:v>0.01875</c:v>
                </c:pt>
                <c:pt idx="87" c:formatCode="mm:ss.0">
                  <c:v>0.0194444444444444</c:v>
                </c:pt>
                <c:pt idx="88" c:formatCode="mm:ss.0">
                  <c:v>0.0201388888888889</c:v>
                </c:pt>
                <c:pt idx="89" c:formatCode="mm:ss.0">
                  <c:v>0.0208333333333333</c:v>
                </c:pt>
                <c:pt idx="90" c:formatCode="mm:ss.0">
                  <c:v>0.0215277777777778</c:v>
                </c:pt>
                <c:pt idx="91" c:formatCode="mm:ss.0">
                  <c:v>0.0222222222222222</c:v>
                </c:pt>
                <c:pt idx="92" c:formatCode="mm:ss.0">
                  <c:v>0.0229166666666667</c:v>
                </c:pt>
                <c:pt idx="93" c:formatCode="mm:ss.0">
                  <c:v>0.0236111111111111</c:v>
                </c:pt>
                <c:pt idx="94" c:formatCode="mm:ss.0">
                  <c:v>0.0243055555555556</c:v>
                </c:pt>
                <c:pt idx="95" c:formatCode="mm:ss.0">
                  <c:v>0.025</c:v>
                </c:pt>
                <c:pt idx="96" c:formatCode="mm:ss.0">
                  <c:v>0.0256944444444444</c:v>
                </c:pt>
                <c:pt idx="97" c:formatCode="mm:ss.0">
                  <c:v>0.0263888888888889</c:v>
                </c:pt>
                <c:pt idx="98" c:formatCode="mm:ss.0">
                  <c:v>0.0270833333333333</c:v>
                </c:pt>
                <c:pt idx="99" c:formatCode="mm:ss.0">
                  <c:v>0.0277777777777778</c:v>
                </c:pt>
                <c:pt idx="100" c:formatCode="mm:ss.0">
                  <c:v>0.0284722222222222</c:v>
                </c:pt>
                <c:pt idx="101" c:formatCode="mm:ss.0">
                  <c:v>0.0291666666666667</c:v>
                </c:pt>
                <c:pt idx="102" c:formatCode="mm:ss.0">
                  <c:v>0.0298611111111111</c:v>
                </c:pt>
                <c:pt idx="103" c:formatCode="mm:ss.0">
                  <c:v>0.0305555555555556</c:v>
                </c:pt>
                <c:pt idx="104" c:formatCode="mm:ss.0">
                  <c:v>0.03125</c:v>
                </c:pt>
                <c:pt idx="105" c:formatCode="mm:ss.0">
                  <c:v>0.0319444444444444</c:v>
                </c:pt>
                <c:pt idx="106" c:formatCode="mm:ss.0">
                  <c:v>0.0326388888888889</c:v>
                </c:pt>
                <c:pt idx="107" c:formatCode="mm:ss.0">
                  <c:v>0.0333333333333333</c:v>
                </c:pt>
                <c:pt idx="108" c:formatCode="mm:ss.0">
                  <c:v>0.0340277777777778</c:v>
                </c:pt>
                <c:pt idx="109" c:formatCode="mm:ss.0">
                  <c:v>0.0347222222222222</c:v>
                </c:pt>
                <c:pt idx="110" c:formatCode="mm:ss.0">
                  <c:v>0.0354166666666667</c:v>
                </c:pt>
                <c:pt idx="111" c:formatCode="mm:ss.0">
                  <c:v>0.0361111111111111</c:v>
                </c:pt>
                <c:pt idx="112" c:formatCode="mm:ss.0">
                  <c:v>0.0368055555555556</c:v>
                </c:pt>
                <c:pt idx="113" c:formatCode="mm:ss.0">
                  <c:v>0.0375</c:v>
                </c:pt>
                <c:pt idx="114" c:formatCode="mm:ss.0">
                  <c:v>0.0381944444444444</c:v>
                </c:pt>
                <c:pt idx="115" c:formatCode="mm:ss.0">
                  <c:v>0.0388888888888889</c:v>
                </c:pt>
                <c:pt idx="116" c:formatCode="mm:ss.0">
                  <c:v>0.0395833333333333</c:v>
                </c:pt>
                <c:pt idx="117" c:formatCode="mm:ss.0">
                  <c:v>0.0402777777777778</c:v>
                </c:pt>
                <c:pt idx="118" c:formatCode="mm:ss.0">
                  <c:v>0.0409722222222222</c:v>
                </c:pt>
              </c:numCache>
            </c:numRef>
          </c:cat>
          <c:val>
            <c:numRef>
              <c:f>AY227V_var.csv!$G$2:$G$120</c:f>
              <c:numCache>
                <c:formatCode>General</c:formatCode>
                <c:ptCount val="119"/>
                <c:pt idx="0">
                  <c:v>2807466148541410</c:v>
                </c:pt>
                <c:pt idx="1">
                  <c:v>4803435077379380</c:v>
                </c:pt>
                <c:pt idx="2">
                  <c:v>3517668351360730</c:v>
                </c:pt>
                <c:pt idx="3">
                  <c:v>3663140490024820</c:v>
                </c:pt>
                <c:pt idx="4">
                  <c:v>4234117551471310</c:v>
                </c:pt>
                <c:pt idx="5">
                  <c:v>2495448278085990</c:v>
                </c:pt>
                <c:pt idx="6">
                  <c:v>4196255048731730</c:v>
                </c:pt>
                <c:pt idx="7">
                  <c:v>3137925869834590</c:v>
                </c:pt>
                <c:pt idx="8">
                  <c:v>3549232272029130</c:v>
                </c:pt>
                <c:pt idx="9">
                  <c:v>3642538278410450</c:v>
                </c:pt>
                <c:pt idx="10">
                  <c:v>3329268011073430</c:v>
                </c:pt>
                <c:pt idx="11">
                  <c:v>3228280217692500</c:v>
                </c:pt>
                <c:pt idx="12">
                  <c:v>2663205982836010</c:v>
                </c:pt>
                <c:pt idx="13">
                  <c:v>4109342045605060</c:v>
                </c:pt>
                <c:pt idx="14">
                  <c:v>4221829140760840</c:v>
                </c:pt>
                <c:pt idx="15">
                  <c:v>4032861969402060</c:v>
                </c:pt>
                <c:pt idx="16">
                  <c:v>4085595993671950</c:v>
                </c:pt>
                <c:pt idx="17">
                  <c:v>4876852786597100</c:v>
                </c:pt>
                <c:pt idx="18">
                  <c:v>3451899092476290</c:v>
                </c:pt>
                <c:pt idx="19">
                  <c:v>3754445036583230</c:v>
                </c:pt>
                <c:pt idx="20">
                  <c:v>4584651329235000</c:v>
                </c:pt>
                <c:pt idx="21">
                  <c:v>3142711209646160</c:v>
                </c:pt>
                <c:pt idx="22">
                  <c:v>4236353259451410</c:v>
                </c:pt>
                <c:pt idx="23">
                  <c:v>3663752206239700</c:v>
                </c:pt>
                <c:pt idx="24">
                  <c:v>4895968359707770</c:v>
                </c:pt>
                <c:pt idx="25">
                  <c:v>4142809479354720</c:v>
                </c:pt>
                <c:pt idx="26">
                  <c:v>3888405046569260</c:v>
                </c:pt>
                <c:pt idx="27">
                  <c:v>1517054446857280</c:v>
                </c:pt>
                <c:pt idx="28">
                  <c:v>4925948840066080</c:v>
                </c:pt>
                <c:pt idx="29">
                  <c:v>6126331110338000</c:v>
                </c:pt>
                <c:pt idx="30">
                  <c:v>3564996554443670</c:v>
                </c:pt>
                <c:pt idx="31">
                  <c:v>3733456546338650</c:v>
                </c:pt>
                <c:pt idx="32">
                  <c:v>3119503469349100</c:v>
                </c:pt>
                <c:pt idx="33">
                  <c:v>3332396927121510</c:v>
                </c:pt>
                <c:pt idx="34">
                  <c:v>5121078967009160</c:v>
                </c:pt>
                <c:pt idx="35">
                  <c:v>5321946687864800</c:v>
                </c:pt>
                <c:pt idx="36">
                  <c:v>3859093424798210</c:v>
                </c:pt>
                <c:pt idx="37">
                  <c:v>4020538286378390</c:v>
                </c:pt>
                <c:pt idx="38">
                  <c:v>3386242371326190</c:v>
                </c:pt>
                <c:pt idx="39">
                  <c:v>4709692449051590</c:v>
                </c:pt>
                <c:pt idx="40">
                  <c:v>3332520782814880</c:v>
                </c:pt>
                <c:pt idx="41">
                  <c:v>5068991713820870</c:v>
                </c:pt>
                <c:pt idx="42">
                  <c:v>3400394901152650</c:v>
                </c:pt>
                <c:pt idx="43">
                  <c:v>4001295902337280</c:v>
                </c:pt>
                <c:pt idx="44">
                  <c:v>5295487711527230</c:v>
                </c:pt>
                <c:pt idx="45">
                  <c:v>3005577397208490</c:v>
                </c:pt>
                <c:pt idx="46">
                  <c:v>3820288802566590</c:v>
                </c:pt>
                <c:pt idx="47">
                  <c:v>3167590389211960</c:v>
                </c:pt>
                <c:pt idx="48">
                  <c:v>5459829328107140</c:v>
                </c:pt>
                <c:pt idx="49">
                  <c:v>3768465170504860</c:v>
                </c:pt>
                <c:pt idx="50">
                  <c:v>3193840791542370</c:v>
                </c:pt>
                <c:pt idx="51">
                  <c:v>5160227705720950</c:v>
                </c:pt>
                <c:pt idx="52">
                  <c:v>2343478001474190</c:v>
                </c:pt>
                <c:pt idx="53">
                  <c:v>2598564827314170</c:v>
                </c:pt>
                <c:pt idx="54">
                  <c:v>4822257432602290</c:v>
                </c:pt>
                <c:pt idx="55">
                  <c:v>2568060256155750</c:v>
                </c:pt>
                <c:pt idx="56">
                  <c:v>3701065075147050</c:v>
                </c:pt>
                <c:pt idx="57">
                  <c:v>4439001523783120</c:v>
                </c:pt>
                <c:pt idx="58">
                  <c:v>3167014840415250</c:v>
                </c:pt>
                <c:pt idx="59">
                  <c:v>2123003350786740</c:v>
                </c:pt>
                <c:pt idx="60">
                  <c:v>3850147608797160</c:v>
                </c:pt>
                <c:pt idx="61">
                  <c:v>3616913917842020</c:v>
                </c:pt>
                <c:pt idx="62">
                  <c:v>4464175271662560</c:v>
                </c:pt>
                <c:pt idx="63">
                  <c:v>2377986929139780</c:v>
                </c:pt>
                <c:pt idx="64">
                  <c:v>4734260647445240</c:v>
                </c:pt>
                <c:pt idx="65">
                  <c:v>2088315992598910</c:v>
                </c:pt>
                <c:pt idx="66">
                  <c:v>3956955169060660</c:v>
                </c:pt>
                <c:pt idx="67">
                  <c:v>4340878144269660</c:v>
                </c:pt>
                <c:pt idx="68">
                  <c:v>4276984228109710</c:v>
                </c:pt>
                <c:pt idx="69">
                  <c:v>2248171795539680</c:v>
                </c:pt>
                <c:pt idx="70">
                  <c:v>4288310317747290</c:v>
                </c:pt>
                <c:pt idx="71">
                  <c:v>2449010561309030</c:v>
                </c:pt>
                <c:pt idx="72">
                  <c:v>3510760206020960</c:v>
                </c:pt>
                <c:pt idx="73">
                  <c:v>3799543070231510</c:v>
                </c:pt>
                <c:pt idx="74">
                  <c:v>3057853324022010</c:v>
                </c:pt>
                <c:pt idx="75">
                  <c:v>4447658569362230</c:v>
                </c:pt>
                <c:pt idx="76">
                  <c:v>3606291667709370</c:v>
                </c:pt>
                <c:pt idx="77">
                  <c:v>2531875634804280</c:v>
                </c:pt>
                <c:pt idx="78">
                  <c:v>4598731454676950</c:v>
                </c:pt>
                <c:pt idx="79">
                  <c:v>3464411263477100</c:v>
                </c:pt>
                <c:pt idx="80">
                  <c:v>2921418106576440</c:v>
                </c:pt>
                <c:pt idx="81">
                  <c:v>3156683844990400</c:v>
                </c:pt>
                <c:pt idx="82">
                  <c:v>3801828243057230</c:v>
                </c:pt>
                <c:pt idx="83">
                  <c:v>2058892933490310</c:v>
                </c:pt>
                <c:pt idx="84">
                  <c:v>5605834430922000</c:v>
                </c:pt>
                <c:pt idx="85">
                  <c:v>2428485579626080</c:v>
                </c:pt>
                <c:pt idx="86">
                  <c:v>2406988540190750</c:v>
                </c:pt>
                <c:pt idx="87">
                  <c:v>2913115380052130</c:v>
                </c:pt>
                <c:pt idx="88">
                  <c:v>3094135240864810</c:v>
                </c:pt>
                <c:pt idx="89">
                  <c:v>4367096404014360</c:v>
                </c:pt>
                <c:pt idx="90">
                  <c:v>4011068409678470</c:v>
                </c:pt>
                <c:pt idx="91">
                  <c:v>3478755336641940</c:v>
                </c:pt>
                <c:pt idx="92">
                  <c:v>4037508168370930</c:v>
                </c:pt>
                <c:pt idx="93">
                  <c:v>2453951527473130</c:v>
                </c:pt>
                <c:pt idx="94">
                  <c:v>3207986505085920</c:v>
                </c:pt>
                <c:pt idx="95">
                  <c:v>3906222030437550</c:v>
                </c:pt>
                <c:pt idx="96">
                  <c:v>4764303888424840</c:v>
                </c:pt>
                <c:pt idx="97">
                  <c:v>3786190246944390</c:v>
                </c:pt>
                <c:pt idx="98">
                  <c:v>3378594840280350</c:v>
                </c:pt>
                <c:pt idx="99">
                  <c:v>5340514941706700</c:v>
                </c:pt>
                <c:pt idx="100">
                  <c:v>3168559697337090</c:v>
                </c:pt>
                <c:pt idx="101">
                  <c:v>2337200090066980</c:v>
                </c:pt>
                <c:pt idx="102">
                  <c:v>4936060037161190</c:v>
                </c:pt>
                <c:pt idx="103">
                  <c:v>3631692792241760</c:v>
                </c:pt>
                <c:pt idx="104">
                  <c:v>3498915238957370</c:v>
                </c:pt>
                <c:pt idx="105">
                  <c:v>4291538135854520</c:v>
                </c:pt>
                <c:pt idx="106">
                  <c:v>3305417381072090</c:v>
                </c:pt>
                <c:pt idx="107">
                  <c:v>3314276825168680</c:v>
                </c:pt>
                <c:pt idx="108">
                  <c:v>4040109172334190</c:v>
                </c:pt>
                <c:pt idx="109">
                  <c:v>2049454138290470</c:v>
                </c:pt>
                <c:pt idx="110">
                  <c:v>4025079329492130</c:v>
                </c:pt>
                <c:pt idx="111">
                  <c:v>2054015945035530</c:v>
                </c:pt>
                <c:pt idx="112">
                  <c:v>4477505936847290</c:v>
                </c:pt>
                <c:pt idx="113">
                  <c:v>3724538090155260</c:v>
                </c:pt>
                <c:pt idx="114">
                  <c:v>3154334914415000</c:v>
                </c:pt>
                <c:pt idx="115">
                  <c:v>3664103900902500</c:v>
                </c:pt>
                <c:pt idx="116">
                  <c:v>3033140697470130</c:v>
                </c:pt>
                <c:pt idx="117">
                  <c:v>3271473372340540</c:v>
                </c:pt>
                <c:pt idx="118">
                  <c:v>3106350940078270</c:v>
                </c:pt>
              </c:numCache>
            </c:numRef>
          </c:val>
          <c:smooth val="0"/>
        </c:ser>
        <c:ser>
          <c:idx val="7"/>
          <c:order val="7"/>
          <c:tx>
            <c:strRef>
              <c:f>AY227V_var.csv!$I$1</c:f>
              <c:strCache>
                <c:ptCount val="1"/>
                <c:pt idx="0">
                  <c:v>AY336D_write</c:v>
                </c:pt>
              </c:strCache>
            </c:strRef>
          </c:tx>
          <c:spPr>
            <a:ln w="3175" cap="rnd">
              <a:solidFill>
                <a:schemeClr val="accent2">
                  <a:lumMod val="60000"/>
                </a:schemeClr>
              </a:solidFill>
              <a:round/>
            </a:ln>
            <a:effectLst/>
          </c:spPr>
          <c:marker>
            <c:symbol val="none"/>
          </c:marker>
          <c:dLbls>
            <c:delete val="1"/>
          </c:dLbls>
          <c:cat>
            <c:numRef>
              <c:f>AY227V_var.csv!$A$2:$A$120</c:f>
              <c:numCache>
                <c:formatCode>mm:ss.0</c:formatCode>
                <c:ptCount val="119"/>
                <c:pt idx="0" c:formatCode="mm:ss.0">
                  <c:v>0.000694444444444444</c:v>
                </c:pt>
                <c:pt idx="1" c:formatCode="mm:ss.0">
                  <c:v>0.00138888888888889</c:v>
                </c:pt>
                <c:pt idx="2" c:formatCode="mm:ss.0">
                  <c:v>0.00208333333333333</c:v>
                </c:pt>
                <c:pt idx="3" c:formatCode="mm:ss.0">
                  <c:v>0.00277777777777778</c:v>
                </c:pt>
                <c:pt idx="4" c:formatCode="mm:ss.0">
                  <c:v>0.00347222222222222</c:v>
                </c:pt>
                <c:pt idx="5" c:formatCode="mm:ss.0">
                  <c:v>0.00416666666666667</c:v>
                </c:pt>
                <c:pt idx="6" c:formatCode="mm:ss.0">
                  <c:v>0.00486111111111111</c:v>
                </c:pt>
                <c:pt idx="7" c:formatCode="mm:ss.0">
                  <c:v>0.00555555555555556</c:v>
                </c:pt>
                <c:pt idx="8" c:formatCode="mm:ss.0">
                  <c:v>0.00625</c:v>
                </c:pt>
                <c:pt idx="9" c:formatCode="mm:ss.0">
                  <c:v>0.00694444444444444</c:v>
                </c:pt>
                <c:pt idx="10" c:formatCode="mm:ss.0">
                  <c:v>0.00763888888888889</c:v>
                </c:pt>
                <c:pt idx="11" c:formatCode="mm:ss.0">
                  <c:v>0.00833333333333333</c:v>
                </c:pt>
                <c:pt idx="12" c:formatCode="mm:ss.0">
                  <c:v>0.00902777777777778</c:v>
                </c:pt>
                <c:pt idx="13" c:formatCode="mm:ss.0">
                  <c:v>0.00972222222222222</c:v>
                </c:pt>
                <c:pt idx="14" c:formatCode="mm:ss.0">
                  <c:v>0.0104166666666667</c:v>
                </c:pt>
                <c:pt idx="15" c:formatCode="mm:ss.0">
                  <c:v>0.0111111111111111</c:v>
                </c:pt>
                <c:pt idx="16" c:formatCode="mm:ss.0">
                  <c:v>0.0118055555555556</c:v>
                </c:pt>
                <c:pt idx="17" c:formatCode="mm:ss.0">
                  <c:v>0.0125</c:v>
                </c:pt>
                <c:pt idx="18" c:formatCode="mm:ss.0">
                  <c:v>0.0131944444444444</c:v>
                </c:pt>
                <c:pt idx="19" c:formatCode="mm:ss.0">
                  <c:v>0.0138888888888889</c:v>
                </c:pt>
                <c:pt idx="20" c:formatCode="mm:ss.0">
                  <c:v>0.0145833333333333</c:v>
                </c:pt>
                <c:pt idx="21" c:formatCode="mm:ss.0">
                  <c:v>0.0152777777777778</c:v>
                </c:pt>
                <c:pt idx="22" c:formatCode="mm:ss.0">
                  <c:v>0.0159722222222222</c:v>
                </c:pt>
                <c:pt idx="23" c:formatCode="mm:ss.0">
                  <c:v>0.0166666666666667</c:v>
                </c:pt>
                <c:pt idx="24" c:formatCode="mm:ss.0">
                  <c:v>0.0173611111111111</c:v>
                </c:pt>
                <c:pt idx="25" c:formatCode="mm:ss.0">
                  <c:v>0.0180555555555556</c:v>
                </c:pt>
                <c:pt idx="26" c:formatCode="mm:ss.0">
                  <c:v>0.01875</c:v>
                </c:pt>
                <c:pt idx="27" c:formatCode="mm:ss.0">
                  <c:v>0.0194444444444444</c:v>
                </c:pt>
                <c:pt idx="28" c:formatCode="mm:ss.0">
                  <c:v>0.0201388888888889</c:v>
                </c:pt>
                <c:pt idx="29" c:formatCode="mm:ss.0">
                  <c:v>0.0208333333333333</c:v>
                </c:pt>
                <c:pt idx="30" c:formatCode="mm:ss.0">
                  <c:v>0.0215277777777778</c:v>
                </c:pt>
                <c:pt idx="31" c:formatCode="mm:ss.0">
                  <c:v>0.0222222222222222</c:v>
                </c:pt>
                <c:pt idx="32" c:formatCode="mm:ss.0">
                  <c:v>0.0229166666666667</c:v>
                </c:pt>
                <c:pt idx="33" c:formatCode="mm:ss.0">
                  <c:v>0.0236111111111111</c:v>
                </c:pt>
                <c:pt idx="34" c:formatCode="mm:ss.0">
                  <c:v>0.0243055555555556</c:v>
                </c:pt>
                <c:pt idx="35" c:formatCode="mm:ss.0">
                  <c:v>0.025</c:v>
                </c:pt>
                <c:pt idx="36" c:formatCode="mm:ss.0">
                  <c:v>0.0256944444444444</c:v>
                </c:pt>
                <c:pt idx="37" c:formatCode="mm:ss.0">
                  <c:v>0.0263888888888889</c:v>
                </c:pt>
                <c:pt idx="38" c:formatCode="mm:ss.0">
                  <c:v>0.0270833333333333</c:v>
                </c:pt>
                <c:pt idx="39" c:formatCode="mm:ss.0">
                  <c:v>0.0277777777777778</c:v>
                </c:pt>
                <c:pt idx="40" c:formatCode="mm:ss.0">
                  <c:v>0.0284722222222222</c:v>
                </c:pt>
                <c:pt idx="41" c:formatCode="mm:ss.0">
                  <c:v>0.0291666666666667</c:v>
                </c:pt>
                <c:pt idx="42" c:formatCode="mm:ss.0">
                  <c:v>0.0298611111111111</c:v>
                </c:pt>
                <c:pt idx="43" c:formatCode="mm:ss.0">
                  <c:v>0.0305555555555556</c:v>
                </c:pt>
                <c:pt idx="44" c:formatCode="mm:ss.0">
                  <c:v>0.03125</c:v>
                </c:pt>
                <c:pt idx="45" c:formatCode="mm:ss.0">
                  <c:v>0.0319444444444444</c:v>
                </c:pt>
                <c:pt idx="46" c:formatCode="mm:ss.0">
                  <c:v>0.0326388888888889</c:v>
                </c:pt>
                <c:pt idx="47" c:formatCode="mm:ss.0">
                  <c:v>0.0333333333333333</c:v>
                </c:pt>
                <c:pt idx="48" c:formatCode="mm:ss.0">
                  <c:v>0.0340277777777778</c:v>
                </c:pt>
                <c:pt idx="49" c:formatCode="mm:ss.0">
                  <c:v>0.0347222222222222</c:v>
                </c:pt>
                <c:pt idx="50" c:formatCode="mm:ss.0">
                  <c:v>0.0354166666666667</c:v>
                </c:pt>
                <c:pt idx="51" c:formatCode="mm:ss.0">
                  <c:v>0.0361111111111111</c:v>
                </c:pt>
                <c:pt idx="52" c:formatCode="mm:ss.0">
                  <c:v>0.0368055555555556</c:v>
                </c:pt>
                <c:pt idx="53" c:formatCode="mm:ss.0">
                  <c:v>0.0375</c:v>
                </c:pt>
                <c:pt idx="54" c:formatCode="mm:ss.0">
                  <c:v>0.0381944444444444</c:v>
                </c:pt>
                <c:pt idx="55" c:formatCode="mm:ss.0">
                  <c:v>0.0388888888888889</c:v>
                </c:pt>
                <c:pt idx="56" c:formatCode="mm:ss.0">
                  <c:v>0.0395833333333333</c:v>
                </c:pt>
                <c:pt idx="57" c:formatCode="mm:ss.0">
                  <c:v>0.0402777777777778</c:v>
                </c:pt>
                <c:pt idx="58" c:formatCode="mm:ss.0">
                  <c:v>0.0409722222222222</c:v>
                </c:pt>
                <c:pt idx="59" c:formatCode="mm:ss.0">
                  <c:v>0</c:v>
                </c:pt>
                <c:pt idx="60" c:formatCode="mm:ss.0">
                  <c:v>0.000694444444444444</c:v>
                </c:pt>
                <c:pt idx="61" c:formatCode="mm:ss.0">
                  <c:v>0.00138888888888889</c:v>
                </c:pt>
                <c:pt idx="62" c:formatCode="mm:ss.0">
                  <c:v>0.00208333333333333</c:v>
                </c:pt>
                <c:pt idx="63" c:formatCode="mm:ss.0">
                  <c:v>0.00277777777777778</c:v>
                </c:pt>
                <c:pt idx="64" c:formatCode="mm:ss.0">
                  <c:v>0.00347222222222222</c:v>
                </c:pt>
                <c:pt idx="65" c:formatCode="mm:ss.0">
                  <c:v>0.00416666666666667</c:v>
                </c:pt>
                <c:pt idx="66" c:formatCode="mm:ss.0">
                  <c:v>0.00486111111111111</c:v>
                </c:pt>
                <c:pt idx="67" c:formatCode="mm:ss.0">
                  <c:v>0.00555555555555556</c:v>
                </c:pt>
                <c:pt idx="68" c:formatCode="mm:ss.0">
                  <c:v>0.00625</c:v>
                </c:pt>
                <c:pt idx="69" c:formatCode="mm:ss.0">
                  <c:v>0.00694444444444444</c:v>
                </c:pt>
                <c:pt idx="70" c:formatCode="mm:ss.0">
                  <c:v>0.00763888888888889</c:v>
                </c:pt>
                <c:pt idx="71" c:formatCode="mm:ss.0">
                  <c:v>0.00833333333333333</c:v>
                </c:pt>
                <c:pt idx="72" c:formatCode="mm:ss.0">
                  <c:v>0.00902777777777778</c:v>
                </c:pt>
                <c:pt idx="73" c:formatCode="mm:ss.0">
                  <c:v>0.00972222222222222</c:v>
                </c:pt>
                <c:pt idx="74" c:formatCode="mm:ss.0">
                  <c:v>0.0104166666666667</c:v>
                </c:pt>
                <c:pt idx="75" c:formatCode="mm:ss.0">
                  <c:v>0.0111111111111111</c:v>
                </c:pt>
                <c:pt idx="76" c:formatCode="mm:ss.0">
                  <c:v>0.0118055555555556</c:v>
                </c:pt>
                <c:pt idx="77" c:formatCode="mm:ss.0">
                  <c:v>0.0125</c:v>
                </c:pt>
                <c:pt idx="78" c:formatCode="mm:ss.0">
                  <c:v>0.0131944444444444</c:v>
                </c:pt>
                <c:pt idx="79" c:formatCode="mm:ss.0">
                  <c:v>0.0138888888888889</c:v>
                </c:pt>
                <c:pt idx="80" c:formatCode="mm:ss.0">
                  <c:v>0.0145833333333333</c:v>
                </c:pt>
                <c:pt idx="81" c:formatCode="mm:ss.0">
                  <c:v>0.0152777777777778</c:v>
                </c:pt>
                <c:pt idx="82" c:formatCode="mm:ss.0">
                  <c:v>0.0159722222222222</c:v>
                </c:pt>
                <c:pt idx="83" c:formatCode="mm:ss.0">
                  <c:v>0.0166666666666667</c:v>
                </c:pt>
                <c:pt idx="84" c:formatCode="mm:ss.0">
                  <c:v>0.0173611111111111</c:v>
                </c:pt>
                <c:pt idx="85" c:formatCode="mm:ss.0">
                  <c:v>0.0180555555555556</c:v>
                </c:pt>
                <c:pt idx="86" c:formatCode="mm:ss.0">
                  <c:v>0.01875</c:v>
                </c:pt>
                <c:pt idx="87" c:formatCode="mm:ss.0">
                  <c:v>0.0194444444444444</c:v>
                </c:pt>
                <c:pt idx="88" c:formatCode="mm:ss.0">
                  <c:v>0.0201388888888889</c:v>
                </c:pt>
                <c:pt idx="89" c:formatCode="mm:ss.0">
                  <c:v>0.0208333333333333</c:v>
                </c:pt>
                <c:pt idx="90" c:formatCode="mm:ss.0">
                  <c:v>0.0215277777777778</c:v>
                </c:pt>
                <c:pt idx="91" c:formatCode="mm:ss.0">
                  <c:v>0.0222222222222222</c:v>
                </c:pt>
                <c:pt idx="92" c:formatCode="mm:ss.0">
                  <c:v>0.0229166666666667</c:v>
                </c:pt>
                <c:pt idx="93" c:formatCode="mm:ss.0">
                  <c:v>0.0236111111111111</c:v>
                </c:pt>
                <c:pt idx="94" c:formatCode="mm:ss.0">
                  <c:v>0.0243055555555556</c:v>
                </c:pt>
                <c:pt idx="95" c:formatCode="mm:ss.0">
                  <c:v>0.025</c:v>
                </c:pt>
                <c:pt idx="96" c:formatCode="mm:ss.0">
                  <c:v>0.0256944444444444</c:v>
                </c:pt>
                <c:pt idx="97" c:formatCode="mm:ss.0">
                  <c:v>0.0263888888888889</c:v>
                </c:pt>
                <c:pt idx="98" c:formatCode="mm:ss.0">
                  <c:v>0.0270833333333333</c:v>
                </c:pt>
                <c:pt idx="99" c:formatCode="mm:ss.0">
                  <c:v>0.0277777777777778</c:v>
                </c:pt>
                <c:pt idx="100" c:formatCode="mm:ss.0">
                  <c:v>0.0284722222222222</c:v>
                </c:pt>
                <c:pt idx="101" c:formatCode="mm:ss.0">
                  <c:v>0.0291666666666667</c:v>
                </c:pt>
                <c:pt idx="102" c:formatCode="mm:ss.0">
                  <c:v>0.0298611111111111</c:v>
                </c:pt>
                <c:pt idx="103" c:formatCode="mm:ss.0">
                  <c:v>0.0305555555555556</c:v>
                </c:pt>
                <c:pt idx="104" c:formatCode="mm:ss.0">
                  <c:v>0.03125</c:v>
                </c:pt>
                <c:pt idx="105" c:formatCode="mm:ss.0">
                  <c:v>0.0319444444444444</c:v>
                </c:pt>
                <c:pt idx="106" c:formatCode="mm:ss.0">
                  <c:v>0.0326388888888889</c:v>
                </c:pt>
                <c:pt idx="107" c:formatCode="mm:ss.0">
                  <c:v>0.0333333333333333</c:v>
                </c:pt>
                <c:pt idx="108" c:formatCode="mm:ss.0">
                  <c:v>0.0340277777777778</c:v>
                </c:pt>
                <c:pt idx="109" c:formatCode="mm:ss.0">
                  <c:v>0.0347222222222222</c:v>
                </c:pt>
                <c:pt idx="110" c:formatCode="mm:ss.0">
                  <c:v>0.0354166666666667</c:v>
                </c:pt>
                <c:pt idx="111" c:formatCode="mm:ss.0">
                  <c:v>0.0361111111111111</c:v>
                </c:pt>
                <c:pt idx="112" c:formatCode="mm:ss.0">
                  <c:v>0.0368055555555556</c:v>
                </c:pt>
                <c:pt idx="113" c:formatCode="mm:ss.0">
                  <c:v>0.0375</c:v>
                </c:pt>
                <c:pt idx="114" c:formatCode="mm:ss.0">
                  <c:v>0.0381944444444444</c:v>
                </c:pt>
                <c:pt idx="115" c:formatCode="mm:ss.0">
                  <c:v>0.0388888888888889</c:v>
                </c:pt>
                <c:pt idx="116" c:formatCode="mm:ss.0">
                  <c:v>0.0395833333333333</c:v>
                </c:pt>
                <c:pt idx="117" c:formatCode="mm:ss.0">
                  <c:v>0.0402777777777778</c:v>
                </c:pt>
                <c:pt idx="118" c:formatCode="mm:ss.0">
                  <c:v>0.0409722222222222</c:v>
                </c:pt>
              </c:numCache>
            </c:numRef>
          </c:cat>
          <c:val>
            <c:numRef>
              <c:f>AY227V_var.csv!$I$2:$I$120</c:f>
              <c:numCache>
                <c:formatCode>General</c:formatCode>
                <c:ptCount val="119"/>
                <c:pt idx="0">
                  <c:v>539519354717272</c:v>
                </c:pt>
                <c:pt idx="1">
                  <c:v>825833043979871</c:v>
                </c:pt>
                <c:pt idx="2">
                  <c:v>931810436155599</c:v>
                </c:pt>
                <c:pt idx="3">
                  <c:v>988773516522920</c:v>
                </c:pt>
                <c:pt idx="4">
                  <c:v>699651096249182</c:v>
                </c:pt>
                <c:pt idx="5">
                  <c:v>939322050508078</c:v>
                </c:pt>
                <c:pt idx="6">
                  <c:v>942565551720708</c:v>
                </c:pt>
                <c:pt idx="7">
                  <c:v>955506108858977</c:v>
                </c:pt>
                <c:pt idx="8">
                  <c:v>869038912144519</c:v>
                </c:pt>
                <c:pt idx="9">
                  <c:v>562425897191592</c:v>
                </c:pt>
                <c:pt idx="10">
                  <c:v>721041579963591</c:v>
                </c:pt>
                <c:pt idx="11">
                  <c:v>1028385966016530</c:v>
                </c:pt>
                <c:pt idx="12">
                  <c:v>969352968275421</c:v>
                </c:pt>
                <c:pt idx="13">
                  <c:v>935632476321177</c:v>
                </c:pt>
                <c:pt idx="14">
                  <c:v>613473535403226</c:v>
                </c:pt>
                <c:pt idx="15">
                  <c:v>861849139777492</c:v>
                </c:pt>
                <c:pt idx="16">
                  <c:v>3454872488553830</c:v>
                </c:pt>
                <c:pt idx="17">
                  <c:v>1008872679346630</c:v>
                </c:pt>
                <c:pt idx="18">
                  <c:v>977078060925077</c:v>
                </c:pt>
                <c:pt idx="19">
                  <c:v>538527170634988</c:v>
                </c:pt>
                <c:pt idx="20">
                  <c:v>792300087745536</c:v>
                </c:pt>
                <c:pt idx="21">
                  <c:v>956349894732521</c:v>
                </c:pt>
                <c:pt idx="22">
                  <c:v>955665585392059</c:v>
                </c:pt>
                <c:pt idx="23">
                  <c:v>984962213628779</c:v>
                </c:pt>
                <c:pt idx="24">
                  <c:v>616875856994978</c:v>
                </c:pt>
                <c:pt idx="25">
                  <c:v>928906333951645</c:v>
                </c:pt>
                <c:pt idx="26">
                  <c:v>885578240869378</c:v>
                </c:pt>
                <c:pt idx="27">
                  <c:v>988934399980271</c:v>
                </c:pt>
                <c:pt idx="28">
                  <c:v>1001435535957990</c:v>
                </c:pt>
                <c:pt idx="29">
                  <c:v>475559452310763</c:v>
                </c:pt>
                <c:pt idx="30">
                  <c:v>781777056633113</c:v>
                </c:pt>
                <c:pt idx="31">
                  <c:v>1019029519698570</c:v>
                </c:pt>
                <c:pt idx="32">
                  <c:v>1130161782208960</c:v>
                </c:pt>
                <c:pt idx="33">
                  <c:v>1072540105243160</c:v>
                </c:pt>
                <c:pt idx="34">
                  <c:v>698256480767113</c:v>
                </c:pt>
                <c:pt idx="35">
                  <c:v>1091342375390040</c:v>
                </c:pt>
                <c:pt idx="36">
                  <c:v>1179212808193530</c:v>
                </c:pt>
                <c:pt idx="37">
                  <c:v>1033752395332260</c:v>
                </c:pt>
                <c:pt idx="38">
                  <c:v>1078355206936010</c:v>
                </c:pt>
                <c:pt idx="39">
                  <c:v>536730709889963</c:v>
                </c:pt>
                <c:pt idx="40">
                  <c:v>881423534284706</c:v>
                </c:pt>
                <c:pt idx="41">
                  <c:v>1035682674500750</c:v>
                </c:pt>
                <c:pt idx="42">
                  <c:v>1074733734503190</c:v>
                </c:pt>
                <c:pt idx="43">
                  <c:v>859970374177829</c:v>
                </c:pt>
                <c:pt idx="44">
                  <c:v>606067829025166</c:v>
                </c:pt>
                <c:pt idx="45">
                  <c:v>977013259949417</c:v>
                </c:pt>
                <c:pt idx="46">
                  <c:v>971027859144957</c:v>
                </c:pt>
                <c:pt idx="47">
                  <c:v>1204325163670410</c:v>
                </c:pt>
                <c:pt idx="48">
                  <c:v>1511177875167090</c:v>
                </c:pt>
                <c:pt idx="49">
                  <c:v>805852319186909</c:v>
                </c:pt>
                <c:pt idx="50">
                  <c:v>854572111151347</c:v>
                </c:pt>
                <c:pt idx="51">
                  <c:v>874788692880449</c:v>
                </c:pt>
                <c:pt idx="52">
                  <c:v>975544751242920</c:v>
                </c:pt>
                <c:pt idx="53">
                  <c:v>884963318326726</c:v>
                </c:pt>
                <c:pt idx="54">
                  <c:v>639049632416773</c:v>
                </c:pt>
                <c:pt idx="55">
                  <c:v>890986234156790</c:v>
                </c:pt>
                <c:pt idx="56">
                  <c:v>981250754646548</c:v>
                </c:pt>
                <c:pt idx="57">
                  <c:v>1037907994369400</c:v>
                </c:pt>
                <c:pt idx="58">
                  <c:v>1060430811782640</c:v>
                </c:pt>
                <c:pt idx="59">
                  <c:v>551841931675895</c:v>
                </c:pt>
                <c:pt idx="60">
                  <c:v>611437342492967</c:v>
                </c:pt>
                <c:pt idx="61">
                  <c:v>959545294727034</c:v>
                </c:pt>
                <c:pt idx="62">
                  <c:v>1151813673186860</c:v>
                </c:pt>
                <c:pt idx="63">
                  <c:v>1177006675003960</c:v>
                </c:pt>
                <c:pt idx="64">
                  <c:v>686235038762562</c:v>
                </c:pt>
                <c:pt idx="65">
                  <c:v>991637447513986</c:v>
                </c:pt>
                <c:pt idx="66">
                  <c:v>992797646093584</c:v>
                </c:pt>
                <c:pt idx="67">
                  <c:v>957397975526366</c:v>
                </c:pt>
                <c:pt idx="68">
                  <c:v>1019794010615090</c:v>
                </c:pt>
                <c:pt idx="69">
                  <c:v>516756356354793</c:v>
                </c:pt>
                <c:pt idx="70">
                  <c:v>745357530189898</c:v>
                </c:pt>
                <c:pt idx="71">
                  <c:v>974921356500403</c:v>
                </c:pt>
                <c:pt idx="72">
                  <c:v>968122586627360</c:v>
                </c:pt>
                <c:pt idx="73">
                  <c:v>1025249780500590</c:v>
                </c:pt>
                <c:pt idx="74">
                  <c:v>631398707581738</c:v>
                </c:pt>
                <c:pt idx="75">
                  <c:v>965265468682988</c:v>
                </c:pt>
                <c:pt idx="76">
                  <c:v>937029692093713</c:v>
                </c:pt>
                <c:pt idx="77">
                  <c:v>1005696539278940</c:v>
                </c:pt>
                <c:pt idx="78">
                  <c:v>1002757696085350</c:v>
                </c:pt>
                <c:pt idx="79">
                  <c:v>543147031049314</c:v>
                </c:pt>
                <c:pt idx="80">
                  <c:v>865979732133047</c:v>
                </c:pt>
                <c:pt idx="81">
                  <c:v>1066546576949220</c:v>
                </c:pt>
                <c:pt idx="82">
                  <c:v>1812927195448310</c:v>
                </c:pt>
                <c:pt idx="83">
                  <c:v>1028679223848510</c:v>
                </c:pt>
                <c:pt idx="84">
                  <c:v>646623508200013</c:v>
                </c:pt>
                <c:pt idx="85">
                  <c:v>922183715519562</c:v>
                </c:pt>
                <c:pt idx="86">
                  <c:v>985390882882684</c:v>
                </c:pt>
                <c:pt idx="87">
                  <c:v>1076093654464590</c:v>
                </c:pt>
                <c:pt idx="88">
                  <c:v>931885706139298</c:v>
                </c:pt>
                <c:pt idx="89">
                  <c:v>510879811966311</c:v>
                </c:pt>
                <c:pt idx="90">
                  <c:v>791068337262825</c:v>
                </c:pt>
                <c:pt idx="91">
                  <c:v>977998018751734</c:v>
                </c:pt>
                <c:pt idx="92">
                  <c:v>1066985837103620</c:v>
                </c:pt>
                <c:pt idx="93">
                  <c:v>1011273732661420</c:v>
                </c:pt>
                <c:pt idx="94">
                  <c:v>664346335104447</c:v>
                </c:pt>
                <c:pt idx="95">
                  <c:v>1092875905607700</c:v>
                </c:pt>
                <c:pt idx="96">
                  <c:v>877572492574881</c:v>
                </c:pt>
                <c:pt idx="97">
                  <c:v>953408526904246</c:v>
                </c:pt>
                <c:pt idx="98">
                  <c:v>1018976850129530</c:v>
                </c:pt>
                <c:pt idx="99">
                  <c:v>616392908621709</c:v>
                </c:pt>
                <c:pt idx="100">
                  <c:v>777099054316510</c:v>
                </c:pt>
                <c:pt idx="101">
                  <c:v>946233162211910</c:v>
                </c:pt>
                <c:pt idx="102">
                  <c:v>1061455868819750</c:v>
                </c:pt>
                <c:pt idx="103">
                  <c:v>995240394862529</c:v>
                </c:pt>
                <c:pt idx="104">
                  <c:v>547032080258338</c:v>
                </c:pt>
                <c:pt idx="105">
                  <c:v>837988210465556</c:v>
                </c:pt>
                <c:pt idx="106">
                  <c:v>920497645772682</c:v>
                </c:pt>
                <c:pt idx="107">
                  <c:v>970035474729732</c:v>
                </c:pt>
                <c:pt idx="108">
                  <c:v>909597933762372</c:v>
                </c:pt>
                <c:pt idx="109">
                  <c:v>608694108167605</c:v>
                </c:pt>
                <c:pt idx="110">
                  <c:v>873534948999155</c:v>
                </c:pt>
                <c:pt idx="111">
                  <c:v>1104308606001050</c:v>
                </c:pt>
                <c:pt idx="112">
                  <c:v>1115260791365670</c:v>
                </c:pt>
                <c:pt idx="113">
                  <c:v>977489358424296</c:v>
                </c:pt>
                <c:pt idx="114">
                  <c:v>667418903111711</c:v>
                </c:pt>
                <c:pt idx="115">
                  <c:v>920378953724011</c:v>
                </c:pt>
                <c:pt idx="116">
                  <c:v>960320857837854</c:v>
                </c:pt>
                <c:pt idx="117">
                  <c:v>912409389982296</c:v>
                </c:pt>
                <c:pt idx="118">
                  <c:v>1016438604748700</c:v>
                </c:pt>
              </c:numCache>
            </c:numRef>
          </c:val>
          <c:smooth val="0"/>
        </c:ser>
        <c:ser>
          <c:idx val="9"/>
          <c:order val="9"/>
          <c:tx>
            <c:strRef>
              <c:f>AY227V_var.csv!$K$1</c:f>
              <c:strCache>
                <c:ptCount val="1"/>
                <c:pt idx="0">
                  <c:v>AY272T_write</c:v>
                </c:pt>
              </c:strCache>
            </c:strRef>
          </c:tx>
          <c:spPr>
            <a:ln w="3175" cap="rnd">
              <a:solidFill>
                <a:schemeClr val="accent1">
                  <a:lumMod val="75000"/>
                </a:schemeClr>
              </a:solidFill>
              <a:round/>
            </a:ln>
            <a:effectLst/>
          </c:spPr>
          <c:marker>
            <c:symbol val="none"/>
          </c:marker>
          <c:dLbls>
            <c:delete val="1"/>
          </c:dLbls>
          <c:cat>
            <c:numRef>
              <c:f>AY227V_var.csv!$A$2:$A$120</c:f>
              <c:numCache>
                <c:formatCode>mm:ss.0</c:formatCode>
                <c:ptCount val="119"/>
                <c:pt idx="0" c:formatCode="mm:ss.0">
                  <c:v>0.000694444444444444</c:v>
                </c:pt>
                <c:pt idx="1" c:formatCode="mm:ss.0">
                  <c:v>0.00138888888888889</c:v>
                </c:pt>
                <c:pt idx="2" c:formatCode="mm:ss.0">
                  <c:v>0.00208333333333333</c:v>
                </c:pt>
                <c:pt idx="3" c:formatCode="mm:ss.0">
                  <c:v>0.00277777777777778</c:v>
                </c:pt>
                <c:pt idx="4" c:formatCode="mm:ss.0">
                  <c:v>0.00347222222222222</c:v>
                </c:pt>
                <c:pt idx="5" c:formatCode="mm:ss.0">
                  <c:v>0.00416666666666667</c:v>
                </c:pt>
                <c:pt idx="6" c:formatCode="mm:ss.0">
                  <c:v>0.00486111111111111</c:v>
                </c:pt>
                <c:pt idx="7" c:formatCode="mm:ss.0">
                  <c:v>0.00555555555555556</c:v>
                </c:pt>
                <c:pt idx="8" c:formatCode="mm:ss.0">
                  <c:v>0.00625</c:v>
                </c:pt>
                <c:pt idx="9" c:formatCode="mm:ss.0">
                  <c:v>0.00694444444444444</c:v>
                </c:pt>
                <c:pt idx="10" c:formatCode="mm:ss.0">
                  <c:v>0.00763888888888889</c:v>
                </c:pt>
                <c:pt idx="11" c:formatCode="mm:ss.0">
                  <c:v>0.00833333333333333</c:v>
                </c:pt>
                <c:pt idx="12" c:formatCode="mm:ss.0">
                  <c:v>0.00902777777777778</c:v>
                </c:pt>
                <c:pt idx="13" c:formatCode="mm:ss.0">
                  <c:v>0.00972222222222222</c:v>
                </c:pt>
                <c:pt idx="14" c:formatCode="mm:ss.0">
                  <c:v>0.0104166666666667</c:v>
                </c:pt>
                <c:pt idx="15" c:formatCode="mm:ss.0">
                  <c:v>0.0111111111111111</c:v>
                </c:pt>
                <c:pt idx="16" c:formatCode="mm:ss.0">
                  <c:v>0.0118055555555556</c:v>
                </c:pt>
                <c:pt idx="17" c:formatCode="mm:ss.0">
                  <c:v>0.0125</c:v>
                </c:pt>
                <c:pt idx="18" c:formatCode="mm:ss.0">
                  <c:v>0.0131944444444444</c:v>
                </c:pt>
                <c:pt idx="19" c:formatCode="mm:ss.0">
                  <c:v>0.0138888888888889</c:v>
                </c:pt>
                <c:pt idx="20" c:formatCode="mm:ss.0">
                  <c:v>0.0145833333333333</c:v>
                </c:pt>
                <c:pt idx="21" c:formatCode="mm:ss.0">
                  <c:v>0.0152777777777778</c:v>
                </c:pt>
                <c:pt idx="22" c:formatCode="mm:ss.0">
                  <c:v>0.0159722222222222</c:v>
                </c:pt>
                <c:pt idx="23" c:formatCode="mm:ss.0">
                  <c:v>0.0166666666666667</c:v>
                </c:pt>
                <c:pt idx="24" c:formatCode="mm:ss.0">
                  <c:v>0.0173611111111111</c:v>
                </c:pt>
                <c:pt idx="25" c:formatCode="mm:ss.0">
                  <c:v>0.0180555555555556</c:v>
                </c:pt>
                <c:pt idx="26" c:formatCode="mm:ss.0">
                  <c:v>0.01875</c:v>
                </c:pt>
                <c:pt idx="27" c:formatCode="mm:ss.0">
                  <c:v>0.0194444444444444</c:v>
                </c:pt>
                <c:pt idx="28" c:formatCode="mm:ss.0">
                  <c:v>0.0201388888888889</c:v>
                </c:pt>
                <c:pt idx="29" c:formatCode="mm:ss.0">
                  <c:v>0.0208333333333333</c:v>
                </c:pt>
                <c:pt idx="30" c:formatCode="mm:ss.0">
                  <c:v>0.0215277777777778</c:v>
                </c:pt>
                <c:pt idx="31" c:formatCode="mm:ss.0">
                  <c:v>0.0222222222222222</c:v>
                </c:pt>
                <c:pt idx="32" c:formatCode="mm:ss.0">
                  <c:v>0.0229166666666667</c:v>
                </c:pt>
                <c:pt idx="33" c:formatCode="mm:ss.0">
                  <c:v>0.0236111111111111</c:v>
                </c:pt>
                <c:pt idx="34" c:formatCode="mm:ss.0">
                  <c:v>0.0243055555555556</c:v>
                </c:pt>
                <c:pt idx="35" c:formatCode="mm:ss.0">
                  <c:v>0.025</c:v>
                </c:pt>
                <c:pt idx="36" c:formatCode="mm:ss.0">
                  <c:v>0.0256944444444444</c:v>
                </c:pt>
                <c:pt idx="37" c:formatCode="mm:ss.0">
                  <c:v>0.0263888888888889</c:v>
                </c:pt>
                <c:pt idx="38" c:formatCode="mm:ss.0">
                  <c:v>0.0270833333333333</c:v>
                </c:pt>
                <c:pt idx="39" c:formatCode="mm:ss.0">
                  <c:v>0.0277777777777778</c:v>
                </c:pt>
                <c:pt idx="40" c:formatCode="mm:ss.0">
                  <c:v>0.0284722222222222</c:v>
                </c:pt>
                <c:pt idx="41" c:formatCode="mm:ss.0">
                  <c:v>0.0291666666666667</c:v>
                </c:pt>
                <c:pt idx="42" c:formatCode="mm:ss.0">
                  <c:v>0.0298611111111111</c:v>
                </c:pt>
                <c:pt idx="43" c:formatCode="mm:ss.0">
                  <c:v>0.0305555555555556</c:v>
                </c:pt>
                <c:pt idx="44" c:formatCode="mm:ss.0">
                  <c:v>0.03125</c:v>
                </c:pt>
                <c:pt idx="45" c:formatCode="mm:ss.0">
                  <c:v>0.0319444444444444</c:v>
                </c:pt>
                <c:pt idx="46" c:formatCode="mm:ss.0">
                  <c:v>0.0326388888888889</c:v>
                </c:pt>
                <c:pt idx="47" c:formatCode="mm:ss.0">
                  <c:v>0.0333333333333333</c:v>
                </c:pt>
                <c:pt idx="48" c:formatCode="mm:ss.0">
                  <c:v>0.0340277777777778</c:v>
                </c:pt>
                <c:pt idx="49" c:formatCode="mm:ss.0">
                  <c:v>0.0347222222222222</c:v>
                </c:pt>
                <c:pt idx="50" c:formatCode="mm:ss.0">
                  <c:v>0.0354166666666667</c:v>
                </c:pt>
                <c:pt idx="51" c:formatCode="mm:ss.0">
                  <c:v>0.0361111111111111</c:v>
                </c:pt>
                <c:pt idx="52" c:formatCode="mm:ss.0">
                  <c:v>0.0368055555555556</c:v>
                </c:pt>
                <c:pt idx="53" c:formatCode="mm:ss.0">
                  <c:v>0.0375</c:v>
                </c:pt>
                <c:pt idx="54" c:formatCode="mm:ss.0">
                  <c:v>0.0381944444444444</c:v>
                </c:pt>
                <c:pt idx="55" c:formatCode="mm:ss.0">
                  <c:v>0.0388888888888889</c:v>
                </c:pt>
                <c:pt idx="56" c:formatCode="mm:ss.0">
                  <c:v>0.0395833333333333</c:v>
                </c:pt>
                <c:pt idx="57" c:formatCode="mm:ss.0">
                  <c:v>0.0402777777777778</c:v>
                </c:pt>
                <c:pt idx="58" c:formatCode="mm:ss.0">
                  <c:v>0.0409722222222222</c:v>
                </c:pt>
                <c:pt idx="59" c:formatCode="mm:ss.0">
                  <c:v>0</c:v>
                </c:pt>
                <c:pt idx="60" c:formatCode="mm:ss.0">
                  <c:v>0.000694444444444444</c:v>
                </c:pt>
                <c:pt idx="61" c:formatCode="mm:ss.0">
                  <c:v>0.00138888888888889</c:v>
                </c:pt>
                <c:pt idx="62" c:formatCode="mm:ss.0">
                  <c:v>0.00208333333333333</c:v>
                </c:pt>
                <c:pt idx="63" c:formatCode="mm:ss.0">
                  <c:v>0.00277777777777778</c:v>
                </c:pt>
                <c:pt idx="64" c:formatCode="mm:ss.0">
                  <c:v>0.00347222222222222</c:v>
                </c:pt>
                <c:pt idx="65" c:formatCode="mm:ss.0">
                  <c:v>0.00416666666666667</c:v>
                </c:pt>
                <c:pt idx="66" c:formatCode="mm:ss.0">
                  <c:v>0.00486111111111111</c:v>
                </c:pt>
                <c:pt idx="67" c:formatCode="mm:ss.0">
                  <c:v>0.00555555555555556</c:v>
                </c:pt>
                <c:pt idx="68" c:formatCode="mm:ss.0">
                  <c:v>0.00625</c:v>
                </c:pt>
                <c:pt idx="69" c:formatCode="mm:ss.0">
                  <c:v>0.00694444444444444</c:v>
                </c:pt>
                <c:pt idx="70" c:formatCode="mm:ss.0">
                  <c:v>0.00763888888888889</c:v>
                </c:pt>
                <c:pt idx="71" c:formatCode="mm:ss.0">
                  <c:v>0.00833333333333333</c:v>
                </c:pt>
                <c:pt idx="72" c:formatCode="mm:ss.0">
                  <c:v>0.00902777777777778</c:v>
                </c:pt>
                <c:pt idx="73" c:formatCode="mm:ss.0">
                  <c:v>0.00972222222222222</c:v>
                </c:pt>
                <c:pt idx="74" c:formatCode="mm:ss.0">
                  <c:v>0.0104166666666667</c:v>
                </c:pt>
                <c:pt idx="75" c:formatCode="mm:ss.0">
                  <c:v>0.0111111111111111</c:v>
                </c:pt>
                <c:pt idx="76" c:formatCode="mm:ss.0">
                  <c:v>0.0118055555555556</c:v>
                </c:pt>
                <c:pt idx="77" c:formatCode="mm:ss.0">
                  <c:v>0.0125</c:v>
                </c:pt>
                <c:pt idx="78" c:formatCode="mm:ss.0">
                  <c:v>0.0131944444444444</c:v>
                </c:pt>
                <c:pt idx="79" c:formatCode="mm:ss.0">
                  <c:v>0.0138888888888889</c:v>
                </c:pt>
                <c:pt idx="80" c:formatCode="mm:ss.0">
                  <c:v>0.0145833333333333</c:v>
                </c:pt>
                <c:pt idx="81" c:formatCode="mm:ss.0">
                  <c:v>0.0152777777777778</c:v>
                </c:pt>
                <c:pt idx="82" c:formatCode="mm:ss.0">
                  <c:v>0.0159722222222222</c:v>
                </c:pt>
                <c:pt idx="83" c:formatCode="mm:ss.0">
                  <c:v>0.0166666666666667</c:v>
                </c:pt>
                <c:pt idx="84" c:formatCode="mm:ss.0">
                  <c:v>0.0173611111111111</c:v>
                </c:pt>
                <c:pt idx="85" c:formatCode="mm:ss.0">
                  <c:v>0.0180555555555556</c:v>
                </c:pt>
                <c:pt idx="86" c:formatCode="mm:ss.0">
                  <c:v>0.01875</c:v>
                </c:pt>
                <c:pt idx="87" c:formatCode="mm:ss.0">
                  <c:v>0.0194444444444444</c:v>
                </c:pt>
                <c:pt idx="88" c:formatCode="mm:ss.0">
                  <c:v>0.0201388888888889</c:v>
                </c:pt>
                <c:pt idx="89" c:formatCode="mm:ss.0">
                  <c:v>0.0208333333333333</c:v>
                </c:pt>
                <c:pt idx="90" c:formatCode="mm:ss.0">
                  <c:v>0.0215277777777778</c:v>
                </c:pt>
                <c:pt idx="91" c:formatCode="mm:ss.0">
                  <c:v>0.0222222222222222</c:v>
                </c:pt>
                <c:pt idx="92" c:formatCode="mm:ss.0">
                  <c:v>0.0229166666666667</c:v>
                </c:pt>
                <c:pt idx="93" c:formatCode="mm:ss.0">
                  <c:v>0.0236111111111111</c:v>
                </c:pt>
                <c:pt idx="94" c:formatCode="mm:ss.0">
                  <c:v>0.0243055555555556</c:v>
                </c:pt>
                <c:pt idx="95" c:formatCode="mm:ss.0">
                  <c:v>0.025</c:v>
                </c:pt>
                <c:pt idx="96" c:formatCode="mm:ss.0">
                  <c:v>0.0256944444444444</c:v>
                </c:pt>
                <c:pt idx="97" c:formatCode="mm:ss.0">
                  <c:v>0.0263888888888889</c:v>
                </c:pt>
                <c:pt idx="98" c:formatCode="mm:ss.0">
                  <c:v>0.0270833333333333</c:v>
                </c:pt>
                <c:pt idx="99" c:formatCode="mm:ss.0">
                  <c:v>0.0277777777777778</c:v>
                </c:pt>
                <c:pt idx="100" c:formatCode="mm:ss.0">
                  <c:v>0.0284722222222222</c:v>
                </c:pt>
                <c:pt idx="101" c:formatCode="mm:ss.0">
                  <c:v>0.0291666666666667</c:v>
                </c:pt>
                <c:pt idx="102" c:formatCode="mm:ss.0">
                  <c:v>0.0298611111111111</c:v>
                </c:pt>
                <c:pt idx="103" c:formatCode="mm:ss.0">
                  <c:v>0.0305555555555556</c:v>
                </c:pt>
                <c:pt idx="104" c:formatCode="mm:ss.0">
                  <c:v>0.03125</c:v>
                </c:pt>
                <c:pt idx="105" c:formatCode="mm:ss.0">
                  <c:v>0.0319444444444444</c:v>
                </c:pt>
                <c:pt idx="106" c:formatCode="mm:ss.0">
                  <c:v>0.0326388888888889</c:v>
                </c:pt>
                <c:pt idx="107" c:formatCode="mm:ss.0">
                  <c:v>0.0333333333333333</c:v>
                </c:pt>
                <c:pt idx="108" c:formatCode="mm:ss.0">
                  <c:v>0.0340277777777778</c:v>
                </c:pt>
                <c:pt idx="109" c:formatCode="mm:ss.0">
                  <c:v>0.0347222222222222</c:v>
                </c:pt>
                <c:pt idx="110" c:formatCode="mm:ss.0">
                  <c:v>0.0354166666666667</c:v>
                </c:pt>
                <c:pt idx="111" c:formatCode="mm:ss.0">
                  <c:v>0.0361111111111111</c:v>
                </c:pt>
                <c:pt idx="112" c:formatCode="mm:ss.0">
                  <c:v>0.0368055555555556</c:v>
                </c:pt>
                <c:pt idx="113" c:formatCode="mm:ss.0">
                  <c:v>0.0375</c:v>
                </c:pt>
                <c:pt idx="114" c:formatCode="mm:ss.0">
                  <c:v>0.0381944444444444</c:v>
                </c:pt>
                <c:pt idx="115" c:formatCode="mm:ss.0">
                  <c:v>0.0388888888888889</c:v>
                </c:pt>
                <c:pt idx="116" c:formatCode="mm:ss.0">
                  <c:v>0.0395833333333333</c:v>
                </c:pt>
                <c:pt idx="117" c:formatCode="mm:ss.0">
                  <c:v>0.0402777777777778</c:v>
                </c:pt>
                <c:pt idx="118" c:formatCode="mm:ss.0">
                  <c:v>0.0409722222222222</c:v>
                </c:pt>
              </c:numCache>
            </c:numRef>
          </c:cat>
          <c:val>
            <c:numRef>
              <c:f>AY227V_var.csv!$K$2:$K$120</c:f>
              <c:numCache>
                <c:formatCode>General</c:formatCode>
                <c:ptCount val="119"/>
                <c:pt idx="0">
                  <c:v>929488000902469</c:v>
                </c:pt>
                <c:pt idx="1">
                  <c:v>638327851858730</c:v>
                </c:pt>
                <c:pt idx="2">
                  <c:v>788877409234072</c:v>
                </c:pt>
                <c:pt idx="3">
                  <c:v>622451119666519</c:v>
                </c:pt>
                <c:pt idx="4">
                  <c:v>605016570716175</c:v>
                </c:pt>
                <c:pt idx="5">
                  <c:v>634359456448998</c:v>
                </c:pt>
                <c:pt idx="6">
                  <c:v>659948899140365</c:v>
                </c:pt>
                <c:pt idx="7">
                  <c:v>699281962151069</c:v>
                </c:pt>
                <c:pt idx="8">
                  <c:v>610843027058959</c:v>
                </c:pt>
                <c:pt idx="9">
                  <c:v>819924255984256</c:v>
                </c:pt>
                <c:pt idx="10">
                  <c:v>608232985880027</c:v>
                </c:pt>
                <c:pt idx="11">
                  <c:v>651887724343557</c:v>
                </c:pt>
                <c:pt idx="12">
                  <c:v>680945169173198</c:v>
                </c:pt>
                <c:pt idx="13">
                  <c:v>698263502384095</c:v>
                </c:pt>
                <c:pt idx="14">
                  <c:v>568593643464001</c:v>
                </c:pt>
                <c:pt idx="15">
                  <c:v>793173017607366</c:v>
                </c:pt>
                <c:pt idx="16">
                  <c:v>710005577112007</c:v>
                </c:pt>
                <c:pt idx="17">
                  <c:v>602296561496234</c:v>
                </c:pt>
                <c:pt idx="18">
                  <c:v>683867379953827</c:v>
                </c:pt>
                <c:pt idx="19">
                  <c:v>588576647008389</c:v>
                </c:pt>
                <c:pt idx="20">
                  <c:v>767558279870972</c:v>
                </c:pt>
                <c:pt idx="21">
                  <c:v>560572297099990</c:v>
                </c:pt>
                <c:pt idx="22">
                  <c:v>801715394921449</c:v>
                </c:pt>
                <c:pt idx="23">
                  <c:v>640600890451725</c:v>
                </c:pt>
                <c:pt idx="24">
                  <c:v>572122790605991</c:v>
                </c:pt>
                <c:pt idx="25">
                  <c:v>680130775246671</c:v>
                </c:pt>
                <c:pt idx="26">
                  <c:v>533884893177254</c:v>
                </c:pt>
                <c:pt idx="27">
                  <c:v>735155824491997</c:v>
                </c:pt>
                <c:pt idx="28">
                  <c:v>698698020639152</c:v>
                </c:pt>
                <c:pt idx="29">
                  <c:v>860117898807052</c:v>
                </c:pt>
                <c:pt idx="30">
                  <c:v>628933676311290</c:v>
                </c:pt>
                <c:pt idx="31">
                  <c:v>1083123451804050</c:v>
                </c:pt>
                <c:pt idx="32">
                  <c:v>927557257774863</c:v>
                </c:pt>
                <c:pt idx="33">
                  <c:v>524728778518752</c:v>
                </c:pt>
                <c:pt idx="34">
                  <c:v>700515777422877</c:v>
                </c:pt>
                <c:pt idx="35">
                  <c:v>582786790615813</c:v>
                </c:pt>
                <c:pt idx="36">
                  <c:v>618618360481282</c:v>
                </c:pt>
                <c:pt idx="37">
                  <c:v>1686384543680750</c:v>
                </c:pt>
                <c:pt idx="38">
                  <c:v>2178715413169060</c:v>
                </c:pt>
                <c:pt idx="39">
                  <c:v>1862385684723770</c:v>
                </c:pt>
                <c:pt idx="40">
                  <c:v>2062014233232870</c:v>
                </c:pt>
                <c:pt idx="41">
                  <c:v>2063898379339540</c:v>
                </c:pt>
                <c:pt idx="42">
                  <c:v>1895358935311890</c:v>
                </c:pt>
                <c:pt idx="43">
                  <c:v>1932734977190010</c:v>
                </c:pt>
                <c:pt idx="44">
                  <c:v>2005083050488230</c:v>
                </c:pt>
                <c:pt idx="45">
                  <c:v>2031494360247020</c:v>
                </c:pt>
                <c:pt idx="46">
                  <c:v>2057342506769830</c:v>
                </c:pt>
                <c:pt idx="47">
                  <c:v>2188221907790620</c:v>
                </c:pt>
                <c:pt idx="48">
                  <c:v>1716594798978430</c:v>
                </c:pt>
                <c:pt idx="49">
                  <c:v>1759845785300470</c:v>
                </c:pt>
                <c:pt idx="50">
                  <c:v>1890071769358410</c:v>
                </c:pt>
                <c:pt idx="51">
                  <c:v>2035505413778350</c:v>
                </c:pt>
                <c:pt idx="52">
                  <c:v>1846227678467310</c:v>
                </c:pt>
                <c:pt idx="53">
                  <c:v>1794841995840080</c:v>
                </c:pt>
                <c:pt idx="54">
                  <c:v>1902097651067880</c:v>
                </c:pt>
                <c:pt idx="55">
                  <c:v>2045997649198260</c:v>
                </c:pt>
                <c:pt idx="56">
                  <c:v>1909723918410190</c:v>
                </c:pt>
                <c:pt idx="57">
                  <c:v>1886380882674780</c:v>
                </c:pt>
                <c:pt idx="58">
                  <c:v>2109319380599780</c:v>
                </c:pt>
                <c:pt idx="59">
                  <c:v>2022209653273030</c:v>
                </c:pt>
                <c:pt idx="60">
                  <c:v>1987562941803080</c:v>
                </c:pt>
                <c:pt idx="61">
                  <c:v>2048722721868190</c:v>
                </c:pt>
                <c:pt idx="62">
                  <c:v>2036141171673520</c:v>
                </c:pt>
                <c:pt idx="63">
                  <c:v>2152457556898100</c:v>
                </c:pt>
                <c:pt idx="64">
                  <c:v>2002488448904010</c:v>
                </c:pt>
                <c:pt idx="65">
                  <c:v>2241707828912360</c:v>
                </c:pt>
                <c:pt idx="66">
                  <c:v>2004885434540060</c:v>
                </c:pt>
                <c:pt idx="67">
                  <c:v>2032739639499080</c:v>
                </c:pt>
                <c:pt idx="68">
                  <c:v>1835101241985980</c:v>
                </c:pt>
                <c:pt idx="69">
                  <c:v>1714270532441040</c:v>
                </c:pt>
                <c:pt idx="70">
                  <c:v>1788594431444150</c:v>
                </c:pt>
                <c:pt idx="71">
                  <c:v>1836781782711340</c:v>
                </c:pt>
                <c:pt idx="72">
                  <c:v>1876994031419360</c:v>
                </c:pt>
                <c:pt idx="73">
                  <c:v>1685409382900940</c:v>
                </c:pt>
                <c:pt idx="74">
                  <c:v>1918830195800890</c:v>
                </c:pt>
                <c:pt idx="75">
                  <c:v>1784166250374980</c:v>
                </c:pt>
                <c:pt idx="76">
                  <c:v>1782491176299740</c:v>
                </c:pt>
                <c:pt idx="77">
                  <c:v>2479065024506260</c:v>
                </c:pt>
                <c:pt idx="78">
                  <c:v>2427023962398640</c:v>
                </c:pt>
                <c:pt idx="79">
                  <c:v>2462779424524150</c:v>
                </c:pt>
                <c:pt idx="80">
                  <c:v>2681183500556190</c:v>
                </c:pt>
                <c:pt idx="81">
                  <c:v>2743015920531440</c:v>
                </c:pt>
                <c:pt idx="82">
                  <c:v>3584363405485210</c:v>
                </c:pt>
                <c:pt idx="83">
                  <c:v>3213730733839660</c:v>
                </c:pt>
                <c:pt idx="84">
                  <c:v>3549769957896680</c:v>
                </c:pt>
                <c:pt idx="85">
                  <c:v>3203707120443180</c:v>
                </c:pt>
                <c:pt idx="86">
                  <c:v>3133653996186500</c:v>
                </c:pt>
                <c:pt idx="87">
                  <c:v>2713576146479270</c:v>
                </c:pt>
                <c:pt idx="88">
                  <c:v>2039088671174390</c:v>
                </c:pt>
                <c:pt idx="89">
                  <c:v>1919230818869580</c:v>
                </c:pt>
                <c:pt idx="90">
                  <c:v>2124394633297360</c:v>
                </c:pt>
                <c:pt idx="91">
                  <c:v>1915977437661650</c:v>
                </c:pt>
                <c:pt idx="92">
                  <c:v>2045669750734310</c:v>
                </c:pt>
                <c:pt idx="93">
                  <c:v>1988454082528530</c:v>
                </c:pt>
                <c:pt idx="94">
                  <c:v>1985886138458990</c:v>
                </c:pt>
                <c:pt idx="95">
                  <c:v>1890819101313450</c:v>
                </c:pt>
                <c:pt idx="96">
                  <c:v>1924630201238250</c:v>
                </c:pt>
                <c:pt idx="97">
                  <c:v>2033762679652220</c:v>
                </c:pt>
                <c:pt idx="98">
                  <c:v>2125608316131640</c:v>
                </c:pt>
                <c:pt idx="99">
                  <c:v>2257728377217730</c:v>
                </c:pt>
                <c:pt idx="100">
                  <c:v>2450951100154220</c:v>
                </c:pt>
                <c:pt idx="101">
                  <c:v>2734109923778820</c:v>
                </c:pt>
                <c:pt idx="102">
                  <c:v>2327916956288250</c:v>
                </c:pt>
                <c:pt idx="103">
                  <c:v>2926606573269850</c:v>
                </c:pt>
                <c:pt idx="104">
                  <c:v>3158421741266950</c:v>
                </c:pt>
                <c:pt idx="105">
                  <c:v>2111303129389840</c:v>
                </c:pt>
                <c:pt idx="106">
                  <c:v>2356140756716710</c:v>
                </c:pt>
                <c:pt idx="107">
                  <c:v>2118593825678970</c:v>
                </c:pt>
                <c:pt idx="108">
                  <c:v>2118682933997610</c:v>
                </c:pt>
                <c:pt idx="109">
                  <c:v>1974313845223350</c:v>
                </c:pt>
                <c:pt idx="110">
                  <c:v>2023068815478940</c:v>
                </c:pt>
                <c:pt idx="111">
                  <c:v>2172223627736890</c:v>
                </c:pt>
                <c:pt idx="112">
                  <c:v>2421666885978760</c:v>
                </c:pt>
                <c:pt idx="113">
                  <c:v>1897035740676810</c:v>
                </c:pt>
                <c:pt idx="114">
                  <c:v>2095678629880410</c:v>
                </c:pt>
                <c:pt idx="115">
                  <c:v>2201408001317560</c:v>
                </c:pt>
                <c:pt idx="116">
                  <c:v>2181864790863980</c:v>
                </c:pt>
                <c:pt idx="117">
                  <c:v>2313652911413250</c:v>
                </c:pt>
                <c:pt idx="118">
                  <c:v>2285399471694090</c:v>
                </c:pt>
              </c:numCache>
            </c:numRef>
          </c:val>
          <c:smooth val="0"/>
        </c:ser>
        <c:ser>
          <c:idx val="11"/>
          <c:order val="11"/>
          <c:tx>
            <c:strRef>
              <c:f>AY227V_var.csv!$M$1</c:f>
              <c:strCache>
                <c:ptCount val="1"/>
                <c:pt idx="0">
                  <c:v>AY306L_write</c:v>
                </c:pt>
              </c:strCache>
            </c:strRef>
          </c:tx>
          <c:spPr>
            <a:ln w="38100" cap="rnd">
              <a:solidFill>
                <a:schemeClr val="accent6">
                  <a:lumMod val="60000"/>
                </a:schemeClr>
              </a:solidFill>
              <a:round/>
            </a:ln>
            <a:effectLst/>
          </c:spPr>
          <c:marker>
            <c:symbol val="none"/>
          </c:marker>
          <c:dLbls>
            <c:delete val="1"/>
          </c:dLbls>
          <c:cat>
            <c:numRef>
              <c:f>AY227V_var.csv!$A$2:$A$120</c:f>
              <c:numCache>
                <c:formatCode>mm:ss.0</c:formatCode>
                <c:ptCount val="119"/>
                <c:pt idx="0" c:formatCode="mm:ss.0">
                  <c:v>0.000694444444444444</c:v>
                </c:pt>
                <c:pt idx="1" c:formatCode="mm:ss.0">
                  <c:v>0.00138888888888889</c:v>
                </c:pt>
                <c:pt idx="2" c:formatCode="mm:ss.0">
                  <c:v>0.00208333333333333</c:v>
                </c:pt>
                <c:pt idx="3" c:formatCode="mm:ss.0">
                  <c:v>0.00277777777777778</c:v>
                </c:pt>
                <c:pt idx="4" c:formatCode="mm:ss.0">
                  <c:v>0.00347222222222222</c:v>
                </c:pt>
                <c:pt idx="5" c:formatCode="mm:ss.0">
                  <c:v>0.00416666666666667</c:v>
                </c:pt>
                <c:pt idx="6" c:formatCode="mm:ss.0">
                  <c:v>0.00486111111111111</c:v>
                </c:pt>
                <c:pt idx="7" c:formatCode="mm:ss.0">
                  <c:v>0.00555555555555556</c:v>
                </c:pt>
                <c:pt idx="8" c:formatCode="mm:ss.0">
                  <c:v>0.00625</c:v>
                </c:pt>
                <c:pt idx="9" c:formatCode="mm:ss.0">
                  <c:v>0.00694444444444444</c:v>
                </c:pt>
                <c:pt idx="10" c:formatCode="mm:ss.0">
                  <c:v>0.00763888888888889</c:v>
                </c:pt>
                <c:pt idx="11" c:formatCode="mm:ss.0">
                  <c:v>0.00833333333333333</c:v>
                </c:pt>
                <c:pt idx="12" c:formatCode="mm:ss.0">
                  <c:v>0.00902777777777778</c:v>
                </c:pt>
                <c:pt idx="13" c:formatCode="mm:ss.0">
                  <c:v>0.00972222222222222</c:v>
                </c:pt>
                <c:pt idx="14" c:formatCode="mm:ss.0">
                  <c:v>0.0104166666666667</c:v>
                </c:pt>
                <c:pt idx="15" c:formatCode="mm:ss.0">
                  <c:v>0.0111111111111111</c:v>
                </c:pt>
                <c:pt idx="16" c:formatCode="mm:ss.0">
                  <c:v>0.0118055555555556</c:v>
                </c:pt>
                <c:pt idx="17" c:formatCode="mm:ss.0">
                  <c:v>0.0125</c:v>
                </c:pt>
                <c:pt idx="18" c:formatCode="mm:ss.0">
                  <c:v>0.0131944444444444</c:v>
                </c:pt>
                <c:pt idx="19" c:formatCode="mm:ss.0">
                  <c:v>0.0138888888888889</c:v>
                </c:pt>
                <c:pt idx="20" c:formatCode="mm:ss.0">
                  <c:v>0.0145833333333333</c:v>
                </c:pt>
                <c:pt idx="21" c:formatCode="mm:ss.0">
                  <c:v>0.0152777777777778</c:v>
                </c:pt>
                <c:pt idx="22" c:formatCode="mm:ss.0">
                  <c:v>0.0159722222222222</c:v>
                </c:pt>
                <c:pt idx="23" c:formatCode="mm:ss.0">
                  <c:v>0.0166666666666667</c:v>
                </c:pt>
                <c:pt idx="24" c:formatCode="mm:ss.0">
                  <c:v>0.0173611111111111</c:v>
                </c:pt>
                <c:pt idx="25" c:formatCode="mm:ss.0">
                  <c:v>0.0180555555555556</c:v>
                </c:pt>
                <c:pt idx="26" c:formatCode="mm:ss.0">
                  <c:v>0.01875</c:v>
                </c:pt>
                <c:pt idx="27" c:formatCode="mm:ss.0">
                  <c:v>0.0194444444444444</c:v>
                </c:pt>
                <c:pt idx="28" c:formatCode="mm:ss.0">
                  <c:v>0.0201388888888889</c:v>
                </c:pt>
                <c:pt idx="29" c:formatCode="mm:ss.0">
                  <c:v>0.0208333333333333</c:v>
                </c:pt>
                <c:pt idx="30" c:formatCode="mm:ss.0">
                  <c:v>0.0215277777777778</c:v>
                </c:pt>
                <c:pt idx="31" c:formatCode="mm:ss.0">
                  <c:v>0.0222222222222222</c:v>
                </c:pt>
                <c:pt idx="32" c:formatCode="mm:ss.0">
                  <c:v>0.0229166666666667</c:v>
                </c:pt>
                <c:pt idx="33" c:formatCode="mm:ss.0">
                  <c:v>0.0236111111111111</c:v>
                </c:pt>
                <c:pt idx="34" c:formatCode="mm:ss.0">
                  <c:v>0.0243055555555556</c:v>
                </c:pt>
                <c:pt idx="35" c:formatCode="mm:ss.0">
                  <c:v>0.025</c:v>
                </c:pt>
                <c:pt idx="36" c:formatCode="mm:ss.0">
                  <c:v>0.0256944444444444</c:v>
                </c:pt>
                <c:pt idx="37" c:formatCode="mm:ss.0">
                  <c:v>0.0263888888888889</c:v>
                </c:pt>
                <c:pt idx="38" c:formatCode="mm:ss.0">
                  <c:v>0.0270833333333333</c:v>
                </c:pt>
                <c:pt idx="39" c:formatCode="mm:ss.0">
                  <c:v>0.0277777777777778</c:v>
                </c:pt>
                <c:pt idx="40" c:formatCode="mm:ss.0">
                  <c:v>0.0284722222222222</c:v>
                </c:pt>
                <c:pt idx="41" c:formatCode="mm:ss.0">
                  <c:v>0.0291666666666667</c:v>
                </c:pt>
                <c:pt idx="42" c:formatCode="mm:ss.0">
                  <c:v>0.0298611111111111</c:v>
                </c:pt>
                <c:pt idx="43" c:formatCode="mm:ss.0">
                  <c:v>0.0305555555555556</c:v>
                </c:pt>
                <c:pt idx="44" c:formatCode="mm:ss.0">
                  <c:v>0.03125</c:v>
                </c:pt>
                <c:pt idx="45" c:formatCode="mm:ss.0">
                  <c:v>0.0319444444444444</c:v>
                </c:pt>
                <c:pt idx="46" c:formatCode="mm:ss.0">
                  <c:v>0.0326388888888889</c:v>
                </c:pt>
                <c:pt idx="47" c:formatCode="mm:ss.0">
                  <c:v>0.0333333333333333</c:v>
                </c:pt>
                <c:pt idx="48" c:formatCode="mm:ss.0">
                  <c:v>0.0340277777777778</c:v>
                </c:pt>
                <c:pt idx="49" c:formatCode="mm:ss.0">
                  <c:v>0.0347222222222222</c:v>
                </c:pt>
                <c:pt idx="50" c:formatCode="mm:ss.0">
                  <c:v>0.0354166666666667</c:v>
                </c:pt>
                <c:pt idx="51" c:formatCode="mm:ss.0">
                  <c:v>0.0361111111111111</c:v>
                </c:pt>
                <c:pt idx="52" c:formatCode="mm:ss.0">
                  <c:v>0.0368055555555556</c:v>
                </c:pt>
                <c:pt idx="53" c:formatCode="mm:ss.0">
                  <c:v>0.0375</c:v>
                </c:pt>
                <c:pt idx="54" c:formatCode="mm:ss.0">
                  <c:v>0.0381944444444444</c:v>
                </c:pt>
                <c:pt idx="55" c:formatCode="mm:ss.0">
                  <c:v>0.0388888888888889</c:v>
                </c:pt>
                <c:pt idx="56" c:formatCode="mm:ss.0">
                  <c:v>0.0395833333333333</c:v>
                </c:pt>
                <c:pt idx="57" c:formatCode="mm:ss.0">
                  <c:v>0.0402777777777778</c:v>
                </c:pt>
                <c:pt idx="58" c:formatCode="mm:ss.0">
                  <c:v>0.0409722222222222</c:v>
                </c:pt>
                <c:pt idx="59" c:formatCode="mm:ss.0">
                  <c:v>0</c:v>
                </c:pt>
                <c:pt idx="60" c:formatCode="mm:ss.0">
                  <c:v>0.000694444444444444</c:v>
                </c:pt>
                <c:pt idx="61" c:formatCode="mm:ss.0">
                  <c:v>0.00138888888888889</c:v>
                </c:pt>
                <c:pt idx="62" c:formatCode="mm:ss.0">
                  <c:v>0.00208333333333333</c:v>
                </c:pt>
                <c:pt idx="63" c:formatCode="mm:ss.0">
                  <c:v>0.00277777777777778</c:v>
                </c:pt>
                <c:pt idx="64" c:formatCode="mm:ss.0">
                  <c:v>0.00347222222222222</c:v>
                </c:pt>
                <c:pt idx="65" c:formatCode="mm:ss.0">
                  <c:v>0.00416666666666667</c:v>
                </c:pt>
                <c:pt idx="66" c:formatCode="mm:ss.0">
                  <c:v>0.00486111111111111</c:v>
                </c:pt>
                <c:pt idx="67" c:formatCode="mm:ss.0">
                  <c:v>0.00555555555555556</c:v>
                </c:pt>
                <c:pt idx="68" c:formatCode="mm:ss.0">
                  <c:v>0.00625</c:v>
                </c:pt>
                <c:pt idx="69" c:formatCode="mm:ss.0">
                  <c:v>0.00694444444444444</c:v>
                </c:pt>
                <c:pt idx="70" c:formatCode="mm:ss.0">
                  <c:v>0.00763888888888889</c:v>
                </c:pt>
                <c:pt idx="71" c:formatCode="mm:ss.0">
                  <c:v>0.00833333333333333</c:v>
                </c:pt>
                <c:pt idx="72" c:formatCode="mm:ss.0">
                  <c:v>0.00902777777777778</c:v>
                </c:pt>
                <c:pt idx="73" c:formatCode="mm:ss.0">
                  <c:v>0.00972222222222222</c:v>
                </c:pt>
                <c:pt idx="74" c:formatCode="mm:ss.0">
                  <c:v>0.0104166666666667</c:v>
                </c:pt>
                <c:pt idx="75" c:formatCode="mm:ss.0">
                  <c:v>0.0111111111111111</c:v>
                </c:pt>
                <c:pt idx="76" c:formatCode="mm:ss.0">
                  <c:v>0.0118055555555556</c:v>
                </c:pt>
                <c:pt idx="77" c:formatCode="mm:ss.0">
                  <c:v>0.0125</c:v>
                </c:pt>
                <c:pt idx="78" c:formatCode="mm:ss.0">
                  <c:v>0.0131944444444444</c:v>
                </c:pt>
                <c:pt idx="79" c:formatCode="mm:ss.0">
                  <c:v>0.0138888888888889</c:v>
                </c:pt>
                <c:pt idx="80" c:formatCode="mm:ss.0">
                  <c:v>0.0145833333333333</c:v>
                </c:pt>
                <c:pt idx="81" c:formatCode="mm:ss.0">
                  <c:v>0.0152777777777778</c:v>
                </c:pt>
                <c:pt idx="82" c:formatCode="mm:ss.0">
                  <c:v>0.0159722222222222</c:v>
                </c:pt>
                <c:pt idx="83" c:formatCode="mm:ss.0">
                  <c:v>0.0166666666666667</c:v>
                </c:pt>
                <c:pt idx="84" c:formatCode="mm:ss.0">
                  <c:v>0.0173611111111111</c:v>
                </c:pt>
                <c:pt idx="85" c:formatCode="mm:ss.0">
                  <c:v>0.0180555555555556</c:v>
                </c:pt>
                <c:pt idx="86" c:formatCode="mm:ss.0">
                  <c:v>0.01875</c:v>
                </c:pt>
                <c:pt idx="87" c:formatCode="mm:ss.0">
                  <c:v>0.0194444444444444</c:v>
                </c:pt>
                <c:pt idx="88" c:formatCode="mm:ss.0">
                  <c:v>0.0201388888888889</c:v>
                </c:pt>
                <c:pt idx="89" c:formatCode="mm:ss.0">
                  <c:v>0.0208333333333333</c:v>
                </c:pt>
                <c:pt idx="90" c:formatCode="mm:ss.0">
                  <c:v>0.0215277777777778</c:v>
                </c:pt>
                <c:pt idx="91" c:formatCode="mm:ss.0">
                  <c:v>0.0222222222222222</c:v>
                </c:pt>
                <c:pt idx="92" c:formatCode="mm:ss.0">
                  <c:v>0.0229166666666667</c:v>
                </c:pt>
                <c:pt idx="93" c:formatCode="mm:ss.0">
                  <c:v>0.0236111111111111</c:v>
                </c:pt>
                <c:pt idx="94" c:formatCode="mm:ss.0">
                  <c:v>0.0243055555555556</c:v>
                </c:pt>
                <c:pt idx="95" c:formatCode="mm:ss.0">
                  <c:v>0.025</c:v>
                </c:pt>
                <c:pt idx="96" c:formatCode="mm:ss.0">
                  <c:v>0.0256944444444444</c:v>
                </c:pt>
                <c:pt idx="97" c:formatCode="mm:ss.0">
                  <c:v>0.0263888888888889</c:v>
                </c:pt>
                <c:pt idx="98" c:formatCode="mm:ss.0">
                  <c:v>0.0270833333333333</c:v>
                </c:pt>
                <c:pt idx="99" c:formatCode="mm:ss.0">
                  <c:v>0.0277777777777778</c:v>
                </c:pt>
                <c:pt idx="100" c:formatCode="mm:ss.0">
                  <c:v>0.0284722222222222</c:v>
                </c:pt>
                <c:pt idx="101" c:formatCode="mm:ss.0">
                  <c:v>0.0291666666666667</c:v>
                </c:pt>
                <c:pt idx="102" c:formatCode="mm:ss.0">
                  <c:v>0.0298611111111111</c:v>
                </c:pt>
                <c:pt idx="103" c:formatCode="mm:ss.0">
                  <c:v>0.0305555555555556</c:v>
                </c:pt>
                <c:pt idx="104" c:formatCode="mm:ss.0">
                  <c:v>0.03125</c:v>
                </c:pt>
                <c:pt idx="105" c:formatCode="mm:ss.0">
                  <c:v>0.0319444444444444</c:v>
                </c:pt>
                <c:pt idx="106" c:formatCode="mm:ss.0">
                  <c:v>0.0326388888888889</c:v>
                </c:pt>
                <c:pt idx="107" c:formatCode="mm:ss.0">
                  <c:v>0.0333333333333333</c:v>
                </c:pt>
                <c:pt idx="108" c:formatCode="mm:ss.0">
                  <c:v>0.0340277777777778</c:v>
                </c:pt>
                <c:pt idx="109" c:formatCode="mm:ss.0">
                  <c:v>0.0347222222222222</c:v>
                </c:pt>
                <c:pt idx="110" c:formatCode="mm:ss.0">
                  <c:v>0.0354166666666667</c:v>
                </c:pt>
                <c:pt idx="111" c:formatCode="mm:ss.0">
                  <c:v>0.0361111111111111</c:v>
                </c:pt>
                <c:pt idx="112" c:formatCode="mm:ss.0">
                  <c:v>0.0368055555555556</c:v>
                </c:pt>
                <c:pt idx="113" c:formatCode="mm:ss.0">
                  <c:v>0.0375</c:v>
                </c:pt>
                <c:pt idx="114" c:formatCode="mm:ss.0">
                  <c:v>0.0381944444444444</c:v>
                </c:pt>
                <c:pt idx="115" c:formatCode="mm:ss.0">
                  <c:v>0.0388888888888889</c:v>
                </c:pt>
                <c:pt idx="116" c:formatCode="mm:ss.0">
                  <c:v>0.0395833333333333</c:v>
                </c:pt>
                <c:pt idx="117" c:formatCode="mm:ss.0">
                  <c:v>0.0402777777777778</c:v>
                </c:pt>
                <c:pt idx="118" c:formatCode="mm:ss.0">
                  <c:v>0.0409722222222222</c:v>
                </c:pt>
              </c:numCache>
            </c:numRef>
          </c:cat>
          <c:val>
            <c:numRef>
              <c:f>AY227V_var.csv!$M$2:$M$120</c:f>
              <c:numCache>
                <c:formatCode>General</c:formatCode>
                <c:ptCount val="119"/>
                <c:pt idx="0">
                  <c:v>6909765378808590</c:v>
                </c:pt>
                <c:pt idx="1">
                  <c:v>5302056872173620</c:v>
                </c:pt>
                <c:pt idx="2">
                  <c:v>5616026226549650</c:v>
                </c:pt>
                <c:pt idx="3">
                  <c:v>8472332378356460</c:v>
                </c:pt>
                <c:pt idx="4">
                  <c:v>8629073141787300</c:v>
                </c:pt>
                <c:pt idx="5">
                  <c:v>6267677427119100</c:v>
                </c:pt>
                <c:pt idx="6">
                  <c:v>6543088995328600</c:v>
                </c:pt>
                <c:pt idx="7">
                  <c:v>4957791903108830</c:v>
                </c:pt>
                <c:pt idx="8">
                  <c:v>5698808052010710</c:v>
                </c:pt>
                <c:pt idx="9">
                  <c:v>8582377767252980</c:v>
                </c:pt>
                <c:pt idx="10">
                  <c:v>6449702504682540</c:v>
                </c:pt>
                <c:pt idx="11">
                  <c:v>5152375007728720</c:v>
                </c:pt>
                <c:pt idx="12">
                  <c:v>7911226246854050</c:v>
                </c:pt>
                <c:pt idx="13">
                  <c:v>6777728978040780</c:v>
                </c:pt>
                <c:pt idx="14">
                  <c:v>7373615325607190</c:v>
                </c:pt>
                <c:pt idx="15">
                  <c:v>7501388883341670</c:v>
                </c:pt>
                <c:pt idx="16">
                  <c:v>8463559269246960</c:v>
                </c:pt>
                <c:pt idx="17">
                  <c:v>5747746906010470</c:v>
                </c:pt>
                <c:pt idx="18">
                  <c:v>9068644371986950</c:v>
                </c:pt>
                <c:pt idx="19">
                  <c:v>8961232478630360</c:v>
                </c:pt>
                <c:pt idx="20">
                  <c:v>3307850253259030</c:v>
                </c:pt>
                <c:pt idx="21">
                  <c:v>9631277409484710</c:v>
                </c:pt>
                <c:pt idx="22">
                  <c:v>7172905237568680</c:v>
                </c:pt>
                <c:pt idx="23">
                  <c:v>7305761287942890</c:v>
                </c:pt>
                <c:pt idx="24">
                  <c:v>8537737641726190</c:v>
                </c:pt>
                <c:pt idx="25">
                  <c:v>7502923331426140</c:v>
                </c:pt>
                <c:pt idx="26">
                  <c:v>9298848850064340</c:v>
                </c:pt>
                <c:pt idx="27">
                  <c:v>8682457882468090</c:v>
                </c:pt>
                <c:pt idx="28">
                  <c:v>8751160591935210</c:v>
                </c:pt>
                <c:pt idx="29">
                  <c:v>6123625874398120</c:v>
                </c:pt>
                <c:pt idx="30">
                  <c:v>7474750864956740</c:v>
                </c:pt>
                <c:pt idx="31">
                  <c:v>2517813254927050</c:v>
                </c:pt>
                <c:pt idx="32">
                  <c:v>2481521355469800</c:v>
                </c:pt>
                <c:pt idx="33">
                  <c:v>5469092034897470</c:v>
                </c:pt>
                <c:pt idx="34">
                  <c:v>2069592423890250</c:v>
                </c:pt>
                <c:pt idx="35">
                  <c:v>1710226768764590</c:v>
                </c:pt>
                <c:pt idx="36">
                  <c:v>2025383153391830</c:v>
                </c:pt>
                <c:pt idx="37">
                  <c:v>2139031186976630</c:v>
                </c:pt>
                <c:pt idx="38">
                  <c:v>2001026554769290</c:v>
                </c:pt>
                <c:pt idx="39">
                  <c:v>1759867075866350</c:v>
                </c:pt>
                <c:pt idx="40">
                  <c:v>2480798894901930</c:v>
                </c:pt>
                <c:pt idx="41">
                  <c:v>4719930666083240</c:v>
                </c:pt>
                <c:pt idx="42">
                  <c:v>2912488679330450</c:v>
                </c:pt>
                <c:pt idx="43">
                  <c:v>6694908432455710</c:v>
                </c:pt>
                <c:pt idx="44">
                  <c:v>6046825858226710</c:v>
                </c:pt>
                <c:pt idx="45">
                  <c:v>8014707446175140</c:v>
                </c:pt>
                <c:pt idx="46">
                  <c:v>7308400156946830</c:v>
                </c:pt>
                <c:pt idx="47">
                  <c:v>8568600504633200</c:v>
                </c:pt>
                <c:pt idx="48">
                  <c:v>9179722951965710</c:v>
                </c:pt>
                <c:pt idx="49">
                  <c:v>1.02288727125868e+16</c:v>
                </c:pt>
                <c:pt idx="50">
                  <c:v>6898513140425750</c:v>
                </c:pt>
                <c:pt idx="51">
                  <c:v>5987136426335510</c:v>
                </c:pt>
                <c:pt idx="52">
                  <c:v>9539709204052420</c:v>
                </c:pt>
                <c:pt idx="53">
                  <c:v>9645124070996770</c:v>
                </c:pt>
                <c:pt idx="54">
                  <c:v>9096226146325650</c:v>
                </c:pt>
                <c:pt idx="55">
                  <c:v>6005972206711970</c:v>
                </c:pt>
                <c:pt idx="56">
                  <c:v>9602243504404600</c:v>
                </c:pt>
                <c:pt idx="57">
                  <c:v>7062465012799250</c:v>
                </c:pt>
                <c:pt idx="58">
                  <c:v>8392515021401760</c:v>
                </c:pt>
                <c:pt idx="59">
                  <c:v>7941431499778330</c:v>
                </c:pt>
                <c:pt idx="60">
                  <c:v>1.10890313209677e+16</c:v>
                </c:pt>
                <c:pt idx="61">
                  <c:v>8724374038879330</c:v>
                </c:pt>
                <c:pt idx="62">
                  <c:v>8494250240140610</c:v>
                </c:pt>
                <c:pt idx="63">
                  <c:v>9151016524291690</c:v>
                </c:pt>
                <c:pt idx="64">
                  <c:v>9597536357061140</c:v>
                </c:pt>
                <c:pt idx="65">
                  <c:v>8235700654100910</c:v>
                </c:pt>
                <c:pt idx="66">
                  <c:v>6466458675054760</c:v>
                </c:pt>
                <c:pt idx="67">
                  <c:v>7687741954899400</c:v>
                </c:pt>
                <c:pt idx="68">
                  <c:v>5813514180575100</c:v>
                </c:pt>
                <c:pt idx="69">
                  <c:v>6146664787908880</c:v>
                </c:pt>
                <c:pt idx="70">
                  <c:v>5788258569070510</c:v>
                </c:pt>
                <c:pt idx="71">
                  <c:v>6687657544892400</c:v>
                </c:pt>
                <c:pt idx="72">
                  <c:v>9843238259679650</c:v>
                </c:pt>
                <c:pt idx="73">
                  <c:v>6257142929812920</c:v>
                </c:pt>
                <c:pt idx="74">
                  <c:v>5777525702089200</c:v>
                </c:pt>
                <c:pt idx="75">
                  <c:v>7279501310429860</c:v>
                </c:pt>
                <c:pt idx="76">
                  <c:v>8486681478306890</c:v>
                </c:pt>
                <c:pt idx="77">
                  <c:v>1.00541944770699e+16</c:v>
                </c:pt>
                <c:pt idx="78">
                  <c:v>1.1182865264716e+16</c:v>
                </c:pt>
                <c:pt idx="79">
                  <c:v>8822427286189230</c:v>
                </c:pt>
                <c:pt idx="80">
                  <c:v>8127754951051890</c:v>
                </c:pt>
                <c:pt idx="81">
                  <c:v>8343087388595790</c:v>
                </c:pt>
                <c:pt idx="82">
                  <c:v>8561172501432300</c:v>
                </c:pt>
                <c:pt idx="83">
                  <c:v>9157833912585310</c:v>
                </c:pt>
                <c:pt idx="84">
                  <c:v>1.21553230766835e+16</c:v>
                </c:pt>
                <c:pt idx="85">
                  <c:v>8748922606303080</c:v>
                </c:pt>
                <c:pt idx="86">
                  <c:v>5600686653353180</c:v>
                </c:pt>
                <c:pt idx="87">
                  <c:v>2195018600930630</c:v>
                </c:pt>
                <c:pt idx="88">
                  <c:v>1946371233425490</c:v>
                </c:pt>
                <c:pt idx="89">
                  <c:v>1443858499079170</c:v>
                </c:pt>
                <c:pt idx="90">
                  <c:v>1936858264267740</c:v>
                </c:pt>
                <c:pt idx="91">
                  <c:v>1467134265544660</c:v>
                </c:pt>
                <c:pt idx="92">
                  <c:v>2495862941219390</c:v>
                </c:pt>
                <c:pt idx="93">
                  <c:v>1808229469042310</c:v>
                </c:pt>
                <c:pt idx="94">
                  <c:v>1587165139356670</c:v>
                </c:pt>
                <c:pt idx="95">
                  <c:v>1781518102277670</c:v>
                </c:pt>
                <c:pt idx="96">
                  <c:v>1370557665319170</c:v>
                </c:pt>
                <c:pt idx="97">
                  <c:v>1647557946488500</c:v>
                </c:pt>
                <c:pt idx="98">
                  <c:v>2311200181784750</c:v>
                </c:pt>
                <c:pt idx="99">
                  <c:v>1348443174768620</c:v>
                </c:pt>
                <c:pt idx="100">
                  <c:v>2143332665607760</c:v>
                </c:pt>
                <c:pt idx="101">
                  <c:v>3068292845704750</c:v>
                </c:pt>
                <c:pt idx="102">
                  <c:v>3151144799573750</c:v>
                </c:pt>
                <c:pt idx="103">
                  <c:v>3239575915346720</c:v>
                </c:pt>
                <c:pt idx="104">
                  <c:v>6601045107177520</c:v>
                </c:pt>
                <c:pt idx="105">
                  <c:v>8852870641368660</c:v>
                </c:pt>
                <c:pt idx="106">
                  <c:v>1.05494592631964e+16</c:v>
                </c:pt>
                <c:pt idx="107">
                  <c:v>7841279718683130</c:v>
                </c:pt>
                <c:pt idx="108">
                  <c:v>9632314675447790</c:v>
                </c:pt>
                <c:pt idx="109">
                  <c:v>6803981596680300</c:v>
                </c:pt>
                <c:pt idx="110">
                  <c:v>8597217306867360</c:v>
                </c:pt>
                <c:pt idx="111">
                  <c:v>1.05706978027423e+16</c:v>
                </c:pt>
                <c:pt idx="112">
                  <c:v>1.00721296976846e+16</c:v>
                </c:pt>
                <c:pt idx="113">
                  <c:v>8200321657906900</c:v>
                </c:pt>
                <c:pt idx="114">
                  <c:v>6319502607655980</c:v>
                </c:pt>
                <c:pt idx="115">
                  <c:v>7235193270506880</c:v>
                </c:pt>
                <c:pt idx="116">
                  <c:v>7579540645160130</c:v>
                </c:pt>
                <c:pt idx="117">
                  <c:v>8472846539335250</c:v>
                </c:pt>
                <c:pt idx="118">
                  <c:v>9640091368697660</c:v>
                </c:pt>
              </c:numCache>
            </c:numRef>
          </c:val>
          <c:smooth val="0"/>
        </c:ser>
        <c:ser>
          <c:idx val="13"/>
          <c:order val="13"/>
          <c:tx>
            <c:strRef>
              <c:f>AY227V_var.csv!$O$1</c:f>
              <c:strCache>
                <c:ptCount val="1"/>
                <c:pt idx="0">
                  <c:v>AY306O_write</c:v>
                </c:pt>
              </c:strCache>
            </c:strRef>
          </c:tx>
          <c:spPr>
            <a:ln w="3175" cap="rnd">
              <a:solidFill>
                <a:schemeClr val="accent2">
                  <a:lumMod val="80000"/>
                  <a:lumOff val="20000"/>
                </a:schemeClr>
              </a:solidFill>
              <a:round/>
            </a:ln>
            <a:effectLst/>
          </c:spPr>
          <c:marker>
            <c:symbol val="none"/>
          </c:marker>
          <c:dLbls>
            <c:delete val="1"/>
          </c:dLbls>
          <c:cat>
            <c:numRef>
              <c:f>AY227V_var.csv!$A$2:$A$120</c:f>
              <c:numCache>
                <c:formatCode>mm:ss.0</c:formatCode>
                <c:ptCount val="119"/>
                <c:pt idx="0" c:formatCode="mm:ss.0">
                  <c:v>0.000694444444444444</c:v>
                </c:pt>
                <c:pt idx="1" c:formatCode="mm:ss.0">
                  <c:v>0.00138888888888889</c:v>
                </c:pt>
                <c:pt idx="2" c:formatCode="mm:ss.0">
                  <c:v>0.00208333333333333</c:v>
                </c:pt>
                <c:pt idx="3" c:formatCode="mm:ss.0">
                  <c:v>0.00277777777777778</c:v>
                </c:pt>
                <c:pt idx="4" c:formatCode="mm:ss.0">
                  <c:v>0.00347222222222222</c:v>
                </c:pt>
                <c:pt idx="5" c:formatCode="mm:ss.0">
                  <c:v>0.00416666666666667</c:v>
                </c:pt>
                <c:pt idx="6" c:formatCode="mm:ss.0">
                  <c:v>0.00486111111111111</c:v>
                </c:pt>
                <c:pt idx="7" c:formatCode="mm:ss.0">
                  <c:v>0.00555555555555556</c:v>
                </c:pt>
                <c:pt idx="8" c:formatCode="mm:ss.0">
                  <c:v>0.00625</c:v>
                </c:pt>
                <c:pt idx="9" c:formatCode="mm:ss.0">
                  <c:v>0.00694444444444444</c:v>
                </c:pt>
                <c:pt idx="10" c:formatCode="mm:ss.0">
                  <c:v>0.00763888888888889</c:v>
                </c:pt>
                <c:pt idx="11" c:formatCode="mm:ss.0">
                  <c:v>0.00833333333333333</c:v>
                </c:pt>
                <c:pt idx="12" c:formatCode="mm:ss.0">
                  <c:v>0.00902777777777778</c:v>
                </c:pt>
                <c:pt idx="13" c:formatCode="mm:ss.0">
                  <c:v>0.00972222222222222</c:v>
                </c:pt>
                <c:pt idx="14" c:formatCode="mm:ss.0">
                  <c:v>0.0104166666666667</c:v>
                </c:pt>
                <c:pt idx="15" c:formatCode="mm:ss.0">
                  <c:v>0.0111111111111111</c:v>
                </c:pt>
                <c:pt idx="16" c:formatCode="mm:ss.0">
                  <c:v>0.0118055555555556</c:v>
                </c:pt>
                <c:pt idx="17" c:formatCode="mm:ss.0">
                  <c:v>0.0125</c:v>
                </c:pt>
                <c:pt idx="18" c:formatCode="mm:ss.0">
                  <c:v>0.0131944444444444</c:v>
                </c:pt>
                <c:pt idx="19" c:formatCode="mm:ss.0">
                  <c:v>0.0138888888888889</c:v>
                </c:pt>
                <c:pt idx="20" c:formatCode="mm:ss.0">
                  <c:v>0.0145833333333333</c:v>
                </c:pt>
                <c:pt idx="21" c:formatCode="mm:ss.0">
                  <c:v>0.0152777777777778</c:v>
                </c:pt>
                <c:pt idx="22" c:formatCode="mm:ss.0">
                  <c:v>0.0159722222222222</c:v>
                </c:pt>
                <c:pt idx="23" c:formatCode="mm:ss.0">
                  <c:v>0.0166666666666667</c:v>
                </c:pt>
                <c:pt idx="24" c:formatCode="mm:ss.0">
                  <c:v>0.0173611111111111</c:v>
                </c:pt>
                <c:pt idx="25" c:formatCode="mm:ss.0">
                  <c:v>0.0180555555555556</c:v>
                </c:pt>
                <c:pt idx="26" c:formatCode="mm:ss.0">
                  <c:v>0.01875</c:v>
                </c:pt>
                <c:pt idx="27" c:formatCode="mm:ss.0">
                  <c:v>0.0194444444444444</c:v>
                </c:pt>
                <c:pt idx="28" c:formatCode="mm:ss.0">
                  <c:v>0.0201388888888889</c:v>
                </c:pt>
                <c:pt idx="29" c:formatCode="mm:ss.0">
                  <c:v>0.0208333333333333</c:v>
                </c:pt>
                <c:pt idx="30" c:formatCode="mm:ss.0">
                  <c:v>0.0215277777777778</c:v>
                </c:pt>
                <c:pt idx="31" c:formatCode="mm:ss.0">
                  <c:v>0.0222222222222222</c:v>
                </c:pt>
                <c:pt idx="32" c:formatCode="mm:ss.0">
                  <c:v>0.0229166666666667</c:v>
                </c:pt>
                <c:pt idx="33" c:formatCode="mm:ss.0">
                  <c:v>0.0236111111111111</c:v>
                </c:pt>
                <c:pt idx="34" c:formatCode="mm:ss.0">
                  <c:v>0.0243055555555556</c:v>
                </c:pt>
                <c:pt idx="35" c:formatCode="mm:ss.0">
                  <c:v>0.025</c:v>
                </c:pt>
                <c:pt idx="36" c:formatCode="mm:ss.0">
                  <c:v>0.0256944444444444</c:v>
                </c:pt>
                <c:pt idx="37" c:formatCode="mm:ss.0">
                  <c:v>0.0263888888888889</c:v>
                </c:pt>
                <c:pt idx="38" c:formatCode="mm:ss.0">
                  <c:v>0.0270833333333333</c:v>
                </c:pt>
                <c:pt idx="39" c:formatCode="mm:ss.0">
                  <c:v>0.0277777777777778</c:v>
                </c:pt>
                <c:pt idx="40" c:formatCode="mm:ss.0">
                  <c:v>0.0284722222222222</c:v>
                </c:pt>
                <c:pt idx="41" c:formatCode="mm:ss.0">
                  <c:v>0.0291666666666667</c:v>
                </c:pt>
                <c:pt idx="42" c:formatCode="mm:ss.0">
                  <c:v>0.0298611111111111</c:v>
                </c:pt>
                <c:pt idx="43" c:formatCode="mm:ss.0">
                  <c:v>0.0305555555555556</c:v>
                </c:pt>
                <c:pt idx="44" c:formatCode="mm:ss.0">
                  <c:v>0.03125</c:v>
                </c:pt>
                <c:pt idx="45" c:formatCode="mm:ss.0">
                  <c:v>0.0319444444444444</c:v>
                </c:pt>
                <c:pt idx="46" c:formatCode="mm:ss.0">
                  <c:v>0.0326388888888889</c:v>
                </c:pt>
                <c:pt idx="47" c:formatCode="mm:ss.0">
                  <c:v>0.0333333333333333</c:v>
                </c:pt>
                <c:pt idx="48" c:formatCode="mm:ss.0">
                  <c:v>0.0340277777777778</c:v>
                </c:pt>
                <c:pt idx="49" c:formatCode="mm:ss.0">
                  <c:v>0.0347222222222222</c:v>
                </c:pt>
                <c:pt idx="50" c:formatCode="mm:ss.0">
                  <c:v>0.0354166666666667</c:v>
                </c:pt>
                <c:pt idx="51" c:formatCode="mm:ss.0">
                  <c:v>0.0361111111111111</c:v>
                </c:pt>
                <c:pt idx="52" c:formatCode="mm:ss.0">
                  <c:v>0.0368055555555556</c:v>
                </c:pt>
                <c:pt idx="53" c:formatCode="mm:ss.0">
                  <c:v>0.0375</c:v>
                </c:pt>
                <c:pt idx="54" c:formatCode="mm:ss.0">
                  <c:v>0.0381944444444444</c:v>
                </c:pt>
                <c:pt idx="55" c:formatCode="mm:ss.0">
                  <c:v>0.0388888888888889</c:v>
                </c:pt>
                <c:pt idx="56" c:formatCode="mm:ss.0">
                  <c:v>0.0395833333333333</c:v>
                </c:pt>
                <c:pt idx="57" c:formatCode="mm:ss.0">
                  <c:v>0.0402777777777778</c:v>
                </c:pt>
                <c:pt idx="58" c:formatCode="mm:ss.0">
                  <c:v>0.0409722222222222</c:v>
                </c:pt>
                <c:pt idx="59" c:formatCode="mm:ss.0">
                  <c:v>0</c:v>
                </c:pt>
                <c:pt idx="60" c:formatCode="mm:ss.0">
                  <c:v>0.000694444444444444</c:v>
                </c:pt>
                <c:pt idx="61" c:formatCode="mm:ss.0">
                  <c:v>0.00138888888888889</c:v>
                </c:pt>
                <c:pt idx="62" c:formatCode="mm:ss.0">
                  <c:v>0.00208333333333333</c:v>
                </c:pt>
                <c:pt idx="63" c:formatCode="mm:ss.0">
                  <c:v>0.00277777777777778</c:v>
                </c:pt>
                <c:pt idx="64" c:formatCode="mm:ss.0">
                  <c:v>0.00347222222222222</c:v>
                </c:pt>
                <c:pt idx="65" c:formatCode="mm:ss.0">
                  <c:v>0.00416666666666667</c:v>
                </c:pt>
                <c:pt idx="66" c:formatCode="mm:ss.0">
                  <c:v>0.00486111111111111</c:v>
                </c:pt>
                <c:pt idx="67" c:formatCode="mm:ss.0">
                  <c:v>0.00555555555555556</c:v>
                </c:pt>
                <c:pt idx="68" c:formatCode="mm:ss.0">
                  <c:v>0.00625</c:v>
                </c:pt>
                <c:pt idx="69" c:formatCode="mm:ss.0">
                  <c:v>0.00694444444444444</c:v>
                </c:pt>
                <c:pt idx="70" c:formatCode="mm:ss.0">
                  <c:v>0.00763888888888889</c:v>
                </c:pt>
                <c:pt idx="71" c:formatCode="mm:ss.0">
                  <c:v>0.00833333333333333</c:v>
                </c:pt>
                <c:pt idx="72" c:formatCode="mm:ss.0">
                  <c:v>0.00902777777777778</c:v>
                </c:pt>
                <c:pt idx="73" c:formatCode="mm:ss.0">
                  <c:v>0.00972222222222222</c:v>
                </c:pt>
                <c:pt idx="74" c:formatCode="mm:ss.0">
                  <c:v>0.0104166666666667</c:v>
                </c:pt>
                <c:pt idx="75" c:formatCode="mm:ss.0">
                  <c:v>0.0111111111111111</c:v>
                </c:pt>
                <c:pt idx="76" c:formatCode="mm:ss.0">
                  <c:v>0.0118055555555556</c:v>
                </c:pt>
                <c:pt idx="77" c:formatCode="mm:ss.0">
                  <c:v>0.0125</c:v>
                </c:pt>
                <c:pt idx="78" c:formatCode="mm:ss.0">
                  <c:v>0.0131944444444444</c:v>
                </c:pt>
                <c:pt idx="79" c:formatCode="mm:ss.0">
                  <c:v>0.0138888888888889</c:v>
                </c:pt>
                <c:pt idx="80" c:formatCode="mm:ss.0">
                  <c:v>0.0145833333333333</c:v>
                </c:pt>
                <c:pt idx="81" c:formatCode="mm:ss.0">
                  <c:v>0.0152777777777778</c:v>
                </c:pt>
                <c:pt idx="82" c:formatCode="mm:ss.0">
                  <c:v>0.0159722222222222</c:v>
                </c:pt>
                <c:pt idx="83" c:formatCode="mm:ss.0">
                  <c:v>0.0166666666666667</c:v>
                </c:pt>
                <c:pt idx="84" c:formatCode="mm:ss.0">
                  <c:v>0.0173611111111111</c:v>
                </c:pt>
                <c:pt idx="85" c:formatCode="mm:ss.0">
                  <c:v>0.0180555555555556</c:v>
                </c:pt>
                <c:pt idx="86" c:formatCode="mm:ss.0">
                  <c:v>0.01875</c:v>
                </c:pt>
                <c:pt idx="87" c:formatCode="mm:ss.0">
                  <c:v>0.0194444444444444</c:v>
                </c:pt>
                <c:pt idx="88" c:formatCode="mm:ss.0">
                  <c:v>0.0201388888888889</c:v>
                </c:pt>
                <c:pt idx="89" c:formatCode="mm:ss.0">
                  <c:v>0.0208333333333333</c:v>
                </c:pt>
                <c:pt idx="90" c:formatCode="mm:ss.0">
                  <c:v>0.0215277777777778</c:v>
                </c:pt>
                <c:pt idx="91" c:formatCode="mm:ss.0">
                  <c:v>0.0222222222222222</c:v>
                </c:pt>
                <c:pt idx="92" c:formatCode="mm:ss.0">
                  <c:v>0.0229166666666667</c:v>
                </c:pt>
                <c:pt idx="93" c:formatCode="mm:ss.0">
                  <c:v>0.0236111111111111</c:v>
                </c:pt>
                <c:pt idx="94" c:formatCode="mm:ss.0">
                  <c:v>0.0243055555555556</c:v>
                </c:pt>
                <c:pt idx="95" c:formatCode="mm:ss.0">
                  <c:v>0.025</c:v>
                </c:pt>
                <c:pt idx="96" c:formatCode="mm:ss.0">
                  <c:v>0.0256944444444444</c:v>
                </c:pt>
                <c:pt idx="97" c:formatCode="mm:ss.0">
                  <c:v>0.0263888888888889</c:v>
                </c:pt>
                <c:pt idx="98" c:formatCode="mm:ss.0">
                  <c:v>0.0270833333333333</c:v>
                </c:pt>
                <c:pt idx="99" c:formatCode="mm:ss.0">
                  <c:v>0.0277777777777778</c:v>
                </c:pt>
                <c:pt idx="100" c:formatCode="mm:ss.0">
                  <c:v>0.0284722222222222</c:v>
                </c:pt>
                <c:pt idx="101" c:formatCode="mm:ss.0">
                  <c:v>0.0291666666666667</c:v>
                </c:pt>
                <c:pt idx="102" c:formatCode="mm:ss.0">
                  <c:v>0.0298611111111111</c:v>
                </c:pt>
                <c:pt idx="103" c:formatCode="mm:ss.0">
                  <c:v>0.0305555555555556</c:v>
                </c:pt>
                <c:pt idx="104" c:formatCode="mm:ss.0">
                  <c:v>0.03125</c:v>
                </c:pt>
                <c:pt idx="105" c:formatCode="mm:ss.0">
                  <c:v>0.0319444444444444</c:v>
                </c:pt>
                <c:pt idx="106" c:formatCode="mm:ss.0">
                  <c:v>0.0326388888888889</c:v>
                </c:pt>
                <c:pt idx="107" c:formatCode="mm:ss.0">
                  <c:v>0.0333333333333333</c:v>
                </c:pt>
                <c:pt idx="108" c:formatCode="mm:ss.0">
                  <c:v>0.0340277777777778</c:v>
                </c:pt>
                <c:pt idx="109" c:formatCode="mm:ss.0">
                  <c:v>0.0347222222222222</c:v>
                </c:pt>
                <c:pt idx="110" c:formatCode="mm:ss.0">
                  <c:v>0.0354166666666667</c:v>
                </c:pt>
                <c:pt idx="111" c:formatCode="mm:ss.0">
                  <c:v>0.0361111111111111</c:v>
                </c:pt>
                <c:pt idx="112" c:formatCode="mm:ss.0">
                  <c:v>0.0368055555555556</c:v>
                </c:pt>
                <c:pt idx="113" c:formatCode="mm:ss.0">
                  <c:v>0.0375</c:v>
                </c:pt>
                <c:pt idx="114" c:formatCode="mm:ss.0">
                  <c:v>0.0381944444444444</c:v>
                </c:pt>
                <c:pt idx="115" c:formatCode="mm:ss.0">
                  <c:v>0.0388888888888889</c:v>
                </c:pt>
                <c:pt idx="116" c:formatCode="mm:ss.0">
                  <c:v>0.0395833333333333</c:v>
                </c:pt>
                <c:pt idx="117" c:formatCode="mm:ss.0">
                  <c:v>0.0402777777777778</c:v>
                </c:pt>
                <c:pt idx="118" c:formatCode="mm:ss.0">
                  <c:v>0.0409722222222222</c:v>
                </c:pt>
              </c:numCache>
            </c:numRef>
          </c:cat>
          <c:val>
            <c:numRef>
              <c:f>AY227V_var.csv!$O$2:$O$120</c:f>
              <c:numCache>
                <c:formatCode>General</c:formatCode>
                <c:ptCount val="119"/>
                <c:pt idx="0">
                  <c:v>549092207859076</c:v>
                </c:pt>
                <c:pt idx="1">
                  <c:v>610315344504446</c:v>
                </c:pt>
                <c:pt idx="2">
                  <c:v>440445383490997</c:v>
                </c:pt>
                <c:pt idx="3">
                  <c:v>397730989529591</c:v>
                </c:pt>
                <c:pt idx="4">
                  <c:v>354091591970163</c:v>
                </c:pt>
                <c:pt idx="5">
                  <c:v>362193608748626</c:v>
                </c:pt>
                <c:pt idx="6">
                  <c:v>369121319354477</c:v>
                </c:pt>
                <c:pt idx="7">
                  <c:v>308977720193561</c:v>
                </c:pt>
                <c:pt idx="8">
                  <c:v>312594291035023</c:v>
                </c:pt>
                <c:pt idx="9">
                  <c:v>276278238431307</c:v>
                </c:pt>
                <c:pt idx="10">
                  <c:v>468483596614622</c:v>
                </c:pt>
                <c:pt idx="11">
                  <c:v>444348915290221</c:v>
                </c:pt>
                <c:pt idx="12">
                  <c:v>427422179159726</c:v>
                </c:pt>
                <c:pt idx="13">
                  <c:v>588587643823578</c:v>
                </c:pt>
                <c:pt idx="14">
                  <c:v>373521083539881</c:v>
                </c:pt>
                <c:pt idx="15">
                  <c:v>444005690327989</c:v>
                </c:pt>
                <c:pt idx="16">
                  <c:v>469696129154749</c:v>
                </c:pt>
                <c:pt idx="17">
                  <c:v>513632129967772</c:v>
                </c:pt>
                <c:pt idx="18">
                  <c:v>485051440757773</c:v>
                </c:pt>
                <c:pt idx="19">
                  <c:v>393728660133774</c:v>
                </c:pt>
                <c:pt idx="20">
                  <c:v>391948085210823</c:v>
                </c:pt>
                <c:pt idx="21">
                  <c:v>350462822665897</c:v>
                </c:pt>
                <c:pt idx="22">
                  <c:v>369595508586562</c:v>
                </c:pt>
                <c:pt idx="23">
                  <c:v>482189934711231</c:v>
                </c:pt>
                <c:pt idx="24">
                  <c:v>313633245518326</c:v>
                </c:pt>
                <c:pt idx="25">
                  <c:v>294269892299650</c:v>
                </c:pt>
                <c:pt idx="26">
                  <c:v>393133629291978</c:v>
                </c:pt>
                <c:pt idx="27">
                  <c:v>616785476017926</c:v>
                </c:pt>
                <c:pt idx="28">
                  <c:v>427516407570861</c:v>
                </c:pt>
                <c:pt idx="29">
                  <c:v>441525230393197</c:v>
                </c:pt>
                <c:pt idx="30">
                  <c:v>373910414071368</c:v>
                </c:pt>
                <c:pt idx="31">
                  <c:v>318002909967579</c:v>
                </c:pt>
                <c:pt idx="32">
                  <c:v>263485382469623</c:v>
                </c:pt>
                <c:pt idx="33">
                  <c:v>242978074699921</c:v>
                </c:pt>
                <c:pt idx="34">
                  <c:v>224667697498109</c:v>
                </c:pt>
                <c:pt idx="35">
                  <c:v>280294336074127</c:v>
                </c:pt>
                <c:pt idx="36">
                  <c:v>358387895023507</c:v>
                </c:pt>
                <c:pt idx="37">
                  <c:v>320972209886258</c:v>
                </c:pt>
                <c:pt idx="38">
                  <c:v>305457549717910</c:v>
                </c:pt>
                <c:pt idx="39">
                  <c:v>206582692096911</c:v>
                </c:pt>
                <c:pt idx="40">
                  <c:v>234202507503942</c:v>
                </c:pt>
                <c:pt idx="41">
                  <c:v>341781747577161</c:v>
                </c:pt>
                <c:pt idx="42">
                  <c:v>281464051344965</c:v>
                </c:pt>
                <c:pt idx="43">
                  <c:v>313350485547004</c:v>
                </c:pt>
                <c:pt idx="44">
                  <c:v>264948523749530</c:v>
                </c:pt>
                <c:pt idx="45">
                  <c:v>359927551595034</c:v>
                </c:pt>
                <c:pt idx="46">
                  <c:v>362341307962715</c:v>
                </c:pt>
                <c:pt idx="47">
                  <c:v>358045280910034</c:v>
                </c:pt>
                <c:pt idx="48">
                  <c:v>371447250207278</c:v>
                </c:pt>
                <c:pt idx="49">
                  <c:v>339564626821898</c:v>
                </c:pt>
                <c:pt idx="50">
                  <c:v>394876653131560</c:v>
                </c:pt>
                <c:pt idx="51">
                  <c:v>464750587885494</c:v>
                </c:pt>
                <c:pt idx="52">
                  <c:v>407786884355785</c:v>
                </c:pt>
                <c:pt idx="53">
                  <c:v>407376460363905</c:v>
                </c:pt>
                <c:pt idx="54">
                  <c:v>276184362360271</c:v>
                </c:pt>
                <c:pt idx="55">
                  <c:v>278602845818551</c:v>
                </c:pt>
                <c:pt idx="56">
                  <c:v>302251986717157</c:v>
                </c:pt>
                <c:pt idx="57">
                  <c:v>278502400317476</c:v>
                </c:pt>
                <c:pt idx="58">
                  <c:v>262698361433281</c:v>
                </c:pt>
                <c:pt idx="59">
                  <c:v>316291862972932</c:v>
                </c:pt>
                <c:pt idx="60">
                  <c:v>305604439501675</c:v>
                </c:pt>
                <c:pt idx="61">
                  <c:v>373513813174771</c:v>
                </c:pt>
                <c:pt idx="62">
                  <c:v>420729025576099</c:v>
                </c:pt>
                <c:pt idx="63">
                  <c:v>261045497921633</c:v>
                </c:pt>
                <c:pt idx="64">
                  <c:v>204827870883580</c:v>
                </c:pt>
                <c:pt idx="65">
                  <c:v>246827026554351</c:v>
                </c:pt>
                <c:pt idx="66">
                  <c:v>301827801970132</c:v>
                </c:pt>
                <c:pt idx="67">
                  <c:v>318311802758441</c:v>
                </c:pt>
                <c:pt idx="68">
                  <c:v>289762391674092</c:v>
                </c:pt>
                <c:pt idx="69">
                  <c:v>209208338328907</c:v>
                </c:pt>
                <c:pt idx="70">
                  <c:v>196456913840339</c:v>
                </c:pt>
                <c:pt idx="71">
                  <c:v>285791528681243</c:v>
                </c:pt>
                <c:pt idx="72">
                  <c:v>183020418557133</c:v>
                </c:pt>
                <c:pt idx="73">
                  <c:v>241136870010162</c:v>
                </c:pt>
                <c:pt idx="74">
                  <c:v>227851048455161</c:v>
                </c:pt>
                <c:pt idx="75">
                  <c:v>333320187362459</c:v>
                </c:pt>
                <c:pt idx="76">
                  <c:v>299093784519344</c:v>
                </c:pt>
                <c:pt idx="77">
                  <c:v>331817809918231</c:v>
                </c:pt>
                <c:pt idx="78">
                  <c:v>459208633107868</c:v>
                </c:pt>
                <c:pt idx="79">
                  <c:v>329724186636107</c:v>
                </c:pt>
                <c:pt idx="80">
                  <c:v>229815816502807</c:v>
                </c:pt>
                <c:pt idx="81">
                  <c:v>327002231218906</c:v>
                </c:pt>
                <c:pt idx="82">
                  <c:v>261086162741118</c:v>
                </c:pt>
                <c:pt idx="83">
                  <c:v>279237334095807</c:v>
                </c:pt>
                <c:pt idx="84">
                  <c:v>187020159137943</c:v>
                </c:pt>
                <c:pt idx="85">
                  <c:v>278626452337648</c:v>
                </c:pt>
                <c:pt idx="86">
                  <c:v>224599454640765</c:v>
                </c:pt>
                <c:pt idx="87">
                  <c:v>306442675226149</c:v>
                </c:pt>
                <c:pt idx="88">
                  <c:v>318800856581167</c:v>
                </c:pt>
                <c:pt idx="89">
                  <c:v>318188065302036</c:v>
                </c:pt>
                <c:pt idx="90">
                  <c:v>377864058383672</c:v>
                </c:pt>
                <c:pt idx="91">
                  <c:v>313492902343642</c:v>
                </c:pt>
                <c:pt idx="92">
                  <c:v>320311244090327</c:v>
                </c:pt>
                <c:pt idx="93">
                  <c:v>284472176386953</c:v>
                </c:pt>
                <c:pt idx="94">
                  <c:v>240068191174156</c:v>
                </c:pt>
                <c:pt idx="95">
                  <c:v>301076185823952</c:v>
                </c:pt>
                <c:pt idx="96">
                  <c:v>231099865112031</c:v>
                </c:pt>
                <c:pt idx="97">
                  <c:v>294587012267919</c:v>
                </c:pt>
                <c:pt idx="98">
                  <c:v>308355706242933</c:v>
                </c:pt>
                <c:pt idx="99">
                  <c:v>226431172589094</c:v>
                </c:pt>
                <c:pt idx="100">
                  <c:v>274077371172411</c:v>
                </c:pt>
                <c:pt idx="101">
                  <c:v>213914582388492</c:v>
                </c:pt>
                <c:pt idx="102">
                  <c:v>430711890321788</c:v>
                </c:pt>
                <c:pt idx="103">
                  <c:v>221262629664736</c:v>
                </c:pt>
                <c:pt idx="104">
                  <c:v>281249652770320</c:v>
                </c:pt>
                <c:pt idx="105">
                  <c:v>400727700414876</c:v>
                </c:pt>
                <c:pt idx="106">
                  <c:v>435008426818998</c:v>
                </c:pt>
                <c:pt idx="107">
                  <c:v>364826794207149</c:v>
                </c:pt>
                <c:pt idx="108">
                  <c:v>317301417301665</c:v>
                </c:pt>
                <c:pt idx="109">
                  <c:v>227118102222210</c:v>
                </c:pt>
                <c:pt idx="110">
                  <c:v>378897349496051</c:v>
                </c:pt>
                <c:pt idx="111">
                  <c:v>245918808904550</c:v>
                </c:pt>
                <c:pt idx="112">
                  <c:v>266986680067935</c:v>
                </c:pt>
                <c:pt idx="113">
                  <c:v>277125222834747</c:v>
                </c:pt>
                <c:pt idx="114">
                  <c:v>206604409441051</c:v>
                </c:pt>
                <c:pt idx="115">
                  <c:v>278307629204806</c:v>
                </c:pt>
                <c:pt idx="116">
                  <c:v>269808104875332</c:v>
                </c:pt>
                <c:pt idx="117">
                  <c:v>194224809556763</c:v>
                </c:pt>
                <c:pt idx="118">
                  <c:v>239557115917986</c:v>
                </c:pt>
              </c:numCache>
            </c:numRef>
          </c:val>
          <c:smooth val="0"/>
        </c:ser>
        <c:dLbls>
          <c:showLegendKey val="0"/>
          <c:showVal val="0"/>
          <c:showCatName val="0"/>
          <c:showSerName val="0"/>
          <c:showPercent val="0"/>
          <c:showBubbleSize val="0"/>
        </c:dLbls>
        <c:marker val="0"/>
        <c:smooth val="0"/>
        <c:axId val="716732521"/>
        <c:axId val="966819049"/>
        <c:extLst>
          <c:ext xmlns:c15="http://schemas.microsoft.com/office/drawing/2012/chart" uri="{02D57815-91ED-43cb-92C2-25804820EDAC}">
            <c15:filteredLineSeries>
              <c15:ser>
                <c:idx val="0"/>
                <c:order val="0"/>
                <c:tx>
                  <c:strRef>
                    <c:extLst>
                      <c:ext uri="{02D57815-91ED-43cb-92C2-25804820EDAC}">
                        <c15:formulaRef>
                          <c15:sqref>AY227V_var.csv!$B$1</c15:sqref>
                        </c15:formulaRef>
                      </c:ext>
                    </c:extLst>
                    <c:strCache>
                      <c:ptCount val="1"/>
                      <c:pt idx="0">
                        <c:v>AY227V_read</c:v>
                      </c:pt>
                    </c:strCache>
                  </c:strRef>
                </c:tx>
                <c:spPr>
                  <a:ln w="6350" cap="rnd">
                    <a:solidFill>
                      <a:schemeClr val="accent1"/>
                    </a:solidFill>
                    <a:round/>
                  </a:ln>
                  <a:effectLst/>
                </c:spPr>
                <c:marker>
                  <c:symbol val="none"/>
                </c:marker>
                <c:dLbls>
                  <c:delete val="1"/>
                </c:dLbls>
                <c:cat>
                  <c:numRef>
                    <c:extLst>
                      <c:ext uri="{02D57815-91ED-43cb-92C2-25804820EDAC}">
                        <c15:fullRef>
                          <c15:sqref/>
                        </c15:fullRef>
                        <c15:formulaRef>
                          <c15:sqref>AY227V_var.csv!$A$2:$A$120</c15:sqref>
                        </c15:formulaRef>
                      </c:ext>
                    </c:extLst>
                    <c:numCache>
                      <c:formatCode>mm:ss.0</c:formatCode>
                      <c:ptCount val="119"/>
                      <c:pt idx="0" c:formatCode="mm:ss.0">
                        <c:v>0.000694444444444444</c:v>
                      </c:pt>
                      <c:pt idx="1" c:formatCode="mm:ss.0">
                        <c:v>0.00138888888888889</c:v>
                      </c:pt>
                      <c:pt idx="2" c:formatCode="mm:ss.0">
                        <c:v>0.00208333333333333</c:v>
                      </c:pt>
                      <c:pt idx="3" c:formatCode="mm:ss.0">
                        <c:v>0.00277777777777778</c:v>
                      </c:pt>
                      <c:pt idx="4" c:formatCode="mm:ss.0">
                        <c:v>0.00347222222222222</c:v>
                      </c:pt>
                      <c:pt idx="5" c:formatCode="mm:ss.0">
                        <c:v>0.00416666666666667</c:v>
                      </c:pt>
                      <c:pt idx="6" c:formatCode="mm:ss.0">
                        <c:v>0.00486111111111111</c:v>
                      </c:pt>
                      <c:pt idx="7" c:formatCode="mm:ss.0">
                        <c:v>0.00555555555555556</c:v>
                      </c:pt>
                      <c:pt idx="8" c:formatCode="mm:ss.0">
                        <c:v>0.00625</c:v>
                      </c:pt>
                      <c:pt idx="9" c:formatCode="mm:ss.0">
                        <c:v>0.00694444444444444</c:v>
                      </c:pt>
                      <c:pt idx="10" c:formatCode="mm:ss.0">
                        <c:v>0.00763888888888889</c:v>
                      </c:pt>
                      <c:pt idx="11" c:formatCode="mm:ss.0">
                        <c:v>0.00833333333333333</c:v>
                      </c:pt>
                      <c:pt idx="12" c:formatCode="mm:ss.0">
                        <c:v>0.00902777777777778</c:v>
                      </c:pt>
                      <c:pt idx="13" c:formatCode="mm:ss.0">
                        <c:v>0.00972222222222222</c:v>
                      </c:pt>
                      <c:pt idx="14" c:formatCode="mm:ss.0">
                        <c:v>0.0104166666666667</c:v>
                      </c:pt>
                      <c:pt idx="15" c:formatCode="mm:ss.0">
                        <c:v>0.0111111111111111</c:v>
                      </c:pt>
                      <c:pt idx="16" c:formatCode="mm:ss.0">
                        <c:v>0.0118055555555556</c:v>
                      </c:pt>
                      <c:pt idx="17" c:formatCode="mm:ss.0">
                        <c:v>0.0125</c:v>
                      </c:pt>
                      <c:pt idx="18" c:formatCode="mm:ss.0">
                        <c:v>0.0131944444444444</c:v>
                      </c:pt>
                      <c:pt idx="19" c:formatCode="mm:ss.0">
                        <c:v>0.0138888888888889</c:v>
                      </c:pt>
                      <c:pt idx="20" c:formatCode="mm:ss.0">
                        <c:v>0.0145833333333333</c:v>
                      </c:pt>
                      <c:pt idx="21" c:formatCode="mm:ss.0">
                        <c:v>0.0152777777777778</c:v>
                      </c:pt>
                      <c:pt idx="22" c:formatCode="mm:ss.0">
                        <c:v>0.0159722222222222</c:v>
                      </c:pt>
                      <c:pt idx="23" c:formatCode="mm:ss.0">
                        <c:v>0.0166666666666667</c:v>
                      </c:pt>
                      <c:pt idx="24" c:formatCode="mm:ss.0">
                        <c:v>0.0173611111111111</c:v>
                      </c:pt>
                      <c:pt idx="25" c:formatCode="mm:ss.0">
                        <c:v>0.0180555555555556</c:v>
                      </c:pt>
                      <c:pt idx="26" c:formatCode="mm:ss.0">
                        <c:v>0.01875</c:v>
                      </c:pt>
                      <c:pt idx="27" c:formatCode="mm:ss.0">
                        <c:v>0.0194444444444444</c:v>
                      </c:pt>
                      <c:pt idx="28" c:formatCode="mm:ss.0">
                        <c:v>0.0201388888888889</c:v>
                      </c:pt>
                      <c:pt idx="29" c:formatCode="mm:ss.0">
                        <c:v>0.0208333333333333</c:v>
                      </c:pt>
                      <c:pt idx="30" c:formatCode="mm:ss.0">
                        <c:v>0.0215277777777778</c:v>
                      </c:pt>
                      <c:pt idx="31" c:formatCode="mm:ss.0">
                        <c:v>0.0222222222222222</c:v>
                      </c:pt>
                      <c:pt idx="32" c:formatCode="mm:ss.0">
                        <c:v>0.0229166666666667</c:v>
                      </c:pt>
                      <c:pt idx="33" c:formatCode="mm:ss.0">
                        <c:v>0.0236111111111111</c:v>
                      </c:pt>
                      <c:pt idx="34" c:formatCode="mm:ss.0">
                        <c:v>0.0243055555555556</c:v>
                      </c:pt>
                      <c:pt idx="35" c:formatCode="mm:ss.0">
                        <c:v>0.025</c:v>
                      </c:pt>
                      <c:pt idx="36" c:formatCode="mm:ss.0">
                        <c:v>0.0256944444444444</c:v>
                      </c:pt>
                      <c:pt idx="37" c:formatCode="mm:ss.0">
                        <c:v>0.0263888888888889</c:v>
                      </c:pt>
                      <c:pt idx="38" c:formatCode="mm:ss.0">
                        <c:v>0.0270833333333333</c:v>
                      </c:pt>
                      <c:pt idx="39" c:formatCode="mm:ss.0">
                        <c:v>0.0277777777777778</c:v>
                      </c:pt>
                      <c:pt idx="40" c:formatCode="mm:ss.0">
                        <c:v>0.0284722222222222</c:v>
                      </c:pt>
                      <c:pt idx="41" c:formatCode="mm:ss.0">
                        <c:v>0.0291666666666667</c:v>
                      </c:pt>
                      <c:pt idx="42" c:formatCode="mm:ss.0">
                        <c:v>0.0298611111111111</c:v>
                      </c:pt>
                      <c:pt idx="43" c:formatCode="mm:ss.0">
                        <c:v>0.0305555555555556</c:v>
                      </c:pt>
                      <c:pt idx="44" c:formatCode="mm:ss.0">
                        <c:v>0.03125</c:v>
                      </c:pt>
                      <c:pt idx="45" c:formatCode="mm:ss.0">
                        <c:v>0.0319444444444444</c:v>
                      </c:pt>
                      <c:pt idx="46" c:formatCode="mm:ss.0">
                        <c:v>0.0326388888888889</c:v>
                      </c:pt>
                      <c:pt idx="47" c:formatCode="mm:ss.0">
                        <c:v>0.0333333333333333</c:v>
                      </c:pt>
                      <c:pt idx="48" c:formatCode="mm:ss.0">
                        <c:v>0.0340277777777778</c:v>
                      </c:pt>
                      <c:pt idx="49" c:formatCode="mm:ss.0">
                        <c:v>0.0347222222222222</c:v>
                      </c:pt>
                      <c:pt idx="50" c:formatCode="mm:ss.0">
                        <c:v>0.0354166666666667</c:v>
                      </c:pt>
                      <c:pt idx="51" c:formatCode="mm:ss.0">
                        <c:v>0.0361111111111111</c:v>
                      </c:pt>
                      <c:pt idx="52" c:formatCode="mm:ss.0">
                        <c:v>0.0368055555555556</c:v>
                      </c:pt>
                      <c:pt idx="53" c:formatCode="mm:ss.0">
                        <c:v>0.0375</c:v>
                      </c:pt>
                      <c:pt idx="54" c:formatCode="mm:ss.0">
                        <c:v>0.0381944444444444</c:v>
                      </c:pt>
                      <c:pt idx="55" c:formatCode="mm:ss.0">
                        <c:v>0.0388888888888889</c:v>
                      </c:pt>
                      <c:pt idx="56" c:formatCode="mm:ss.0">
                        <c:v>0.0395833333333333</c:v>
                      </c:pt>
                      <c:pt idx="57" c:formatCode="mm:ss.0">
                        <c:v>0.0402777777777778</c:v>
                      </c:pt>
                      <c:pt idx="58" c:formatCode="mm:ss.0">
                        <c:v>0.0409722222222222</c:v>
                      </c:pt>
                      <c:pt idx="59" c:formatCode="mm:ss.0">
                        <c:v>0</c:v>
                      </c:pt>
                      <c:pt idx="60" c:formatCode="mm:ss.0">
                        <c:v>0.000694444444444444</c:v>
                      </c:pt>
                      <c:pt idx="61" c:formatCode="mm:ss.0">
                        <c:v>0.00138888888888889</c:v>
                      </c:pt>
                      <c:pt idx="62" c:formatCode="mm:ss.0">
                        <c:v>0.00208333333333333</c:v>
                      </c:pt>
                      <c:pt idx="63" c:formatCode="mm:ss.0">
                        <c:v>0.00277777777777778</c:v>
                      </c:pt>
                      <c:pt idx="64" c:formatCode="mm:ss.0">
                        <c:v>0.00347222222222222</c:v>
                      </c:pt>
                      <c:pt idx="65" c:formatCode="mm:ss.0">
                        <c:v>0.00416666666666667</c:v>
                      </c:pt>
                      <c:pt idx="66" c:formatCode="mm:ss.0">
                        <c:v>0.00486111111111111</c:v>
                      </c:pt>
                      <c:pt idx="67" c:formatCode="mm:ss.0">
                        <c:v>0.00555555555555556</c:v>
                      </c:pt>
                      <c:pt idx="68" c:formatCode="mm:ss.0">
                        <c:v>0.00625</c:v>
                      </c:pt>
                      <c:pt idx="69" c:formatCode="mm:ss.0">
                        <c:v>0.00694444444444444</c:v>
                      </c:pt>
                      <c:pt idx="70" c:formatCode="mm:ss.0">
                        <c:v>0.00763888888888889</c:v>
                      </c:pt>
                      <c:pt idx="71" c:formatCode="mm:ss.0">
                        <c:v>0.00833333333333333</c:v>
                      </c:pt>
                      <c:pt idx="72" c:formatCode="mm:ss.0">
                        <c:v>0.00902777777777778</c:v>
                      </c:pt>
                      <c:pt idx="73" c:formatCode="mm:ss.0">
                        <c:v>0.00972222222222222</c:v>
                      </c:pt>
                      <c:pt idx="74" c:formatCode="mm:ss.0">
                        <c:v>0.0104166666666667</c:v>
                      </c:pt>
                      <c:pt idx="75" c:formatCode="mm:ss.0">
                        <c:v>0.0111111111111111</c:v>
                      </c:pt>
                      <c:pt idx="76" c:formatCode="mm:ss.0">
                        <c:v>0.0118055555555556</c:v>
                      </c:pt>
                      <c:pt idx="77" c:formatCode="mm:ss.0">
                        <c:v>0.0125</c:v>
                      </c:pt>
                      <c:pt idx="78" c:formatCode="mm:ss.0">
                        <c:v>0.0131944444444444</c:v>
                      </c:pt>
                      <c:pt idx="79" c:formatCode="mm:ss.0">
                        <c:v>0.0138888888888889</c:v>
                      </c:pt>
                      <c:pt idx="80" c:formatCode="mm:ss.0">
                        <c:v>0.0145833333333333</c:v>
                      </c:pt>
                      <c:pt idx="81" c:formatCode="mm:ss.0">
                        <c:v>0.0152777777777778</c:v>
                      </c:pt>
                      <c:pt idx="82" c:formatCode="mm:ss.0">
                        <c:v>0.0159722222222222</c:v>
                      </c:pt>
                      <c:pt idx="83" c:formatCode="mm:ss.0">
                        <c:v>0.0166666666666667</c:v>
                      </c:pt>
                      <c:pt idx="84" c:formatCode="mm:ss.0">
                        <c:v>0.0173611111111111</c:v>
                      </c:pt>
                      <c:pt idx="85" c:formatCode="mm:ss.0">
                        <c:v>0.0180555555555556</c:v>
                      </c:pt>
                      <c:pt idx="86" c:formatCode="mm:ss.0">
                        <c:v>0.01875</c:v>
                      </c:pt>
                      <c:pt idx="87" c:formatCode="mm:ss.0">
                        <c:v>0.0194444444444444</c:v>
                      </c:pt>
                      <c:pt idx="88" c:formatCode="mm:ss.0">
                        <c:v>0.0201388888888889</c:v>
                      </c:pt>
                      <c:pt idx="89" c:formatCode="mm:ss.0">
                        <c:v>0.0208333333333333</c:v>
                      </c:pt>
                      <c:pt idx="90" c:formatCode="mm:ss.0">
                        <c:v>0.0215277777777778</c:v>
                      </c:pt>
                      <c:pt idx="91" c:formatCode="mm:ss.0">
                        <c:v>0.0222222222222222</c:v>
                      </c:pt>
                      <c:pt idx="92" c:formatCode="mm:ss.0">
                        <c:v>0.0229166666666667</c:v>
                      </c:pt>
                      <c:pt idx="93" c:formatCode="mm:ss.0">
                        <c:v>0.0236111111111111</c:v>
                      </c:pt>
                      <c:pt idx="94" c:formatCode="mm:ss.0">
                        <c:v>0.0243055555555556</c:v>
                      </c:pt>
                      <c:pt idx="95" c:formatCode="mm:ss.0">
                        <c:v>0.025</c:v>
                      </c:pt>
                      <c:pt idx="96" c:formatCode="mm:ss.0">
                        <c:v>0.0256944444444444</c:v>
                      </c:pt>
                      <c:pt idx="97" c:formatCode="mm:ss.0">
                        <c:v>0.0263888888888889</c:v>
                      </c:pt>
                      <c:pt idx="98" c:formatCode="mm:ss.0">
                        <c:v>0.0270833333333333</c:v>
                      </c:pt>
                      <c:pt idx="99" c:formatCode="mm:ss.0">
                        <c:v>0.0277777777777778</c:v>
                      </c:pt>
                      <c:pt idx="100" c:formatCode="mm:ss.0">
                        <c:v>0.0284722222222222</c:v>
                      </c:pt>
                      <c:pt idx="101" c:formatCode="mm:ss.0">
                        <c:v>0.0291666666666667</c:v>
                      </c:pt>
                      <c:pt idx="102" c:formatCode="mm:ss.0">
                        <c:v>0.0298611111111111</c:v>
                      </c:pt>
                      <c:pt idx="103" c:formatCode="mm:ss.0">
                        <c:v>0.0305555555555556</c:v>
                      </c:pt>
                      <c:pt idx="104" c:formatCode="mm:ss.0">
                        <c:v>0.03125</c:v>
                      </c:pt>
                      <c:pt idx="105" c:formatCode="mm:ss.0">
                        <c:v>0.0319444444444444</c:v>
                      </c:pt>
                      <c:pt idx="106" c:formatCode="mm:ss.0">
                        <c:v>0.0326388888888889</c:v>
                      </c:pt>
                      <c:pt idx="107" c:formatCode="mm:ss.0">
                        <c:v>0.0333333333333333</c:v>
                      </c:pt>
                      <c:pt idx="108" c:formatCode="mm:ss.0">
                        <c:v>0.0340277777777778</c:v>
                      </c:pt>
                      <c:pt idx="109" c:formatCode="mm:ss.0">
                        <c:v>0.0347222222222222</c:v>
                      </c:pt>
                      <c:pt idx="110" c:formatCode="mm:ss.0">
                        <c:v>0.0354166666666667</c:v>
                      </c:pt>
                      <c:pt idx="111" c:formatCode="mm:ss.0">
                        <c:v>0.0361111111111111</c:v>
                      </c:pt>
                      <c:pt idx="112" c:formatCode="mm:ss.0">
                        <c:v>0.0368055555555556</c:v>
                      </c:pt>
                      <c:pt idx="113" c:formatCode="mm:ss.0">
                        <c:v>0.0375</c:v>
                      </c:pt>
                      <c:pt idx="114" c:formatCode="mm:ss.0">
                        <c:v>0.0381944444444444</c:v>
                      </c:pt>
                      <c:pt idx="115" c:formatCode="mm:ss.0">
                        <c:v>0.0388888888888889</c:v>
                      </c:pt>
                      <c:pt idx="116" c:formatCode="mm:ss.0">
                        <c:v>0.0395833333333333</c:v>
                      </c:pt>
                      <c:pt idx="117" c:formatCode="mm:ss.0">
                        <c:v>0.0402777777777778</c:v>
                      </c:pt>
                      <c:pt idx="118" c:formatCode="mm:ss.0">
                        <c:v>0.0409722222222222</c:v>
                      </c:pt>
                    </c:numCache>
                  </c:numRef>
                </c:cat>
                <c:val>
                  <c:numRef>
                    <c:extLst>
                      <c:ext uri="{02D57815-91ED-43cb-92C2-25804820EDAC}">
                        <c15:formulaRef>
                          <c15:sqref>{2.68182828261036e+16,3.03934785003247e+16,1.93569705929217e+16,2.22653248879485e+16,1.92902414461177e+16,2.39251234028108e+16,2.028764440371e+16,3.22273629229958e+16,3.30922463190124e+16,4.34795711326805e+16,2.9434098563106e+16,1.43417555591062e+16,2.55722460991764e+16,1.98316560340651e+16,3.28049469247968e+16,2.82432235877594e+16,2.59679866746504e+16,1.90179535767786e+16,1.62111103642791e+16,1.22832993839352e+16,1.41238490697928e+16,1.13421760805019e+16,1.30512643359685e+16,1.58010121883664e+16,1.55978998866421e+16,1.46115274695277e+16,1.99517544395525e+16,2.08480935691175e+16,3.02765858476388e+16,3.39020345000332e+16,2.93488780320793e+16,3.29440016675452e+16,2.59215206288881e+16,2.3441250859061e+16,1.40285759693188e+16,1.66640401653825e+16,2.75038969757195e+16,2.20231100429893e+16,3.13398890363603e+16,2.60400100239849e+16,2.65285963662268e+16,2.93686020041419e+16,1.40092121503984e+16,1.68625894684139e+16,2.88440440018368e+16,2.74894273945463e+16,2.3451355410215e+16,2.40685753518313e+16,2.67951649587798e+16,4.10790999092545e+16,2.53217652220402e+16,1.1859780230826e+16,2.3539612766503e+16,1.48613879913657e+16,2.27441493037837e+16,2.21657834224782e+16,1.66816399895696e+16,1.47723355965652e+16,3.07266782025016e+16,1.65659691896843e+16,1.59239117339198e+16,1.1303796839963e+16,1.02265401325832e+16,2.13236773239215e+16,1.88053150598455e+16,1.58981901928466e+16,1.53193468843697e+16,1.57951787281418e+16,1.81896444125521e+16,1.9949326760072e+16,1.88960369940596e+16,2.30084080165195e+16,1.2912570094933e+16,1.46699620591273e+16,1.58526233296721e+16,1.75917479193925e+16,1.50061298611463e+16,2.22367616647655e+16,1.35652932027752e+16,1.37560823429928e+16,1.00128522439177e+16,1.53288905573641e+16,2.71703354631807e+16,1.8107649544196e+16,1.95601460301917e+16,2.31242639360993e+16,2.87807572525434e+16,2.66856020195283e+16,2.44508993444778e+16,2.92083382291624e+16,2.08227346132325e+16,2.68833494284888e+16,2.00183838686589e+16,1.81978160073983e+16,1.76647703575175e+16,1.45443831516648e+16,1.33238969709099e+16,1.98458814402374e+16,2.46097497527571e+16,9419053030438490,1.15541707914485e+16,1.61249112098424e+16,2.6844711213737e+16,2.43444642835361e+16,2.32384156024565e+16,1.55609864013333e+16,2.49299928749439e+16,1.59553428470396e+16,1.47910998798872e+16,1.45426984355119e+16,1.76179800706253e+16,1.00494381005869e+16,7959005555808010,1.84893166145276e+16,1.54157527430131e+16,1.28752436972485e+16,8541142391388480,1.45279019632008e+16,2.39867401961793e+16}</c15:sqref>
                        </c15:formulaRef>
                      </c:ext>
                    </c:extLst>
                    <c:numCache>
                      <c:formatCode>General</c:formatCode>
                      <c:ptCount val="119"/>
                      <c:pt idx="0">
                        <c:v>2.68182828261036e+16</c:v>
                      </c:pt>
                      <c:pt idx="1">
                        <c:v>3.03934785003247e+16</c:v>
                      </c:pt>
                      <c:pt idx="2">
                        <c:v>1.93569705929217e+16</c:v>
                      </c:pt>
                      <c:pt idx="3">
                        <c:v>2.22653248879485e+16</c:v>
                      </c:pt>
                      <c:pt idx="4">
                        <c:v>1.92902414461177e+16</c:v>
                      </c:pt>
                      <c:pt idx="5">
                        <c:v>2.39251234028108e+16</c:v>
                      </c:pt>
                      <c:pt idx="6">
                        <c:v>2.028764440371e+16</c:v>
                      </c:pt>
                      <c:pt idx="7">
                        <c:v>3.22273629229958e+16</c:v>
                      </c:pt>
                      <c:pt idx="8">
                        <c:v>3.30922463190124e+16</c:v>
                      </c:pt>
                      <c:pt idx="9">
                        <c:v>4.34795711326805e+16</c:v>
                      </c:pt>
                      <c:pt idx="10">
                        <c:v>2.9434098563106e+16</c:v>
                      </c:pt>
                      <c:pt idx="11">
                        <c:v>1.43417555591062e+16</c:v>
                      </c:pt>
                      <c:pt idx="12">
                        <c:v>2.55722460991764e+16</c:v>
                      </c:pt>
                      <c:pt idx="13">
                        <c:v>1.98316560340651e+16</c:v>
                      </c:pt>
                      <c:pt idx="14">
                        <c:v>3.28049469247968e+16</c:v>
                      </c:pt>
                      <c:pt idx="15">
                        <c:v>2.82432235877594e+16</c:v>
                      </c:pt>
                      <c:pt idx="16">
                        <c:v>2.59679866746504e+16</c:v>
                      </c:pt>
                      <c:pt idx="17">
                        <c:v>1.90179535767786e+16</c:v>
                      </c:pt>
                      <c:pt idx="18">
                        <c:v>1.62111103642791e+16</c:v>
                      </c:pt>
                      <c:pt idx="19">
                        <c:v>1.22832993839352e+16</c:v>
                      </c:pt>
                      <c:pt idx="20">
                        <c:v>1.41238490697928e+16</c:v>
                      </c:pt>
                      <c:pt idx="21">
                        <c:v>1.13421760805019e+16</c:v>
                      </c:pt>
                      <c:pt idx="22">
                        <c:v>1.30512643359685e+16</c:v>
                      </c:pt>
                      <c:pt idx="23">
                        <c:v>1.58010121883664e+16</c:v>
                      </c:pt>
                      <c:pt idx="24">
                        <c:v>1.55978998866421e+16</c:v>
                      </c:pt>
                      <c:pt idx="25">
                        <c:v>1.46115274695277e+16</c:v>
                      </c:pt>
                      <c:pt idx="26">
                        <c:v>1.99517544395525e+16</c:v>
                      </c:pt>
                      <c:pt idx="27">
                        <c:v>2.08480935691175e+16</c:v>
                      </c:pt>
                      <c:pt idx="28">
                        <c:v>3.02765858476388e+16</c:v>
                      </c:pt>
                      <c:pt idx="29">
                        <c:v>3.39020345000332e+16</c:v>
                      </c:pt>
                      <c:pt idx="30">
                        <c:v>2.93488780320793e+16</c:v>
                      </c:pt>
                      <c:pt idx="31">
                        <c:v>3.29440016675452e+16</c:v>
                      </c:pt>
                      <c:pt idx="32">
                        <c:v>2.59215206288881e+16</c:v>
                      </c:pt>
                      <c:pt idx="33">
                        <c:v>2.3441250859061e+16</c:v>
                      </c:pt>
                      <c:pt idx="34">
                        <c:v>1.40285759693188e+16</c:v>
                      </c:pt>
                      <c:pt idx="35">
                        <c:v>1.66640401653825e+16</c:v>
                      </c:pt>
                      <c:pt idx="36">
                        <c:v>2.75038969757195e+16</c:v>
                      </c:pt>
                      <c:pt idx="37">
                        <c:v>2.20231100429893e+16</c:v>
                      </c:pt>
                      <c:pt idx="38">
                        <c:v>3.13398890363603e+16</c:v>
                      </c:pt>
                      <c:pt idx="39">
                        <c:v>2.60400100239849e+16</c:v>
                      </c:pt>
                      <c:pt idx="40">
                        <c:v>2.65285963662268e+16</c:v>
                      </c:pt>
                      <c:pt idx="41">
                        <c:v>2.93686020041419e+16</c:v>
                      </c:pt>
                      <c:pt idx="42">
                        <c:v>1.40092121503984e+16</c:v>
                      </c:pt>
                      <c:pt idx="43">
                        <c:v>1.68625894684139e+16</c:v>
                      </c:pt>
                      <c:pt idx="44">
                        <c:v>2.88440440018368e+16</c:v>
                      </c:pt>
                      <c:pt idx="45">
                        <c:v>2.74894273945463e+16</c:v>
                      </c:pt>
                      <c:pt idx="46">
                        <c:v>2.3451355410215e+16</c:v>
                      </c:pt>
                      <c:pt idx="47">
                        <c:v>2.40685753518313e+16</c:v>
                      </c:pt>
                      <c:pt idx="48">
                        <c:v>2.67951649587798e+16</c:v>
                      </c:pt>
                      <c:pt idx="49">
                        <c:v>4.10790999092545e+16</c:v>
                      </c:pt>
                      <c:pt idx="50">
                        <c:v>2.53217652220402e+16</c:v>
                      </c:pt>
                      <c:pt idx="51">
                        <c:v>1.1859780230826e+16</c:v>
                      </c:pt>
                      <c:pt idx="52">
                        <c:v>2.3539612766503e+16</c:v>
                      </c:pt>
                      <c:pt idx="53">
                        <c:v>1.48613879913657e+16</c:v>
                      </c:pt>
                      <c:pt idx="54">
                        <c:v>2.27441493037837e+16</c:v>
                      </c:pt>
                      <c:pt idx="55">
                        <c:v>2.21657834224782e+16</c:v>
                      </c:pt>
                      <c:pt idx="56">
                        <c:v>1.66816399895696e+16</c:v>
                      </c:pt>
                      <c:pt idx="57">
                        <c:v>1.47723355965652e+16</c:v>
                      </c:pt>
                      <c:pt idx="58">
                        <c:v>3.07266782025016e+16</c:v>
                      </c:pt>
                      <c:pt idx="59">
                        <c:v>1.65659691896843e+16</c:v>
                      </c:pt>
                      <c:pt idx="60">
                        <c:v>1.59239117339198e+16</c:v>
                      </c:pt>
                      <c:pt idx="61">
                        <c:v>1.1303796839963e+16</c:v>
                      </c:pt>
                      <c:pt idx="62">
                        <c:v>1.02265401325832e+16</c:v>
                      </c:pt>
                      <c:pt idx="63">
                        <c:v>2.13236773239215e+16</c:v>
                      </c:pt>
                      <c:pt idx="64">
                        <c:v>1.88053150598455e+16</c:v>
                      </c:pt>
                      <c:pt idx="65">
                        <c:v>1.58981901928466e+16</c:v>
                      </c:pt>
                      <c:pt idx="66">
                        <c:v>1.53193468843697e+16</c:v>
                      </c:pt>
                      <c:pt idx="67">
                        <c:v>1.57951787281418e+16</c:v>
                      </c:pt>
                      <c:pt idx="68">
                        <c:v>1.81896444125521e+16</c:v>
                      </c:pt>
                      <c:pt idx="69">
                        <c:v>1.9949326760072e+16</c:v>
                      </c:pt>
                      <c:pt idx="70">
                        <c:v>1.88960369940596e+16</c:v>
                      </c:pt>
                      <c:pt idx="71">
                        <c:v>2.30084080165195e+16</c:v>
                      </c:pt>
                      <c:pt idx="72">
                        <c:v>1.2912570094933e+16</c:v>
                      </c:pt>
                      <c:pt idx="73">
                        <c:v>1.46699620591273e+16</c:v>
                      </c:pt>
                      <c:pt idx="74">
                        <c:v>1.58526233296721e+16</c:v>
                      </c:pt>
                      <c:pt idx="75">
                        <c:v>1.75917479193925e+16</c:v>
                      </c:pt>
                      <c:pt idx="76">
                        <c:v>1.50061298611463e+16</c:v>
                      </c:pt>
                      <c:pt idx="77">
                        <c:v>2.22367616647655e+16</c:v>
                      </c:pt>
                      <c:pt idx="78">
                        <c:v>1.35652932027752e+16</c:v>
                      </c:pt>
                      <c:pt idx="79">
                        <c:v>1.37560823429928e+16</c:v>
                      </c:pt>
                      <c:pt idx="80">
                        <c:v>1.00128522439177e+16</c:v>
                      </c:pt>
                      <c:pt idx="81">
                        <c:v>1.53288905573641e+16</c:v>
                      </c:pt>
                      <c:pt idx="82">
                        <c:v>2.71703354631807e+16</c:v>
                      </c:pt>
                      <c:pt idx="83">
                        <c:v>1.8107649544196e+16</c:v>
                      </c:pt>
                      <c:pt idx="84">
                        <c:v>1.95601460301917e+16</c:v>
                      </c:pt>
                      <c:pt idx="85">
                        <c:v>2.31242639360993e+16</c:v>
                      </c:pt>
                      <c:pt idx="86">
                        <c:v>2.87807572525434e+16</c:v>
                      </c:pt>
                      <c:pt idx="87">
                        <c:v>2.66856020195283e+16</c:v>
                      </c:pt>
                      <c:pt idx="88">
                        <c:v>2.44508993444778e+16</c:v>
                      </c:pt>
                      <c:pt idx="89">
                        <c:v>2.92083382291624e+16</c:v>
                      </c:pt>
                      <c:pt idx="90">
                        <c:v>2.08227346132325e+16</c:v>
                      </c:pt>
                      <c:pt idx="91">
                        <c:v>2.68833494284888e+16</c:v>
                      </c:pt>
                      <c:pt idx="92">
                        <c:v>2.00183838686589e+16</c:v>
                      </c:pt>
                      <c:pt idx="93">
                        <c:v>1.81978160073983e+16</c:v>
                      </c:pt>
                      <c:pt idx="94">
                        <c:v>1.76647703575175e+16</c:v>
                      </c:pt>
                      <c:pt idx="95">
                        <c:v>1.45443831516648e+16</c:v>
                      </c:pt>
                      <c:pt idx="96">
                        <c:v>1.33238969709099e+16</c:v>
                      </c:pt>
                      <c:pt idx="97">
                        <c:v>1.98458814402374e+16</c:v>
                      </c:pt>
                      <c:pt idx="98">
                        <c:v>2.46097497527571e+16</c:v>
                      </c:pt>
                      <c:pt idx="99">
                        <c:v>9419053030438490</c:v>
                      </c:pt>
                      <c:pt idx="100">
                        <c:v>1.15541707914485e+16</c:v>
                      </c:pt>
                      <c:pt idx="101">
                        <c:v>1.61249112098424e+16</c:v>
                      </c:pt>
                      <c:pt idx="102">
                        <c:v>2.6844711213737e+16</c:v>
                      </c:pt>
                      <c:pt idx="103">
                        <c:v>2.43444642835361e+16</c:v>
                      </c:pt>
                      <c:pt idx="104">
                        <c:v>2.32384156024565e+16</c:v>
                      </c:pt>
                      <c:pt idx="105">
                        <c:v>1.55609864013333e+16</c:v>
                      </c:pt>
                      <c:pt idx="106">
                        <c:v>2.49299928749439e+16</c:v>
                      </c:pt>
                      <c:pt idx="107">
                        <c:v>1.59553428470396e+16</c:v>
                      </c:pt>
                      <c:pt idx="108">
                        <c:v>1.47910998798872e+16</c:v>
                      </c:pt>
                      <c:pt idx="109">
                        <c:v>1.45426984355119e+16</c:v>
                      </c:pt>
                      <c:pt idx="110">
                        <c:v>1.76179800706253e+16</c:v>
                      </c:pt>
                      <c:pt idx="111">
                        <c:v>1.00494381005869e+16</c:v>
                      </c:pt>
                      <c:pt idx="112">
                        <c:v>7959005555808010</c:v>
                      </c:pt>
                      <c:pt idx="113">
                        <c:v>1.84893166145276e+16</c:v>
                      </c:pt>
                      <c:pt idx="114">
                        <c:v>1.54157527430131e+16</c:v>
                      </c:pt>
                      <c:pt idx="115">
                        <c:v>1.28752436972485e+16</c:v>
                      </c:pt>
                      <c:pt idx="116">
                        <c:v>8541142391388480</c:v>
                      </c:pt>
                      <c:pt idx="117">
                        <c:v>1.45279019632008e+16</c:v>
                      </c:pt>
                      <c:pt idx="118">
                        <c:v>2.39867401961793e+16</c:v>
                      </c:pt>
                    </c:numCache>
                  </c:numRef>
                </c:val>
                <c:smooth val="0"/>
              </c15:ser>
            </c15:filteredLineSeries>
            <c15:filteredLineSeries>
              <c15:ser>
                <c:idx val="1"/>
                <c:order val="1"/>
                <c:tx>
                  <c:strRef>
                    <c:extLst>
                      <c:ext uri="{02D57815-91ED-43cb-92C2-25804820EDAC}">
                        <c15:formulaRef>
                          <c15:sqref>AY227V_var.csv!$C$1</c15:sqref>
                        </c15:formulaRef>
                      </c:ext>
                    </c:extLst>
                    <c:strCache>
                      <c:ptCount val="1"/>
                      <c:pt idx="0">
                        <c:v>AY227V_write</c:v>
                      </c:pt>
                    </c:strCache>
                  </c:strRef>
                </c:tx>
                <c:spPr>
                  <a:ln w="28575" cap="rnd">
                    <a:solidFill>
                      <a:schemeClr val="accent2"/>
                    </a:solidFill>
                    <a:round/>
                  </a:ln>
                  <a:effectLst/>
                </c:spPr>
                <c:marker>
                  <c:symbol val="none"/>
                </c:marker>
                <c:dLbls>
                  <c:delete val="1"/>
                </c:dLbls>
                <c:cat>
                  <c:numRef>
                    <c:extLst>
                      <c:ext uri="{02D57815-91ED-43cb-92C2-25804820EDAC}">
                        <c15:fullRef>
                          <c15:sqref/>
                        </c15:fullRef>
                        <c15:formulaRef>
                          <c15:sqref>AY227V_var.csv!$A$2:$A$120</c15:sqref>
                        </c15:formulaRef>
                      </c:ext>
                    </c:extLst>
                    <c:numCache>
                      <c:formatCode>mm:ss.0</c:formatCode>
                      <c:ptCount val="119"/>
                      <c:pt idx="0" c:formatCode="mm:ss.0">
                        <c:v>0.000694444444444444</c:v>
                      </c:pt>
                      <c:pt idx="1" c:formatCode="mm:ss.0">
                        <c:v>0.00138888888888889</c:v>
                      </c:pt>
                      <c:pt idx="2" c:formatCode="mm:ss.0">
                        <c:v>0.00208333333333333</c:v>
                      </c:pt>
                      <c:pt idx="3" c:formatCode="mm:ss.0">
                        <c:v>0.00277777777777778</c:v>
                      </c:pt>
                      <c:pt idx="4" c:formatCode="mm:ss.0">
                        <c:v>0.00347222222222222</c:v>
                      </c:pt>
                      <c:pt idx="5" c:formatCode="mm:ss.0">
                        <c:v>0.00416666666666667</c:v>
                      </c:pt>
                      <c:pt idx="6" c:formatCode="mm:ss.0">
                        <c:v>0.00486111111111111</c:v>
                      </c:pt>
                      <c:pt idx="7" c:formatCode="mm:ss.0">
                        <c:v>0.00555555555555556</c:v>
                      </c:pt>
                      <c:pt idx="8" c:formatCode="mm:ss.0">
                        <c:v>0.00625</c:v>
                      </c:pt>
                      <c:pt idx="9" c:formatCode="mm:ss.0">
                        <c:v>0.00694444444444444</c:v>
                      </c:pt>
                      <c:pt idx="10" c:formatCode="mm:ss.0">
                        <c:v>0.00763888888888889</c:v>
                      </c:pt>
                      <c:pt idx="11" c:formatCode="mm:ss.0">
                        <c:v>0.00833333333333333</c:v>
                      </c:pt>
                      <c:pt idx="12" c:formatCode="mm:ss.0">
                        <c:v>0.00902777777777778</c:v>
                      </c:pt>
                      <c:pt idx="13" c:formatCode="mm:ss.0">
                        <c:v>0.00972222222222222</c:v>
                      </c:pt>
                      <c:pt idx="14" c:formatCode="mm:ss.0">
                        <c:v>0.0104166666666667</c:v>
                      </c:pt>
                      <c:pt idx="15" c:formatCode="mm:ss.0">
                        <c:v>0.0111111111111111</c:v>
                      </c:pt>
                      <c:pt idx="16" c:formatCode="mm:ss.0">
                        <c:v>0.0118055555555556</c:v>
                      </c:pt>
                      <c:pt idx="17" c:formatCode="mm:ss.0">
                        <c:v>0.0125</c:v>
                      </c:pt>
                      <c:pt idx="18" c:formatCode="mm:ss.0">
                        <c:v>0.0131944444444444</c:v>
                      </c:pt>
                      <c:pt idx="19" c:formatCode="mm:ss.0">
                        <c:v>0.0138888888888889</c:v>
                      </c:pt>
                      <c:pt idx="20" c:formatCode="mm:ss.0">
                        <c:v>0.0145833333333333</c:v>
                      </c:pt>
                      <c:pt idx="21" c:formatCode="mm:ss.0">
                        <c:v>0.0152777777777778</c:v>
                      </c:pt>
                      <c:pt idx="22" c:formatCode="mm:ss.0">
                        <c:v>0.0159722222222222</c:v>
                      </c:pt>
                      <c:pt idx="23" c:formatCode="mm:ss.0">
                        <c:v>0.0166666666666667</c:v>
                      </c:pt>
                      <c:pt idx="24" c:formatCode="mm:ss.0">
                        <c:v>0.0173611111111111</c:v>
                      </c:pt>
                      <c:pt idx="25" c:formatCode="mm:ss.0">
                        <c:v>0.0180555555555556</c:v>
                      </c:pt>
                      <c:pt idx="26" c:formatCode="mm:ss.0">
                        <c:v>0.01875</c:v>
                      </c:pt>
                      <c:pt idx="27" c:formatCode="mm:ss.0">
                        <c:v>0.0194444444444444</c:v>
                      </c:pt>
                      <c:pt idx="28" c:formatCode="mm:ss.0">
                        <c:v>0.0201388888888889</c:v>
                      </c:pt>
                      <c:pt idx="29" c:formatCode="mm:ss.0">
                        <c:v>0.0208333333333333</c:v>
                      </c:pt>
                      <c:pt idx="30" c:formatCode="mm:ss.0">
                        <c:v>0.0215277777777778</c:v>
                      </c:pt>
                      <c:pt idx="31" c:formatCode="mm:ss.0">
                        <c:v>0.0222222222222222</c:v>
                      </c:pt>
                      <c:pt idx="32" c:formatCode="mm:ss.0">
                        <c:v>0.0229166666666667</c:v>
                      </c:pt>
                      <c:pt idx="33" c:formatCode="mm:ss.0">
                        <c:v>0.0236111111111111</c:v>
                      </c:pt>
                      <c:pt idx="34" c:formatCode="mm:ss.0">
                        <c:v>0.0243055555555556</c:v>
                      </c:pt>
                      <c:pt idx="35" c:formatCode="mm:ss.0">
                        <c:v>0.025</c:v>
                      </c:pt>
                      <c:pt idx="36" c:formatCode="mm:ss.0">
                        <c:v>0.0256944444444444</c:v>
                      </c:pt>
                      <c:pt idx="37" c:formatCode="mm:ss.0">
                        <c:v>0.0263888888888889</c:v>
                      </c:pt>
                      <c:pt idx="38" c:formatCode="mm:ss.0">
                        <c:v>0.0270833333333333</c:v>
                      </c:pt>
                      <c:pt idx="39" c:formatCode="mm:ss.0">
                        <c:v>0.0277777777777778</c:v>
                      </c:pt>
                      <c:pt idx="40" c:formatCode="mm:ss.0">
                        <c:v>0.0284722222222222</c:v>
                      </c:pt>
                      <c:pt idx="41" c:formatCode="mm:ss.0">
                        <c:v>0.0291666666666667</c:v>
                      </c:pt>
                      <c:pt idx="42" c:formatCode="mm:ss.0">
                        <c:v>0.0298611111111111</c:v>
                      </c:pt>
                      <c:pt idx="43" c:formatCode="mm:ss.0">
                        <c:v>0.0305555555555556</c:v>
                      </c:pt>
                      <c:pt idx="44" c:formatCode="mm:ss.0">
                        <c:v>0.03125</c:v>
                      </c:pt>
                      <c:pt idx="45" c:formatCode="mm:ss.0">
                        <c:v>0.0319444444444444</c:v>
                      </c:pt>
                      <c:pt idx="46" c:formatCode="mm:ss.0">
                        <c:v>0.0326388888888889</c:v>
                      </c:pt>
                      <c:pt idx="47" c:formatCode="mm:ss.0">
                        <c:v>0.0333333333333333</c:v>
                      </c:pt>
                      <c:pt idx="48" c:formatCode="mm:ss.0">
                        <c:v>0.0340277777777778</c:v>
                      </c:pt>
                      <c:pt idx="49" c:formatCode="mm:ss.0">
                        <c:v>0.0347222222222222</c:v>
                      </c:pt>
                      <c:pt idx="50" c:formatCode="mm:ss.0">
                        <c:v>0.0354166666666667</c:v>
                      </c:pt>
                      <c:pt idx="51" c:formatCode="mm:ss.0">
                        <c:v>0.0361111111111111</c:v>
                      </c:pt>
                      <c:pt idx="52" c:formatCode="mm:ss.0">
                        <c:v>0.0368055555555556</c:v>
                      </c:pt>
                      <c:pt idx="53" c:formatCode="mm:ss.0">
                        <c:v>0.0375</c:v>
                      </c:pt>
                      <c:pt idx="54" c:formatCode="mm:ss.0">
                        <c:v>0.0381944444444444</c:v>
                      </c:pt>
                      <c:pt idx="55" c:formatCode="mm:ss.0">
                        <c:v>0.0388888888888889</c:v>
                      </c:pt>
                      <c:pt idx="56" c:formatCode="mm:ss.0">
                        <c:v>0.0395833333333333</c:v>
                      </c:pt>
                      <c:pt idx="57" c:formatCode="mm:ss.0">
                        <c:v>0.0402777777777778</c:v>
                      </c:pt>
                      <c:pt idx="58" c:formatCode="mm:ss.0">
                        <c:v>0.0409722222222222</c:v>
                      </c:pt>
                      <c:pt idx="59" c:formatCode="mm:ss.0">
                        <c:v>0</c:v>
                      </c:pt>
                      <c:pt idx="60" c:formatCode="mm:ss.0">
                        <c:v>0.000694444444444444</c:v>
                      </c:pt>
                      <c:pt idx="61" c:formatCode="mm:ss.0">
                        <c:v>0.00138888888888889</c:v>
                      </c:pt>
                      <c:pt idx="62" c:formatCode="mm:ss.0">
                        <c:v>0.00208333333333333</c:v>
                      </c:pt>
                      <c:pt idx="63" c:formatCode="mm:ss.0">
                        <c:v>0.00277777777777778</c:v>
                      </c:pt>
                      <c:pt idx="64" c:formatCode="mm:ss.0">
                        <c:v>0.00347222222222222</c:v>
                      </c:pt>
                      <c:pt idx="65" c:formatCode="mm:ss.0">
                        <c:v>0.00416666666666667</c:v>
                      </c:pt>
                      <c:pt idx="66" c:formatCode="mm:ss.0">
                        <c:v>0.00486111111111111</c:v>
                      </c:pt>
                      <c:pt idx="67" c:formatCode="mm:ss.0">
                        <c:v>0.00555555555555556</c:v>
                      </c:pt>
                      <c:pt idx="68" c:formatCode="mm:ss.0">
                        <c:v>0.00625</c:v>
                      </c:pt>
                      <c:pt idx="69" c:formatCode="mm:ss.0">
                        <c:v>0.00694444444444444</c:v>
                      </c:pt>
                      <c:pt idx="70" c:formatCode="mm:ss.0">
                        <c:v>0.00763888888888889</c:v>
                      </c:pt>
                      <c:pt idx="71" c:formatCode="mm:ss.0">
                        <c:v>0.00833333333333333</c:v>
                      </c:pt>
                      <c:pt idx="72" c:formatCode="mm:ss.0">
                        <c:v>0.00902777777777778</c:v>
                      </c:pt>
                      <c:pt idx="73" c:formatCode="mm:ss.0">
                        <c:v>0.00972222222222222</c:v>
                      </c:pt>
                      <c:pt idx="74" c:formatCode="mm:ss.0">
                        <c:v>0.0104166666666667</c:v>
                      </c:pt>
                      <c:pt idx="75" c:formatCode="mm:ss.0">
                        <c:v>0.0111111111111111</c:v>
                      </c:pt>
                      <c:pt idx="76" c:formatCode="mm:ss.0">
                        <c:v>0.0118055555555556</c:v>
                      </c:pt>
                      <c:pt idx="77" c:formatCode="mm:ss.0">
                        <c:v>0.0125</c:v>
                      </c:pt>
                      <c:pt idx="78" c:formatCode="mm:ss.0">
                        <c:v>0.0131944444444444</c:v>
                      </c:pt>
                      <c:pt idx="79" c:formatCode="mm:ss.0">
                        <c:v>0.0138888888888889</c:v>
                      </c:pt>
                      <c:pt idx="80" c:formatCode="mm:ss.0">
                        <c:v>0.0145833333333333</c:v>
                      </c:pt>
                      <c:pt idx="81" c:formatCode="mm:ss.0">
                        <c:v>0.0152777777777778</c:v>
                      </c:pt>
                      <c:pt idx="82" c:formatCode="mm:ss.0">
                        <c:v>0.0159722222222222</c:v>
                      </c:pt>
                      <c:pt idx="83" c:formatCode="mm:ss.0">
                        <c:v>0.0166666666666667</c:v>
                      </c:pt>
                      <c:pt idx="84" c:formatCode="mm:ss.0">
                        <c:v>0.0173611111111111</c:v>
                      </c:pt>
                      <c:pt idx="85" c:formatCode="mm:ss.0">
                        <c:v>0.0180555555555556</c:v>
                      </c:pt>
                      <c:pt idx="86" c:formatCode="mm:ss.0">
                        <c:v>0.01875</c:v>
                      </c:pt>
                      <c:pt idx="87" c:formatCode="mm:ss.0">
                        <c:v>0.0194444444444444</c:v>
                      </c:pt>
                      <c:pt idx="88" c:formatCode="mm:ss.0">
                        <c:v>0.0201388888888889</c:v>
                      </c:pt>
                      <c:pt idx="89" c:formatCode="mm:ss.0">
                        <c:v>0.0208333333333333</c:v>
                      </c:pt>
                      <c:pt idx="90" c:formatCode="mm:ss.0">
                        <c:v>0.0215277777777778</c:v>
                      </c:pt>
                      <c:pt idx="91" c:formatCode="mm:ss.0">
                        <c:v>0.0222222222222222</c:v>
                      </c:pt>
                      <c:pt idx="92" c:formatCode="mm:ss.0">
                        <c:v>0.0229166666666667</c:v>
                      </c:pt>
                      <c:pt idx="93" c:formatCode="mm:ss.0">
                        <c:v>0.0236111111111111</c:v>
                      </c:pt>
                      <c:pt idx="94" c:formatCode="mm:ss.0">
                        <c:v>0.0243055555555556</c:v>
                      </c:pt>
                      <c:pt idx="95" c:formatCode="mm:ss.0">
                        <c:v>0.025</c:v>
                      </c:pt>
                      <c:pt idx="96" c:formatCode="mm:ss.0">
                        <c:v>0.0256944444444444</c:v>
                      </c:pt>
                      <c:pt idx="97" c:formatCode="mm:ss.0">
                        <c:v>0.0263888888888889</c:v>
                      </c:pt>
                      <c:pt idx="98" c:formatCode="mm:ss.0">
                        <c:v>0.0270833333333333</c:v>
                      </c:pt>
                      <c:pt idx="99" c:formatCode="mm:ss.0">
                        <c:v>0.0277777777777778</c:v>
                      </c:pt>
                      <c:pt idx="100" c:formatCode="mm:ss.0">
                        <c:v>0.0284722222222222</c:v>
                      </c:pt>
                      <c:pt idx="101" c:formatCode="mm:ss.0">
                        <c:v>0.0291666666666667</c:v>
                      </c:pt>
                      <c:pt idx="102" c:formatCode="mm:ss.0">
                        <c:v>0.0298611111111111</c:v>
                      </c:pt>
                      <c:pt idx="103" c:formatCode="mm:ss.0">
                        <c:v>0.0305555555555556</c:v>
                      </c:pt>
                      <c:pt idx="104" c:formatCode="mm:ss.0">
                        <c:v>0.03125</c:v>
                      </c:pt>
                      <c:pt idx="105" c:formatCode="mm:ss.0">
                        <c:v>0.0319444444444444</c:v>
                      </c:pt>
                      <c:pt idx="106" c:formatCode="mm:ss.0">
                        <c:v>0.0326388888888889</c:v>
                      </c:pt>
                      <c:pt idx="107" c:formatCode="mm:ss.0">
                        <c:v>0.0333333333333333</c:v>
                      </c:pt>
                      <c:pt idx="108" c:formatCode="mm:ss.0">
                        <c:v>0.0340277777777778</c:v>
                      </c:pt>
                      <c:pt idx="109" c:formatCode="mm:ss.0">
                        <c:v>0.0347222222222222</c:v>
                      </c:pt>
                      <c:pt idx="110" c:formatCode="mm:ss.0">
                        <c:v>0.0354166666666667</c:v>
                      </c:pt>
                      <c:pt idx="111" c:formatCode="mm:ss.0">
                        <c:v>0.0361111111111111</c:v>
                      </c:pt>
                      <c:pt idx="112" c:formatCode="mm:ss.0">
                        <c:v>0.0368055555555556</c:v>
                      </c:pt>
                      <c:pt idx="113" c:formatCode="mm:ss.0">
                        <c:v>0.0375</c:v>
                      </c:pt>
                      <c:pt idx="114" c:formatCode="mm:ss.0">
                        <c:v>0.0381944444444444</c:v>
                      </c:pt>
                      <c:pt idx="115" c:formatCode="mm:ss.0">
                        <c:v>0.0388888888888889</c:v>
                      </c:pt>
                      <c:pt idx="116" c:formatCode="mm:ss.0">
                        <c:v>0.0395833333333333</c:v>
                      </c:pt>
                      <c:pt idx="117" c:formatCode="mm:ss.0">
                        <c:v>0.0402777777777778</c:v>
                      </c:pt>
                      <c:pt idx="118" c:formatCode="mm:ss.0">
                        <c:v>0.0409722222222222</c:v>
                      </c:pt>
                    </c:numCache>
                  </c:numRef>
                </c:cat>
                <c:val>
                  <c:numRef>
                    <c:extLst>
                      <c:ext uri="{02D57815-91ED-43cb-92C2-25804820EDAC}">
                        <c15:formulaRef>
                          <c15:sqref>{2097847943618280,1502458040355450,1012762262504020,1886069554480030,1542584313632340,1354169029291000,1538379603025850,1579168511847450,1951603266101130,1993314488750110,1268372679451140,1653757482807790,1686198448725160,1387330063395910,2304426649204570,2074552800776580,836343032361280,2384344948864360,1975090589917710,999279204755089,2204730598839880,1657887657423280,1493646528444580,3015222930963920,1433578711754070,1271439546748210,1444361313176490,1478004217307000,1299404044794200,2163388964860730,1577646071489050,1957865494439810,1914768852993010,1084862634028090,1888923992108290,1737140836967730,1097424537177930,2066805862012580,2002853112604920,1214013490339550,2094009340267740,1727824580378400,1481194541874200,1612040219347770,1691950697318290,1615752025697910,2039391645565580,2210217129492600,2394314831241500,1988860222948030,1388112196722390,1884016799561070,1771211659612730,703862171069474,1818367917065580,1473419975081400,1191719219403130,1595880054249070,1449822848349010,735235170679687,1397304404211390,1234873184231200,781423741437187,1343283804674160,876416463548036,951434216526431,1577724272277390,871578638733715,2171302711125130,1621732529835260,860609084837947,1204377903530500,1469821674211060,1279325463271610,851015728464634,1497295228930570,883118609237492,1169270828057440,1639920836117650,1812859083580600,1209660693334720,1451561095551590,1242824662908280,1667209502653160,1475869555089880,1928172051175500,1854863590480830,2108268655099780,1392287209383670,2726368007649790,1887967184014370,1405261505553000,2157116566134670,2365751212802380,1256981206798480,1433676894078910,1859066903262250,2498794758204230,2338275845390740,1099146587351600,1314512792918490,1847261844973450,1244805499307150,2542719519435010,2035127433486420,1088013879591060,1983646499787190,1486690447642710,1073021453795730,2062159707160140,1403165101994690,1065265062586310,1845969970089660,1413127927313440,2213718671914910,1426241995400260,1569275981087210,844824669922937,2418477489429240}</c15:sqref>
                        </c15:formulaRef>
                      </c:ext>
                    </c:extLst>
                    <c:numCache>
                      <c:formatCode>General</c:formatCode>
                      <c:ptCount val="119"/>
                      <c:pt idx="0">
                        <c:v>2097847943618280</c:v>
                      </c:pt>
                      <c:pt idx="1">
                        <c:v>1502458040355450</c:v>
                      </c:pt>
                      <c:pt idx="2">
                        <c:v>1012762262504020</c:v>
                      </c:pt>
                      <c:pt idx="3">
                        <c:v>1886069554480030</c:v>
                      </c:pt>
                      <c:pt idx="4">
                        <c:v>1542584313632340</c:v>
                      </c:pt>
                      <c:pt idx="5">
                        <c:v>1354169029291000</c:v>
                      </c:pt>
                      <c:pt idx="6">
                        <c:v>1538379603025850</c:v>
                      </c:pt>
                      <c:pt idx="7">
                        <c:v>1579168511847450</c:v>
                      </c:pt>
                      <c:pt idx="8">
                        <c:v>1951603266101130</c:v>
                      </c:pt>
                      <c:pt idx="9">
                        <c:v>1993314488750110</c:v>
                      </c:pt>
                      <c:pt idx="10">
                        <c:v>1268372679451140</c:v>
                      </c:pt>
                      <c:pt idx="11">
                        <c:v>1653757482807790</c:v>
                      </c:pt>
                      <c:pt idx="12">
                        <c:v>1686198448725160</c:v>
                      </c:pt>
                      <c:pt idx="13">
                        <c:v>1387330063395910</c:v>
                      </c:pt>
                      <c:pt idx="14">
                        <c:v>2304426649204570</c:v>
                      </c:pt>
                      <c:pt idx="15">
                        <c:v>2074552800776580</c:v>
                      </c:pt>
                      <c:pt idx="16">
                        <c:v>836343032361280</c:v>
                      </c:pt>
                      <c:pt idx="17">
                        <c:v>2384344948864360</c:v>
                      </c:pt>
                      <c:pt idx="18">
                        <c:v>1975090589917710</c:v>
                      </c:pt>
                      <c:pt idx="19">
                        <c:v>999279204755089</c:v>
                      </c:pt>
                      <c:pt idx="20">
                        <c:v>2204730598839880</c:v>
                      </c:pt>
                      <c:pt idx="21">
                        <c:v>1657887657423280</c:v>
                      </c:pt>
                      <c:pt idx="22">
                        <c:v>1493646528444580</c:v>
                      </c:pt>
                      <c:pt idx="23">
                        <c:v>3015222930963920</c:v>
                      </c:pt>
                      <c:pt idx="24">
                        <c:v>1433578711754070</c:v>
                      </c:pt>
                      <c:pt idx="25">
                        <c:v>1271439546748210</c:v>
                      </c:pt>
                      <c:pt idx="26">
                        <c:v>1444361313176490</c:v>
                      </c:pt>
                      <c:pt idx="27">
                        <c:v>1478004217307000</c:v>
                      </c:pt>
                      <c:pt idx="28">
                        <c:v>1299404044794200</c:v>
                      </c:pt>
                      <c:pt idx="29">
                        <c:v>2163388964860730</c:v>
                      </c:pt>
                      <c:pt idx="30">
                        <c:v>1577646071489050</c:v>
                      </c:pt>
                      <c:pt idx="31">
                        <c:v>1957865494439810</c:v>
                      </c:pt>
                      <c:pt idx="32">
                        <c:v>1914768852993010</c:v>
                      </c:pt>
                      <c:pt idx="33">
                        <c:v>1084862634028090</c:v>
                      </c:pt>
                      <c:pt idx="34">
                        <c:v>1888923992108290</c:v>
                      </c:pt>
                      <c:pt idx="35">
                        <c:v>1737140836967730</c:v>
                      </c:pt>
                      <c:pt idx="36">
                        <c:v>1097424537177930</c:v>
                      </c:pt>
                      <c:pt idx="37">
                        <c:v>2066805862012580</c:v>
                      </c:pt>
                      <c:pt idx="38">
                        <c:v>2002853112604920</c:v>
                      </c:pt>
                      <c:pt idx="39">
                        <c:v>1214013490339550</c:v>
                      </c:pt>
                      <c:pt idx="40">
                        <c:v>2094009340267740</c:v>
                      </c:pt>
                      <c:pt idx="41">
                        <c:v>1727824580378400</c:v>
                      </c:pt>
                      <c:pt idx="42">
                        <c:v>1481194541874200</c:v>
                      </c:pt>
                      <c:pt idx="43">
                        <c:v>1612040219347770</c:v>
                      </c:pt>
                      <c:pt idx="44">
                        <c:v>1691950697318290</c:v>
                      </c:pt>
                      <c:pt idx="45">
                        <c:v>1615752025697910</c:v>
                      </c:pt>
                      <c:pt idx="46">
                        <c:v>2039391645565580</c:v>
                      </c:pt>
                      <c:pt idx="47">
                        <c:v>2210217129492600</c:v>
                      </c:pt>
                      <c:pt idx="48">
                        <c:v>2394314831241500</c:v>
                      </c:pt>
                      <c:pt idx="49">
                        <c:v>1988860222948030</c:v>
                      </c:pt>
                      <c:pt idx="50">
                        <c:v>1388112196722390</c:v>
                      </c:pt>
                      <c:pt idx="51">
                        <c:v>1884016799561070</c:v>
                      </c:pt>
                      <c:pt idx="52">
                        <c:v>1771211659612730</c:v>
                      </c:pt>
                      <c:pt idx="53">
                        <c:v>703862171069474</c:v>
                      </c:pt>
                      <c:pt idx="54">
                        <c:v>1818367917065580</c:v>
                      </c:pt>
                      <c:pt idx="55">
                        <c:v>1473419975081400</c:v>
                      </c:pt>
                      <c:pt idx="56">
                        <c:v>1191719219403130</c:v>
                      </c:pt>
                      <c:pt idx="57">
                        <c:v>1595880054249070</c:v>
                      </c:pt>
                      <c:pt idx="58">
                        <c:v>1449822848349010</c:v>
                      </c:pt>
                      <c:pt idx="59">
                        <c:v>735235170679687</c:v>
                      </c:pt>
                      <c:pt idx="60">
                        <c:v>1397304404211390</c:v>
                      </c:pt>
                      <c:pt idx="61">
                        <c:v>1234873184231200</c:v>
                      </c:pt>
                      <c:pt idx="62">
                        <c:v>781423741437187</c:v>
                      </c:pt>
                      <c:pt idx="63">
                        <c:v>1343283804674160</c:v>
                      </c:pt>
                      <c:pt idx="64">
                        <c:v>876416463548036</c:v>
                      </c:pt>
                      <c:pt idx="65">
                        <c:v>951434216526431</c:v>
                      </c:pt>
                      <c:pt idx="66">
                        <c:v>1577724272277390</c:v>
                      </c:pt>
                      <c:pt idx="67">
                        <c:v>871578638733715</c:v>
                      </c:pt>
                      <c:pt idx="68">
                        <c:v>2171302711125130</c:v>
                      </c:pt>
                      <c:pt idx="69">
                        <c:v>1621732529835260</c:v>
                      </c:pt>
                      <c:pt idx="70">
                        <c:v>860609084837947</c:v>
                      </c:pt>
                      <c:pt idx="71">
                        <c:v>1204377903530500</c:v>
                      </c:pt>
                      <c:pt idx="72">
                        <c:v>1469821674211060</c:v>
                      </c:pt>
                      <c:pt idx="73">
                        <c:v>1279325463271610</c:v>
                      </c:pt>
                      <c:pt idx="74">
                        <c:v>851015728464634</c:v>
                      </c:pt>
                      <c:pt idx="75">
                        <c:v>1497295228930570</c:v>
                      </c:pt>
                      <c:pt idx="76">
                        <c:v>883118609237492</c:v>
                      </c:pt>
                      <c:pt idx="77">
                        <c:v>1169270828057440</c:v>
                      </c:pt>
                      <c:pt idx="78">
                        <c:v>1639920836117650</c:v>
                      </c:pt>
                      <c:pt idx="79">
                        <c:v>1812859083580600</c:v>
                      </c:pt>
                      <c:pt idx="80">
                        <c:v>1209660693334720</c:v>
                      </c:pt>
                      <c:pt idx="81">
                        <c:v>1451561095551590</c:v>
                      </c:pt>
                      <c:pt idx="82">
                        <c:v>1242824662908280</c:v>
                      </c:pt>
                      <c:pt idx="83">
                        <c:v>1667209502653160</c:v>
                      </c:pt>
                      <c:pt idx="84">
                        <c:v>1475869555089880</c:v>
                      </c:pt>
                      <c:pt idx="85">
                        <c:v>1928172051175500</c:v>
                      </c:pt>
                      <c:pt idx="86">
                        <c:v>1854863590480830</c:v>
                      </c:pt>
                      <c:pt idx="87">
                        <c:v>2108268655099780</c:v>
                      </c:pt>
                      <c:pt idx="88">
                        <c:v>1392287209383670</c:v>
                      </c:pt>
                      <c:pt idx="89">
                        <c:v>2726368007649790</c:v>
                      </c:pt>
                      <c:pt idx="90">
                        <c:v>1887967184014370</c:v>
                      </c:pt>
                      <c:pt idx="91">
                        <c:v>1405261505553000</c:v>
                      </c:pt>
                      <c:pt idx="92">
                        <c:v>2157116566134670</c:v>
                      </c:pt>
                      <c:pt idx="93">
                        <c:v>2365751212802380</c:v>
                      </c:pt>
                      <c:pt idx="94">
                        <c:v>1256981206798480</c:v>
                      </c:pt>
                      <c:pt idx="95">
                        <c:v>1433676894078910</c:v>
                      </c:pt>
                      <c:pt idx="96">
                        <c:v>1859066903262250</c:v>
                      </c:pt>
                      <c:pt idx="97">
                        <c:v>2498794758204230</c:v>
                      </c:pt>
                      <c:pt idx="98">
                        <c:v>2338275845390740</c:v>
                      </c:pt>
                      <c:pt idx="99">
                        <c:v>1099146587351600</c:v>
                      </c:pt>
                      <c:pt idx="100">
                        <c:v>1314512792918490</c:v>
                      </c:pt>
                      <c:pt idx="101">
                        <c:v>1847261844973450</c:v>
                      </c:pt>
                      <c:pt idx="102">
                        <c:v>1244805499307150</c:v>
                      </c:pt>
                      <c:pt idx="103">
                        <c:v>2542719519435010</c:v>
                      </c:pt>
                      <c:pt idx="104">
                        <c:v>2035127433486420</c:v>
                      </c:pt>
                      <c:pt idx="105">
                        <c:v>1088013879591060</c:v>
                      </c:pt>
                      <c:pt idx="106">
                        <c:v>1983646499787190</c:v>
                      </c:pt>
                      <c:pt idx="107">
                        <c:v>1486690447642710</c:v>
                      </c:pt>
                      <c:pt idx="108">
                        <c:v>1073021453795730</c:v>
                      </c:pt>
                      <c:pt idx="109">
                        <c:v>2062159707160140</c:v>
                      </c:pt>
                      <c:pt idx="110">
                        <c:v>1403165101994690</c:v>
                      </c:pt>
                      <c:pt idx="111">
                        <c:v>1065265062586310</c:v>
                      </c:pt>
                      <c:pt idx="112">
                        <c:v>1845969970089660</c:v>
                      </c:pt>
                      <c:pt idx="113">
                        <c:v>1413127927313440</c:v>
                      </c:pt>
                      <c:pt idx="114">
                        <c:v>2213718671914910</c:v>
                      </c:pt>
                      <c:pt idx="115">
                        <c:v>1426241995400260</c:v>
                      </c:pt>
                      <c:pt idx="116">
                        <c:v>1569275981087210</c:v>
                      </c:pt>
                      <c:pt idx="117">
                        <c:v>844824669922937</c:v>
                      </c:pt>
                      <c:pt idx="118">
                        <c:v>2418477489429240</c:v>
                      </c:pt>
                    </c:numCache>
                  </c:numRef>
                </c:val>
                <c:smooth val="0"/>
              </c15:ser>
            </c15:filteredLineSeries>
            <c15:filteredLineSeries>
              <c15:ser>
                <c:idx val="2"/>
                <c:order val="2"/>
                <c:tx>
                  <c:strRef>
                    <c:extLst>
                      <c:ext uri="{02D57815-91ED-43cb-92C2-25804820EDAC}">
                        <c15:formulaRef>
                          <c15:sqref>AY227V_var.csv!$D$1</c15:sqref>
                        </c15:formulaRef>
                      </c:ext>
                    </c:extLst>
                    <c:strCache>
                      <c:ptCount val="1"/>
                      <c:pt idx="0">
                        <c:v>AY272M_read</c:v>
                      </c:pt>
                    </c:strCache>
                  </c:strRef>
                </c:tx>
                <c:spPr>
                  <a:ln w="28575" cap="rnd">
                    <a:solidFill>
                      <a:schemeClr val="accent3"/>
                    </a:solidFill>
                    <a:round/>
                  </a:ln>
                  <a:effectLst/>
                </c:spPr>
                <c:marker>
                  <c:symbol val="none"/>
                </c:marker>
                <c:dLbls>
                  <c:delete val="1"/>
                </c:dLbls>
                <c:cat>
                  <c:numRef>
                    <c:extLst>
                      <c:ext uri="{02D57815-91ED-43cb-92C2-25804820EDAC}">
                        <c15:fullRef>
                          <c15:sqref/>
                        </c15:fullRef>
                        <c15:formulaRef>
                          <c15:sqref>AY227V_var.csv!$A$2:$A$120</c15:sqref>
                        </c15:formulaRef>
                      </c:ext>
                    </c:extLst>
                    <c:numCache>
                      <c:formatCode>mm:ss.0</c:formatCode>
                      <c:ptCount val="119"/>
                      <c:pt idx="0" c:formatCode="mm:ss.0">
                        <c:v>0.000694444444444444</c:v>
                      </c:pt>
                      <c:pt idx="1" c:formatCode="mm:ss.0">
                        <c:v>0.00138888888888889</c:v>
                      </c:pt>
                      <c:pt idx="2" c:formatCode="mm:ss.0">
                        <c:v>0.00208333333333333</c:v>
                      </c:pt>
                      <c:pt idx="3" c:formatCode="mm:ss.0">
                        <c:v>0.00277777777777778</c:v>
                      </c:pt>
                      <c:pt idx="4" c:formatCode="mm:ss.0">
                        <c:v>0.00347222222222222</c:v>
                      </c:pt>
                      <c:pt idx="5" c:formatCode="mm:ss.0">
                        <c:v>0.00416666666666667</c:v>
                      </c:pt>
                      <c:pt idx="6" c:formatCode="mm:ss.0">
                        <c:v>0.00486111111111111</c:v>
                      </c:pt>
                      <c:pt idx="7" c:formatCode="mm:ss.0">
                        <c:v>0.00555555555555556</c:v>
                      </c:pt>
                      <c:pt idx="8" c:formatCode="mm:ss.0">
                        <c:v>0.00625</c:v>
                      </c:pt>
                      <c:pt idx="9" c:formatCode="mm:ss.0">
                        <c:v>0.00694444444444444</c:v>
                      </c:pt>
                      <c:pt idx="10" c:formatCode="mm:ss.0">
                        <c:v>0.00763888888888889</c:v>
                      </c:pt>
                      <c:pt idx="11" c:formatCode="mm:ss.0">
                        <c:v>0.00833333333333333</c:v>
                      </c:pt>
                      <c:pt idx="12" c:formatCode="mm:ss.0">
                        <c:v>0.00902777777777778</c:v>
                      </c:pt>
                      <c:pt idx="13" c:formatCode="mm:ss.0">
                        <c:v>0.00972222222222222</c:v>
                      </c:pt>
                      <c:pt idx="14" c:formatCode="mm:ss.0">
                        <c:v>0.0104166666666667</c:v>
                      </c:pt>
                      <c:pt idx="15" c:formatCode="mm:ss.0">
                        <c:v>0.0111111111111111</c:v>
                      </c:pt>
                      <c:pt idx="16" c:formatCode="mm:ss.0">
                        <c:v>0.0118055555555556</c:v>
                      </c:pt>
                      <c:pt idx="17" c:formatCode="mm:ss.0">
                        <c:v>0.0125</c:v>
                      </c:pt>
                      <c:pt idx="18" c:formatCode="mm:ss.0">
                        <c:v>0.0131944444444444</c:v>
                      </c:pt>
                      <c:pt idx="19" c:formatCode="mm:ss.0">
                        <c:v>0.0138888888888889</c:v>
                      </c:pt>
                      <c:pt idx="20" c:formatCode="mm:ss.0">
                        <c:v>0.0145833333333333</c:v>
                      </c:pt>
                      <c:pt idx="21" c:formatCode="mm:ss.0">
                        <c:v>0.0152777777777778</c:v>
                      </c:pt>
                      <c:pt idx="22" c:formatCode="mm:ss.0">
                        <c:v>0.0159722222222222</c:v>
                      </c:pt>
                      <c:pt idx="23" c:formatCode="mm:ss.0">
                        <c:v>0.0166666666666667</c:v>
                      </c:pt>
                      <c:pt idx="24" c:formatCode="mm:ss.0">
                        <c:v>0.0173611111111111</c:v>
                      </c:pt>
                      <c:pt idx="25" c:formatCode="mm:ss.0">
                        <c:v>0.0180555555555556</c:v>
                      </c:pt>
                      <c:pt idx="26" c:formatCode="mm:ss.0">
                        <c:v>0.01875</c:v>
                      </c:pt>
                      <c:pt idx="27" c:formatCode="mm:ss.0">
                        <c:v>0.0194444444444444</c:v>
                      </c:pt>
                      <c:pt idx="28" c:formatCode="mm:ss.0">
                        <c:v>0.0201388888888889</c:v>
                      </c:pt>
                      <c:pt idx="29" c:formatCode="mm:ss.0">
                        <c:v>0.0208333333333333</c:v>
                      </c:pt>
                      <c:pt idx="30" c:formatCode="mm:ss.0">
                        <c:v>0.0215277777777778</c:v>
                      </c:pt>
                      <c:pt idx="31" c:formatCode="mm:ss.0">
                        <c:v>0.0222222222222222</c:v>
                      </c:pt>
                      <c:pt idx="32" c:formatCode="mm:ss.0">
                        <c:v>0.0229166666666667</c:v>
                      </c:pt>
                      <c:pt idx="33" c:formatCode="mm:ss.0">
                        <c:v>0.0236111111111111</c:v>
                      </c:pt>
                      <c:pt idx="34" c:formatCode="mm:ss.0">
                        <c:v>0.0243055555555556</c:v>
                      </c:pt>
                      <c:pt idx="35" c:formatCode="mm:ss.0">
                        <c:v>0.025</c:v>
                      </c:pt>
                      <c:pt idx="36" c:formatCode="mm:ss.0">
                        <c:v>0.0256944444444444</c:v>
                      </c:pt>
                      <c:pt idx="37" c:formatCode="mm:ss.0">
                        <c:v>0.0263888888888889</c:v>
                      </c:pt>
                      <c:pt idx="38" c:formatCode="mm:ss.0">
                        <c:v>0.0270833333333333</c:v>
                      </c:pt>
                      <c:pt idx="39" c:formatCode="mm:ss.0">
                        <c:v>0.0277777777777778</c:v>
                      </c:pt>
                      <c:pt idx="40" c:formatCode="mm:ss.0">
                        <c:v>0.0284722222222222</c:v>
                      </c:pt>
                      <c:pt idx="41" c:formatCode="mm:ss.0">
                        <c:v>0.0291666666666667</c:v>
                      </c:pt>
                      <c:pt idx="42" c:formatCode="mm:ss.0">
                        <c:v>0.0298611111111111</c:v>
                      </c:pt>
                      <c:pt idx="43" c:formatCode="mm:ss.0">
                        <c:v>0.0305555555555556</c:v>
                      </c:pt>
                      <c:pt idx="44" c:formatCode="mm:ss.0">
                        <c:v>0.03125</c:v>
                      </c:pt>
                      <c:pt idx="45" c:formatCode="mm:ss.0">
                        <c:v>0.0319444444444444</c:v>
                      </c:pt>
                      <c:pt idx="46" c:formatCode="mm:ss.0">
                        <c:v>0.0326388888888889</c:v>
                      </c:pt>
                      <c:pt idx="47" c:formatCode="mm:ss.0">
                        <c:v>0.0333333333333333</c:v>
                      </c:pt>
                      <c:pt idx="48" c:formatCode="mm:ss.0">
                        <c:v>0.0340277777777778</c:v>
                      </c:pt>
                      <c:pt idx="49" c:formatCode="mm:ss.0">
                        <c:v>0.0347222222222222</c:v>
                      </c:pt>
                      <c:pt idx="50" c:formatCode="mm:ss.0">
                        <c:v>0.0354166666666667</c:v>
                      </c:pt>
                      <c:pt idx="51" c:formatCode="mm:ss.0">
                        <c:v>0.0361111111111111</c:v>
                      </c:pt>
                      <c:pt idx="52" c:formatCode="mm:ss.0">
                        <c:v>0.0368055555555556</c:v>
                      </c:pt>
                      <c:pt idx="53" c:formatCode="mm:ss.0">
                        <c:v>0.0375</c:v>
                      </c:pt>
                      <c:pt idx="54" c:formatCode="mm:ss.0">
                        <c:v>0.0381944444444444</c:v>
                      </c:pt>
                      <c:pt idx="55" c:formatCode="mm:ss.0">
                        <c:v>0.0388888888888889</c:v>
                      </c:pt>
                      <c:pt idx="56" c:formatCode="mm:ss.0">
                        <c:v>0.0395833333333333</c:v>
                      </c:pt>
                      <c:pt idx="57" c:formatCode="mm:ss.0">
                        <c:v>0.0402777777777778</c:v>
                      </c:pt>
                      <c:pt idx="58" c:formatCode="mm:ss.0">
                        <c:v>0.0409722222222222</c:v>
                      </c:pt>
                      <c:pt idx="59" c:formatCode="mm:ss.0">
                        <c:v>0</c:v>
                      </c:pt>
                      <c:pt idx="60" c:formatCode="mm:ss.0">
                        <c:v>0.000694444444444444</c:v>
                      </c:pt>
                      <c:pt idx="61" c:formatCode="mm:ss.0">
                        <c:v>0.00138888888888889</c:v>
                      </c:pt>
                      <c:pt idx="62" c:formatCode="mm:ss.0">
                        <c:v>0.00208333333333333</c:v>
                      </c:pt>
                      <c:pt idx="63" c:formatCode="mm:ss.0">
                        <c:v>0.00277777777777778</c:v>
                      </c:pt>
                      <c:pt idx="64" c:formatCode="mm:ss.0">
                        <c:v>0.00347222222222222</c:v>
                      </c:pt>
                      <c:pt idx="65" c:formatCode="mm:ss.0">
                        <c:v>0.00416666666666667</c:v>
                      </c:pt>
                      <c:pt idx="66" c:formatCode="mm:ss.0">
                        <c:v>0.00486111111111111</c:v>
                      </c:pt>
                      <c:pt idx="67" c:formatCode="mm:ss.0">
                        <c:v>0.00555555555555556</c:v>
                      </c:pt>
                      <c:pt idx="68" c:formatCode="mm:ss.0">
                        <c:v>0.00625</c:v>
                      </c:pt>
                      <c:pt idx="69" c:formatCode="mm:ss.0">
                        <c:v>0.00694444444444444</c:v>
                      </c:pt>
                      <c:pt idx="70" c:formatCode="mm:ss.0">
                        <c:v>0.00763888888888889</c:v>
                      </c:pt>
                      <c:pt idx="71" c:formatCode="mm:ss.0">
                        <c:v>0.00833333333333333</c:v>
                      </c:pt>
                      <c:pt idx="72" c:formatCode="mm:ss.0">
                        <c:v>0.00902777777777778</c:v>
                      </c:pt>
                      <c:pt idx="73" c:formatCode="mm:ss.0">
                        <c:v>0.00972222222222222</c:v>
                      </c:pt>
                      <c:pt idx="74" c:formatCode="mm:ss.0">
                        <c:v>0.0104166666666667</c:v>
                      </c:pt>
                      <c:pt idx="75" c:formatCode="mm:ss.0">
                        <c:v>0.0111111111111111</c:v>
                      </c:pt>
                      <c:pt idx="76" c:formatCode="mm:ss.0">
                        <c:v>0.0118055555555556</c:v>
                      </c:pt>
                      <c:pt idx="77" c:formatCode="mm:ss.0">
                        <c:v>0.0125</c:v>
                      </c:pt>
                      <c:pt idx="78" c:formatCode="mm:ss.0">
                        <c:v>0.0131944444444444</c:v>
                      </c:pt>
                      <c:pt idx="79" c:formatCode="mm:ss.0">
                        <c:v>0.0138888888888889</c:v>
                      </c:pt>
                      <c:pt idx="80" c:formatCode="mm:ss.0">
                        <c:v>0.0145833333333333</c:v>
                      </c:pt>
                      <c:pt idx="81" c:formatCode="mm:ss.0">
                        <c:v>0.0152777777777778</c:v>
                      </c:pt>
                      <c:pt idx="82" c:formatCode="mm:ss.0">
                        <c:v>0.0159722222222222</c:v>
                      </c:pt>
                      <c:pt idx="83" c:formatCode="mm:ss.0">
                        <c:v>0.0166666666666667</c:v>
                      </c:pt>
                      <c:pt idx="84" c:formatCode="mm:ss.0">
                        <c:v>0.0173611111111111</c:v>
                      </c:pt>
                      <c:pt idx="85" c:formatCode="mm:ss.0">
                        <c:v>0.0180555555555556</c:v>
                      </c:pt>
                      <c:pt idx="86" c:formatCode="mm:ss.0">
                        <c:v>0.01875</c:v>
                      </c:pt>
                      <c:pt idx="87" c:formatCode="mm:ss.0">
                        <c:v>0.0194444444444444</c:v>
                      </c:pt>
                      <c:pt idx="88" c:formatCode="mm:ss.0">
                        <c:v>0.0201388888888889</c:v>
                      </c:pt>
                      <c:pt idx="89" c:formatCode="mm:ss.0">
                        <c:v>0.0208333333333333</c:v>
                      </c:pt>
                      <c:pt idx="90" c:formatCode="mm:ss.0">
                        <c:v>0.0215277777777778</c:v>
                      </c:pt>
                      <c:pt idx="91" c:formatCode="mm:ss.0">
                        <c:v>0.0222222222222222</c:v>
                      </c:pt>
                      <c:pt idx="92" c:formatCode="mm:ss.0">
                        <c:v>0.0229166666666667</c:v>
                      </c:pt>
                      <c:pt idx="93" c:formatCode="mm:ss.0">
                        <c:v>0.0236111111111111</c:v>
                      </c:pt>
                      <c:pt idx="94" c:formatCode="mm:ss.0">
                        <c:v>0.0243055555555556</c:v>
                      </c:pt>
                      <c:pt idx="95" c:formatCode="mm:ss.0">
                        <c:v>0.025</c:v>
                      </c:pt>
                      <c:pt idx="96" c:formatCode="mm:ss.0">
                        <c:v>0.0256944444444444</c:v>
                      </c:pt>
                      <c:pt idx="97" c:formatCode="mm:ss.0">
                        <c:v>0.0263888888888889</c:v>
                      </c:pt>
                      <c:pt idx="98" c:formatCode="mm:ss.0">
                        <c:v>0.0270833333333333</c:v>
                      </c:pt>
                      <c:pt idx="99" c:formatCode="mm:ss.0">
                        <c:v>0.0277777777777778</c:v>
                      </c:pt>
                      <c:pt idx="100" c:formatCode="mm:ss.0">
                        <c:v>0.0284722222222222</c:v>
                      </c:pt>
                      <c:pt idx="101" c:formatCode="mm:ss.0">
                        <c:v>0.0291666666666667</c:v>
                      </c:pt>
                      <c:pt idx="102" c:formatCode="mm:ss.0">
                        <c:v>0.0298611111111111</c:v>
                      </c:pt>
                      <c:pt idx="103" c:formatCode="mm:ss.0">
                        <c:v>0.0305555555555556</c:v>
                      </c:pt>
                      <c:pt idx="104" c:formatCode="mm:ss.0">
                        <c:v>0.03125</c:v>
                      </c:pt>
                      <c:pt idx="105" c:formatCode="mm:ss.0">
                        <c:v>0.0319444444444444</c:v>
                      </c:pt>
                      <c:pt idx="106" c:formatCode="mm:ss.0">
                        <c:v>0.0326388888888889</c:v>
                      </c:pt>
                      <c:pt idx="107" c:formatCode="mm:ss.0">
                        <c:v>0.0333333333333333</c:v>
                      </c:pt>
                      <c:pt idx="108" c:formatCode="mm:ss.0">
                        <c:v>0.0340277777777778</c:v>
                      </c:pt>
                      <c:pt idx="109" c:formatCode="mm:ss.0">
                        <c:v>0.0347222222222222</c:v>
                      </c:pt>
                      <c:pt idx="110" c:formatCode="mm:ss.0">
                        <c:v>0.0354166666666667</c:v>
                      </c:pt>
                      <c:pt idx="111" c:formatCode="mm:ss.0">
                        <c:v>0.0361111111111111</c:v>
                      </c:pt>
                      <c:pt idx="112" c:formatCode="mm:ss.0">
                        <c:v>0.0368055555555556</c:v>
                      </c:pt>
                      <c:pt idx="113" c:formatCode="mm:ss.0">
                        <c:v>0.0375</c:v>
                      </c:pt>
                      <c:pt idx="114" c:formatCode="mm:ss.0">
                        <c:v>0.0381944444444444</c:v>
                      </c:pt>
                      <c:pt idx="115" c:formatCode="mm:ss.0">
                        <c:v>0.0388888888888889</c:v>
                      </c:pt>
                      <c:pt idx="116" c:formatCode="mm:ss.0">
                        <c:v>0.0395833333333333</c:v>
                      </c:pt>
                      <c:pt idx="117" c:formatCode="mm:ss.0">
                        <c:v>0.0402777777777778</c:v>
                      </c:pt>
                      <c:pt idx="118" c:formatCode="mm:ss.0">
                        <c:v>0.0409722222222222</c:v>
                      </c:pt>
                    </c:numCache>
                  </c:numRef>
                </c:cat>
                <c:val>
                  <c:numRef>
                    <c:extLst>
                      <c:ext uri="{02D57815-91ED-43cb-92C2-25804820EDAC}">
                        <c15:formulaRef>
                          <c15:sqref>{623091851382963,808095869874380,851415496536119,976645388788833,869544568430300,879973637928566,852026548114165,925651001538658,783517854679742,891932927541884,820844303779341,791832991224916,804633114820505,756826838249010,527631131995619,772868817038866,624046364740360,595017767476617,637349719117346,507609220798442,623987139254402,704486694427652,652662493311384,578160754956005,548981531417729,737793030460802,557532475836081,637716088345227,578282689090935,456145216683569,469529203679917,531170920188231,520334433414093,601566904880593,491405893493615,690535011838381,710414185608808,641871502353082,555047630465526,390051632756071,466513552200215,490202846976941,519673365071579,582692519544488,395783008622696,638046157964674,496287593713524,445692283415866,508382432204587,344115779575347,541083671649917,554423685557313,542700188858384,484602505125390,385156281028044,691742800748493,538662834817060,412845327374393,546360377051150,534512127917497,575130222078663,867625121917869,904637710269916,1025221538687040,925038907671674,1118032219139060,1136713494564140,973681589949393,846644807957365,657766919238436,640078292731018,679252923130911,566154759869674,514481575262761,532033418999681,724810252363512,551739026805869,595340783317690,511290061945780,518768759880643,841180908490789,869838029389912,826742018009021,778885988540638,640942923440281,760275146490754,769359833859856,1075454066379750,1071147578567120,702692892270615,680046185538916,875241072808786,956878609485799,867893879744804,652596853989025,920298571951445,1018675459915840,1006461229878320,998026682271958,650785044861429,882351853638140,812813732236845,1024442552350810,945865549298258,732782616115819,815027166662257,998085366170362,826458828470644,793481533753655,755143829838096,1157127704137280,1353015647587110,1497298654458490,1707347226628410,1722336094684780,2264297734293260,2160181613197250,2005805506095560,2161691242628320}</c15:sqref>
                        </c15:formulaRef>
                      </c:ext>
                    </c:extLst>
                    <c:numCache>
                      <c:formatCode>General</c:formatCode>
                      <c:ptCount val="119"/>
                      <c:pt idx="0">
                        <c:v>623091851382963</c:v>
                      </c:pt>
                      <c:pt idx="1">
                        <c:v>808095869874380</c:v>
                      </c:pt>
                      <c:pt idx="2">
                        <c:v>851415496536119</c:v>
                      </c:pt>
                      <c:pt idx="3">
                        <c:v>976645388788833</c:v>
                      </c:pt>
                      <c:pt idx="4">
                        <c:v>869544568430300</c:v>
                      </c:pt>
                      <c:pt idx="5">
                        <c:v>879973637928566</c:v>
                      </c:pt>
                      <c:pt idx="6">
                        <c:v>852026548114165</c:v>
                      </c:pt>
                      <c:pt idx="7">
                        <c:v>925651001538658</c:v>
                      </c:pt>
                      <c:pt idx="8">
                        <c:v>783517854679742</c:v>
                      </c:pt>
                      <c:pt idx="9">
                        <c:v>891932927541884</c:v>
                      </c:pt>
                      <c:pt idx="10">
                        <c:v>820844303779341</c:v>
                      </c:pt>
                      <c:pt idx="11">
                        <c:v>791832991224916</c:v>
                      </c:pt>
                      <c:pt idx="12">
                        <c:v>804633114820505</c:v>
                      </c:pt>
                      <c:pt idx="13">
                        <c:v>756826838249010</c:v>
                      </c:pt>
                      <c:pt idx="14">
                        <c:v>527631131995619</c:v>
                      </c:pt>
                      <c:pt idx="15">
                        <c:v>772868817038866</c:v>
                      </c:pt>
                      <c:pt idx="16">
                        <c:v>624046364740360</c:v>
                      </c:pt>
                      <c:pt idx="17">
                        <c:v>595017767476617</c:v>
                      </c:pt>
                      <c:pt idx="18">
                        <c:v>637349719117346</c:v>
                      </c:pt>
                      <c:pt idx="19">
                        <c:v>507609220798442</c:v>
                      </c:pt>
                      <c:pt idx="20">
                        <c:v>623987139254402</c:v>
                      </c:pt>
                      <c:pt idx="21">
                        <c:v>704486694427652</c:v>
                      </c:pt>
                      <c:pt idx="22">
                        <c:v>652662493311384</c:v>
                      </c:pt>
                      <c:pt idx="23">
                        <c:v>578160754956005</c:v>
                      </c:pt>
                      <c:pt idx="24">
                        <c:v>548981531417729</c:v>
                      </c:pt>
                      <c:pt idx="25">
                        <c:v>737793030460802</c:v>
                      </c:pt>
                      <c:pt idx="26">
                        <c:v>557532475836081</c:v>
                      </c:pt>
                      <c:pt idx="27">
                        <c:v>637716088345227</c:v>
                      </c:pt>
                      <c:pt idx="28">
                        <c:v>578282689090935</c:v>
                      </c:pt>
                      <c:pt idx="29">
                        <c:v>456145216683569</c:v>
                      </c:pt>
                      <c:pt idx="30">
                        <c:v>469529203679917</c:v>
                      </c:pt>
                      <c:pt idx="31">
                        <c:v>531170920188231</c:v>
                      </c:pt>
                      <c:pt idx="32">
                        <c:v>520334433414093</c:v>
                      </c:pt>
                      <c:pt idx="33">
                        <c:v>601566904880593</c:v>
                      </c:pt>
                      <c:pt idx="34">
                        <c:v>491405893493615</c:v>
                      </c:pt>
                      <c:pt idx="35">
                        <c:v>690535011838381</c:v>
                      </c:pt>
                      <c:pt idx="36">
                        <c:v>710414185608808</c:v>
                      </c:pt>
                      <c:pt idx="37">
                        <c:v>641871502353082</c:v>
                      </c:pt>
                      <c:pt idx="38">
                        <c:v>555047630465526</c:v>
                      </c:pt>
                      <c:pt idx="39">
                        <c:v>390051632756071</c:v>
                      </c:pt>
                      <c:pt idx="40">
                        <c:v>466513552200215</c:v>
                      </c:pt>
                      <c:pt idx="41">
                        <c:v>490202846976941</c:v>
                      </c:pt>
                      <c:pt idx="42">
                        <c:v>519673365071579</c:v>
                      </c:pt>
                      <c:pt idx="43">
                        <c:v>582692519544488</c:v>
                      </c:pt>
                      <c:pt idx="44">
                        <c:v>395783008622696</c:v>
                      </c:pt>
                      <c:pt idx="45">
                        <c:v>638046157964674</c:v>
                      </c:pt>
                      <c:pt idx="46">
                        <c:v>496287593713524</c:v>
                      </c:pt>
                      <c:pt idx="47">
                        <c:v>445692283415866</c:v>
                      </c:pt>
                      <c:pt idx="48">
                        <c:v>508382432204587</c:v>
                      </c:pt>
                      <c:pt idx="49">
                        <c:v>344115779575347</c:v>
                      </c:pt>
                      <c:pt idx="50">
                        <c:v>541083671649917</c:v>
                      </c:pt>
                      <c:pt idx="51">
                        <c:v>554423685557313</c:v>
                      </c:pt>
                      <c:pt idx="52">
                        <c:v>542700188858384</c:v>
                      </c:pt>
                      <c:pt idx="53">
                        <c:v>484602505125390</c:v>
                      </c:pt>
                      <c:pt idx="54">
                        <c:v>385156281028044</c:v>
                      </c:pt>
                      <c:pt idx="55">
                        <c:v>691742800748493</c:v>
                      </c:pt>
                      <c:pt idx="56">
                        <c:v>538662834817060</c:v>
                      </c:pt>
                      <c:pt idx="57">
                        <c:v>412845327374393</c:v>
                      </c:pt>
                      <c:pt idx="58">
                        <c:v>546360377051150</c:v>
                      </c:pt>
                      <c:pt idx="59">
                        <c:v>534512127917497</c:v>
                      </c:pt>
                      <c:pt idx="60">
                        <c:v>575130222078663</c:v>
                      </c:pt>
                      <c:pt idx="61">
                        <c:v>867625121917869</c:v>
                      </c:pt>
                      <c:pt idx="62">
                        <c:v>904637710269916</c:v>
                      </c:pt>
                      <c:pt idx="63">
                        <c:v>1025221538687040</c:v>
                      </c:pt>
                      <c:pt idx="64">
                        <c:v>925038907671674</c:v>
                      </c:pt>
                      <c:pt idx="65">
                        <c:v>1118032219139060</c:v>
                      </c:pt>
                      <c:pt idx="66">
                        <c:v>1136713494564140</c:v>
                      </c:pt>
                      <c:pt idx="67">
                        <c:v>973681589949393</c:v>
                      </c:pt>
                      <c:pt idx="68">
                        <c:v>846644807957365</c:v>
                      </c:pt>
                      <c:pt idx="69">
                        <c:v>657766919238436</c:v>
                      </c:pt>
                      <c:pt idx="70">
                        <c:v>640078292731018</c:v>
                      </c:pt>
                      <c:pt idx="71">
                        <c:v>679252923130911</c:v>
                      </c:pt>
                      <c:pt idx="72">
                        <c:v>566154759869674</c:v>
                      </c:pt>
                      <c:pt idx="73">
                        <c:v>514481575262761</c:v>
                      </c:pt>
                      <c:pt idx="74">
                        <c:v>532033418999681</c:v>
                      </c:pt>
                      <c:pt idx="75">
                        <c:v>724810252363512</c:v>
                      </c:pt>
                      <c:pt idx="76">
                        <c:v>551739026805869</c:v>
                      </c:pt>
                      <c:pt idx="77">
                        <c:v>595340783317690</c:v>
                      </c:pt>
                      <c:pt idx="78">
                        <c:v>511290061945780</c:v>
                      </c:pt>
                      <c:pt idx="79">
                        <c:v>518768759880643</c:v>
                      </c:pt>
                      <c:pt idx="80">
                        <c:v>841180908490789</c:v>
                      </c:pt>
                      <c:pt idx="81">
                        <c:v>869838029389912</c:v>
                      </c:pt>
                      <c:pt idx="82">
                        <c:v>826742018009021</c:v>
                      </c:pt>
                      <c:pt idx="83">
                        <c:v>778885988540638</c:v>
                      </c:pt>
                      <c:pt idx="84">
                        <c:v>640942923440281</c:v>
                      </c:pt>
                      <c:pt idx="85">
                        <c:v>760275146490754</c:v>
                      </c:pt>
                      <c:pt idx="86">
                        <c:v>769359833859856</c:v>
                      </c:pt>
                      <c:pt idx="87">
                        <c:v>1075454066379750</c:v>
                      </c:pt>
                      <c:pt idx="88">
                        <c:v>1071147578567120</c:v>
                      </c:pt>
                      <c:pt idx="89">
                        <c:v>702692892270615</c:v>
                      </c:pt>
                      <c:pt idx="90">
                        <c:v>680046185538916</c:v>
                      </c:pt>
                      <c:pt idx="91">
                        <c:v>875241072808786</c:v>
                      </c:pt>
                      <c:pt idx="92">
                        <c:v>956878609485799</c:v>
                      </c:pt>
                      <c:pt idx="93">
                        <c:v>867893879744804</c:v>
                      </c:pt>
                      <c:pt idx="94">
                        <c:v>652596853989025</c:v>
                      </c:pt>
                      <c:pt idx="95">
                        <c:v>920298571951445</c:v>
                      </c:pt>
                      <c:pt idx="96">
                        <c:v>1018675459915840</c:v>
                      </c:pt>
                      <c:pt idx="97">
                        <c:v>1006461229878320</c:v>
                      </c:pt>
                      <c:pt idx="98">
                        <c:v>998026682271958</c:v>
                      </c:pt>
                      <c:pt idx="99">
                        <c:v>650785044861429</c:v>
                      </c:pt>
                      <c:pt idx="100">
                        <c:v>882351853638140</c:v>
                      </c:pt>
                      <c:pt idx="101">
                        <c:v>812813732236845</c:v>
                      </c:pt>
                      <c:pt idx="102">
                        <c:v>1024442552350810</c:v>
                      </c:pt>
                      <c:pt idx="103">
                        <c:v>945865549298258</c:v>
                      </c:pt>
                      <c:pt idx="104">
                        <c:v>732782616115819</c:v>
                      </c:pt>
                      <c:pt idx="105">
                        <c:v>815027166662257</c:v>
                      </c:pt>
                      <c:pt idx="106">
                        <c:v>998085366170362</c:v>
                      </c:pt>
                      <c:pt idx="107">
                        <c:v>826458828470644</c:v>
                      </c:pt>
                      <c:pt idx="108">
                        <c:v>793481533753655</c:v>
                      </c:pt>
                      <c:pt idx="109">
                        <c:v>755143829838096</c:v>
                      </c:pt>
                      <c:pt idx="110">
                        <c:v>1157127704137280</c:v>
                      </c:pt>
                      <c:pt idx="111">
                        <c:v>1353015647587110</c:v>
                      </c:pt>
                      <c:pt idx="112">
                        <c:v>1497298654458490</c:v>
                      </c:pt>
                      <c:pt idx="113">
                        <c:v>1707347226628410</c:v>
                      </c:pt>
                      <c:pt idx="114">
                        <c:v>1722336094684780</c:v>
                      </c:pt>
                      <c:pt idx="115">
                        <c:v>2264297734293260</c:v>
                      </c:pt>
                      <c:pt idx="116">
                        <c:v>2160181613197250</c:v>
                      </c:pt>
                      <c:pt idx="117">
                        <c:v>2005805506095560</c:v>
                      </c:pt>
                      <c:pt idx="118">
                        <c:v>2161691242628320</c:v>
                      </c:pt>
                    </c:numCache>
                  </c:numRef>
                </c:val>
                <c:smooth val="0"/>
              </c15:ser>
            </c15:filteredLineSeries>
            <c15:filteredLineSeries>
              <c15:ser>
                <c:idx val="4"/>
                <c:order val="4"/>
                <c:tx>
                  <c:strRef>
                    <c:extLst>
                      <c:ext uri="{02D57815-91ED-43cb-92C2-25804820EDAC}">
                        <c15:formulaRef>
                          <c15:sqref>AY227V_var.csv!$F$1</c15:sqref>
                        </c15:formulaRef>
                      </c:ext>
                    </c:extLst>
                    <c:strCache>
                      <c:ptCount val="1"/>
                      <c:pt idx="0">
                        <c:v>AY251Z_read</c:v>
                      </c:pt>
                    </c:strCache>
                  </c:strRef>
                </c:tx>
                <c:spPr>
                  <a:ln w="3175" cap="rnd">
                    <a:solidFill>
                      <a:schemeClr val="accent5"/>
                    </a:solidFill>
                    <a:round/>
                  </a:ln>
                  <a:effectLst/>
                </c:spPr>
                <c:marker>
                  <c:symbol val="none"/>
                </c:marker>
                <c:dLbls>
                  <c:delete val="1"/>
                </c:dLbls>
                <c:cat>
                  <c:numRef>
                    <c:extLst>
                      <c:ext uri="{02D57815-91ED-43cb-92C2-25804820EDAC}">
                        <c15:fullRef>
                          <c15:sqref/>
                        </c15:fullRef>
                        <c15:formulaRef>
                          <c15:sqref>AY227V_var.csv!$A$2:$A$120</c15:sqref>
                        </c15:formulaRef>
                      </c:ext>
                    </c:extLst>
                    <c:numCache>
                      <c:formatCode>mm:ss.0</c:formatCode>
                      <c:ptCount val="119"/>
                      <c:pt idx="0" c:formatCode="mm:ss.0">
                        <c:v>0.000694444444444444</c:v>
                      </c:pt>
                      <c:pt idx="1" c:formatCode="mm:ss.0">
                        <c:v>0.00138888888888889</c:v>
                      </c:pt>
                      <c:pt idx="2" c:formatCode="mm:ss.0">
                        <c:v>0.00208333333333333</c:v>
                      </c:pt>
                      <c:pt idx="3" c:formatCode="mm:ss.0">
                        <c:v>0.00277777777777778</c:v>
                      </c:pt>
                      <c:pt idx="4" c:formatCode="mm:ss.0">
                        <c:v>0.00347222222222222</c:v>
                      </c:pt>
                      <c:pt idx="5" c:formatCode="mm:ss.0">
                        <c:v>0.00416666666666667</c:v>
                      </c:pt>
                      <c:pt idx="6" c:formatCode="mm:ss.0">
                        <c:v>0.00486111111111111</c:v>
                      </c:pt>
                      <c:pt idx="7" c:formatCode="mm:ss.0">
                        <c:v>0.00555555555555556</c:v>
                      </c:pt>
                      <c:pt idx="8" c:formatCode="mm:ss.0">
                        <c:v>0.00625</c:v>
                      </c:pt>
                      <c:pt idx="9" c:formatCode="mm:ss.0">
                        <c:v>0.00694444444444444</c:v>
                      </c:pt>
                      <c:pt idx="10" c:formatCode="mm:ss.0">
                        <c:v>0.00763888888888889</c:v>
                      </c:pt>
                      <c:pt idx="11" c:formatCode="mm:ss.0">
                        <c:v>0.00833333333333333</c:v>
                      </c:pt>
                      <c:pt idx="12" c:formatCode="mm:ss.0">
                        <c:v>0.00902777777777778</c:v>
                      </c:pt>
                      <c:pt idx="13" c:formatCode="mm:ss.0">
                        <c:v>0.00972222222222222</c:v>
                      </c:pt>
                      <c:pt idx="14" c:formatCode="mm:ss.0">
                        <c:v>0.0104166666666667</c:v>
                      </c:pt>
                      <c:pt idx="15" c:formatCode="mm:ss.0">
                        <c:v>0.0111111111111111</c:v>
                      </c:pt>
                      <c:pt idx="16" c:formatCode="mm:ss.0">
                        <c:v>0.0118055555555556</c:v>
                      </c:pt>
                      <c:pt idx="17" c:formatCode="mm:ss.0">
                        <c:v>0.0125</c:v>
                      </c:pt>
                      <c:pt idx="18" c:formatCode="mm:ss.0">
                        <c:v>0.0131944444444444</c:v>
                      </c:pt>
                      <c:pt idx="19" c:formatCode="mm:ss.0">
                        <c:v>0.0138888888888889</c:v>
                      </c:pt>
                      <c:pt idx="20" c:formatCode="mm:ss.0">
                        <c:v>0.0145833333333333</c:v>
                      </c:pt>
                      <c:pt idx="21" c:formatCode="mm:ss.0">
                        <c:v>0.0152777777777778</c:v>
                      </c:pt>
                      <c:pt idx="22" c:formatCode="mm:ss.0">
                        <c:v>0.0159722222222222</c:v>
                      </c:pt>
                      <c:pt idx="23" c:formatCode="mm:ss.0">
                        <c:v>0.0166666666666667</c:v>
                      </c:pt>
                      <c:pt idx="24" c:formatCode="mm:ss.0">
                        <c:v>0.0173611111111111</c:v>
                      </c:pt>
                      <c:pt idx="25" c:formatCode="mm:ss.0">
                        <c:v>0.0180555555555556</c:v>
                      </c:pt>
                      <c:pt idx="26" c:formatCode="mm:ss.0">
                        <c:v>0.01875</c:v>
                      </c:pt>
                      <c:pt idx="27" c:formatCode="mm:ss.0">
                        <c:v>0.0194444444444444</c:v>
                      </c:pt>
                      <c:pt idx="28" c:formatCode="mm:ss.0">
                        <c:v>0.0201388888888889</c:v>
                      </c:pt>
                      <c:pt idx="29" c:formatCode="mm:ss.0">
                        <c:v>0.0208333333333333</c:v>
                      </c:pt>
                      <c:pt idx="30" c:formatCode="mm:ss.0">
                        <c:v>0.0215277777777778</c:v>
                      </c:pt>
                      <c:pt idx="31" c:formatCode="mm:ss.0">
                        <c:v>0.0222222222222222</c:v>
                      </c:pt>
                      <c:pt idx="32" c:formatCode="mm:ss.0">
                        <c:v>0.0229166666666667</c:v>
                      </c:pt>
                      <c:pt idx="33" c:formatCode="mm:ss.0">
                        <c:v>0.0236111111111111</c:v>
                      </c:pt>
                      <c:pt idx="34" c:formatCode="mm:ss.0">
                        <c:v>0.0243055555555556</c:v>
                      </c:pt>
                      <c:pt idx="35" c:formatCode="mm:ss.0">
                        <c:v>0.025</c:v>
                      </c:pt>
                      <c:pt idx="36" c:formatCode="mm:ss.0">
                        <c:v>0.0256944444444444</c:v>
                      </c:pt>
                      <c:pt idx="37" c:formatCode="mm:ss.0">
                        <c:v>0.0263888888888889</c:v>
                      </c:pt>
                      <c:pt idx="38" c:formatCode="mm:ss.0">
                        <c:v>0.0270833333333333</c:v>
                      </c:pt>
                      <c:pt idx="39" c:formatCode="mm:ss.0">
                        <c:v>0.0277777777777778</c:v>
                      </c:pt>
                      <c:pt idx="40" c:formatCode="mm:ss.0">
                        <c:v>0.0284722222222222</c:v>
                      </c:pt>
                      <c:pt idx="41" c:formatCode="mm:ss.0">
                        <c:v>0.0291666666666667</c:v>
                      </c:pt>
                      <c:pt idx="42" c:formatCode="mm:ss.0">
                        <c:v>0.0298611111111111</c:v>
                      </c:pt>
                      <c:pt idx="43" c:formatCode="mm:ss.0">
                        <c:v>0.0305555555555556</c:v>
                      </c:pt>
                      <c:pt idx="44" c:formatCode="mm:ss.0">
                        <c:v>0.03125</c:v>
                      </c:pt>
                      <c:pt idx="45" c:formatCode="mm:ss.0">
                        <c:v>0.0319444444444444</c:v>
                      </c:pt>
                      <c:pt idx="46" c:formatCode="mm:ss.0">
                        <c:v>0.0326388888888889</c:v>
                      </c:pt>
                      <c:pt idx="47" c:formatCode="mm:ss.0">
                        <c:v>0.0333333333333333</c:v>
                      </c:pt>
                      <c:pt idx="48" c:formatCode="mm:ss.0">
                        <c:v>0.0340277777777778</c:v>
                      </c:pt>
                      <c:pt idx="49" c:formatCode="mm:ss.0">
                        <c:v>0.0347222222222222</c:v>
                      </c:pt>
                      <c:pt idx="50" c:formatCode="mm:ss.0">
                        <c:v>0.0354166666666667</c:v>
                      </c:pt>
                      <c:pt idx="51" c:formatCode="mm:ss.0">
                        <c:v>0.0361111111111111</c:v>
                      </c:pt>
                      <c:pt idx="52" c:formatCode="mm:ss.0">
                        <c:v>0.0368055555555556</c:v>
                      </c:pt>
                      <c:pt idx="53" c:formatCode="mm:ss.0">
                        <c:v>0.0375</c:v>
                      </c:pt>
                      <c:pt idx="54" c:formatCode="mm:ss.0">
                        <c:v>0.0381944444444444</c:v>
                      </c:pt>
                      <c:pt idx="55" c:formatCode="mm:ss.0">
                        <c:v>0.0388888888888889</c:v>
                      </c:pt>
                      <c:pt idx="56" c:formatCode="mm:ss.0">
                        <c:v>0.0395833333333333</c:v>
                      </c:pt>
                      <c:pt idx="57" c:formatCode="mm:ss.0">
                        <c:v>0.0402777777777778</c:v>
                      </c:pt>
                      <c:pt idx="58" c:formatCode="mm:ss.0">
                        <c:v>0.0409722222222222</c:v>
                      </c:pt>
                      <c:pt idx="59" c:formatCode="mm:ss.0">
                        <c:v>0</c:v>
                      </c:pt>
                      <c:pt idx="60" c:formatCode="mm:ss.0">
                        <c:v>0.000694444444444444</c:v>
                      </c:pt>
                      <c:pt idx="61" c:formatCode="mm:ss.0">
                        <c:v>0.00138888888888889</c:v>
                      </c:pt>
                      <c:pt idx="62" c:formatCode="mm:ss.0">
                        <c:v>0.00208333333333333</c:v>
                      </c:pt>
                      <c:pt idx="63" c:formatCode="mm:ss.0">
                        <c:v>0.00277777777777778</c:v>
                      </c:pt>
                      <c:pt idx="64" c:formatCode="mm:ss.0">
                        <c:v>0.00347222222222222</c:v>
                      </c:pt>
                      <c:pt idx="65" c:formatCode="mm:ss.0">
                        <c:v>0.00416666666666667</c:v>
                      </c:pt>
                      <c:pt idx="66" c:formatCode="mm:ss.0">
                        <c:v>0.00486111111111111</c:v>
                      </c:pt>
                      <c:pt idx="67" c:formatCode="mm:ss.0">
                        <c:v>0.00555555555555556</c:v>
                      </c:pt>
                      <c:pt idx="68" c:formatCode="mm:ss.0">
                        <c:v>0.00625</c:v>
                      </c:pt>
                      <c:pt idx="69" c:formatCode="mm:ss.0">
                        <c:v>0.00694444444444444</c:v>
                      </c:pt>
                      <c:pt idx="70" c:formatCode="mm:ss.0">
                        <c:v>0.00763888888888889</c:v>
                      </c:pt>
                      <c:pt idx="71" c:formatCode="mm:ss.0">
                        <c:v>0.00833333333333333</c:v>
                      </c:pt>
                      <c:pt idx="72" c:formatCode="mm:ss.0">
                        <c:v>0.00902777777777778</c:v>
                      </c:pt>
                      <c:pt idx="73" c:formatCode="mm:ss.0">
                        <c:v>0.00972222222222222</c:v>
                      </c:pt>
                      <c:pt idx="74" c:formatCode="mm:ss.0">
                        <c:v>0.0104166666666667</c:v>
                      </c:pt>
                      <c:pt idx="75" c:formatCode="mm:ss.0">
                        <c:v>0.0111111111111111</c:v>
                      </c:pt>
                      <c:pt idx="76" c:formatCode="mm:ss.0">
                        <c:v>0.0118055555555556</c:v>
                      </c:pt>
                      <c:pt idx="77" c:formatCode="mm:ss.0">
                        <c:v>0.0125</c:v>
                      </c:pt>
                      <c:pt idx="78" c:formatCode="mm:ss.0">
                        <c:v>0.0131944444444444</c:v>
                      </c:pt>
                      <c:pt idx="79" c:formatCode="mm:ss.0">
                        <c:v>0.0138888888888889</c:v>
                      </c:pt>
                      <c:pt idx="80" c:formatCode="mm:ss.0">
                        <c:v>0.0145833333333333</c:v>
                      </c:pt>
                      <c:pt idx="81" c:formatCode="mm:ss.0">
                        <c:v>0.0152777777777778</c:v>
                      </c:pt>
                      <c:pt idx="82" c:formatCode="mm:ss.0">
                        <c:v>0.0159722222222222</c:v>
                      </c:pt>
                      <c:pt idx="83" c:formatCode="mm:ss.0">
                        <c:v>0.0166666666666667</c:v>
                      </c:pt>
                      <c:pt idx="84" c:formatCode="mm:ss.0">
                        <c:v>0.0173611111111111</c:v>
                      </c:pt>
                      <c:pt idx="85" c:formatCode="mm:ss.0">
                        <c:v>0.0180555555555556</c:v>
                      </c:pt>
                      <c:pt idx="86" c:formatCode="mm:ss.0">
                        <c:v>0.01875</c:v>
                      </c:pt>
                      <c:pt idx="87" c:formatCode="mm:ss.0">
                        <c:v>0.0194444444444444</c:v>
                      </c:pt>
                      <c:pt idx="88" c:formatCode="mm:ss.0">
                        <c:v>0.0201388888888889</c:v>
                      </c:pt>
                      <c:pt idx="89" c:formatCode="mm:ss.0">
                        <c:v>0.0208333333333333</c:v>
                      </c:pt>
                      <c:pt idx="90" c:formatCode="mm:ss.0">
                        <c:v>0.0215277777777778</c:v>
                      </c:pt>
                      <c:pt idx="91" c:formatCode="mm:ss.0">
                        <c:v>0.0222222222222222</c:v>
                      </c:pt>
                      <c:pt idx="92" c:formatCode="mm:ss.0">
                        <c:v>0.0229166666666667</c:v>
                      </c:pt>
                      <c:pt idx="93" c:formatCode="mm:ss.0">
                        <c:v>0.0236111111111111</c:v>
                      </c:pt>
                      <c:pt idx="94" c:formatCode="mm:ss.0">
                        <c:v>0.0243055555555556</c:v>
                      </c:pt>
                      <c:pt idx="95" c:formatCode="mm:ss.0">
                        <c:v>0.025</c:v>
                      </c:pt>
                      <c:pt idx="96" c:formatCode="mm:ss.0">
                        <c:v>0.0256944444444444</c:v>
                      </c:pt>
                      <c:pt idx="97" c:formatCode="mm:ss.0">
                        <c:v>0.0263888888888889</c:v>
                      </c:pt>
                      <c:pt idx="98" c:formatCode="mm:ss.0">
                        <c:v>0.0270833333333333</c:v>
                      </c:pt>
                      <c:pt idx="99" c:formatCode="mm:ss.0">
                        <c:v>0.0277777777777778</c:v>
                      </c:pt>
                      <c:pt idx="100" c:formatCode="mm:ss.0">
                        <c:v>0.0284722222222222</c:v>
                      </c:pt>
                      <c:pt idx="101" c:formatCode="mm:ss.0">
                        <c:v>0.0291666666666667</c:v>
                      </c:pt>
                      <c:pt idx="102" c:formatCode="mm:ss.0">
                        <c:v>0.0298611111111111</c:v>
                      </c:pt>
                      <c:pt idx="103" c:formatCode="mm:ss.0">
                        <c:v>0.0305555555555556</c:v>
                      </c:pt>
                      <c:pt idx="104" c:formatCode="mm:ss.0">
                        <c:v>0.03125</c:v>
                      </c:pt>
                      <c:pt idx="105" c:formatCode="mm:ss.0">
                        <c:v>0.0319444444444444</c:v>
                      </c:pt>
                      <c:pt idx="106" c:formatCode="mm:ss.0">
                        <c:v>0.0326388888888889</c:v>
                      </c:pt>
                      <c:pt idx="107" c:formatCode="mm:ss.0">
                        <c:v>0.0333333333333333</c:v>
                      </c:pt>
                      <c:pt idx="108" c:formatCode="mm:ss.0">
                        <c:v>0.0340277777777778</c:v>
                      </c:pt>
                      <c:pt idx="109" c:formatCode="mm:ss.0">
                        <c:v>0.0347222222222222</c:v>
                      </c:pt>
                      <c:pt idx="110" c:formatCode="mm:ss.0">
                        <c:v>0.0354166666666667</c:v>
                      </c:pt>
                      <c:pt idx="111" c:formatCode="mm:ss.0">
                        <c:v>0.0361111111111111</c:v>
                      </c:pt>
                      <c:pt idx="112" c:formatCode="mm:ss.0">
                        <c:v>0.0368055555555556</c:v>
                      </c:pt>
                      <c:pt idx="113" c:formatCode="mm:ss.0">
                        <c:v>0.0375</c:v>
                      </c:pt>
                      <c:pt idx="114" c:formatCode="mm:ss.0">
                        <c:v>0.0381944444444444</c:v>
                      </c:pt>
                      <c:pt idx="115" c:formatCode="mm:ss.0">
                        <c:v>0.0388888888888889</c:v>
                      </c:pt>
                      <c:pt idx="116" c:formatCode="mm:ss.0">
                        <c:v>0.0395833333333333</c:v>
                      </c:pt>
                      <c:pt idx="117" c:formatCode="mm:ss.0">
                        <c:v>0.0402777777777778</c:v>
                      </c:pt>
                      <c:pt idx="118" c:formatCode="mm:ss.0">
                        <c:v>0.0409722222222222</c:v>
                      </c:pt>
                    </c:numCache>
                  </c:numRef>
                </c:cat>
                <c:val>
                  <c:numRef>
                    <c:extLst>
                      <c:ext uri="{02D57815-91ED-43cb-92C2-25804820EDAC}">
                        <c15:formulaRef>
                          <c15:sqref>{2549481861746380,3616842356694340,2010713757250930,1441013202285630,1631740465243830,1285001351965310,1545648030299790,1388737343492830,1358729437415330,1723445438466900,2185599131222720,1891240482636200,1805144533936550,1694443131910110,1274775284113000,1308003938967640,1268310510907860,1484607514321180,1275151654446410,1249177441806690,949379087025995,1454339228925280,892590665947865,1221682963576220,1119206229802540,1435385346414080,1788890473573960,1787300626008100,1568454977918730,1409539711111330,1950656295066600,1849735886120290,1321449818262860,1480585631530110,1374610873130620,2154952666420380,1931853585109080,1634831375993460,1610615256305630,6682727104213490,3.33876245318287e+16,3398724425729330,1737487321496410,3203435739816480,6845213707073410,3630748288425050,2.61362671768211e+16,4688322236841700,981108030638776,875160532085655,452822993587962,1244385230448880,1112726324668570,1519549035123890,1544805209448240,1389100451332110,1271057049525810,1362739079960260,1331706411857870,5138776611932780,4998361157113340,1347015941087520,949173417579248,1491859818340590,2548089331881500,2039212792088770,1716803371307080,1051984325502070,2142442190076610,2332573572631790,1377494469500580,1455522805140400,1115164448432470,751439514584118,3203418983837220,2999394077247000,3033420503236920,3123097180065920,3430791705174960,4019842213111650,2884825980966580,2871951095532740,2781346097482130,2588861002992300,3589274994175750,2691819098382870,2759459735666470,2681039427607980,2519156278204390,4412882805564060,3708895720911000,4018255670523260,3933117510529060,4200426966795030,4306289025278980,4744870207768900,3823935730168050,3135635053165220,2486040834873640,2889525045114030,1764677638576930,1359700896017440,1377645071344530,1480711661751820,2713171828751300,1797721204884790,2201806655108540,1960231486960470,1624060565558770,3147404502790830,1313079180590870,1268097948214920,1330453985626530,1537630103862020,4397374553917270,3658763473071980,3577923676328080,4721969796191430,4394238294594110}</c15:sqref>
                        </c15:formulaRef>
                      </c:ext>
                    </c:extLst>
                    <c:numCache>
                      <c:formatCode>General</c:formatCode>
                      <c:ptCount val="119"/>
                      <c:pt idx="0">
                        <c:v>2549481861746380</c:v>
                      </c:pt>
                      <c:pt idx="1">
                        <c:v>3616842356694340</c:v>
                      </c:pt>
                      <c:pt idx="2">
                        <c:v>2010713757250930</c:v>
                      </c:pt>
                      <c:pt idx="3">
                        <c:v>1441013202285630</c:v>
                      </c:pt>
                      <c:pt idx="4">
                        <c:v>1631740465243830</c:v>
                      </c:pt>
                      <c:pt idx="5">
                        <c:v>1285001351965310</c:v>
                      </c:pt>
                      <c:pt idx="6">
                        <c:v>1545648030299790</c:v>
                      </c:pt>
                      <c:pt idx="7">
                        <c:v>1388737343492830</c:v>
                      </c:pt>
                      <c:pt idx="8">
                        <c:v>1358729437415330</c:v>
                      </c:pt>
                      <c:pt idx="9">
                        <c:v>1723445438466900</c:v>
                      </c:pt>
                      <c:pt idx="10">
                        <c:v>2185599131222720</c:v>
                      </c:pt>
                      <c:pt idx="11">
                        <c:v>1891240482636200</c:v>
                      </c:pt>
                      <c:pt idx="12">
                        <c:v>1805144533936550</c:v>
                      </c:pt>
                      <c:pt idx="13">
                        <c:v>1694443131910110</c:v>
                      </c:pt>
                      <c:pt idx="14">
                        <c:v>1274775284113000</c:v>
                      </c:pt>
                      <c:pt idx="15">
                        <c:v>1308003938967640</c:v>
                      </c:pt>
                      <c:pt idx="16">
                        <c:v>1268310510907860</c:v>
                      </c:pt>
                      <c:pt idx="17">
                        <c:v>1484607514321180</c:v>
                      </c:pt>
                      <c:pt idx="18">
                        <c:v>1275151654446410</c:v>
                      </c:pt>
                      <c:pt idx="19">
                        <c:v>1249177441806690</c:v>
                      </c:pt>
                      <c:pt idx="20">
                        <c:v>949379087025995</c:v>
                      </c:pt>
                      <c:pt idx="21">
                        <c:v>1454339228925280</c:v>
                      </c:pt>
                      <c:pt idx="22">
                        <c:v>892590665947865</c:v>
                      </c:pt>
                      <c:pt idx="23">
                        <c:v>1221682963576220</c:v>
                      </c:pt>
                      <c:pt idx="24">
                        <c:v>1119206229802540</c:v>
                      </c:pt>
                      <c:pt idx="25">
                        <c:v>1435385346414080</c:v>
                      </c:pt>
                      <c:pt idx="26">
                        <c:v>1788890473573960</c:v>
                      </c:pt>
                      <c:pt idx="27">
                        <c:v>1787300626008100</c:v>
                      </c:pt>
                      <c:pt idx="28">
                        <c:v>1568454977918730</c:v>
                      </c:pt>
                      <c:pt idx="29">
                        <c:v>1409539711111330</c:v>
                      </c:pt>
                      <c:pt idx="30">
                        <c:v>1950656295066600</c:v>
                      </c:pt>
                      <c:pt idx="31">
                        <c:v>1849735886120290</c:v>
                      </c:pt>
                      <c:pt idx="32">
                        <c:v>1321449818262860</c:v>
                      </c:pt>
                      <c:pt idx="33">
                        <c:v>1480585631530110</c:v>
                      </c:pt>
                      <c:pt idx="34">
                        <c:v>1374610873130620</c:v>
                      </c:pt>
                      <c:pt idx="35">
                        <c:v>2154952666420380</c:v>
                      </c:pt>
                      <c:pt idx="36">
                        <c:v>1931853585109080</c:v>
                      </c:pt>
                      <c:pt idx="37">
                        <c:v>1634831375993460</c:v>
                      </c:pt>
                      <c:pt idx="38">
                        <c:v>1610615256305630</c:v>
                      </c:pt>
                      <c:pt idx="39">
                        <c:v>6682727104213490</c:v>
                      </c:pt>
                      <c:pt idx="40">
                        <c:v>3.33876245318287e+16</c:v>
                      </c:pt>
                      <c:pt idx="41">
                        <c:v>3398724425729330</c:v>
                      </c:pt>
                      <c:pt idx="42">
                        <c:v>1737487321496410</c:v>
                      </c:pt>
                      <c:pt idx="43">
                        <c:v>3203435739816480</c:v>
                      </c:pt>
                      <c:pt idx="44">
                        <c:v>6845213707073410</c:v>
                      </c:pt>
                      <c:pt idx="45">
                        <c:v>3630748288425050</c:v>
                      </c:pt>
                      <c:pt idx="46">
                        <c:v>2.61362671768211e+16</c:v>
                      </c:pt>
                      <c:pt idx="47">
                        <c:v>4688322236841700</c:v>
                      </c:pt>
                      <c:pt idx="48">
                        <c:v>981108030638776</c:v>
                      </c:pt>
                      <c:pt idx="49">
                        <c:v>875160532085655</c:v>
                      </c:pt>
                      <c:pt idx="50">
                        <c:v>452822993587962</c:v>
                      </c:pt>
                      <c:pt idx="51">
                        <c:v>1244385230448880</c:v>
                      </c:pt>
                      <c:pt idx="52">
                        <c:v>1112726324668570</c:v>
                      </c:pt>
                      <c:pt idx="53">
                        <c:v>1519549035123890</c:v>
                      </c:pt>
                      <c:pt idx="54">
                        <c:v>1544805209448240</c:v>
                      </c:pt>
                      <c:pt idx="55">
                        <c:v>1389100451332110</c:v>
                      </c:pt>
                      <c:pt idx="56">
                        <c:v>1271057049525810</c:v>
                      </c:pt>
                      <c:pt idx="57">
                        <c:v>1362739079960260</c:v>
                      </c:pt>
                      <c:pt idx="58">
                        <c:v>1331706411857870</c:v>
                      </c:pt>
                      <c:pt idx="59">
                        <c:v>5138776611932780</c:v>
                      </c:pt>
                      <c:pt idx="60">
                        <c:v>4998361157113340</c:v>
                      </c:pt>
                      <c:pt idx="61">
                        <c:v>1347015941087520</c:v>
                      </c:pt>
                      <c:pt idx="62">
                        <c:v>949173417579248</c:v>
                      </c:pt>
                      <c:pt idx="63">
                        <c:v>1491859818340590</c:v>
                      </c:pt>
                      <c:pt idx="64">
                        <c:v>2548089331881500</c:v>
                      </c:pt>
                      <c:pt idx="65">
                        <c:v>2039212792088770</c:v>
                      </c:pt>
                      <c:pt idx="66">
                        <c:v>1716803371307080</c:v>
                      </c:pt>
                      <c:pt idx="67">
                        <c:v>1051984325502070</c:v>
                      </c:pt>
                      <c:pt idx="68">
                        <c:v>2142442190076610</c:v>
                      </c:pt>
                      <c:pt idx="69">
                        <c:v>2332573572631790</c:v>
                      </c:pt>
                      <c:pt idx="70">
                        <c:v>1377494469500580</c:v>
                      </c:pt>
                      <c:pt idx="71">
                        <c:v>1455522805140400</c:v>
                      </c:pt>
                      <c:pt idx="72">
                        <c:v>1115164448432470</c:v>
                      </c:pt>
                      <c:pt idx="73">
                        <c:v>751439514584118</c:v>
                      </c:pt>
                      <c:pt idx="74">
                        <c:v>3203418983837220</c:v>
                      </c:pt>
                      <c:pt idx="75">
                        <c:v>2999394077247000</c:v>
                      </c:pt>
                      <c:pt idx="76">
                        <c:v>3033420503236920</c:v>
                      </c:pt>
                      <c:pt idx="77">
                        <c:v>3123097180065920</c:v>
                      </c:pt>
                      <c:pt idx="78">
                        <c:v>3430791705174960</c:v>
                      </c:pt>
                      <c:pt idx="79">
                        <c:v>4019842213111650</c:v>
                      </c:pt>
                      <c:pt idx="80">
                        <c:v>2884825980966580</c:v>
                      </c:pt>
                      <c:pt idx="81">
                        <c:v>2871951095532740</c:v>
                      </c:pt>
                      <c:pt idx="82">
                        <c:v>2781346097482130</c:v>
                      </c:pt>
                      <c:pt idx="83">
                        <c:v>2588861002992300</c:v>
                      </c:pt>
                      <c:pt idx="84">
                        <c:v>3589274994175750</c:v>
                      </c:pt>
                      <c:pt idx="85">
                        <c:v>2691819098382870</c:v>
                      </c:pt>
                      <c:pt idx="86">
                        <c:v>2759459735666470</c:v>
                      </c:pt>
                      <c:pt idx="87">
                        <c:v>2681039427607980</c:v>
                      </c:pt>
                      <c:pt idx="88">
                        <c:v>2519156278204390</c:v>
                      </c:pt>
                      <c:pt idx="89">
                        <c:v>4412882805564060</c:v>
                      </c:pt>
                      <c:pt idx="90">
                        <c:v>3708895720911000</c:v>
                      </c:pt>
                      <c:pt idx="91">
                        <c:v>4018255670523260</c:v>
                      </c:pt>
                      <c:pt idx="92">
                        <c:v>3933117510529060</c:v>
                      </c:pt>
                      <c:pt idx="93">
                        <c:v>4200426966795030</c:v>
                      </c:pt>
                      <c:pt idx="94">
                        <c:v>4306289025278980</c:v>
                      </c:pt>
                      <c:pt idx="95">
                        <c:v>4744870207768900</c:v>
                      </c:pt>
                      <c:pt idx="96">
                        <c:v>3823935730168050</c:v>
                      </c:pt>
                      <c:pt idx="97">
                        <c:v>3135635053165220</c:v>
                      </c:pt>
                      <c:pt idx="98">
                        <c:v>2486040834873640</c:v>
                      </c:pt>
                      <c:pt idx="99">
                        <c:v>2889525045114030</c:v>
                      </c:pt>
                      <c:pt idx="100">
                        <c:v>1764677638576930</c:v>
                      </c:pt>
                      <c:pt idx="101">
                        <c:v>1359700896017440</c:v>
                      </c:pt>
                      <c:pt idx="102">
                        <c:v>1377645071344530</c:v>
                      </c:pt>
                      <c:pt idx="103">
                        <c:v>1480711661751820</c:v>
                      </c:pt>
                      <c:pt idx="104">
                        <c:v>2713171828751300</c:v>
                      </c:pt>
                      <c:pt idx="105">
                        <c:v>1797721204884790</c:v>
                      </c:pt>
                      <c:pt idx="106">
                        <c:v>2201806655108540</c:v>
                      </c:pt>
                      <c:pt idx="107">
                        <c:v>1960231486960470</c:v>
                      </c:pt>
                      <c:pt idx="108">
                        <c:v>1624060565558770</c:v>
                      </c:pt>
                      <c:pt idx="109">
                        <c:v>3147404502790830</c:v>
                      </c:pt>
                      <c:pt idx="110">
                        <c:v>1313079180590870</c:v>
                      </c:pt>
                      <c:pt idx="111">
                        <c:v>1268097948214920</c:v>
                      </c:pt>
                      <c:pt idx="112">
                        <c:v>1330453985626530</c:v>
                      </c:pt>
                      <c:pt idx="113">
                        <c:v>1537630103862020</c:v>
                      </c:pt>
                      <c:pt idx="114">
                        <c:v>4397374553917270</c:v>
                      </c:pt>
                      <c:pt idx="115">
                        <c:v>3658763473071980</c:v>
                      </c:pt>
                      <c:pt idx="116">
                        <c:v>3577923676328080</c:v>
                      </c:pt>
                      <c:pt idx="117">
                        <c:v>4721969796191430</c:v>
                      </c:pt>
                      <c:pt idx="118">
                        <c:v>4394238294594110</c:v>
                      </c:pt>
                    </c:numCache>
                  </c:numRef>
                </c:val>
                <c:smooth val="0"/>
              </c15:ser>
            </c15:filteredLineSeries>
            <c15:filteredLineSeries>
              <c15:ser>
                <c:idx val="6"/>
                <c:order val="6"/>
                <c:tx>
                  <c:strRef>
                    <c:extLst>
                      <c:ext uri="{02D57815-91ED-43cb-92C2-25804820EDAC}">
                        <c15:formulaRef>
                          <c15:sqref>AY227V_var.csv!$H$1</c15:sqref>
                        </c15:formulaRef>
                      </c:ext>
                    </c:extLst>
                    <c:strCache>
                      <c:ptCount val="1"/>
                      <c:pt idx="0">
                        <c:v>AY336D_read</c:v>
                      </c:pt>
                    </c:strCache>
                  </c:strRef>
                </c:tx>
                <c:spPr>
                  <a:ln w="28575" cap="rnd">
                    <a:solidFill>
                      <a:schemeClr val="accent1">
                        <a:lumMod val="60000"/>
                      </a:schemeClr>
                    </a:solidFill>
                    <a:round/>
                  </a:ln>
                  <a:effectLst/>
                </c:spPr>
                <c:marker>
                  <c:symbol val="none"/>
                </c:marker>
                <c:dLbls>
                  <c:delete val="1"/>
                </c:dLbls>
                <c:cat>
                  <c:numRef>
                    <c:extLst>
                      <c:ext uri="{02D57815-91ED-43cb-92C2-25804820EDAC}">
                        <c15:fullRef>
                          <c15:sqref/>
                        </c15:fullRef>
                        <c15:formulaRef>
                          <c15:sqref>AY227V_var.csv!$A$2:$A$120</c15:sqref>
                        </c15:formulaRef>
                      </c:ext>
                    </c:extLst>
                    <c:numCache>
                      <c:formatCode>mm:ss.0</c:formatCode>
                      <c:ptCount val="119"/>
                      <c:pt idx="0" c:formatCode="mm:ss.0">
                        <c:v>0.000694444444444444</c:v>
                      </c:pt>
                      <c:pt idx="1" c:formatCode="mm:ss.0">
                        <c:v>0.00138888888888889</c:v>
                      </c:pt>
                      <c:pt idx="2" c:formatCode="mm:ss.0">
                        <c:v>0.00208333333333333</c:v>
                      </c:pt>
                      <c:pt idx="3" c:formatCode="mm:ss.0">
                        <c:v>0.00277777777777778</c:v>
                      </c:pt>
                      <c:pt idx="4" c:formatCode="mm:ss.0">
                        <c:v>0.00347222222222222</c:v>
                      </c:pt>
                      <c:pt idx="5" c:formatCode="mm:ss.0">
                        <c:v>0.00416666666666667</c:v>
                      </c:pt>
                      <c:pt idx="6" c:formatCode="mm:ss.0">
                        <c:v>0.00486111111111111</c:v>
                      </c:pt>
                      <c:pt idx="7" c:formatCode="mm:ss.0">
                        <c:v>0.00555555555555556</c:v>
                      </c:pt>
                      <c:pt idx="8" c:formatCode="mm:ss.0">
                        <c:v>0.00625</c:v>
                      </c:pt>
                      <c:pt idx="9" c:formatCode="mm:ss.0">
                        <c:v>0.00694444444444444</c:v>
                      </c:pt>
                      <c:pt idx="10" c:formatCode="mm:ss.0">
                        <c:v>0.00763888888888889</c:v>
                      </c:pt>
                      <c:pt idx="11" c:formatCode="mm:ss.0">
                        <c:v>0.00833333333333333</c:v>
                      </c:pt>
                      <c:pt idx="12" c:formatCode="mm:ss.0">
                        <c:v>0.00902777777777778</c:v>
                      </c:pt>
                      <c:pt idx="13" c:formatCode="mm:ss.0">
                        <c:v>0.00972222222222222</c:v>
                      </c:pt>
                      <c:pt idx="14" c:formatCode="mm:ss.0">
                        <c:v>0.0104166666666667</c:v>
                      </c:pt>
                      <c:pt idx="15" c:formatCode="mm:ss.0">
                        <c:v>0.0111111111111111</c:v>
                      </c:pt>
                      <c:pt idx="16" c:formatCode="mm:ss.0">
                        <c:v>0.0118055555555556</c:v>
                      </c:pt>
                      <c:pt idx="17" c:formatCode="mm:ss.0">
                        <c:v>0.0125</c:v>
                      </c:pt>
                      <c:pt idx="18" c:formatCode="mm:ss.0">
                        <c:v>0.0131944444444444</c:v>
                      </c:pt>
                      <c:pt idx="19" c:formatCode="mm:ss.0">
                        <c:v>0.0138888888888889</c:v>
                      </c:pt>
                      <c:pt idx="20" c:formatCode="mm:ss.0">
                        <c:v>0.0145833333333333</c:v>
                      </c:pt>
                      <c:pt idx="21" c:formatCode="mm:ss.0">
                        <c:v>0.0152777777777778</c:v>
                      </c:pt>
                      <c:pt idx="22" c:formatCode="mm:ss.0">
                        <c:v>0.0159722222222222</c:v>
                      </c:pt>
                      <c:pt idx="23" c:formatCode="mm:ss.0">
                        <c:v>0.0166666666666667</c:v>
                      </c:pt>
                      <c:pt idx="24" c:formatCode="mm:ss.0">
                        <c:v>0.0173611111111111</c:v>
                      </c:pt>
                      <c:pt idx="25" c:formatCode="mm:ss.0">
                        <c:v>0.0180555555555556</c:v>
                      </c:pt>
                      <c:pt idx="26" c:formatCode="mm:ss.0">
                        <c:v>0.01875</c:v>
                      </c:pt>
                      <c:pt idx="27" c:formatCode="mm:ss.0">
                        <c:v>0.0194444444444444</c:v>
                      </c:pt>
                      <c:pt idx="28" c:formatCode="mm:ss.0">
                        <c:v>0.0201388888888889</c:v>
                      </c:pt>
                      <c:pt idx="29" c:formatCode="mm:ss.0">
                        <c:v>0.0208333333333333</c:v>
                      </c:pt>
                      <c:pt idx="30" c:formatCode="mm:ss.0">
                        <c:v>0.0215277777777778</c:v>
                      </c:pt>
                      <c:pt idx="31" c:formatCode="mm:ss.0">
                        <c:v>0.0222222222222222</c:v>
                      </c:pt>
                      <c:pt idx="32" c:formatCode="mm:ss.0">
                        <c:v>0.0229166666666667</c:v>
                      </c:pt>
                      <c:pt idx="33" c:formatCode="mm:ss.0">
                        <c:v>0.0236111111111111</c:v>
                      </c:pt>
                      <c:pt idx="34" c:formatCode="mm:ss.0">
                        <c:v>0.0243055555555556</c:v>
                      </c:pt>
                      <c:pt idx="35" c:formatCode="mm:ss.0">
                        <c:v>0.025</c:v>
                      </c:pt>
                      <c:pt idx="36" c:formatCode="mm:ss.0">
                        <c:v>0.0256944444444444</c:v>
                      </c:pt>
                      <c:pt idx="37" c:formatCode="mm:ss.0">
                        <c:v>0.0263888888888889</c:v>
                      </c:pt>
                      <c:pt idx="38" c:formatCode="mm:ss.0">
                        <c:v>0.0270833333333333</c:v>
                      </c:pt>
                      <c:pt idx="39" c:formatCode="mm:ss.0">
                        <c:v>0.0277777777777778</c:v>
                      </c:pt>
                      <c:pt idx="40" c:formatCode="mm:ss.0">
                        <c:v>0.0284722222222222</c:v>
                      </c:pt>
                      <c:pt idx="41" c:formatCode="mm:ss.0">
                        <c:v>0.0291666666666667</c:v>
                      </c:pt>
                      <c:pt idx="42" c:formatCode="mm:ss.0">
                        <c:v>0.0298611111111111</c:v>
                      </c:pt>
                      <c:pt idx="43" c:formatCode="mm:ss.0">
                        <c:v>0.0305555555555556</c:v>
                      </c:pt>
                      <c:pt idx="44" c:formatCode="mm:ss.0">
                        <c:v>0.03125</c:v>
                      </c:pt>
                      <c:pt idx="45" c:formatCode="mm:ss.0">
                        <c:v>0.0319444444444444</c:v>
                      </c:pt>
                      <c:pt idx="46" c:formatCode="mm:ss.0">
                        <c:v>0.0326388888888889</c:v>
                      </c:pt>
                      <c:pt idx="47" c:formatCode="mm:ss.0">
                        <c:v>0.0333333333333333</c:v>
                      </c:pt>
                      <c:pt idx="48" c:formatCode="mm:ss.0">
                        <c:v>0.0340277777777778</c:v>
                      </c:pt>
                      <c:pt idx="49" c:formatCode="mm:ss.0">
                        <c:v>0.0347222222222222</c:v>
                      </c:pt>
                      <c:pt idx="50" c:formatCode="mm:ss.0">
                        <c:v>0.0354166666666667</c:v>
                      </c:pt>
                      <c:pt idx="51" c:formatCode="mm:ss.0">
                        <c:v>0.0361111111111111</c:v>
                      </c:pt>
                      <c:pt idx="52" c:formatCode="mm:ss.0">
                        <c:v>0.0368055555555556</c:v>
                      </c:pt>
                      <c:pt idx="53" c:formatCode="mm:ss.0">
                        <c:v>0.0375</c:v>
                      </c:pt>
                      <c:pt idx="54" c:formatCode="mm:ss.0">
                        <c:v>0.0381944444444444</c:v>
                      </c:pt>
                      <c:pt idx="55" c:formatCode="mm:ss.0">
                        <c:v>0.0388888888888889</c:v>
                      </c:pt>
                      <c:pt idx="56" c:formatCode="mm:ss.0">
                        <c:v>0.0395833333333333</c:v>
                      </c:pt>
                      <c:pt idx="57" c:formatCode="mm:ss.0">
                        <c:v>0.0402777777777778</c:v>
                      </c:pt>
                      <c:pt idx="58" c:formatCode="mm:ss.0">
                        <c:v>0.0409722222222222</c:v>
                      </c:pt>
                      <c:pt idx="59" c:formatCode="mm:ss.0">
                        <c:v>0</c:v>
                      </c:pt>
                      <c:pt idx="60" c:formatCode="mm:ss.0">
                        <c:v>0.000694444444444444</c:v>
                      </c:pt>
                      <c:pt idx="61" c:formatCode="mm:ss.0">
                        <c:v>0.00138888888888889</c:v>
                      </c:pt>
                      <c:pt idx="62" c:formatCode="mm:ss.0">
                        <c:v>0.00208333333333333</c:v>
                      </c:pt>
                      <c:pt idx="63" c:formatCode="mm:ss.0">
                        <c:v>0.00277777777777778</c:v>
                      </c:pt>
                      <c:pt idx="64" c:formatCode="mm:ss.0">
                        <c:v>0.00347222222222222</c:v>
                      </c:pt>
                      <c:pt idx="65" c:formatCode="mm:ss.0">
                        <c:v>0.00416666666666667</c:v>
                      </c:pt>
                      <c:pt idx="66" c:formatCode="mm:ss.0">
                        <c:v>0.00486111111111111</c:v>
                      </c:pt>
                      <c:pt idx="67" c:formatCode="mm:ss.0">
                        <c:v>0.00555555555555556</c:v>
                      </c:pt>
                      <c:pt idx="68" c:formatCode="mm:ss.0">
                        <c:v>0.00625</c:v>
                      </c:pt>
                      <c:pt idx="69" c:formatCode="mm:ss.0">
                        <c:v>0.00694444444444444</c:v>
                      </c:pt>
                      <c:pt idx="70" c:formatCode="mm:ss.0">
                        <c:v>0.00763888888888889</c:v>
                      </c:pt>
                      <c:pt idx="71" c:formatCode="mm:ss.0">
                        <c:v>0.00833333333333333</c:v>
                      </c:pt>
                      <c:pt idx="72" c:formatCode="mm:ss.0">
                        <c:v>0.00902777777777778</c:v>
                      </c:pt>
                      <c:pt idx="73" c:formatCode="mm:ss.0">
                        <c:v>0.00972222222222222</c:v>
                      </c:pt>
                      <c:pt idx="74" c:formatCode="mm:ss.0">
                        <c:v>0.0104166666666667</c:v>
                      </c:pt>
                      <c:pt idx="75" c:formatCode="mm:ss.0">
                        <c:v>0.0111111111111111</c:v>
                      </c:pt>
                      <c:pt idx="76" c:formatCode="mm:ss.0">
                        <c:v>0.0118055555555556</c:v>
                      </c:pt>
                      <c:pt idx="77" c:formatCode="mm:ss.0">
                        <c:v>0.0125</c:v>
                      </c:pt>
                      <c:pt idx="78" c:formatCode="mm:ss.0">
                        <c:v>0.0131944444444444</c:v>
                      </c:pt>
                      <c:pt idx="79" c:formatCode="mm:ss.0">
                        <c:v>0.0138888888888889</c:v>
                      </c:pt>
                      <c:pt idx="80" c:formatCode="mm:ss.0">
                        <c:v>0.0145833333333333</c:v>
                      </c:pt>
                      <c:pt idx="81" c:formatCode="mm:ss.0">
                        <c:v>0.0152777777777778</c:v>
                      </c:pt>
                      <c:pt idx="82" c:formatCode="mm:ss.0">
                        <c:v>0.0159722222222222</c:v>
                      </c:pt>
                      <c:pt idx="83" c:formatCode="mm:ss.0">
                        <c:v>0.0166666666666667</c:v>
                      </c:pt>
                      <c:pt idx="84" c:formatCode="mm:ss.0">
                        <c:v>0.0173611111111111</c:v>
                      </c:pt>
                      <c:pt idx="85" c:formatCode="mm:ss.0">
                        <c:v>0.0180555555555556</c:v>
                      </c:pt>
                      <c:pt idx="86" c:formatCode="mm:ss.0">
                        <c:v>0.01875</c:v>
                      </c:pt>
                      <c:pt idx="87" c:formatCode="mm:ss.0">
                        <c:v>0.0194444444444444</c:v>
                      </c:pt>
                      <c:pt idx="88" c:formatCode="mm:ss.0">
                        <c:v>0.0201388888888889</c:v>
                      </c:pt>
                      <c:pt idx="89" c:formatCode="mm:ss.0">
                        <c:v>0.0208333333333333</c:v>
                      </c:pt>
                      <c:pt idx="90" c:formatCode="mm:ss.0">
                        <c:v>0.0215277777777778</c:v>
                      </c:pt>
                      <c:pt idx="91" c:formatCode="mm:ss.0">
                        <c:v>0.0222222222222222</c:v>
                      </c:pt>
                      <c:pt idx="92" c:formatCode="mm:ss.0">
                        <c:v>0.0229166666666667</c:v>
                      </c:pt>
                      <c:pt idx="93" c:formatCode="mm:ss.0">
                        <c:v>0.0236111111111111</c:v>
                      </c:pt>
                      <c:pt idx="94" c:formatCode="mm:ss.0">
                        <c:v>0.0243055555555556</c:v>
                      </c:pt>
                      <c:pt idx="95" c:formatCode="mm:ss.0">
                        <c:v>0.025</c:v>
                      </c:pt>
                      <c:pt idx="96" c:formatCode="mm:ss.0">
                        <c:v>0.0256944444444444</c:v>
                      </c:pt>
                      <c:pt idx="97" c:formatCode="mm:ss.0">
                        <c:v>0.0263888888888889</c:v>
                      </c:pt>
                      <c:pt idx="98" c:formatCode="mm:ss.0">
                        <c:v>0.0270833333333333</c:v>
                      </c:pt>
                      <c:pt idx="99" c:formatCode="mm:ss.0">
                        <c:v>0.0277777777777778</c:v>
                      </c:pt>
                      <c:pt idx="100" c:formatCode="mm:ss.0">
                        <c:v>0.0284722222222222</c:v>
                      </c:pt>
                      <c:pt idx="101" c:formatCode="mm:ss.0">
                        <c:v>0.0291666666666667</c:v>
                      </c:pt>
                      <c:pt idx="102" c:formatCode="mm:ss.0">
                        <c:v>0.0298611111111111</c:v>
                      </c:pt>
                      <c:pt idx="103" c:formatCode="mm:ss.0">
                        <c:v>0.0305555555555556</c:v>
                      </c:pt>
                      <c:pt idx="104" c:formatCode="mm:ss.0">
                        <c:v>0.03125</c:v>
                      </c:pt>
                      <c:pt idx="105" c:formatCode="mm:ss.0">
                        <c:v>0.0319444444444444</c:v>
                      </c:pt>
                      <c:pt idx="106" c:formatCode="mm:ss.0">
                        <c:v>0.0326388888888889</c:v>
                      </c:pt>
                      <c:pt idx="107" c:formatCode="mm:ss.0">
                        <c:v>0.0333333333333333</c:v>
                      </c:pt>
                      <c:pt idx="108" c:formatCode="mm:ss.0">
                        <c:v>0.0340277777777778</c:v>
                      </c:pt>
                      <c:pt idx="109" c:formatCode="mm:ss.0">
                        <c:v>0.0347222222222222</c:v>
                      </c:pt>
                      <c:pt idx="110" c:formatCode="mm:ss.0">
                        <c:v>0.0354166666666667</c:v>
                      </c:pt>
                      <c:pt idx="111" c:formatCode="mm:ss.0">
                        <c:v>0.0361111111111111</c:v>
                      </c:pt>
                      <c:pt idx="112" c:formatCode="mm:ss.0">
                        <c:v>0.0368055555555556</c:v>
                      </c:pt>
                      <c:pt idx="113" c:formatCode="mm:ss.0">
                        <c:v>0.0375</c:v>
                      </c:pt>
                      <c:pt idx="114" c:formatCode="mm:ss.0">
                        <c:v>0.0381944444444444</c:v>
                      </c:pt>
                      <c:pt idx="115" c:formatCode="mm:ss.0">
                        <c:v>0.0388888888888889</c:v>
                      </c:pt>
                      <c:pt idx="116" c:formatCode="mm:ss.0">
                        <c:v>0.0395833333333333</c:v>
                      </c:pt>
                      <c:pt idx="117" c:formatCode="mm:ss.0">
                        <c:v>0.0402777777777778</c:v>
                      </c:pt>
                      <c:pt idx="118" c:formatCode="mm:ss.0">
                        <c:v>0.0409722222222222</c:v>
                      </c:pt>
                    </c:numCache>
                  </c:numRef>
                </c:cat>
                <c:val>
                  <c:numRef>
                    <c:extLst>
                      <c:ext uri="{02D57815-91ED-43cb-92C2-25804820EDAC}">
                        <c15:formulaRef>
                          <c15:sqref>{937508005942626,1501266863758530,1553451730752450,1619742629675670,1061171407685590,1443602689337700,1500273494137350,1259134928417980,1420327521515200,1209114846885250,1435424661546330,1413399473647760,1190114771166910,1236337526624810,927950088569644,1428927451471960,1141322641544690,1110873505230900,1078794916462190,654123566274628,800590266368003,936448569222687,1034886127629940,967810410599811,780547350365181,1038318384323540,974150174364586,980521865198102,1020531197653470,551329490733405,769989819390164,942897262307964,945793851279251,883705270648246,632353289509389,981237880618540,1001377918686740,1132135165510990,1083653610876250,566178722202287,938949955790309,1159083658975820,1329874164070840,1177611620826320,864387978079510,1351922431211840,1410373495442010,1540534164137530,1532270792511000,771012652560523,1129352976293230,1381578078568860,1503580243012140,1209344910299920,859504579758436,1221404966072110,1221073392913930,1262730291409450,1186022290094050,672587839331355,769074277760983,1225637168972960,1433627914139550,1338673233213280,914906156193166,1434371478402400,1452880048753140,1393977506142170,1407204981647770,641623430172183,914330229859309,1086260660003510,1208790587591660,1065449974081900,716065825141188,1163889269257150,964948317242150,1072291729828870,1041512997961300,537586463695718,1044294535983690,1025971755086350,1086334510232030,1125051232612170,840111905633877,1124192255838040,973857079236422,1425420427218200,1203140379113450,802584215196552,887306821910080,1211212428663530,1451960218077340,1143819387287680,886958636188302,1013849990175660,1087849544348190,1066585890172750,1307132361021140,753112922399303,955409422483489,1213838814774840,1378800328447980,1219456802252610,824542895538270,1018300414233360,1135572627404320,1247244412143540,1134969664890980,706866989808953,1228805980029540,2462848717497170,1225015434776020,1216056055532060,1529629161480880,1216300322354090,1185377448375470,1834661950860160,1160178325863990}</c15:sqref>
                        </c15:formulaRef>
                      </c:ext>
                    </c:extLst>
                    <c:numCache>
                      <c:formatCode>General</c:formatCode>
                      <c:ptCount val="119"/>
                      <c:pt idx="0">
                        <c:v>937508005942626</c:v>
                      </c:pt>
                      <c:pt idx="1">
                        <c:v>1501266863758530</c:v>
                      </c:pt>
                      <c:pt idx="2">
                        <c:v>1553451730752450</c:v>
                      </c:pt>
                      <c:pt idx="3">
                        <c:v>1619742629675670</c:v>
                      </c:pt>
                      <c:pt idx="4">
                        <c:v>1061171407685590</c:v>
                      </c:pt>
                      <c:pt idx="5">
                        <c:v>1443602689337700</c:v>
                      </c:pt>
                      <c:pt idx="6">
                        <c:v>1500273494137350</c:v>
                      </c:pt>
                      <c:pt idx="7">
                        <c:v>1259134928417980</c:v>
                      </c:pt>
                      <c:pt idx="8">
                        <c:v>1420327521515200</c:v>
                      </c:pt>
                      <c:pt idx="9">
                        <c:v>1209114846885250</c:v>
                      </c:pt>
                      <c:pt idx="10">
                        <c:v>1435424661546330</c:v>
                      </c:pt>
                      <c:pt idx="11">
                        <c:v>1413399473647760</c:v>
                      </c:pt>
                      <c:pt idx="12">
                        <c:v>1190114771166910</c:v>
                      </c:pt>
                      <c:pt idx="13">
                        <c:v>1236337526624810</c:v>
                      </c:pt>
                      <c:pt idx="14">
                        <c:v>927950088569644</c:v>
                      </c:pt>
                      <c:pt idx="15">
                        <c:v>1428927451471960</c:v>
                      </c:pt>
                      <c:pt idx="16">
                        <c:v>1141322641544690</c:v>
                      </c:pt>
                      <c:pt idx="17">
                        <c:v>1110873505230900</c:v>
                      </c:pt>
                      <c:pt idx="18">
                        <c:v>1078794916462190</c:v>
                      </c:pt>
                      <c:pt idx="19">
                        <c:v>654123566274628</c:v>
                      </c:pt>
                      <c:pt idx="20">
                        <c:v>800590266368003</c:v>
                      </c:pt>
                      <c:pt idx="21">
                        <c:v>936448569222687</c:v>
                      </c:pt>
                      <c:pt idx="22">
                        <c:v>1034886127629940</c:v>
                      </c:pt>
                      <c:pt idx="23">
                        <c:v>967810410599811</c:v>
                      </c:pt>
                      <c:pt idx="24">
                        <c:v>780547350365181</c:v>
                      </c:pt>
                      <c:pt idx="25">
                        <c:v>1038318384323540</c:v>
                      </c:pt>
                      <c:pt idx="26">
                        <c:v>974150174364586</c:v>
                      </c:pt>
                      <c:pt idx="27">
                        <c:v>980521865198102</c:v>
                      </c:pt>
                      <c:pt idx="28">
                        <c:v>1020531197653470</c:v>
                      </c:pt>
                      <c:pt idx="29">
                        <c:v>551329490733405</c:v>
                      </c:pt>
                      <c:pt idx="30">
                        <c:v>769989819390164</c:v>
                      </c:pt>
                      <c:pt idx="31">
                        <c:v>942897262307964</c:v>
                      </c:pt>
                      <c:pt idx="32">
                        <c:v>945793851279251</c:v>
                      </c:pt>
                      <c:pt idx="33">
                        <c:v>883705270648246</c:v>
                      </c:pt>
                      <c:pt idx="34">
                        <c:v>632353289509389</c:v>
                      </c:pt>
                      <c:pt idx="35">
                        <c:v>981237880618540</c:v>
                      </c:pt>
                      <c:pt idx="36">
                        <c:v>1001377918686740</c:v>
                      </c:pt>
                      <c:pt idx="37">
                        <c:v>1132135165510990</c:v>
                      </c:pt>
                      <c:pt idx="38">
                        <c:v>1083653610876250</c:v>
                      </c:pt>
                      <c:pt idx="39">
                        <c:v>566178722202287</c:v>
                      </c:pt>
                      <c:pt idx="40">
                        <c:v>938949955790309</c:v>
                      </c:pt>
                      <c:pt idx="41">
                        <c:v>1159083658975820</c:v>
                      </c:pt>
                      <c:pt idx="42">
                        <c:v>1329874164070840</c:v>
                      </c:pt>
                      <c:pt idx="43">
                        <c:v>1177611620826320</c:v>
                      </c:pt>
                      <c:pt idx="44">
                        <c:v>864387978079510</c:v>
                      </c:pt>
                      <c:pt idx="45">
                        <c:v>1351922431211840</c:v>
                      </c:pt>
                      <c:pt idx="46">
                        <c:v>1410373495442010</c:v>
                      </c:pt>
                      <c:pt idx="47">
                        <c:v>1540534164137530</c:v>
                      </c:pt>
                      <c:pt idx="48">
                        <c:v>1532270792511000</c:v>
                      </c:pt>
                      <c:pt idx="49">
                        <c:v>771012652560523</c:v>
                      </c:pt>
                      <c:pt idx="50">
                        <c:v>1129352976293230</c:v>
                      </c:pt>
                      <c:pt idx="51">
                        <c:v>1381578078568860</c:v>
                      </c:pt>
                      <c:pt idx="52">
                        <c:v>1503580243012140</c:v>
                      </c:pt>
                      <c:pt idx="53">
                        <c:v>1209344910299920</c:v>
                      </c:pt>
                      <c:pt idx="54">
                        <c:v>859504579758436</c:v>
                      </c:pt>
                      <c:pt idx="55">
                        <c:v>1221404966072110</c:v>
                      </c:pt>
                      <c:pt idx="56">
                        <c:v>1221073392913930</c:v>
                      </c:pt>
                      <c:pt idx="57">
                        <c:v>1262730291409450</c:v>
                      </c:pt>
                      <c:pt idx="58">
                        <c:v>1186022290094050</c:v>
                      </c:pt>
                      <c:pt idx="59">
                        <c:v>672587839331355</c:v>
                      </c:pt>
                      <c:pt idx="60">
                        <c:v>769074277760983</c:v>
                      </c:pt>
                      <c:pt idx="61">
                        <c:v>1225637168972960</c:v>
                      </c:pt>
                      <c:pt idx="62">
                        <c:v>1433627914139550</c:v>
                      </c:pt>
                      <c:pt idx="63">
                        <c:v>1338673233213280</c:v>
                      </c:pt>
                      <c:pt idx="64">
                        <c:v>914906156193166</c:v>
                      </c:pt>
                      <c:pt idx="65">
                        <c:v>1434371478402400</c:v>
                      </c:pt>
                      <c:pt idx="66">
                        <c:v>1452880048753140</c:v>
                      </c:pt>
                      <c:pt idx="67">
                        <c:v>1393977506142170</c:v>
                      </c:pt>
                      <c:pt idx="68">
                        <c:v>1407204981647770</c:v>
                      </c:pt>
                      <c:pt idx="69">
                        <c:v>641623430172183</c:v>
                      </c:pt>
                      <c:pt idx="70">
                        <c:v>914330229859309</c:v>
                      </c:pt>
                      <c:pt idx="71">
                        <c:v>1086260660003510</c:v>
                      </c:pt>
                      <c:pt idx="72">
                        <c:v>1208790587591660</c:v>
                      </c:pt>
                      <c:pt idx="73">
                        <c:v>1065449974081900</c:v>
                      </c:pt>
                      <c:pt idx="74">
                        <c:v>716065825141188</c:v>
                      </c:pt>
                      <c:pt idx="75">
                        <c:v>1163889269257150</c:v>
                      </c:pt>
                      <c:pt idx="76">
                        <c:v>964948317242150</c:v>
                      </c:pt>
                      <c:pt idx="77">
                        <c:v>1072291729828870</c:v>
                      </c:pt>
                      <c:pt idx="78">
                        <c:v>1041512997961300</c:v>
                      </c:pt>
                      <c:pt idx="79">
                        <c:v>537586463695718</c:v>
                      </c:pt>
                      <c:pt idx="80">
                        <c:v>1044294535983690</c:v>
                      </c:pt>
                      <c:pt idx="81">
                        <c:v>1025971755086350</c:v>
                      </c:pt>
                      <c:pt idx="82">
                        <c:v>1086334510232030</c:v>
                      </c:pt>
                      <c:pt idx="83">
                        <c:v>1125051232612170</c:v>
                      </c:pt>
                      <c:pt idx="84">
                        <c:v>840111905633877</c:v>
                      </c:pt>
                      <c:pt idx="85">
                        <c:v>1124192255838040</c:v>
                      </c:pt>
                      <c:pt idx="86">
                        <c:v>973857079236422</c:v>
                      </c:pt>
                      <c:pt idx="87">
                        <c:v>1425420427218200</c:v>
                      </c:pt>
                      <c:pt idx="88">
                        <c:v>1203140379113450</c:v>
                      </c:pt>
                      <c:pt idx="89">
                        <c:v>802584215196552</c:v>
                      </c:pt>
                      <c:pt idx="90">
                        <c:v>887306821910080</c:v>
                      </c:pt>
                      <c:pt idx="91">
                        <c:v>1211212428663530</c:v>
                      </c:pt>
                      <c:pt idx="92">
                        <c:v>1451960218077340</c:v>
                      </c:pt>
                      <c:pt idx="93">
                        <c:v>1143819387287680</c:v>
                      </c:pt>
                      <c:pt idx="94">
                        <c:v>886958636188302</c:v>
                      </c:pt>
                      <c:pt idx="95">
                        <c:v>1013849990175660</c:v>
                      </c:pt>
                      <c:pt idx="96">
                        <c:v>1087849544348190</c:v>
                      </c:pt>
                      <c:pt idx="97">
                        <c:v>1066585890172750</c:v>
                      </c:pt>
                      <c:pt idx="98">
                        <c:v>1307132361021140</c:v>
                      </c:pt>
                      <c:pt idx="99">
                        <c:v>753112922399303</c:v>
                      </c:pt>
                      <c:pt idx="100">
                        <c:v>955409422483489</c:v>
                      </c:pt>
                      <c:pt idx="101">
                        <c:v>1213838814774840</c:v>
                      </c:pt>
                      <c:pt idx="102">
                        <c:v>1378800328447980</c:v>
                      </c:pt>
                      <c:pt idx="103">
                        <c:v>1219456802252610</c:v>
                      </c:pt>
                      <c:pt idx="104">
                        <c:v>824542895538270</c:v>
                      </c:pt>
                      <c:pt idx="105">
                        <c:v>1018300414233360</c:v>
                      </c:pt>
                      <c:pt idx="106">
                        <c:v>1135572627404320</c:v>
                      </c:pt>
                      <c:pt idx="107">
                        <c:v>1247244412143540</c:v>
                      </c:pt>
                      <c:pt idx="108">
                        <c:v>1134969664890980</c:v>
                      </c:pt>
                      <c:pt idx="109">
                        <c:v>706866989808953</c:v>
                      </c:pt>
                      <c:pt idx="110">
                        <c:v>1228805980029540</c:v>
                      </c:pt>
                      <c:pt idx="111">
                        <c:v>2462848717497170</c:v>
                      </c:pt>
                      <c:pt idx="112">
                        <c:v>1225015434776020</c:v>
                      </c:pt>
                      <c:pt idx="113">
                        <c:v>1216056055532060</c:v>
                      </c:pt>
                      <c:pt idx="114">
                        <c:v>1529629161480880</c:v>
                      </c:pt>
                      <c:pt idx="115">
                        <c:v>1216300322354090</c:v>
                      </c:pt>
                      <c:pt idx="116">
                        <c:v>1185377448375470</c:v>
                      </c:pt>
                      <c:pt idx="117">
                        <c:v>1834661950860160</c:v>
                      </c:pt>
                      <c:pt idx="118">
                        <c:v>1160178325863990</c:v>
                      </c:pt>
                    </c:numCache>
                  </c:numRef>
                </c:val>
                <c:smooth val="0"/>
              </c15:ser>
            </c15:filteredLineSeries>
            <c15:filteredLineSeries>
              <c15:ser>
                <c:idx val="8"/>
                <c:order val="8"/>
                <c:tx>
                  <c:strRef>
                    <c:extLst>
                      <c:ext uri="{02D57815-91ED-43cb-92C2-25804820EDAC}">
                        <c15:formulaRef>
                          <c15:sqref>AY227V_var.csv!$J$1</c15:sqref>
                        </c15:formulaRef>
                      </c:ext>
                    </c:extLst>
                    <c:strCache>
                      <c:ptCount val="1"/>
                      <c:pt idx="0">
                        <c:v>AY272T_read</c:v>
                      </c:pt>
                    </c:strCache>
                  </c:strRef>
                </c:tx>
                <c:spPr>
                  <a:ln w="3175" cap="rnd">
                    <a:solidFill>
                      <a:schemeClr val="accent3">
                        <a:lumMod val="60000"/>
                      </a:schemeClr>
                    </a:solidFill>
                    <a:round/>
                  </a:ln>
                  <a:effectLst/>
                </c:spPr>
                <c:marker>
                  <c:symbol val="none"/>
                </c:marker>
                <c:dLbls>
                  <c:delete val="1"/>
                </c:dLbls>
                <c:cat>
                  <c:numRef>
                    <c:extLst>
                      <c:ext uri="{02D57815-91ED-43cb-92C2-25804820EDAC}">
                        <c15:fullRef>
                          <c15:sqref/>
                        </c15:fullRef>
                        <c15:formulaRef>
                          <c15:sqref>AY227V_var.csv!$A$2:$A$120</c15:sqref>
                        </c15:formulaRef>
                      </c:ext>
                    </c:extLst>
                    <c:numCache>
                      <c:formatCode>mm:ss.0</c:formatCode>
                      <c:ptCount val="119"/>
                      <c:pt idx="0" c:formatCode="mm:ss.0">
                        <c:v>0.000694444444444444</c:v>
                      </c:pt>
                      <c:pt idx="1" c:formatCode="mm:ss.0">
                        <c:v>0.00138888888888889</c:v>
                      </c:pt>
                      <c:pt idx="2" c:formatCode="mm:ss.0">
                        <c:v>0.00208333333333333</c:v>
                      </c:pt>
                      <c:pt idx="3" c:formatCode="mm:ss.0">
                        <c:v>0.00277777777777778</c:v>
                      </c:pt>
                      <c:pt idx="4" c:formatCode="mm:ss.0">
                        <c:v>0.00347222222222222</c:v>
                      </c:pt>
                      <c:pt idx="5" c:formatCode="mm:ss.0">
                        <c:v>0.00416666666666667</c:v>
                      </c:pt>
                      <c:pt idx="6" c:formatCode="mm:ss.0">
                        <c:v>0.00486111111111111</c:v>
                      </c:pt>
                      <c:pt idx="7" c:formatCode="mm:ss.0">
                        <c:v>0.00555555555555556</c:v>
                      </c:pt>
                      <c:pt idx="8" c:formatCode="mm:ss.0">
                        <c:v>0.00625</c:v>
                      </c:pt>
                      <c:pt idx="9" c:formatCode="mm:ss.0">
                        <c:v>0.00694444444444444</c:v>
                      </c:pt>
                      <c:pt idx="10" c:formatCode="mm:ss.0">
                        <c:v>0.00763888888888889</c:v>
                      </c:pt>
                      <c:pt idx="11" c:formatCode="mm:ss.0">
                        <c:v>0.00833333333333333</c:v>
                      </c:pt>
                      <c:pt idx="12" c:formatCode="mm:ss.0">
                        <c:v>0.00902777777777778</c:v>
                      </c:pt>
                      <c:pt idx="13" c:formatCode="mm:ss.0">
                        <c:v>0.00972222222222222</c:v>
                      </c:pt>
                      <c:pt idx="14" c:formatCode="mm:ss.0">
                        <c:v>0.0104166666666667</c:v>
                      </c:pt>
                      <c:pt idx="15" c:formatCode="mm:ss.0">
                        <c:v>0.0111111111111111</c:v>
                      </c:pt>
                      <c:pt idx="16" c:formatCode="mm:ss.0">
                        <c:v>0.0118055555555556</c:v>
                      </c:pt>
                      <c:pt idx="17" c:formatCode="mm:ss.0">
                        <c:v>0.0125</c:v>
                      </c:pt>
                      <c:pt idx="18" c:formatCode="mm:ss.0">
                        <c:v>0.0131944444444444</c:v>
                      </c:pt>
                      <c:pt idx="19" c:formatCode="mm:ss.0">
                        <c:v>0.0138888888888889</c:v>
                      </c:pt>
                      <c:pt idx="20" c:formatCode="mm:ss.0">
                        <c:v>0.0145833333333333</c:v>
                      </c:pt>
                      <c:pt idx="21" c:formatCode="mm:ss.0">
                        <c:v>0.0152777777777778</c:v>
                      </c:pt>
                      <c:pt idx="22" c:formatCode="mm:ss.0">
                        <c:v>0.0159722222222222</c:v>
                      </c:pt>
                      <c:pt idx="23" c:formatCode="mm:ss.0">
                        <c:v>0.0166666666666667</c:v>
                      </c:pt>
                      <c:pt idx="24" c:formatCode="mm:ss.0">
                        <c:v>0.0173611111111111</c:v>
                      </c:pt>
                      <c:pt idx="25" c:formatCode="mm:ss.0">
                        <c:v>0.0180555555555556</c:v>
                      </c:pt>
                      <c:pt idx="26" c:formatCode="mm:ss.0">
                        <c:v>0.01875</c:v>
                      </c:pt>
                      <c:pt idx="27" c:formatCode="mm:ss.0">
                        <c:v>0.0194444444444444</c:v>
                      </c:pt>
                      <c:pt idx="28" c:formatCode="mm:ss.0">
                        <c:v>0.0201388888888889</c:v>
                      </c:pt>
                      <c:pt idx="29" c:formatCode="mm:ss.0">
                        <c:v>0.0208333333333333</c:v>
                      </c:pt>
                      <c:pt idx="30" c:formatCode="mm:ss.0">
                        <c:v>0.0215277777777778</c:v>
                      </c:pt>
                      <c:pt idx="31" c:formatCode="mm:ss.0">
                        <c:v>0.0222222222222222</c:v>
                      </c:pt>
                      <c:pt idx="32" c:formatCode="mm:ss.0">
                        <c:v>0.0229166666666667</c:v>
                      </c:pt>
                      <c:pt idx="33" c:formatCode="mm:ss.0">
                        <c:v>0.0236111111111111</c:v>
                      </c:pt>
                      <c:pt idx="34" c:formatCode="mm:ss.0">
                        <c:v>0.0243055555555556</c:v>
                      </c:pt>
                      <c:pt idx="35" c:formatCode="mm:ss.0">
                        <c:v>0.025</c:v>
                      </c:pt>
                      <c:pt idx="36" c:formatCode="mm:ss.0">
                        <c:v>0.0256944444444444</c:v>
                      </c:pt>
                      <c:pt idx="37" c:formatCode="mm:ss.0">
                        <c:v>0.0263888888888889</c:v>
                      </c:pt>
                      <c:pt idx="38" c:formatCode="mm:ss.0">
                        <c:v>0.0270833333333333</c:v>
                      </c:pt>
                      <c:pt idx="39" c:formatCode="mm:ss.0">
                        <c:v>0.0277777777777778</c:v>
                      </c:pt>
                      <c:pt idx="40" c:formatCode="mm:ss.0">
                        <c:v>0.0284722222222222</c:v>
                      </c:pt>
                      <c:pt idx="41" c:formatCode="mm:ss.0">
                        <c:v>0.0291666666666667</c:v>
                      </c:pt>
                      <c:pt idx="42" c:formatCode="mm:ss.0">
                        <c:v>0.0298611111111111</c:v>
                      </c:pt>
                      <c:pt idx="43" c:formatCode="mm:ss.0">
                        <c:v>0.0305555555555556</c:v>
                      </c:pt>
                      <c:pt idx="44" c:formatCode="mm:ss.0">
                        <c:v>0.03125</c:v>
                      </c:pt>
                      <c:pt idx="45" c:formatCode="mm:ss.0">
                        <c:v>0.0319444444444444</c:v>
                      </c:pt>
                      <c:pt idx="46" c:formatCode="mm:ss.0">
                        <c:v>0.0326388888888889</c:v>
                      </c:pt>
                      <c:pt idx="47" c:formatCode="mm:ss.0">
                        <c:v>0.0333333333333333</c:v>
                      </c:pt>
                      <c:pt idx="48" c:formatCode="mm:ss.0">
                        <c:v>0.0340277777777778</c:v>
                      </c:pt>
                      <c:pt idx="49" c:formatCode="mm:ss.0">
                        <c:v>0.0347222222222222</c:v>
                      </c:pt>
                      <c:pt idx="50" c:formatCode="mm:ss.0">
                        <c:v>0.0354166666666667</c:v>
                      </c:pt>
                      <c:pt idx="51" c:formatCode="mm:ss.0">
                        <c:v>0.0361111111111111</c:v>
                      </c:pt>
                      <c:pt idx="52" c:formatCode="mm:ss.0">
                        <c:v>0.0368055555555556</c:v>
                      </c:pt>
                      <c:pt idx="53" c:formatCode="mm:ss.0">
                        <c:v>0.0375</c:v>
                      </c:pt>
                      <c:pt idx="54" c:formatCode="mm:ss.0">
                        <c:v>0.0381944444444444</c:v>
                      </c:pt>
                      <c:pt idx="55" c:formatCode="mm:ss.0">
                        <c:v>0.0388888888888889</c:v>
                      </c:pt>
                      <c:pt idx="56" c:formatCode="mm:ss.0">
                        <c:v>0.0395833333333333</c:v>
                      </c:pt>
                      <c:pt idx="57" c:formatCode="mm:ss.0">
                        <c:v>0.0402777777777778</c:v>
                      </c:pt>
                      <c:pt idx="58" c:formatCode="mm:ss.0">
                        <c:v>0.0409722222222222</c:v>
                      </c:pt>
                      <c:pt idx="59" c:formatCode="mm:ss.0">
                        <c:v>0</c:v>
                      </c:pt>
                      <c:pt idx="60" c:formatCode="mm:ss.0">
                        <c:v>0.000694444444444444</c:v>
                      </c:pt>
                      <c:pt idx="61" c:formatCode="mm:ss.0">
                        <c:v>0.00138888888888889</c:v>
                      </c:pt>
                      <c:pt idx="62" c:formatCode="mm:ss.0">
                        <c:v>0.00208333333333333</c:v>
                      </c:pt>
                      <c:pt idx="63" c:formatCode="mm:ss.0">
                        <c:v>0.00277777777777778</c:v>
                      </c:pt>
                      <c:pt idx="64" c:formatCode="mm:ss.0">
                        <c:v>0.00347222222222222</c:v>
                      </c:pt>
                      <c:pt idx="65" c:formatCode="mm:ss.0">
                        <c:v>0.00416666666666667</c:v>
                      </c:pt>
                      <c:pt idx="66" c:formatCode="mm:ss.0">
                        <c:v>0.00486111111111111</c:v>
                      </c:pt>
                      <c:pt idx="67" c:formatCode="mm:ss.0">
                        <c:v>0.00555555555555556</c:v>
                      </c:pt>
                      <c:pt idx="68" c:formatCode="mm:ss.0">
                        <c:v>0.00625</c:v>
                      </c:pt>
                      <c:pt idx="69" c:formatCode="mm:ss.0">
                        <c:v>0.00694444444444444</c:v>
                      </c:pt>
                      <c:pt idx="70" c:formatCode="mm:ss.0">
                        <c:v>0.00763888888888889</c:v>
                      </c:pt>
                      <c:pt idx="71" c:formatCode="mm:ss.0">
                        <c:v>0.00833333333333333</c:v>
                      </c:pt>
                      <c:pt idx="72" c:formatCode="mm:ss.0">
                        <c:v>0.00902777777777778</c:v>
                      </c:pt>
                      <c:pt idx="73" c:formatCode="mm:ss.0">
                        <c:v>0.00972222222222222</c:v>
                      </c:pt>
                      <c:pt idx="74" c:formatCode="mm:ss.0">
                        <c:v>0.0104166666666667</c:v>
                      </c:pt>
                      <c:pt idx="75" c:formatCode="mm:ss.0">
                        <c:v>0.0111111111111111</c:v>
                      </c:pt>
                      <c:pt idx="76" c:formatCode="mm:ss.0">
                        <c:v>0.0118055555555556</c:v>
                      </c:pt>
                      <c:pt idx="77" c:formatCode="mm:ss.0">
                        <c:v>0.0125</c:v>
                      </c:pt>
                      <c:pt idx="78" c:formatCode="mm:ss.0">
                        <c:v>0.0131944444444444</c:v>
                      </c:pt>
                      <c:pt idx="79" c:formatCode="mm:ss.0">
                        <c:v>0.0138888888888889</c:v>
                      </c:pt>
                      <c:pt idx="80" c:formatCode="mm:ss.0">
                        <c:v>0.0145833333333333</c:v>
                      </c:pt>
                      <c:pt idx="81" c:formatCode="mm:ss.0">
                        <c:v>0.0152777777777778</c:v>
                      </c:pt>
                      <c:pt idx="82" c:formatCode="mm:ss.0">
                        <c:v>0.0159722222222222</c:v>
                      </c:pt>
                      <c:pt idx="83" c:formatCode="mm:ss.0">
                        <c:v>0.0166666666666667</c:v>
                      </c:pt>
                      <c:pt idx="84" c:formatCode="mm:ss.0">
                        <c:v>0.0173611111111111</c:v>
                      </c:pt>
                      <c:pt idx="85" c:formatCode="mm:ss.0">
                        <c:v>0.0180555555555556</c:v>
                      </c:pt>
                      <c:pt idx="86" c:formatCode="mm:ss.0">
                        <c:v>0.01875</c:v>
                      </c:pt>
                      <c:pt idx="87" c:formatCode="mm:ss.0">
                        <c:v>0.0194444444444444</c:v>
                      </c:pt>
                      <c:pt idx="88" c:formatCode="mm:ss.0">
                        <c:v>0.0201388888888889</c:v>
                      </c:pt>
                      <c:pt idx="89" c:formatCode="mm:ss.0">
                        <c:v>0.0208333333333333</c:v>
                      </c:pt>
                      <c:pt idx="90" c:formatCode="mm:ss.0">
                        <c:v>0.0215277777777778</c:v>
                      </c:pt>
                      <c:pt idx="91" c:formatCode="mm:ss.0">
                        <c:v>0.0222222222222222</c:v>
                      </c:pt>
                      <c:pt idx="92" c:formatCode="mm:ss.0">
                        <c:v>0.0229166666666667</c:v>
                      </c:pt>
                      <c:pt idx="93" c:formatCode="mm:ss.0">
                        <c:v>0.0236111111111111</c:v>
                      </c:pt>
                      <c:pt idx="94" c:formatCode="mm:ss.0">
                        <c:v>0.0243055555555556</c:v>
                      </c:pt>
                      <c:pt idx="95" c:formatCode="mm:ss.0">
                        <c:v>0.025</c:v>
                      </c:pt>
                      <c:pt idx="96" c:formatCode="mm:ss.0">
                        <c:v>0.0256944444444444</c:v>
                      </c:pt>
                      <c:pt idx="97" c:formatCode="mm:ss.0">
                        <c:v>0.0263888888888889</c:v>
                      </c:pt>
                      <c:pt idx="98" c:formatCode="mm:ss.0">
                        <c:v>0.0270833333333333</c:v>
                      </c:pt>
                      <c:pt idx="99" c:formatCode="mm:ss.0">
                        <c:v>0.0277777777777778</c:v>
                      </c:pt>
                      <c:pt idx="100" c:formatCode="mm:ss.0">
                        <c:v>0.0284722222222222</c:v>
                      </c:pt>
                      <c:pt idx="101" c:formatCode="mm:ss.0">
                        <c:v>0.0291666666666667</c:v>
                      </c:pt>
                      <c:pt idx="102" c:formatCode="mm:ss.0">
                        <c:v>0.0298611111111111</c:v>
                      </c:pt>
                      <c:pt idx="103" c:formatCode="mm:ss.0">
                        <c:v>0.0305555555555556</c:v>
                      </c:pt>
                      <c:pt idx="104" c:formatCode="mm:ss.0">
                        <c:v>0.03125</c:v>
                      </c:pt>
                      <c:pt idx="105" c:formatCode="mm:ss.0">
                        <c:v>0.0319444444444444</c:v>
                      </c:pt>
                      <c:pt idx="106" c:formatCode="mm:ss.0">
                        <c:v>0.0326388888888889</c:v>
                      </c:pt>
                      <c:pt idx="107" c:formatCode="mm:ss.0">
                        <c:v>0.0333333333333333</c:v>
                      </c:pt>
                      <c:pt idx="108" c:formatCode="mm:ss.0">
                        <c:v>0.0340277777777778</c:v>
                      </c:pt>
                      <c:pt idx="109" c:formatCode="mm:ss.0">
                        <c:v>0.0347222222222222</c:v>
                      </c:pt>
                      <c:pt idx="110" c:formatCode="mm:ss.0">
                        <c:v>0.0354166666666667</c:v>
                      </c:pt>
                      <c:pt idx="111" c:formatCode="mm:ss.0">
                        <c:v>0.0361111111111111</c:v>
                      </c:pt>
                      <c:pt idx="112" c:formatCode="mm:ss.0">
                        <c:v>0.0368055555555556</c:v>
                      </c:pt>
                      <c:pt idx="113" c:formatCode="mm:ss.0">
                        <c:v>0.0375</c:v>
                      </c:pt>
                      <c:pt idx="114" c:formatCode="mm:ss.0">
                        <c:v>0.0381944444444444</c:v>
                      </c:pt>
                      <c:pt idx="115" c:formatCode="mm:ss.0">
                        <c:v>0.0388888888888889</c:v>
                      </c:pt>
                      <c:pt idx="116" c:formatCode="mm:ss.0">
                        <c:v>0.0395833333333333</c:v>
                      </c:pt>
                      <c:pt idx="117" c:formatCode="mm:ss.0">
                        <c:v>0.0402777777777778</c:v>
                      </c:pt>
                      <c:pt idx="118" c:formatCode="mm:ss.0">
                        <c:v>0.0409722222222222</c:v>
                      </c:pt>
                    </c:numCache>
                  </c:numRef>
                </c:cat>
                <c:val>
                  <c:numRef>
                    <c:extLst>
                      <c:ext uri="{02D57815-91ED-43cb-92C2-25804820EDAC}">
                        <c15:formulaRef>
                          <c15:sqref>{2144900753324860,2075275359314420,1278123366384140,870408833600869,1223515304302240,967240367081470,995617953013848,1486390065165600,2513573815006500,2018139640547140,1927299697884160,1274449153589340,1085690970506850,895321592138607,1090237701752350,1542014931019300,1485495893873530,1737818839152640,1963354684718830,1338354977287860,1240842225339490,1527263767140950,1737890135187130,1825718844506100,1866024495910790,2943594243470870,5110172996660810,3690190868418640,4914573620179090,4627047144177540,2724887972929680,2549285695994140,2418296026452660,2745917341431430,1954374053239380,2230934493560910,1916446921882780,3405708599857020,3758383479865210,2722018528485230,2744781326790380,3152699378002810,2833212932477750,3754675036373160,3307991441425010,3317180025522590,2973186454655860,2633420978035780,2749764798320340,3218907571235290,3361648735799630,3518418571276250,3874348453337040,4445121170722710,4690570211581890,3267431585374710,5910897274987860,5676906016479070,5206749992990780,3783925847130870,4821760479831840,4880330654605280,5824713415675640,5216094767233360,5426317412724540,7818172705835100,6220137264015740,5518919285090250,4103501267573190,5557826484570400,4484612607877270,4698069999298720,4589319897369200,4418802909489190,4639541760192360,4950922990681640,3686811411523380,4785288632244750,3991785167554700,4371146557485350,3224909752569390,3260033953293560,4215595822518760,3221225432422830,2891609594172310,2932518951830020,4185275628486510,3219716051542760,2590466010127250,3093405032093050,2842271504885950,2632922745647450,2865307628141900,2759707353412030,2762437543032080,2834412503813760,2988481321018340,2899567597517020,2115274146612150,2303480136702050,1.06825188868735e+16,2557915513574810,3386490609978380,2671228987211870,3367107538016700,2175266796103050,2269503748329360,2199871897736960,3189971114804130,2328278512095450,3120970233664920,2923244950966370,2951564857593910,3042586380887800,3005547207340990,3420482751945940,4168308529204300,2614147890199790,3193269301516380}</c15:sqref>
                        </c15:formulaRef>
                      </c:ext>
                    </c:extLst>
                    <c:numCache>
                      <c:formatCode>General</c:formatCode>
                      <c:ptCount val="119"/>
                      <c:pt idx="0">
                        <c:v>2144900753324860</c:v>
                      </c:pt>
                      <c:pt idx="1">
                        <c:v>2075275359314420</c:v>
                      </c:pt>
                      <c:pt idx="2">
                        <c:v>1278123366384140</c:v>
                      </c:pt>
                      <c:pt idx="3">
                        <c:v>870408833600869</c:v>
                      </c:pt>
                      <c:pt idx="4">
                        <c:v>1223515304302240</c:v>
                      </c:pt>
                      <c:pt idx="5">
                        <c:v>967240367081470</c:v>
                      </c:pt>
                      <c:pt idx="6">
                        <c:v>995617953013848</c:v>
                      </c:pt>
                      <c:pt idx="7">
                        <c:v>1486390065165600</c:v>
                      </c:pt>
                      <c:pt idx="8">
                        <c:v>2513573815006500</c:v>
                      </c:pt>
                      <c:pt idx="9">
                        <c:v>2018139640547140</c:v>
                      </c:pt>
                      <c:pt idx="10">
                        <c:v>1927299697884160</c:v>
                      </c:pt>
                      <c:pt idx="11">
                        <c:v>1274449153589340</c:v>
                      </c:pt>
                      <c:pt idx="12">
                        <c:v>1085690970506850</c:v>
                      </c:pt>
                      <c:pt idx="13">
                        <c:v>895321592138607</c:v>
                      </c:pt>
                      <c:pt idx="14">
                        <c:v>1090237701752350</c:v>
                      </c:pt>
                      <c:pt idx="15">
                        <c:v>1542014931019300</c:v>
                      </c:pt>
                      <c:pt idx="16">
                        <c:v>1485495893873530</c:v>
                      </c:pt>
                      <c:pt idx="17">
                        <c:v>1737818839152640</c:v>
                      </c:pt>
                      <c:pt idx="18">
                        <c:v>1963354684718830</c:v>
                      </c:pt>
                      <c:pt idx="19">
                        <c:v>1338354977287860</c:v>
                      </c:pt>
                      <c:pt idx="20">
                        <c:v>1240842225339490</c:v>
                      </c:pt>
                      <c:pt idx="21">
                        <c:v>1527263767140950</c:v>
                      </c:pt>
                      <c:pt idx="22">
                        <c:v>1737890135187130</c:v>
                      </c:pt>
                      <c:pt idx="23">
                        <c:v>1825718844506100</c:v>
                      </c:pt>
                      <c:pt idx="24">
                        <c:v>1866024495910790</c:v>
                      </c:pt>
                      <c:pt idx="25">
                        <c:v>2943594243470870</c:v>
                      </c:pt>
                      <c:pt idx="26">
                        <c:v>5110172996660810</c:v>
                      </c:pt>
                      <c:pt idx="27">
                        <c:v>3690190868418640</c:v>
                      </c:pt>
                      <c:pt idx="28">
                        <c:v>4914573620179090</c:v>
                      </c:pt>
                      <c:pt idx="29">
                        <c:v>4627047144177540</c:v>
                      </c:pt>
                      <c:pt idx="30">
                        <c:v>2724887972929680</c:v>
                      </c:pt>
                      <c:pt idx="31">
                        <c:v>2549285695994140</c:v>
                      </c:pt>
                      <c:pt idx="32">
                        <c:v>2418296026452660</c:v>
                      </c:pt>
                      <c:pt idx="33">
                        <c:v>2745917341431430</c:v>
                      </c:pt>
                      <c:pt idx="34">
                        <c:v>1954374053239380</c:v>
                      </c:pt>
                      <c:pt idx="35">
                        <c:v>2230934493560910</c:v>
                      </c:pt>
                      <c:pt idx="36">
                        <c:v>1916446921882780</c:v>
                      </c:pt>
                      <c:pt idx="37">
                        <c:v>3405708599857020</c:v>
                      </c:pt>
                      <c:pt idx="38">
                        <c:v>3758383479865210</c:v>
                      </c:pt>
                      <c:pt idx="39">
                        <c:v>2722018528485230</c:v>
                      </c:pt>
                      <c:pt idx="40">
                        <c:v>2744781326790380</c:v>
                      </c:pt>
                      <c:pt idx="41">
                        <c:v>3152699378002810</c:v>
                      </c:pt>
                      <c:pt idx="42">
                        <c:v>2833212932477750</c:v>
                      </c:pt>
                      <c:pt idx="43">
                        <c:v>3754675036373160</c:v>
                      </c:pt>
                      <c:pt idx="44">
                        <c:v>3307991441425010</c:v>
                      </c:pt>
                      <c:pt idx="45">
                        <c:v>3317180025522590</c:v>
                      </c:pt>
                      <c:pt idx="46">
                        <c:v>2973186454655860</c:v>
                      </c:pt>
                      <c:pt idx="47">
                        <c:v>2633420978035780</c:v>
                      </c:pt>
                      <c:pt idx="48">
                        <c:v>2749764798320340</c:v>
                      </c:pt>
                      <c:pt idx="49">
                        <c:v>3218907571235290</c:v>
                      </c:pt>
                      <c:pt idx="50">
                        <c:v>3361648735799630</c:v>
                      </c:pt>
                      <c:pt idx="51">
                        <c:v>3518418571276250</c:v>
                      </c:pt>
                      <c:pt idx="52">
                        <c:v>3874348453337040</c:v>
                      </c:pt>
                      <c:pt idx="53">
                        <c:v>4445121170722710</c:v>
                      </c:pt>
                      <c:pt idx="54">
                        <c:v>4690570211581890</c:v>
                      </c:pt>
                      <c:pt idx="55">
                        <c:v>3267431585374710</c:v>
                      </c:pt>
                      <c:pt idx="56">
                        <c:v>5910897274987860</c:v>
                      </c:pt>
                      <c:pt idx="57">
                        <c:v>5676906016479070</c:v>
                      </c:pt>
                      <c:pt idx="58">
                        <c:v>5206749992990780</c:v>
                      </c:pt>
                      <c:pt idx="59">
                        <c:v>3783925847130870</c:v>
                      </c:pt>
                      <c:pt idx="60">
                        <c:v>4821760479831840</c:v>
                      </c:pt>
                      <c:pt idx="61">
                        <c:v>4880330654605280</c:v>
                      </c:pt>
                      <c:pt idx="62">
                        <c:v>5824713415675640</c:v>
                      </c:pt>
                      <c:pt idx="63">
                        <c:v>5216094767233360</c:v>
                      </c:pt>
                      <c:pt idx="64">
                        <c:v>5426317412724540</c:v>
                      </c:pt>
                      <c:pt idx="65">
                        <c:v>7818172705835100</c:v>
                      </c:pt>
                      <c:pt idx="66">
                        <c:v>6220137264015740</c:v>
                      </c:pt>
                      <c:pt idx="67">
                        <c:v>5518919285090250</c:v>
                      </c:pt>
                      <c:pt idx="68">
                        <c:v>4103501267573190</c:v>
                      </c:pt>
                      <c:pt idx="69">
                        <c:v>5557826484570400</c:v>
                      </c:pt>
                      <c:pt idx="70">
                        <c:v>4484612607877270</c:v>
                      </c:pt>
                      <c:pt idx="71">
                        <c:v>4698069999298720</c:v>
                      </c:pt>
                      <c:pt idx="72">
                        <c:v>4589319897369200</c:v>
                      </c:pt>
                      <c:pt idx="73">
                        <c:v>4418802909489190</c:v>
                      </c:pt>
                      <c:pt idx="74">
                        <c:v>4639541760192360</c:v>
                      </c:pt>
                      <c:pt idx="75">
                        <c:v>4950922990681640</c:v>
                      </c:pt>
                      <c:pt idx="76">
                        <c:v>3686811411523380</c:v>
                      </c:pt>
                      <c:pt idx="77">
                        <c:v>4785288632244750</c:v>
                      </c:pt>
                      <c:pt idx="78">
                        <c:v>3991785167554700</c:v>
                      </c:pt>
                      <c:pt idx="79">
                        <c:v>4371146557485350</c:v>
                      </c:pt>
                      <c:pt idx="80">
                        <c:v>3224909752569390</c:v>
                      </c:pt>
                      <c:pt idx="81">
                        <c:v>3260033953293560</c:v>
                      </c:pt>
                      <c:pt idx="82">
                        <c:v>4215595822518760</c:v>
                      </c:pt>
                      <c:pt idx="83">
                        <c:v>3221225432422830</c:v>
                      </c:pt>
                      <c:pt idx="84">
                        <c:v>2891609594172310</c:v>
                      </c:pt>
                      <c:pt idx="85">
                        <c:v>2932518951830020</c:v>
                      </c:pt>
                      <c:pt idx="86">
                        <c:v>4185275628486510</c:v>
                      </c:pt>
                      <c:pt idx="87">
                        <c:v>3219716051542760</c:v>
                      </c:pt>
                      <c:pt idx="88">
                        <c:v>2590466010127250</c:v>
                      </c:pt>
                      <c:pt idx="89">
                        <c:v>3093405032093050</c:v>
                      </c:pt>
                      <c:pt idx="90">
                        <c:v>2842271504885950</c:v>
                      </c:pt>
                      <c:pt idx="91">
                        <c:v>2632922745647450</c:v>
                      </c:pt>
                      <c:pt idx="92">
                        <c:v>2865307628141900</c:v>
                      </c:pt>
                      <c:pt idx="93">
                        <c:v>2759707353412030</c:v>
                      </c:pt>
                      <c:pt idx="94">
                        <c:v>2762437543032080</c:v>
                      </c:pt>
                      <c:pt idx="95">
                        <c:v>2834412503813760</c:v>
                      </c:pt>
                      <c:pt idx="96">
                        <c:v>2988481321018340</c:v>
                      </c:pt>
                      <c:pt idx="97">
                        <c:v>2899567597517020</c:v>
                      </c:pt>
                      <c:pt idx="98">
                        <c:v>2115274146612150</c:v>
                      </c:pt>
                      <c:pt idx="99">
                        <c:v>2303480136702050</c:v>
                      </c:pt>
                      <c:pt idx="100">
                        <c:v>1.06825188868735e+16</c:v>
                      </c:pt>
                      <c:pt idx="101">
                        <c:v>2557915513574810</c:v>
                      </c:pt>
                      <c:pt idx="102">
                        <c:v>3386490609978380</c:v>
                      </c:pt>
                      <c:pt idx="103">
                        <c:v>2671228987211870</c:v>
                      </c:pt>
                      <c:pt idx="104">
                        <c:v>3367107538016700</c:v>
                      </c:pt>
                      <c:pt idx="105">
                        <c:v>2175266796103050</c:v>
                      </c:pt>
                      <c:pt idx="106">
                        <c:v>2269503748329360</c:v>
                      </c:pt>
                      <c:pt idx="107">
                        <c:v>2199871897736960</c:v>
                      </c:pt>
                      <c:pt idx="108">
                        <c:v>3189971114804130</c:v>
                      </c:pt>
                      <c:pt idx="109">
                        <c:v>2328278512095450</c:v>
                      </c:pt>
                      <c:pt idx="110">
                        <c:v>3120970233664920</c:v>
                      </c:pt>
                      <c:pt idx="111">
                        <c:v>2923244950966370</c:v>
                      </c:pt>
                      <c:pt idx="112">
                        <c:v>2951564857593910</c:v>
                      </c:pt>
                      <c:pt idx="113">
                        <c:v>3042586380887800</c:v>
                      </c:pt>
                      <c:pt idx="114">
                        <c:v>3005547207340990</c:v>
                      </c:pt>
                      <c:pt idx="115">
                        <c:v>3420482751945940</c:v>
                      </c:pt>
                      <c:pt idx="116">
                        <c:v>4168308529204300</c:v>
                      </c:pt>
                      <c:pt idx="117">
                        <c:v>2614147890199790</c:v>
                      </c:pt>
                      <c:pt idx="118">
                        <c:v>3193269301516380</c:v>
                      </c:pt>
                    </c:numCache>
                  </c:numRef>
                </c:val>
                <c:smooth val="0"/>
              </c15:ser>
            </c15:filteredLineSeries>
            <c15:filteredLineSeries>
              <c15:ser>
                <c:idx val="10"/>
                <c:order val="10"/>
                <c:tx>
                  <c:strRef>
                    <c:extLst>
                      <c:ext uri="{02D57815-91ED-43cb-92C2-25804820EDAC}">
                        <c15:formulaRef>
                          <c15:sqref>AY227V_var.csv!$L$1</c15:sqref>
                        </c15:formulaRef>
                      </c:ext>
                    </c:extLst>
                    <c:strCache>
                      <c:ptCount val="1"/>
                      <c:pt idx="0">
                        <c:v>AY306L_read</c:v>
                      </c:pt>
                    </c:strCache>
                  </c:strRef>
                </c:tx>
                <c:spPr>
                  <a:ln w="3175" cap="rnd">
                    <a:solidFill>
                      <a:schemeClr val="accent5">
                        <a:lumMod val="60000"/>
                      </a:schemeClr>
                    </a:solidFill>
                    <a:round/>
                  </a:ln>
                  <a:effectLst/>
                </c:spPr>
                <c:marker>
                  <c:symbol val="none"/>
                </c:marker>
                <c:dLbls>
                  <c:delete val="1"/>
                </c:dLbls>
                <c:cat>
                  <c:numRef>
                    <c:extLst>
                      <c:ext uri="{02D57815-91ED-43cb-92C2-25804820EDAC}">
                        <c15:fullRef>
                          <c15:sqref/>
                        </c15:fullRef>
                        <c15:formulaRef>
                          <c15:sqref>AY227V_var.csv!$A$2:$A$120</c15:sqref>
                        </c15:formulaRef>
                      </c:ext>
                    </c:extLst>
                    <c:numCache>
                      <c:formatCode>mm:ss.0</c:formatCode>
                      <c:ptCount val="119"/>
                      <c:pt idx="0" c:formatCode="mm:ss.0">
                        <c:v>0.000694444444444444</c:v>
                      </c:pt>
                      <c:pt idx="1" c:formatCode="mm:ss.0">
                        <c:v>0.00138888888888889</c:v>
                      </c:pt>
                      <c:pt idx="2" c:formatCode="mm:ss.0">
                        <c:v>0.00208333333333333</c:v>
                      </c:pt>
                      <c:pt idx="3" c:formatCode="mm:ss.0">
                        <c:v>0.00277777777777778</c:v>
                      </c:pt>
                      <c:pt idx="4" c:formatCode="mm:ss.0">
                        <c:v>0.00347222222222222</c:v>
                      </c:pt>
                      <c:pt idx="5" c:formatCode="mm:ss.0">
                        <c:v>0.00416666666666667</c:v>
                      </c:pt>
                      <c:pt idx="6" c:formatCode="mm:ss.0">
                        <c:v>0.00486111111111111</c:v>
                      </c:pt>
                      <c:pt idx="7" c:formatCode="mm:ss.0">
                        <c:v>0.00555555555555556</c:v>
                      </c:pt>
                      <c:pt idx="8" c:formatCode="mm:ss.0">
                        <c:v>0.00625</c:v>
                      </c:pt>
                      <c:pt idx="9" c:formatCode="mm:ss.0">
                        <c:v>0.00694444444444444</c:v>
                      </c:pt>
                      <c:pt idx="10" c:formatCode="mm:ss.0">
                        <c:v>0.00763888888888889</c:v>
                      </c:pt>
                      <c:pt idx="11" c:formatCode="mm:ss.0">
                        <c:v>0.00833333333333333</c:v>
                      </c:pt>
                      <c:pt idx="12" c:formatCode="mm:ss.0">
                        <c:v>0.00902777777777778</c:v>
                      </c:pt>
                      <c:pt idx="13" c:formatCode="mm:ss.0">
                        <c:v>0.00972222222222222</c:v>
                      </c:pt>
                      <c:pt idx="14" c:formatCode="mm:ss.0">
                        <c:v>0.0104166666666667</c:v>
                      </c:pt>
                      <c:pt idx="15" c:formatCode="mm:ss.0">
                        <c:v>0.0111111111111111</c:v>
                      </c:pt>
                      <c:pt idx="16" c:formatCode="mm:ss.0">
                        <c:v>0.0118055555555556</c:v>
                      </c:pt>
                      <c:pt idx="17" c:formatCode="mm:ss.0">
                        <c:v>0.0125</c:v>
                      </c:pt>
                      <c:pt idx="18" c:formatCode="mm:ss.0">
                        <c:v>0.0131944444444444</c:v>
                      </c:pt>
                      <c:pt idx="19" c:formatCode="mm:ss.0">
                        <c:v>0.0138888888888889</c:v>
                      </c:pt>
                      <c:pt idx="20" c:formatCode="mm:ss.0">
                        <c:v>0.0145833333333333</c:v>
                      </c:pt>
                      <c:pt idx="21" c:formatCode="mm:ss.0">
                        <c:v>0.0152777777777778</c:v>
                      </c:pt>
                      <c:pt idx="22" c:formatCode="mm:ss.0">
                        <c:v>0.0159722222222222</c:v>
                      </c:pt>
                      <c:pt idx="23" c:formatCode="mm:ss.0">
                        <c:v>0.0166666666666667</c:v>
                      </c:pt>
                      <c:pt idx="24" c:formatCode="mm:ss.0">
                        <c:v>0.0173611111111111</c:v>
                      </c:pt>
                      <c:pt idx="25" c:formatCode="mm:ss.0">
                        <c:v>0.0180555555555556</c:v>
                      </c:pt>
                      <c:pt idx="26" c:formatCode="mm:ss.0">
                        <c:v>0.01875</c:v>
                      </c:pt>
                      <c:pt idx="27" c:formatCode="mm:ss.0">
                        <c:v>0.0194444444444444</c:v>
                      </c:pt>
                      <c:pt idx="28" c:formatCode="mm:ss.0">
                        <c:v>0.0201388888888889</c:v>
                      </c:pt>
                      <c:pt idx="29" c:formatCode="mm:ss.0">
                        <c:v>0.0208333333333333</c:v>
                      </c:pt>
                      <c:pt idx="30" c:formatCode="mm:ss.0">
                        <c:v>0.0215277777777778</c:v>
                      </c:pt>
                      <c:pt idx="31" c:formatCode="mm:ss.0">
                        <c:v>0.0222222222222222</c:v>
                      </c:pt>
                      <c:pt idx="32" c:formatCode="mm:ss.0">
                        <c:v>0.0229166666666667</c:v>
                      </c:pt>
                      <c:pt idx="33" c:formatCode="mm:ss.0">
                        <c:v>0.0236111111111111</c:v>
                      </c:pt>
                      <c:pt idx="34" c:formatCode="mm:ss.0">
                        <c:v>0.0243055555555556</c:v>
                      </c:pt>
                      <c:pt idx="35" c:formatCode="mm:ss.0">
                        <c:v>0.025</c:v>
                      </c:pt>
                      <c:pt idx="36" c:formatCode="mm:ss.0">
                        <c:v>0.0256944444444444</c:v>
                      </c:pt>
                      <c:pt idx="37" c:formatCode="mm:ss.0">
                        <c:v>0.0263888888888889</c:v>
                      </c:pt>
                      <c:pt idx="38" c:formatCode="mm:ss.0">
                        <c:v>0.0270833333333333</c:v>
                      </c:pt>
                      <c:pt idx="39" c:formatCode="mm:ss.0">
                        <c:v>0.0277777777777778</c:v>
                      </c:pt>
                      <c:pt idx="40" c:formatCode="mm:ss.0">
                        <c:v>0.0284722222222222</c:v>
                      </c:pt>
                      <c:pt idx="41" c:formatCode="mm:ss.0">
                        <c:v>0.0291666666666667</c:v>
                      </c:pt>
                      <c:pt idx="42" c:formatCode="mm:ss.0">
                        <c:v>0.0298611111111111</c:v>
                      </c:pt>
                      <c:pt idx="43" c:formatCode="mm:ss.0">
                        <c:v>0.0305555555555556</c:v>
                      </c:pt>
                      <c:pt idx="44" c:formatCode="mm:ss.0">
                        <c:v>0.03125</c:v>
                      </c:pt>
                      <c:pt idx="45" c:formatCode="mm:ss.0">
                        <c:v>0.0319444444444444</c:v>
                      </c:pt>
                      <c:pt idx="46" c:formatCode="mm:ss.0">
                        <c:v>0.0326388888888889</c:v>
                      </c:pt>
                      <c:pt idx="47" c:formatCode="mm:ss.0">
                        <c:v>0.0333333333333333</c:v>
                      </c:pt>
                      <c:pt idx="48" c:formatCode="mm:ss.0">
                        <c:v>0.0340277777777778</c:v>
                      </c:pt>
                      <c:pt idx="49" c:formatCode="mm:ss.0">
                        <c:v>0.0347222222222222</c:v>
                      </c:pt>
                      <c:pt idx="50" c:formatCode="mm:ss.0">
                        <c:v>0.0354166666666667</c:v>
                      </c:pt>
                      <c:pt idx="51" c:formatCode="mm:ss.0">
                        <c:v>0.0361111111111111</c:v>
                      </c:pt>
                      <c:pt idx="52" c:formatCode="mm:ss.0">
                        <c:v>0.0368055555555556</c:v>
                      </c:pt>
                      <c:pt idx="53" c:formatCode="mm:ss.0">
                        <c:v>0.0375</c:v>
                      </c:pt>
                      <c:pt idx="54" c:formatCode="mm:ss.0">
                        <c:v>0.0381944444444444</c:v>
                      </c:pt>
                      <c:pt idx="55" c:formatCode="mm:ss.0">
                        <c:v>0.0388888888888889</c:v>
                      </c:pt>
                      <c:pt idx="56" c:formatCode="mm:ss.0">
                        <c:v>0.0395833333333333</c:v>
                      </c:pt>
                      <c:pt idx="57" c:formatCode="mm:ss.0">
                        <c:v>0.0402777777777778</c:v>
                      </c:pt>
                      <c:pt idx="58" c:formatCode="mm:ss.0">
                        <c:v>0.0409722222222222</c:v>
                      </c:pt>
                      <c:pt idx="59" c:formatCode="mm:ss.0">
                        <c:v>0</c:v>
                      </c:pt>
                      <c:pt idx="60" c:formatCode="mm:ss.0">
                        <c:v>0.000694444444444444</c:v>
                      </c:pt>
                      <c:pt idx="61" c:formatCode="mm:ss.0">
                        <c:v>0.00138888888888889</c:v>
                      </c:pt>
                      <c:pt idx="62" c:formatCode="mm:ss.0">
                        <c:v>0.00208333333333333</c:v>
                      </c:pt>
                      <c:pt idx="63" c:formatCode="mm:ss.0">
                        <c:v>0.00277777777777778</c:v>
                      </c:pt>
                      <c:pt idx="64" c:formatCode="mm:ss.0">
                        <c:v>0.00347222222222222</c:v>
                      </c:pt>
                      <c:pt idx="65" c:formatCode="mm:ss.0">
                        <c:v>0.00416666666666667</c:v>
                      </c:pt>
                      <c:pt idx="66" c:formatCode="mm:ss.0">
                        <c:v>0.00486111111111111</c:v>
                      </c:pt>
                      <c:pt idx="67" c:formatCode="mm:ss.0">
                        <c:v>0.00555555555555556</c:v>
                      </c:pt>
                      <c:pt idx="68" c:formatCode="mm:ss.0">
                        <c:v>0.00625</c:v>
                      </c:pt>
                      <c:pt idx="69" c:formatCode="mm:ss.0">
                        <c:v>0.00694444444444444</c:v>
                      </c:pt>
                      <c:pt idx="70" c:formatCode="mm:ss.0">
                        <c:v>0.00763888888888889</c:v>
                      </c:pt>
                      <c:pt idx="71" c:formatCode="mm:ss.0">
                        <c:v>0.00833333333333333</c:v>
                      </c:pt>
                      <c:pt idx="72" c:formatCode="mm:ss.0">
                        <c:v>0.00902777777777778</c:v>
                      </c:pt>
                      <c:pt idx="73" c:formatCode="mm:ss.0">
                        <c:v>0.00972222222222222</c:v>
                      </c:pt>
                      <c:pt idx="74" c:formatCode="mm:ss.0">
                        <c:v>0.0104166666666667</c:v>
                      </c:pt>
                      <c:pt idx="75" c:formatCode="mm:ss.0">
                        <c:v>0.0111111111111111</c:v>
                      </c:pt>
                      <c:pt idx="76" c:formatCode="mm:ss.0">
                        <c:v>0.0118055555555556</c:v>
                      </c:pt>
                      <c:pt idx="77" c:formatCode="mm:ss.0">
                        <c:v>0.0125</c:v>
                      </c:pt>
                      <c:pt idx="78" c:formatCode="mm:ss.0">
                        <c:v>0.0131944444444444</c:v>
                      </c:pt>
                      <c:pt idx="79" c:formatCode="mm:ss.0">
                        <c:v>0.0138888888888889</c:v>
                      </c:pt>
                      <c:pt idx="80" c:formatCode="mm:ss.0">
                        <c:v>0.0145833333333333</c:v>
                      </c:pt>
                      <c:pt idx="81" c:formatCode="mm:ss.0">
                        <c:v>0.0152777777777778</c:v>
                      </c:pt>
                      <c:pt idx="82" c:formatCode="mm:ss.0">
                        <c:v>0.0159722222222222</c:v>
                      </c:pt>
                      <c:pt idx="83" c:formatCode="mm:ss.0">
                        <c:v>0.0166666666666667</c:v>
                      </c:pt>
                      <c:pt idx="84" c:formatCode="mm:ss.0">
                        <c:v>0.0173611111111111</c:v>
                      </c:pt>
                      <c:pt idx="85" c:formatCode="mm:ss.0">
                        <c:v>0.0180555555555556</c:v>
                      </c:pt>
                      <c:pt idx="86" c:formatCode="mm:ss.0">
                        <c:v>0.01875</c:v>
                      </c:pt>
                      <c:pt idx="87" c:formatCode="mm:ss.0">
                        <c:v>0.0194444444444444</c:v>
                      </c:pt>
                      <c:pt idx="88" c:formatCode="mm:ss.0">
                        <c:v>0.0201388888888889</c:v>
                      </c:pt>
                      <c:pt idx="89" c:formatCode="mm:ss.0">
                        <c:v>0.0208333333333333</c:v>
                      </c:pt>
                      <c:pt idx="90" c:formatCode="mm:ss.0">
                        <c:v>0.0215277777777778</c:v>
                      </c:pt>
                      <c:pt idx="91" c:formatCode="mm:ss.0">
                        <c:v>0.0222222222222222</c:v>
                      </c:pt>
                      <c:pt idx="92" c:formatCode="mm:ss.0">
                        <c:v>0.0229166666666667</c:v>
                      </c:pt>
                      <c:pt idx="93" c:formatCode="mm:ss.0">
                        <c:v>0.0236111111111111</c:v>
                      </c:pt>
                      <c:pt idx="94" c:formatCode="mm:ss.0">
                        <c:v>0.0243055555555556</c:v>
                      </c:pt>
                      <c:pt idx="95" c:formatCode="mm:ss.0">
                        <c:v>0.025</c:v>
                      </c:pt>
                      <c:pt idx="96" c:formatCode="mm:ss.0">
                        <c:v>0.0256944444444444</c:v>
                      </c:pt>
                      <c:pt idx="97" c:formatCode="mm:ss.0">
                        <c:v>0.0263888888888889</c:v>
                      </c:pt>
                      <c:pt idx="98" c:formatCode="mm:ss.0">
                        <c:v>0.0270833333333333</c:v>
                      </c:pt>
                      <c:pt idx="99" c:formatCode="mm:ss.0">
                        <c:v>0.0277777777777778</c:v>
                      </c:pt>
                      <c:pt idx="100" c:formatCode="mm:ss.0">
                        <c:v>0.0284722222222222</c:v>
                      </c:pt>
                      <c:pt idx="101" c:formatCode="mm:ss.0">
                        <c:v>0.0291666666666667</c:v>
                      </c:pt>
                      <c:pt idx="102" c:formatCode="mm:ss.0">
                        <c:v>0.0298611111111111</c:v>
                      </c:pt>
                      <c:pt idx="103" c:formatCode="mm:ss.0">
                        <c:v>0.0305555555555556</c:v>
                      </c:pt>
                      <c:pt idx="104" c:formatCode="mm:ss.0">
                        <c:v>0.03125</c:v>
                      </c:pt>
                      <c:pt idx="105" c:formatCode="mm:ss.0">
                        <c:v>0.0319444444444444</c:v>
                      </c:pt>
                      <c:pt idx="106" c:formatCode="mm:ss.0">
                        <c:v>0.0326388888888889</c:v>
                      </c:pt>
                      <c:pt idx="107" c:formatCode="mm:ss.0">
                        <c:v>0.0333333333333333</c:v>
                      </c:pt>
                      <c:pt idx="108" c:formatCode="mm:ss.0">
                        <c:v>0.0340277777777778</c:v>
                      </c:pt>
                      <c:pt idx="109" c:formatCode="mm:ss.0">
                        <c:v>0.0347222222222222</c:v>
                      </c:pt>
                      <c:pt idx="110" c:formatCode="mm:ss.0">
                        <c:v>0.0354166666666667</c:v>
                      </c:pt>
                      <c:pt idx="111" c:formatCode="mm:ss.0">
                        <c:v>0.0361111111111111</c:v>
                      </c:pt>
                      <c:pt idx="112" c:formatCode="mm:ss.0">
                        <c:v>0.0368055555555556</c:v>
                      </c:pt>
                      <c:pt idx="113" c:formatCode="mm:ss.0">
                        <c:v>0.0375</c:v>
                      </c:pt>
                      <c:pt idx="114" c:formatCode="mm:ss.0">
                        <c:v>0.0381944444444444</c:v>
                      </c:pt>
                      <c:pt idx="115" c:formatCode="mm:ss.0">
                        <c:v>0.0388888888888889</c:v>
                      </c:pt>
                      <c:pt idx="116" c:formatCode="mm:ss.0">
                        <c:v>0.0395833333333333</c:v>
                      </c:pt>
                      <c:pt idx="117" c:formatCode="mm:ss.0">
                        <c:v>0.0402777777777778</c:v>
                      </c:pt>
                      <c:pt idx="118" c:formatCode="mm:ss.0">
                        <c:v>0.0409722222222222</c:v>
                      </c:pt>
                    </c:numCache>
                  </c:numRef>
                </c:cat>
                <c:val>
                  <c:numRef>
                    <c:extLst>
                      <c:ext uri="{02D57815-91ED-43cb-92C2-25804820EDAC}">
                        <c15:formulaRef>
                          <c15:sqref>{2918457250993880,3.88919009375431e+16,2239083071225000,3424024394661650,4510087042580270,3977209683580650,3675545153056690,2603532193557940,2765984665308910,2529934140733490,2119419736049700,1975967760293980,5099219705322620,3807146913291420,4556663744569570,3951217754235050,2559084668329430,1103131294839150,1610041471716410,1006841079239650,1294849767812750,1525098482592720,1796758967395400,3543755810206490,1784840914751090,1511859273652600,1878406617672190,2346903521912810,1820640072966450,1651667246388170,1818577445243770,2224555100861290,1963956407534850,3326775998711530,3413585827347090,2553872532216890,2097133548433720,1201182859014330,1576942180333750,1214006686401120,1846816131606390,1614114933513010,1892917672692360,3200704783143400,2508215991533480,3429817871513180,3358284240856990,3986630367714720,3670135119669330,2638026802134990,1543133209734450,2297237337635990,2422595144223120,3522528713719400,5351973388965270,2668771573720850,1710804266648810,2586657414256960,2147869332817690,2399574113897670,1.98754071492086e+16,1481611901813760,1873475648548280,2950565012185950,2827557802128380,2794745047922460,3147188583044230,3396447913935740,2425657939228920,2047223324598990,2047332133978950,1568824714900580,2375735789904680,3272846863414110,4234338761592130,4542410509706010,4437007464019700,2508519307611920,2551988624052230,2765988087764340,3118233701217560,2663079836506690,2940999728122290,3932979812973570,3837540293410960,4136183105017460,4103973765028190,4294762129604940,4830566918818500,4507457314599700,5167683579740940,4627704812992140,4763110705845530,3237349630739750,3892865201659780,4613326174274070,3192196796056300,2298648405048510,2460533268720220,2363801659683790,1717560740874970,1453385755860450,2114046515053080,2720508379568020,2456580669572750,2631166776611190,2440683389697860,1977310312337890,1607748678650410,1984074441654690,2548797001261250,1748015896096300,2397106695035280,2827937145768990,2902414172282870,4982132482890680,5808403875002860,4662523396664920,3977917810441990}</c15:sqref>
                        </c15:formulaRef>
                      </c:ext>
                    </c:extLst>
                    <c:numCache>
                      <c:formatCode>General</c:formatCode>
                      <c:ptCount val="119"/>
                      <c:pt idx="0">
                        <c:v>2918457250993880</c:v>
                      </c:pt>
                      <c:pt idx="1">
                        <c:v>3.88919009375431e+16</c:v>
                      </c:pt>
                      <c:pt idx="2">
                        <c:v>2239083071225000</c:v>
                      </c:pt>
                      <c:pt idx="3">
                        <c:v>3424024394661650</c:v>
                      </c:pt>
                      <c:pt idx="4">
                        <c:v>4510087042580270</c:v>
                      </c:pt>
                      <c:pt idx="5">
                        <c:v>3977209683580650</c:v>
                      </c:pt>
                      <c:pt idx="6">
                        <c:v>3675545153056690</c:v>
                      </c:pt>
                      <c:pt idx="7">
                        <c:v>2603532193557940</c:v>
                      </c:pt>
                      <c:pt idx="8">
                        <c:v>2765984665308910</c:v>
                      </c:pt>
                      <c:pt idx="9">
                        <c:v>2529934140733490</c:v>
                      </c:pt>
                      <c:pt idx="10">
                        <c:v>2119419736049700</c:v>
                      </c:pt>
                      <c:pt idx="11">
                        <c:v>1975967760293980</c:v>
                      </c:pt>
                      <c:pt idx="12">
                        <c:v>5099219705322620</c:v>
                      </c:pt>
                      <c:pt idx="13">
                        <c:v>3807146913291420</c:v>
                      </c:pt>
                      <c:pt idx="14">
                        <c:v>4556663744569570</c:v>
                      </c:pt>
                      <c:pt idx="15">
                        <c:v>3951217754235050</c:v>
                      </c:pt>
                      <c:pt idx="16">
                        <c:v>2559084668329430</c:v>
                      </c:pt>
                      <c:pt idx="17">
                        <c:v>1103131294839150</c:v>
                      </c:pt>
                      <c:pt idx="18">
                        <c:v>1610041471716410</c:v>
                      </c:pt>
                      <c:pt idx="19">
                        <c:v>1006841079239650</c:v>
                      </c:pt>
                      <c:pt idx="20">
                        <c:v>1294849767812750</c:v>
                      </c:pt>
                      <c:pt idx="21">
                        <c:v>1525098482592720</c:v>
                      </c:pt>
                      <c:pt idx="22">
                        <c:v>1796758967395400</c:v>
                      </c:pt>
                      <c:pt idx="23">
                        <c:v>3543755810206490</c:v>
                      </c:pt>
                      <c:pt idx="24">
                        <c:v>1784840914751090</c:v>
                      </c:pt>
                      <c:pt idx="25">
                        <c:v>1511859273652600</c:v>
                      </c:pt>
                      <c:pt idx="26">
                        <c:v>1878406617672190</c:v>
                      </c:pt>
                      <c:pt idx="27">
                        <c:v>2346903521912810</c:v>
                      </c:pt>
                      <c:pt idx="28">
                        <c:v>1820640072966450</c:v>
                      </c:pt>
                      <c:pt idx="29">
                        <c:v>1651667246388170</c:v>
                      </c:pt>
                      <c:pt idx="30">
                        <c:v>1818577445243770</c:v>
                      </c:pt>
                      <c:pt idx="31">
                        <c:v>2224555100861290</c:v>
                      </c:pt>
                      <c:pt idx="32">
                        <c:v>1963956407534850</c:v>
                      </c:pt>
                      <c:pt idx="33">
                        <c:v>3326775998711530</c:v>
                      </c:pt>
                      <c:pt idx="34">
                        <c:v>3413585827347090</c:v>
                      </c:pt>
                      <c:pt idx="35">
                        <c:v>2553872532216890</c:v>
                      </c:pt>
                      <c:pt idx="36">
                        <c:v>2097133548433720</c:v>
                      </c:pt>
                      <c:pt idx="37">
                        <c:v>1201182859014330</c:v>
                      </c:pt>
                      <c:pt idx="38">
                        <c:v>1576942180333750</c:v>
                      </c:pt>
                      <c:pt idx="39">
                        <c:v>1214006686401120</c:v>
                      </c:pt>
                      <c:pt idx="40">
                        <c:v>1846816131606390</c:v>
                      </c:pt>
                      <c:pt idx="41">
                        <c:v>1614114933513010</c:v>
                      </c:pt>
                      <c:pt idx="42">
                        <c:v>1892917672692360</c:v>
                      </c:pt>
                      <c:pt idx="43">
                        <c:v>3200704783143400</c:v>
                      </c:pt>
                      <c:pt idx="44">
                        <c:v>2508215991533480</c:v>
                      </c:pt>
                      <c:pt idx="45">
                        <c:v>3429817871513180</c:v>
                      </c:pt>
                      <c:pt idx="46">
                        <c:v>3358284240856990</c:v>
                      </c:pt>
                      <c:pt idx="47">
                        <c:v>3986630367714720</c:v>
                      </c:pt>
                      <c:pt idx="48">
                        <c:v>3670135119669330</c:v>
                      </c:pt>
                      <c:pt idx="49">
                        <c:v>2638026802134990</c:v>
                      </c:pt>
                      <c:pt idx="50">
                        <c:v>1543133209734450</c:v>
                      </c:pt>
                      <c:pt idx="51">
                        <c:v>2297237337635990</c:v>
                      </c:pt>
                      <c:pt idx="52">
                        <c:v>2422595144223120</c:v>
                      </c:pt>
                      <c:pt idx="53">
                        <c:v>3522528713719400</c:v>
                      </c:pt>
                      <c:pt idx="54">
                        <c:v>5351973388965270</c:v>
                      </c:pt>
                      <c:pt idx="55">
                        <c:v>2668771573720850</c:v>
                      </c:pt>
                      <c:pt idx="56">
                        <c:v>1710804266648810</c:v>
                      </c:pt>
                      <c:pt idx="57">
                        <c:v>2586657414256960</c:v>
                      </c:pt>
                      <c:pt idx="58">
                        <c:v>2147869332817690</c:v>
                      </c:pt>
                      <c:pt idx="59">
                        <c:v>2399574113897670</c:v>
                      </c:pt>
                      <c:pt idx="60">
                        <c:v>1.98754071492086e+16</c:v>
                      </c:pt>
                      <c:pt idx="61">
                        <c:v>1481611901813760</c:v>
                      </c:pt>
                      <c:pt idx="62">
                        <c:v>1873475648548280</c:v>
                      </c:pt>
                      <c:pt idx="63">
                        <c:v>2950565012185950</c:v>
                      </c:pt>
                      <c:pt idx="64">
                        <c:v>2827557802128380</c:v>
                      </c:pt>
                      <c:pt idx="65">
                        <c:v>2794745047922460</c:v>
                      </c:pt>
                      <c:pt idx="66">
                        <c:v>3147188583044230</c:v>
                      </c:pt>
                      <c:pt idx="67">
                        <c:v>3396447913935740</c:v>
                      </c:pt>
                      <c:pt idx="68">
                        <c:v>2425657939228920</c:v>
                      </c:pt>
                      <c:pt idx="69">
                        <c:v>2047223324598990</c:v>
                      </c:pt>
                      <c:pt idx="70">
                        <c:v>2047332133978950</c:v>
                      </c:pt>
                      <c:pt idx="71">
                        <c:v>1568824714900580</c:v>
                      </c:pt>
                      <c:pt idx="72">
                        <c:v>2375735789904680</c:v>
                      </c:pt>
                      <c:pt idx="73">
                        <c:v>3272846863414110</c:v>
                      </c:pt>
                      <c:pt idx="74">
                        <c:v>4234338761592130</c:v>
                      </c:pt>
                      <c:pt idx="75">
                        <c:v>4542410509706010</c:v>
                      </c:pt>
                      <c:pt idx="76">
                        <c:v>4437007464019700</c:v>
                      </c:pt>
                      <c:pt idx="77">
                        <c:v>2508519307611920</c:v>
                      </c:pt>
                      <c:pt idx="78">
                        <c:v>2551988624052230</c:v>
                      </c:pt>
                      <c:pt idx="79">
                        <c:v>2765988087764340</c:v>
                      </c:pt>
                      <c:pt idx="80">
                        <c:v>3118233701217560</c:v>
                      </c:pt>
                      <c:pt idx="81">
                        <c:v>2663079836506690</c:v>
                      </c:pt>
                      <c:pt idx="82">
                        <c:v>2940999728122290</c:v>
                      </c:pt>
                      <c:pt idx="83">
                        <c:v>3932979812973570</c:v>
                      </c:pt>
                      <c:pt idx="84">
                        <c:v>3837540293410960</c:v>
                      </c:pt>
                      <c:pt idx="85">
                        <c:v>4136183105017460</c:v>
                      </c:pt>
                      <c:pt idx="86">
                        <c:v>4103973765028190</c:v>
                      </c:pt>
                      <c:pt idx="87">
                        <c:v>4294762129604940</c:v>
                      </c:pt>
                      <c:pt idx="88">
                        <c:v>4830566918818500</c:v>
                      </c:pt>
                      <c:pt idx="89">
                        <c:v>4507457314599700</c:v>
                      </c:pt>
                      <c:pt idx="90">
                        <c:v>5167683579740940</c:v>
                      </c:pt>
                      <c:pt idx="91">
                        <c:v>4627704812992140</c:v>
                      </c:pt>
                      <c:pt idx="92">
                        <c:v>4763110705845530</c:v>
                      </c:pt>
                      <c:pt idx="93">
                        <c:v>3237349630739750</c:v>
                      </c:pt>
                      <c:pt idx="94">
                        <c:v>3892865201659780</c:v>
                      </c:pt>
                      <c:pt idx="95">
                        <c:v>4613326174274070</c:v>
                      </c:pt>
                      <c:pt idx="96">
                        <c:v>3192196796056300</c:v>
                      </c:pt>
                      <c:pt idx="97">
                        <c:v>2298648405048510</c:v>
                      </c:pt>
                      <c:pt idx="98">
                        <c:v>2460533268720220</c:v>
                      </c:pt>
                      <c:pt idx="99">
                        <c:v>2363801659683790</c:v>
                      </c:pt>
                      <c:pt idx="100">
                        <c:v>1717560740874970</c:v>
                      </c:pt>
                      <c:pt idx="101">
                        <c:v>1453385755860450</c:v>
                      </c:pt>
                      <c:pt idx="102">
                        <c:v>2114046515053080</c:v>
                      </c:pt>
                      <c:pt idx="103">
                        <c:v>2720508379568020</c:v>
                      </c:pt>
                      <c:pt idx="104">
                        <c:v>2456580669572750</c:v>
                      </c:pt>
                      <c:pt idx="105">
                        <c:v>2631166776611190</c:v>
                      </c:pt>
                      <c:pt idx="106">
                        <c:v>2440683389697860</c:v>
                      </c:pt>
                      <c:pt idx="107">
                        <c:v>1977310312337890</c:v>
                      </c:pt>
                      <c:pt idx="108">
                        <c:v>1607748678650410</c:v>
                      </c:pt>
                      <c:pt idx="109">
                        <c:v>1984074441654690</c:v>
                      </c:pt>
                      <c:pt idx="110">
                        <c:v>2548797001261250</c:v>
                      </c:pt>
                      <c:pt idx="111">
                        <c:v>1748015896096300</c:v>
                      </c:pt>
                      <c:pt idx="112">
                        <c:v>2397106695035280</c:v>
                      </c:pt>
                      <c:pt idx="113">
                        <c:v>2827937145768990</c:v>
                      </c:pt>
                      <c:pt idx="114">
                        <c:v>2902414172282870</c:v>
                      </c:pt>
                      <c:pt idx="115">
                        <c:v>4982132482890680</c:v>
                      </c:pt>
                      <c:pt idx="116">
                        <c:v>5808403875002860</c:v>
                      </c:pt>
                      <c:pt idx="117">
                        <c:v>4662523396664920</c:v>
                      </c:pt>
                      <c:pt idx="118">
                        <c:v>3977917810441990</c:v>
                      </c:pt>
                    </c:numCache>
                  </c:numRef>
                </c:val>
                <c:smooth val="0"/>
              </c15:ser>
            </c15:filteredLineSeries>
            <c15:filteredLineSeries>
              <c15:ser>
                <c:idx val="12"/>
                <c:order val="12"/>
                <c:tx>
                  <c:strRef>
                    <c:extLst>
                      <c:ext uri="{02D57815-91ED-43cb-92C2-25804820EDAC}">
                        <c15:formulaRef>
                          <c15:sqref>AY227V_var.csv!$N$1</c15:sqref>
                        </c15:formulaRef>
                      </c:ext>
                    </c:extLst>
                    <c:strCache>
                      <c:ptCount val="1"/>
                      <c:pt idx="0">
                        <c:v>AY306O_read</c:v>
                      </c:pt>
                    </c:strCache>
                  </c:strRef>
                </c:tx>
                <c:spPr>
                  <a:ln w="3175" cap="rnd">
                    <a:solidFill>
                      <a:schemeClr val="accent1">
                        <a:lumMod val="80000"/>
                        <a:lumOff val="20000"/>
                      </a:schemeClr>
                    </a:solidFill>
                    <a:round/>
                  </a:ln>
                  <a:effectLst/>
                </c:spPr>
                <c:marker>
                  <c:symbol val="none"/>
                </c:marker>
                <c:dLbls>
                  <c:delete val="1"/>
                </c:dLbls>
                <c:cat>
                  <c:numRef>
                    <c:extLst>
                      <c:ext uri="{02D57815-91ED-43cb-92C2-25804820EDAC}">
                        <c15:fullRef>
                          <c15:sqref/>
                        </c15:fullRef>
                        <c15:formulaRef>
                          <c15:sqref>AY227V_var.csv!$A$2:$A$120</c15:sqref>
                        </c15:formulaRef>
                      </c:ext>
                    </c:extLst>
                    <c:numCache>
                      <c:formatCode>mm:ss.0</c:formatCode>
                      <c:ptCount val="119"/>
                      <c:pt idx="0" c:formatCode="mm:ss.0">
                        <c:v>0.000694444444444444</c:v>
                      </c:pt>
                      <c:pt idx="1" c:formatCode="mm:ss.0">
                        <c:v>0.00138888888888889</c:v>
                      </c:pt>
                      <c:pt idx="2" c:formatCode="mm:ss.0">
                        <c:v>0.00208333333333333</c:v>
                      </c:pt>
                      <c:pt idx="3" c:formatCode="mm:ss.0">
                        <c:v>0.00277777777777778</c:v>
                      </c:pt>
                      <c:pt idx="4" c:formatCode="mm:ss.0">
                        <c:v>0.00347222222222222</c:v>
                      </c:pt>
                      <c:pt idx="5" c:formatCode="mm:ss.0">
                        <c:v>0.00416666666666667</c:v>
                      </c:pt>
                      <c:pt idx="6" c:formatCode="mm:ss.0">
                        <c:v>0.00486111111111111</c:v>
                      </c:pt>
                      <c:pt idx="7" c:formatCode="mm:ss.0">
                        <c:v>0.00555555555555556</c:v>
                      </c:pt>
                      <c:pt idx="8" c:formatCode="mm:ss.0">
                        <c:v>0.00625</c:v>
                      </c:pt>
                      <c:pt idx="9" c:formatCode="mm:ss.0">
                        <c:v>0.00694444444444444</c:v>
                      </c:pt>
                      <c:pt idx="10" c:formatCode="mm:ss.0">
                        <c:v>0.00763888888888889</c:v>
                      </c:pt>
                      <c:pt idx="11" c:formatCode="mm:ss.0">
                        <c:v>0.00833333333333333</c:v>
                      </c:pt>
                      <c:pt idx="12" c:formatCode="mm:ss.0">
                        <c:v>0.00902777777777778</c:v>
                      </c:pt>
                      <c:pt idx="13" c:formatCode="mm:ss.0">
                        <c:v>0.00972222222222222</c:v>
                      </c:pt>
                      <c:pt idx="14" c:formatCode="mm:ss.0">
                        <c:v>0.0104166666666667</c:v>
                      </c:pt>
                      <c:pt idx="15" c:formatCode="mm:ss.0">
                        <c:v>0.0111111111111111</c:v>
                      </c:pt>
                      <c:pt idx="16" c:formatCode="mm:ss.0">
                        <c:v>0.0118055555555556</c:v>
                      </c:pt>
                      <c:pt idx="17" c:formatCode="mm:ss.0">
                        <c:v>0.0125</c:v>
                      </c:pt>
                      <c:pt idx="18" c:formatCode="mm:ss.0">
                        <c:v>0.0131944444444444</c:v>
                      </c:pt>
                      <c:pt idx="19" c:formatCode="mm:ss.0">
                        <c:v>0.0138888888888889</c:v>
                      </c:pt>
                      <c:pt idx="20" c:formatCode="mm:ss.0">
                        <c:v>0.0145833333333333</c:v>
                      </c:pt>
                      <c:pt idx="21" c:formatCode="mm:ss.0">
                        <c:v>0.0152777777777778</c:v>
                      </c:pt>
                      <c:pt idx="22" c:formatCode="mm:ss.0">
                        <c:v>0.0159722222222222</c:v>
                      </c:pt>
                      <c:pt idx="23" c:formatCode="mm:ss.0">
                        <c:v>0.0166666666666667</c:v>
                      </c:pt>
                      <c:pt idx="24" c:formatCode="mm:ss.0">
                        <c:v>0.0173611111111111</c:v>
                      </c:pt>
                      <c:pt idx="25" c:formatCode="mm:ss.0">
                        <c:v>0.0180555555555556</c:v>
                      </c:pt>
                      <c:pt idx="26" c:formatCode="mm:ss.0">
                        <c:v>0.01875</c:v>
                      </c:pt>
                      <c:pt idx="27" c:formatCode="mm:ss.0">
                        <c:v>0.0194444444444444</c:v>
                      </c:pt>
                      <c:pt idx="28" c:formatCode="mm:ss.0">
                        <c:v>0.0201388888888889</c:v>
                      </c:pt>
                      <c:pt idx="29" c:formatCode="mm:ss.0">
                        <c:v>0.0208333333333333</c:v>
                      </c:pt>
                      <c:pt idx="30" c:formatCode="mm:ss.0">
                        <c:v>0.0215277777777778</c:v>
                      </c:pt>
                      <c:pt idx="31" c:formatCode="mm:ss.0">
                        <c:v>0.0222222222222222</c:v>
                      </c:pt>
                      <c:pt idx="32" c:formatCode="mm:ss.0">
                        <c:v>0.0229166666666667</c:v>
                      </c:pt>
                      <c:pt idx="33" c:formatCode="mm:ss.0">
                        <c:v>0.0236111111111111</c:v>
                      </c:pt>
                      <c:pt idx="34" c:formatCode="mm:ss.0">
                        <c:v>0.0243055555555556</c:v>
                      </c:pt>
                      <c:pt idx="35" c:formatCode="mm:ss.0">
                        <c:v>0.025</c:v>
                      </c:pt>
                      <c:pt idx="36" c:formatCode="mm:ss.0">
                        <c:v>0.0256944444444444</c:v>
                      </c:pt>
                      <c:pt idx="37" c:formatCode="mm:ss.0">
                        <c:v>0.0263888888888889</c:v>
                      </c:pt>
                      <c:pt idx="38" c:formatCode="mm:ss.0">
                        <c:v>0.0270833333333333</c:v>
                      </c:pt>
                      <c:pt idx="39" c:formatCode="mm:ss.0">
                        <c:v>0.0277777777777778</c:v>
                      </c:pt>
                      <c:pt idx="40" c:formatCode="mm:ss.0">
                        <c:v>0.0284722222222222</c:v>
                      </c:pt>
                      <c:pt idx="41" c:formatCode="mm:ss.0">
                        <c:v>0.0291666666666667</c:v>
                      </c:pt>
                      <c:pt idx="42" c:formatCode="mm:ss.0">
                        <c:v>0.0298611111111111</c:v>
                      </c:pt>
                      <c:pt idx="43" c:formatCode="mm:ss.0">
                        <c:v>0.0305555555555556</c:v>
                      </c:pt>
                      <c:pt idx="44" c:formatCode="mm:ss.0">
                        <c:v>0.03125</c:v>
                      </c:pt>
                      <c:pt idx="45" c:formatCode="mm:ss.0">
                        <c:v>0.0319444444444444</c:v>
                      </c:pt>
                      <c:pt idx="46" c:formatCode="mm:ss.0">
                        <c:v>0.0326388888888889</c:v>
                      </c:pt>
                      <c:pt idx="47" c:formatCode="mm:ss.0">
                        <c:v>0.0333333333333333</c:v>
                      </c:pt>
                      <c:pt idx="48" c:formatCode="mm:ss.0">
                        <c:v>0.0340277777777778</c:v>
                      </c:pt>
                      <c:pt idx="49" c:formatCode="mm:ss.0">
                        <c:v>0.0347222222222222</c:v>
                      </c:pt>
                      <c:pt idx="50" c:formatCode="mm:ss.0">
                        <c:v>0.0354166666666667</c:v>
                      </c:pt>
                      <c:pt idx="51" c:formatCode="mm:ss.0">
                        <c:v>0.0361111111111111</c:v>
                      </c:pt>
                      <c:pt idx="52" c:formatCode="mm:ss.0">
                        <c:v>0.0368055555555556</c:v>
                      </c:pt>
                      <c:pt idx="53" c:formatCode="mm:ss.0">
                        <c:v>0.0375</c:v>
                      </c:pt>
                      <c:pt idx="54" c:formatCode="mm:ss.0">
                        <c:v>0.0381944444444444</c:v>
                      </c:pt>
                      <c:pt idx="55" c:formatCode="mm:ss.0">
                        <c:v>0.0388888888888889</c:v>
                      </c:pt>
                      <c:pt idx="56" c:formatCode="mm:ss.0">
                        <c:v>0.0395833333333333</c:v>
                      </c:pt>
                      <c:pt idx="57" c:formatCode="mm:ss.0">
                        <c:v>0.0402777777777778</c:v>
                      </c:pt>
                      <c:pt idx="58" c:formatCode="mm:ss.0">
                        <c:v>0.0409722222222222</c:v>
                      </c:pt>
                      <c:pt idx="59" c:formatCode="mm:ss.0">
                        <c:v>0</c:v>
                      </c:pt>
                      <c:pt idx="60" c:formatCode="mm:ss.0">
                        <c:v>0.000694444444444444</c:v>
                      </c:pt>
                      <c:pt idx="61" c:formatCode="mm:ss.0">
                        <c:v>0.00138888888888889</c:v>
                      </c:pt>
                      <c:pt idx="62" c:formatCode="mm:ss.0">
                        <c:v>0.00208333333333333</c:v>
                      </c:pt>
                      <c:pt idx="63" c:formatCode="mm:ss.0">
                        <c:v>0.00277777777777778</c:v>
                      </c:pt>
                      <c:pt idx="64" c:formatCode="mm:ss.0">
                        <c:v>0.00347222222222222</c:v>
                      </c:pt>
                      <c:pt idx="65" c:formatCode="mm:ss.0">
                        <c:v>0.00416666666666667</c:v>
                      </c:pt>
                      <c:pt idx="66" c:formatCode="mm:ss.0">
                        <c:v>0.00486111111111111</c:v>
                      </c:pt>
                      <c:pt idx="67" c:formatCode="mm:ss.0">
                        <c:v>0.00555555555555556</c:v>
                      </c:pt>
                      <c:pt idx="68" c:formatCode="mm:ss.0">
                        <c:v>0.00625</c:v>
                      </c:pt>
                      <c:pt idx="69" c:formatCode="mm:ss.0">
                        <c:v>0.00694444444444444</c:v>
                      </c:pt>
                      <c:pt idx="70" c:formatCode="mm:ss.0">
                        <c:v>0.00763888888888889</c:v>
                      </c:pt>
                      <c:pt idx="71" c:formatCode="mm:ss.0">
                        <c:v>0.00833333333333333</c:v>
                      </c:pt>
                      <c:pt idx="72" c:formatCode="mm:ss.0">
                        <c:v>0.00902777777777778</c:v>
                      </c:pt>
                      <c:pt idx="73" c:formatCode="mm:ss.0">
                        <c:v>0.00972222222222222</c:v>
                      </c:pt>
                      <c:pt idx="74" c:formatCode="mm:ss.0">
                        <c:v>0.0104166666666667</c:v>
                      </c:pt>
                      <c:pt idx="75" c:formatCode="mm:ss.0">
                        <c:v>0.0111111111111111</c:v>
                      </c:pt>
                      <c:pt idx="76" c:formatCode="mm:ss.0">
                        <c:v>0.0118055555555556</c:v>
                      </c:pt>
                      <c:pt idx="77" c:formatCode="mm:ss.0">
                        <c:v>0.0125</c:v>
                      </c:pt>
                      <c:pt idx="78" c:formatCode="mm:ss.0">
                        <c:v>0.0131944444444444</c:v>
                      </c:pt>
                      <c:pt idx="79" c:formatCode="mm:ss.0">
                        <c:v>0.0138888888888889</c:v>
                      </c:pt>
                      <c:pt idx="80" c:formatCode="mm:ss.0">
                        <c:v>0.0145833333333333</c:v>
                      </c:pt>
                      <c:pt idx="81" c:formatCode="mm:ss.0">
                        <c:v>0.0152777777777778</c:v>
                      </c:pt>
                      <c:pt idx="82" c:formatCode="mm:ss.0">
                        <c:v>0.0159722222222222</c:v>
                      </c:pt>
                      <c:pt idx="83" c:formatCode="mm:ss.0">
                        <c:v>0.0166666666666667</c:v>
                      </c:pt>
                      <c:pt idx="84" c:formatCode="mm:ss.0">
                        <c:v>0.0173611111111111</c:v>
                      </c:pt>
                      <c:pt idx="85" c:formatCode="mm:ss.0">
                        <c:v>0.0180555555555556</c:v>
                      </c:pt>
                      <c:pt idx="86" c:formatCode="mm:ss.0">
                        <c:v>0.01875</c:v>
                      </c:pt>
                      <c:pt idx="87" c:formatCode="mm:ss.0">
                        <c:v>0.0194444444444444</c:v>
                      </c:pt>
                      <c:pt idx="88" c:formatCode="mm:ss.0">
                        <c:v>0.0201388888888889</c:v>
                      </c:pt>
                      <c:pt idx="89" c:formatCode="mm:ss.0">
                        <c:v>0.0208333333333333</c:v>
                      </c:pt>
                      <c:pt idx="90" c:formatCode="mm:ss.0">
                        <c:v>0.0215277777777778</c:v>
                      </c:pt>
                      <c:pt idx="91" c:formatCode="mm:ss.0">
                        <c:v>0.0222222222222222</c:v>
                      </c:pt>
                      <c:pt idx="92" c:formatCode="mm:ss.0">
                        <c:v>0.0229166666666667</c:v>
                      </c:pt>
                      <c:pt idx="93" c:formatCode="mm:ss.0">
                        <c:v>0.0236111111111111</c:v>
                      </c:pt>
                      <c:pt idx="94" c:formatCode="mm:ss.0">
                        <c:v>0.0243055555555556</c:v>
                      </c:pt>
                      <c:pt idx="95" c:formatCode="mm:ss.0">
                        <c:v>0.025</c:v>
                      </c:pt>
                      <c:pt idx="96" c:formatCode="mm:ss.0">
                        <c:v>0.0256944444444444</c:v>
                      </c:pt>
                      <c:pt idx="97" c:formatCode="mm:ss.0">
                        <c:v>0.0263888888888889</c:v>
                      </c:pt>
                      <c:pt idx="98" c:formatCode="mm:ss.0">
                        <c:v>0.0270833333333333</c:v>
                      </c:pt>
                      <c:pt idx="99" c:formatCode="mm:ss.0">
                        <c:v>0.0277777777777778</c:v>
                      </c:pt>
                      <c:pt idx="100" c:formatCode="mm:ss.0">
                        <c:v>0.0284722222222222</c:v>
                      </c:pt>
                      <c:pt idx="101" c:formatCode="mm:ss.0">
                        <c:v>0.0291666666666667</c:v>
                      </c:pt>
                      <c:pt idx="102" c:formatCode="mm:ss.0">
                        <c:v>0.0298611111111111</c:v>
                      </c:pt>
                      <c:pt idx="103" c:formatCode="mm:ss.0">
                        <c:v>0.0305555555555556</c:v>
                      </c:pt>
                      <c:pt idx="104" c:formatCode="mm:ss.0">
                        <c:v>0.03125</c:v>
                      </c:pt>
                      <c:pt idx="105" c:formatCode="mm:ss.0">
                        <c:v>0.0319444444444444</c:v>
                      </c:pt>
                      <c:pt idx="106" c:formatCode="mm:ss.0">
                        <c:v>0.0326388888888889</c:v>
                      </c:pt>
                      <c:pt idx="107" c:formatCode="mm:ss.0">
                        <c:v>0.0333333333333333</c:v>
                      </c:pt>
                      <c:pt idx="108" c:formatCode="mm:ss.0">
                        <c:v>0.0340277777777778</c:v>
                      </c:pt>
                      <c:pt idx="109" c:formatCode="mm:ss.0">
                        <c:v>0.0347222222222222</c:v>
                      </c:pt>
                      <c:pt idx="110" c:formatCode="mm:ss.0">
                        <c:v>0.0354166666666667</c:v>
                      </c:pt>
                      <c:pt idx="111" c:formatCode="mm:ss.0">
                        <c:v>0.0361111111111111</c:v>
                      </c:pt>
                      <c:pt idx="112" c:formatCode="mm:ss.0">
                        <c:v>0.0368055555555556</c:v>
                      </c:pt>
                      <c:pt idx="113" c:formatCode="mm:ss.0">
                        <c:v>0.0375</c:v>
                      </c:pt>
                      <c:pt idx="114" c:formatCode="mm:ss.0">
                        <c:v>0.0381944444444444</c:v>
                      </c:pt>
                      <c:pt idx="115" c:formatCode="mm:ss.0">
                        <c:v>0.0388888888888889</c:v>
                      </c:pt>
                      <c:pt idx="116" c:formatCode="mm:ss.0">
                        <c:v>0.0395833333333333</c:v>
                      </c:pt>
                      <c:pt idx="117" c:formatCode="mm:ss.0">
                        <c:v>0.0402777777777778</c:v>
                      </c:pt>
                      <c:pt idx="118" c:formatCode="mm:ss.0">
                        <c:v>0.0409722222222222</c:v>
                      </c:pt>
                    </c:numCache>
                  </c:numRef>
                </c:cat>
                <c:val>
                  <c:numRef>
                    <c:extLst>
                      <c:ext uri="{02D57815-91ED-43cb-92C2-25804820EDAC}">
                        <c15:formulaRef>
                          <c15:sqref>{2319655816624110,2627553000576030,2671344223556720,2851469415674500,2508555936628600,2554061615928240,2641901900959050,2624577254414310,2577146833847610,2044160853249610,2378021922791790,2701108927073730,2682839142050660,2686765301298840,2361679812243530,2790016757828510,2604197683361460,2708823291566590,2847758690965620,2170128968062620,2450434526321380,2907861919924230,2792772911195180,2868915952906790,2463715957775160,3238487271689000,3164638106270440,2980476246175140,3021543612177620,2256073001541400,2614481841416940,2848409331599160,2834071331241530,2847645760185960,2389582235199370,3060965625190830,3008114518519700,3075861355445280,2909232091882620,2164175264655210,2616493042751430,2884672030240260,2821443258286920,2635557928399940,2279580986047570,2742220433115610,2838064690096550,2781375980562010,2718298544473570,2063745917586190,2475285440791590,2654412924627630,2799709417405090,2740738174091220,2405282030226350,2801243509142120,2728462715725550,2802606236256730,2719733322925130,2264543578501110,2516349008129370,2767111863180050,2960130956613270,2798899944562040,2418629346558920,2825308565572790,2861298928405970,2868714687779410,2937383807412000,2237511116994810,2359507947239500,2659706871648760,2698523525096080,2638650230276840,2110171691887740,2587167310331340,2551356700305680,2707819562593530,2773477097733490,2082182729927690,2415491430380910,2510678796779840,2584296173188900,2546485075212670,2235365521725920,2438303204779580,2496517668039670,2807606809789500,2921537413420030,2176076557549140,2436101982305210,2806164234421810,2776809998957780,2708795498834810,2262162664935800,2656775129067560,2787880421472990,2699983254595380,2692461239942190,1917616149476090,2308231207344070,2461666013615660,2309991402043650,2431835821528110,2111197152399190,2447084051617730,2444394555119460,2326310099734540,2512601925774880,1857970685469700,2261473280387200,2477079064858980,2388521885160540,2231341207950810,1998235370094740,2125290043498570,2145252158678800,2287879221048980,2195761218085700}</c15:sqref>
                        </c15:formulaRef>
                      </c:ext>
                    </c:extLst>
                    <c:numCache>
                      <c:formatCode>General</c:formatCode>
                      <c:ptCount val="119"/>
                      <c:pt idx="0">
                        <c:v>2319655816624110</c:v>
                      </c:pt>
                      <c:pt idx="1">
                        <c:v>2627553000576030</c:v>
                      </c:pt>
                      <c:pt idx="2">
                        <c:v>2671344223556720</c:v>
                      </c:pt>
                      <c:pt idx="3">
                        <c:v>2851469415674500</c:v>
                      </c:pt>
                      <c:pt idx="4">
                        <c:v>2508555936628600</c:v>
                      </c:pt>
                      <c:pt idx="5">
                        <c:v>2554061615928240</c:v>
                      </c:pt>
                      <c:pt idx="6">
                        <c:v>2641901900959050</c:v>
                      </c:pt>
                      <c:pt idx="7">
                        <c:v>2624577254414310</c:v>
                      </c:pt>
                      <c:pt idx="8">
                        <c:v>2577146833847610</c:v>
                      </c:pt>
                      <c:pt idx="9">
                        <c:v>2044160853249610</c:v>
                      </c:pt>
                      <c:pt idx="10">
                        <c:v>2378021922791790</c:v>
                      </c:pt>
                      <c:pt idx="11">
                        <c:v>2701108927073730</c:v>
                      </c:pt>
                      <c:pt idx="12">
                        <c:v>2682839142050660</c:v>
                      </c:pt>
                      <c:pt idx="13">
                        <c:v>2686765301298840</c:v>
                      </c:pt>
                      <c:pt idx="14">
                        <c:v>2361679812243530</c:v>
                      </c:pt>
                      <c:pt idx="15">
                        <c:v>2790016757828510</c:v>
                      </c:pt>
                      <c:pt idx="16">
                        <c:v>2604197683361460</c:v>
                      </c:pt>
                      <c:pt idx="17">
                        <c:v>2708823291566590</c:v>
                      </c:pt>
                      <c:pt idx="18">
                        <c:v>2847758690965620</c:v>
                      </c:pt>
                      <c:pt idx="19">
                        <c:v>2170128968062620</c:v>
                      </c:pt>
                      <c:pt idx="20">
                        <c:v>2450434526321380</c:v>
                      </c:pt>
                      <c:pt idx="21">
                        <c:v>2907861919924230</c:v>
                      </c:pt>
                      <c:pt idx="22">
                        <c:v>2792772911195180</c:v>
                      </c:pt>
                      <c:pt idx="23">
                        <c:v>2868915952906790</c:v>
                      </c:pt>
                      <c:pt idx="24">
                        <c:v>2463715957775160</c:v>
                      </c:pt>
                      <c:pt idx="25">
                        <c:v>3238487271689000</c:v>
                      </c:pt>
                      <c:pt idx="26">
                        <c:v>3164638106270440</c:v>
                      </c:pt>
                      <c:pt idx="27">
                        <c:v>2980476246175140</c:v>
                      </c:pt>
                      <c:pt idx="28">
                        <c:v>3021543612177620</c:v>
                      </c:pt>
                      <c:pt idx="29">
                        <c:v>2256073001541400</c:v>
                      </c:pt>
                      <c:pt idx="30">
                        <c:v>2614481841416940</c:v>
                      </c:pt>
                      <c:pt idx="31">
                        <c:v>2848409331599160</c:v>
                      </c:pt>
                      <c:pt idx="32">
                        <c:v>2834071331241530</c:v>
                      </c:pt>
                      <c:pt idx="33">
                        <c:v>2847645760185960</c:v>
                      </c:pt>
                      <c:pt idx="34">
                        <c:v>2389582235199370</c:v>
                      </c:pt>
                      <c:pt idx="35">
                        <c:v>3060965625190830</c:v>
                      </c:pt>
                      <c:pt idx="36">
                        <c:v>3008114518519700</c:v>
                      </c:pt>
                      <c:pt idx="37">
                        <c:v>3075861355445280</c:v>
                      </c:pt>
                      <c:pt idx="38">
                        <c:v>2909232091882620</c:v>
                      </c:pt>
                      <c:pt idx="39">
                        <c:v>2164175264655210</c:v>
                      </c:pt>
                      <c:pt idx="40">
                        <c:v>2616493042751430</c:v>
                      </c:pt>
                      <c:pt idx="41">
                        <c:v>2884672030240260</c:v>
                      </c:pt>
                      <c:pt idx="42">
                        <c:v>2821443258286920</c:v>
                      </c:pt>
                      <c:pt idx="43">
                        <c:v>2635557928399940</c:v>
                      </c:pt>
                      <c:pt idx="44">
                        <c:v>2279580986047570</c:v>
                      </c:pt>
                      <c:pt idx="45">
                        <c:v>2742220433115610</c:v>
                      </c:pt>
                      <c:pt idx="46">
                        <c:v>2838064690096550</c:v>
                      </c:pt>
                      <c:pt idx="47">
                        <c:v>2781375980562010</c:v>
                      </c:pt>
                      <c:pt idx="48">
                        <c:v>2718298544473570</c:v>
                      </c:pt>
                      <c:pt idx="49">
                        <c:v>2063745917586190</c:v>
                      </c:pt>
                      <c:pt idx="50">
                        <c:v>2475285440791590</c:v>
                      </c:pt>
                      <c:pt idx="51">
                        <c:v>2654412924627630</c:v>
                      </c:pt>
                      <c:pt idx="52">
                        <c:v>2799709417405090</c:v>
                      </c:pt>
                      <c:pt idx="53">
                        <c:v>2740738174091220</c:v>
                      </c:pt>
                      <c:pt idx="54">
                        <c:v>2405282030226350</c:v>
                      </c:pt>
                      <c:pt idx="55">
                        <c:v>2801243509142120</c:v>
                      </c:pt>
                      <c:pt idx="56">
                        <c:v>2728462715725550</c:v>
                      </c:pt>
                      <c:pt idx="57">
                        <c:v>2802606236256730</c:v>
                      </c:pt>
                      <c:pt idx="58">
                        <c:v>2719733322925130</c:v>
                      </c:pt>
                      <c:pt idx="59">
                        <c:v>2264543578501110</c:v>
                      </c:pt>
                      <c:pt idx="60">
                        <c:v>2516349008129370</c:v>
                      </c:pt>
                      <c:pt idx="61">
                        <c:v>2767111863180050</c:v>
                      </c:pt>
                      <c:pt idx="62">
                        <c:v>2960130956613270</c:v>
                      </c:pt>
                      <c:pt idx="63">
                        <c:v>2798899944562040</c:v>
                      </c:pt>
                      <c:pt idx="64">
                        <c:v>2418629346558920</c:v>
                      </c:pt>
                      <c:pt idx="65">
                        <c:v>2825308565572790</c:v>
                      </c:pt>
                      <c:pt idx="66">
                        <c:v>2861298928405970</c:v>
                      </c:pt>
                      <c:pt idx="67">
                        <c:v>2868714687779410</c:v>
                      </c:pt>
                      <c:pt idx="68">
                        <c:v>2937383807412000</c:v>
                      </c:pt>
                      <c:pt idx="69">
                        <c:v>2237511116994810</c:v>
                      </c:pt>
                      <c:pt idx="70">
                        <c:v>2359507947239500</c:v>
                      </c:pt>
                      <c:pt idx="71">
                        <c:v>2659706871648760</c:v>
                      </c:pt>
                      <c:pt idx="72">
                        <c:v>2698523525096080</c:v>
                      </c:pt>
                      <c:pt idx="73">
                        <c:v>2638650230276840</c:v>
                      </c:pt>
                      <c:pt idx="74">
                        <c:v>2110171691887740</c:v>
                      </c:pt>
                      <c:pt idx="75">
                        <c:v>2587167310331340</c:v>
                      </c:pt>
                      <c:pt idx="76">
                        <c:v>2551356700305680</c:v>
                      </c:pt>
                      <c:pt idx="77">
                        <c:v>2707819562593530</c:v>
                      </c:pt>
                      <c:pt idx="78">
                        <c:v>2773477097733490</c:v>
                      </c:pt>
                      <c:pt idx="79">
                        <c:v>2082182729927690</c:v>
                      </c:pt>
                      <c:pt idx="80">
                        <c:v>2415491430380910</c:v>
                      </c:pt>
                      <c:pt idx="81">
                        <c:v>2510678796779840</c:v>
                      </c:pt>
                      <c:pt idx="82">
                        <c:v>2584296173188900</c:v>
                      </c:pt>
                      <c:pt idx="83">
                        <c:v>2546485075212670</c:v>
                      </c:pt>
                      <c:pt idx="84">
                        <c:v>2235365521725920</c:v>
                      </c:pt>
                      <c:pt idx="85">
                        <c:v>2438303204779580</c:v>
                      </c:pt>
                      <c:pt idx="86">
                        <c:v>2496517668039670</c:v>
                      </c:pt>
                      <c:pt idx="87">
                        <c:v>2807606809789500</c:v>
                      </c:pt>
                      <c:pt idx="88">
                        <c:v>2921537413420030</c:v>
                      </c:pt>
                      <c:pt idx="89">
                        <c:v>2176076557549140</c:v>
                      </c:pt>
                      <c:pt idx="90">
                        <c:v>2436101982305210</c:v>
                      </c:pt>
                      <c:pt idx="91">
                        <c:v>2806164234421810</c:v>
                      </c:pt>
                      <c:pt idx="92">
                        <c:v>2776809998957780</c:v>
                      </c:pt>
                      <c:pt idx="93">
                        <c:v>2708795498834810</c:v>
                      </c:pt>
                      <c:pt idx="94">
                        <c:v>2262162664935800</c:v>
                      </c:pt>
                      <c:pt idx="95">
                        <c:v>2656775129067560</c:v>
                      </c:pt>
                      <c:pt idx="96">
                        <c:v>2787880421472990</c:v>
                      </c:pt>
                      <c:pt idx="97">
                        <c:v>2699983254595380</c:v>
                      </c:pt>
                      <c:pt idx="98">
                        <c:v>2692461239942190</c:v>
                      </c:pt>
                      <c:pt idx="99">
                        <c:v>1917616149476090</c:v>
                      </c:pt>
                      <c:pt idx="100">
                        <c:v>2308231207344070</c:v>
                      </c:pt>
                      <c:pt idx="101">
                        <c:v>2461666013615660</c:v>
                      </c:pt>
                      <c:pt idx="102">
                        <c:v>2309991402043650</c:v>
                      </c:pt>
                      <c:pt idx="103">
                        <c:v>2431835821528110</c:v>
                      </c:pt>
                      <c:pt idx="104">
                        <c:v>2111197152399190</c:v>
                      </c:pt>
                      <c:pt idx="105">
                        <c:v>2447084051617730</c:v>
                      </c:pt>
                      <c:pt idx="106">
                        <c:v>2444394555119460</c:v>
                      </c:pt>
                      <c:pt idx="107">
                        <c:v>2326310099734540</c:v>
                      </c:pt>
                      <c:pt idx="108">
                        <c:v>2512601925774880</c:v>
                      </c:pt>
                      <c:pt idx="109">
                        <c:v>1857970685469700</c:v>
                      </c:pt>
                      <c:pt idx="110">
                        <c:v>2261473280387200</c:v>
                      </c:pt>
                      <c:pt idx="111">
                        <c:v>2477079064858980</c:v>
                      </c:pt>
                      <c:pt idx="112">
                        <c:v>2388521885160540</c:v>
                      </c:pt>
                      <c:pt idx="113">
                        <c:v>2231341207950810</c:v>
                      </c:pt>
                      <c:pt idx="114">
                        <c:v>1998235370094740</c:v>
                      </c:pt>
                      <c:pt idx="115">
                        <c:v>2125290043498570</c:v>
                      </c:pt>
                      <c:pt idx="116">
                        <c:v>2145252158678800</c:v>
                      </c:pt>
                      <c:pt idx="117">
                        <c:v>2287879221048980</c:v>
                      </c:pt>
                      <c:pt idx="118">
                        <c:v>2195761218085700</c:v>
                      </c:pt>
                    </c:numCache>
                  </c:numRef>
                </c:val>
                <c:smooth val="0"/>
              </c15:ser>
            </c15:filteredLineSeries>
          </c:ext>
        </c:extLst>
      </c:lineChart>
      <c:catAx>
        <c:axId val="716732521"/>
        <c:scaling>
          <c:orientation val="minMax"/>
        </c:scaling>
        <c:delete val="0"/>
        <c:axPos val="b"/>
        <c:numFmt formatCode="mm:ss.0" sourceLinked="0"/>
        <c:majorTickMark val="none"/>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crossAx val="966819049"/>
        <c:crosses val="autoZero"/>
        <c:auto val="1"/>
        <c:lblAlgn val="ctr"/>
        <c:lblOffset val="100"/>
        <c:noMultiLvlLbl val="0"/>
      </c:catAx>
      <c:valAx>
        <c:axId val="966819049"/>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crossAx val="716732521"/>
        <c:crosses val="autoZero"/>
        <c:crossBetween val="between"/>
      </c:valAx>
      <c:spPr>
        <a:noFill/>
        <a:ln>
          <a:noFill/>
        </a:ln>
        <a:effectLst/>
      </c:spPr>
    </c:plotArea>
    <c:legend>
      <c:legendPos val="r"/>
      <c:layout/>
      <c:overlay val="0"/>
      <c:spPr>
        <a:noFill/>
        <a:ln>
          <a:noFill/>
        </a:ln>
        <a:effectLst/>
      </c:spPr>
      <c:txPr>
        <a:bodyPr rot="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legend>
    <c:plotVisOnly val="1"/>
    <c:dispBlanksAs val="gap"/>
    <c:showDLblsOverMax val="0"/>
  </c:chart>
  <c:spPr>
    <a:solidFill>
      <a:schemeClr val="bg1"/>
    </a:solidFill>
    <a:ln w="9525" cap="flat" cmpd="sng" algn="ctr">
      <a:noFill/>
      <a:round/>
    </a:ln>
    <a:effectLst/>
  </c:spPr>
  <c:txPr>
    <a:bodyPr/>
    <a:lstStyle/>
    <a:p>
      <a:pPr>
        <a:defRPr lang="zh-CN"/>
      </a:pPr>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0" vertOverflow="ellipsis" vert="horz" wrap="square" anchor="ctr" anchorCtr="1"/>
          <a:lstStyle/>
          <a:p>
            <a:pPr defTabSz="914400">
              <a:defRPr lang="zh-CN" sz="1400" b="0" i="0" u="none" strike="noStrike" kern="1200" spc="0" baseline="0">
                <a:solidFill>
                  <a:schemeClr val="tx1">
                    <a:lumMod val="65000"/>
                    <a:lumOff val="35000"/>
                  </a:schemeClr>
                </a:solidFill>
                <a:latin typeface="+mn-lt"/>
                <a:ea typeface="+mn-ea"/>
                <a:cs typeface="+mn-cs"/>
              </a:defRPr>
            </a:pPr>
            <a:r>
              <a:rPr lang="en-US" altLang="zh-CN"/>
              <a:t>AY306O</a:t>
            </a:r>
            <a:r>
              <a:rPr lang="zh-CN" altLang="en-US"/>
              <a:t>写流量</a:t>
            </a:r>
            <a:endParaRPr lang="zh-CN" altLang="en-US"/>
          </a:p>
        </c:rich>
      </c:tx>
      <c:layout/>
      <c:overlay val="0"/>
      <c:spPr>
        <a:noFill/>
        <a:ln>
          <a:noFill/>
        </a:ln>
        <a:effectLst/>
      </c:spPr>
    </c:title>
    <c:autoTitleDeleted val="0"/>
    <c:plotArea>
      <c:layout/>
      <c:lineChart>
        <c:grouping val="standard"/>
        <c:varyColors val="0"/>
        <c:ser>
          <c:idx val="0"/>
          <c:order val="0"/>
          <c:tx>
            <c:strRef>
              <c:f>AY306L流量时间变化.csv!$B$1</c:f>
              <c:strCache>
                <c:ptCount val="1"/>
                <c:pt idx="0">
                  <c:v>write</c:v>
                </c:pt>
              </c:strCache>
            </c:strRef>
          </c:tx>
          <c:spPr>
            <a:ln w="28575" cap="rnd">
              <a:solidFill>
                <a:schemeClr val="accent1"/>
              </a:solidFill>
              <a:round/>
            </a:ln>
            <a:effectLst/>
          </c:spPr>
          <c:marker>
            <c:symbol val="none"/>
          </c:marker>
          <c:dLbls>
            <c:delete val="1"/>
          </c:dLbls>
          <c:cat>
            <c:numRef>
              <c:f>AY306L流量时间变化.csv!$A$2:$A$120</c:f>
              <c:numCache>
                <c:formatCode>mm:ss.0</c:formatCode>
                <c:ptCount val="119"/>
                <c:pt idx="0" c:formatCode="mm:ss.0">
                  <c:v>43871.7090277778</c:v>
                </c:pt>
                <c:pt idx="1" c:formatCode="mm:ss.0">
                  <c:v>43871.7097222222</c:v>
                </c:pt>
                <c:pt idx="2" c:formatCode="mm:ss.0">
                  <c:v>43871.7104166667</c:v>
                </c:pt>
                <c:pt idx="3" c:formatCode="mm:ss.0">
                  <c:v>43871.7111111111</c:v>
                </c:pt>
                <c:pt idx="4" c:formatCode="mm:ss.0">
                  <c:v>43871.7118055556</c:v>
                </c:pt>
                <c:pt idx="5" c:formatCode="mm:ss.0">
                  <c:v>43871.7125</c:v>
                </c:pt>
                <c:pt idx="6" c:formatCode="mm:ss.0">
                  <c:v>43871.7131944444</c:v>
                </c:pt>
                <c:pt idx="7" c:formatCode="mm:ss.0">
                  <c:v>43871.7138888889</c:v>
                </c:pt>
                <c:pt idx="8" c:formatCode="mm:ss.0">
                  <c:v>43871.7145833333</c:v>
                </c:pt>
                <c:pt idx="9" c:formatCode="mm:ss.0">
                  <c:v>43871.7152777778</c:v>
                </c:pt>
                <c:pt idx="10" c:formatCode="mm:ss.0">
                  <c:v>43871.7159722222</c:v>
                </c:pt>
                <c:pt idx="11" c:formatCode="mm:ss.0">
                  <c:v>43871.7166666667</c:v>
                </c:pt>
                <c:pt idx="12" c:formatCode="mm:ss.0">
                  <c:v>43871.7173611111</c:v>
                </c:pt>
                <c:pt idx="13" c:formatCode="mm:ss.0">
                  <c:v>43871.7180555556</c:v>
                </c:pt>
                <c:pt idx="14" c:formatCode="mm:ss.0">
                  <c:v>43871.71875</c:v>
                </c:pt>
                <c:pt idx="15" c:formatCode="mm:ss.0">
                  <c:v>43871.7194444444</c:v>
                </c:pt>
                <c:pt idx="16" c:formatCode="mm:ss.0">
                  <c:v>43871.7201388889</c:v>
                </c:pt>
                <c:pt idx="17" c:formatCode="mm:ss.0">
                  <c:v>43871.7208333333</c:v>
                </c:pt>
                <c:pt idx="18" c:formatCode="mm:ss.0">
                  <c:v>43871.7215277778</c:v>
                </c:pt>
                <c:pt idx="19" c:formatCode="mm:ss.0">
                  <c:v>43871.7222222222</c:v>
                </c:pt>
                <c:pt idx="20" c:formatCode="mm:ss.0">
                  <c:v>43871.7229166667</c:v>
                </c:pt>
                <c:pt idx="21" c:formatCode="mm:ss.0">
                  <c:v>43871.7236111111</c:v>
                </c:pt>
                <c:pt idx="22" c:formatCode="mm:ss.0">
                  <c:v>43871.7243055556</c:v>
                </c:pt>
                <c:pt idx="23" c:formatCode="mm:ss.0">
                  <c:v>43871.725</c:v>
                </c:pt>
                <c:pt idx="24" c:formatCode="mm:ss.0">
                  <c:v>43871.7256944444</c:v>
                </c:pt>
                <c:pt idx="25" c:formatCode="mm:ss.0">
                  <c:v>43871.7263888889</c:v>
                </c:pt>
                <c:pt idx="26" c:formatCode="mm:ss.0">
                  <c:v>43871.7270833333</c:v>
                </c:pt>
                <c:pt idx="27" c:formatCode="mm:ss.0">
                  <c:v>43871.7277777778</c:v>
                </c:pt>
                <c:pt idx="28" c:formatCode="mm:ss.0">
                  <c:v>43871.7284722222</c:v>
                </c:pt>
                <c:pt idx="29" c:formatCode="mm:ss.0">
                  <c:v>43871.7291666667</c:v>
                </c:pt>
                <c:pt idx="30" c:formatCode="mm:ss.0">
                  <c:v>43871.7298611111</c:v>
                </c:pt>
                <c:pt idx="31" c:formatCode="mm:ss.0">
                  <c:v>43871.7305555556</c:v>
                </c:pt>
                <c:pt idx="32" c:formatCode="mm:ss.0">
                  <c:v>43871.73125</c:v>
                </c:pt>
                <c:pt idx="33" c:formatCode="mm:ss.0">
                  <c:v>43871.7319444444</c:v>
                </c:pt>
                <c:pt idx="34" c:formatCode="mm:ss.0">
                  <c:v>43871.7326388889</c:v>
                </c:pt>
                <c:pt idx="35" c:formatCode="mm:ss.0">
                  <c:v>43871.7333333333</c:v>
                </c:pt>
                <c:pt idx="36" c:formatCode="mm:ss.0">
                  <c:v>43871.7340277778</c:v>
                </c:pt>
                <c:pt idx="37" c:formatCode="mm:ss.0">
                  <c:v>43871.7347222222</c:v>
                </c:pt>
                <c:pt idx="38" c:formatCode="mm:ss.0">
                  <c:v>43871.7354166667</c:v>
                </c:pt>
                <c:pt idx="39" c:formatCode="mm:ss.0">
                  <c:v>43871.7361111111</c:v>
                </c:pt>
                <c:pt idx="40" c:formatCode="mm:ss.0">
                  <c:v>43871.7368055556</c:v>
                </c:pt>
                <c:pt idx="41" c:formatCode="mm:ss.0">
                  <c:v>43871.7375</c:v>
                </c:pt>
                <c:pt idx="42" c:formatCode="mm:ss.0">
                  <c:v>43871.7381944444</c:v>
                </c:pt>
                <c:pt idx="43" c:formatCode="mm:ss.0">
                  <c:v>43871.7388888889</c:v>
                </c:pt>
                <c:pt idx="44" c:formatCode="mm:ss.0">
                  <c:v>43871.7395833333</c:v>
                </c:pt>
                <c:pt idx="45" c:formatCode="mm:ss.0">
                  <c:v>43871.7402777778</c:v>
                </c:pt>
                <c:pt idx="46" c:formatCode="mm:ss.0">
                  <c:v>43871.7409722222</c:v>
                </c:pt>
                <c:pt idx="47" c:formatCode="mm:ss.0">
                  <c:v>43871.7416666667</c:v>
                </c:pt>
                <c:pt idx="48" c:formatCode="mm:ss.0">
                  <c:v>43871.7423611111</c:v>
                </c:pt>
                <c:pt idx="49" c:formatCode="mm:ss.0">
                  <c:v>43871.7430555556</c:v>
                </c:pt>
                <c:pt idx="50" c:formatCode="mm:ss.0">
                  <c:v>43871.74375</c:v>
                </c:pt>
                <c:pt idx="51" c:formatCode="mm:ss.0">
                  <c:v>43871.7444444444</c:v>
                </c:pt>
                <c:pt idx="52" c:formatCode="mm:ss.0">
                  <c:v>43871.7451388889</c:v>
                </c:pt>
                <c:pt idx="53" c:formatCode="mm:ss.0">
                  <c:v>43871.7458333333</c:v>
                </c:pt>
                <c:pt idx="54" c:formatCode="mm:ss.0">
                  <c:v>43871.7465277778</c:v>
                </c:pt>
                <c:pt idx="55" c:formatCode="mm:ss.0">
                  <c:v>43871.7472222222</c:v>
                </c:pt>
                <c:pt idx="56" c:formatCode="mm:ss.0">
                  <c:v>43871.7479166667</c:v>
                </c:pt>
                <c:pt idx="57" c:formatCode="mm:ss.0">
                  <c:v>43871.7486111111</c:v>
                </c:pt>
                <c:pt idx="58" c:formatCode="mm:ss.0">
                  <c:v>43871.7493055556</c:v>
                </c:pt>
                <c:pt idx="59" c:formatCode="mm:ss.0">
                  <c:v>43871.75</c:v>
                </c:pt>
                <c:pt idx="60" c:formatCode="mm:ss.0">
                  <c:v>43871.7506944444</c:v>
                </c:pt>
                <c:pt idx="61" c:formatCode="mm:ss.0">
                  <c:v>43871.7513888889</c:v>
                </c:pt>
                <c:pt idx="62" c:formatCode="mm:ss.0">
                  <c:v>43871.7520833333</c:v>
                </c:pt>
                <c:pt idx="63" c:formatCode="mm:ss.0">
                  <c:v>43871.7527777778</c:v>
                </c:pt>
                <c:pt idx="64" c:formatCode="mm:ss.0">
                  <c:v>43871.7534722222</c:v>
                </c:pt>
                <c:pt idx="65" c:formatCode="mm:ss.0">
                  <c:v>43871.7541666667</c:v>
                </c:pt>
                <c:pt idx="66" c:formatCode="mm:ss.0">
                  <c:v>43871.7548611111</c:v>
                </c:pt>
                <c:pt idx="67" c:formatCode="mm:ss.0">
                  <c:v>43871.7555555556</c:v>
                </c:pt>
                <c:pt idx="68" c:formatCode="mm:ss.0">
                  <c:v>43871.75625</c:v>
                </c:pt>
                <c:pt idx="69" c:formatCode="mm:ss.0">
                  <c:v>43871.7569444444</c:v>
                </c:pt>
                <c:pt idx="70" c:formatCode="mm:ss.0">
                  <c:v>43871.7576388889</c:v>
                </c:pt>
                <c:pt idx="71" c:formatCode="mm:ss.0">
                  <c:v>43871.7583333333</c:v>
                </c:pt>
                <c:pt idx="72" c:formatCode="mm:ss.0">
                  <c:v>43871.7590277778</c:v>
                </c:pt>
                <c:pt idx="73" c:formatCode="mm:ss.0">
                  <c:v>43871.7597222222</c:v>
                </c:pt>
                <c:pt idx="74" c:formatCode="mm:ss.0">
                  <c:v>43871.7604166667</c:v>
                </c:pt>
                <c:pt idx="75" c:formatCode="mm:ss.0">
                  <c:v>43871.7611111111</c:v>
                </c:pt>
                <c:pt idx="76" c:formatCode="mm:ss.0">
                  <c:v>43871.7618055556</c:v>
                </c:pt>
                <c:pt idx="77" c:formatCode="mm:ss.0">
                  <c:v>43871.7625</c:v>
                </c:pt>
                <c:pt idx="78" c:formatCode="mm:ss.0">
                  <c:v>43871.7631944444</c:v>
                </c:pt>
                <c:pt idx="79" c:formatCode="mm:ss.0">
                  <c:v>43871.7638888889</c:v>
                </c:pt>
                <c:pt idx="80" c:formatCode="mm:ss.0">
                  <c:v>43871.7645833333</c:v>
                </c:pt>
                <c:pt idx="81" c:formatCode="mm:ss.0">
                  <c:v>43871.7652777778</c:v>
                </c:pt>
                <c:pt idx="82" c:formatCode="mm:ss.0">
                  <c:v>43871.7659722222</c:v>
                </c:pt>
                <c:pt idx="83" c:formatCode="mm:ss.0">
                  <c:v>43871.7666666667</c:v>
                </c:pt>
                <c:pt idx="84" c:formatCode="mm:ss.0">
                  <c:v>43871.7673611111</c:v>
                </c:pt>
                <c:pt idx="85" c:formatCode="mm:ss.0">
                  <c:v>43871.7680555556</c:v>
                </c:pt>
                <c:pt idx="86" c:formatCode="mm:ss.0">
                  <c:v>43871.76875</c:v>
                </c:pt>
                <c:pt idx="87" c:formatCode="mm:ss.0">
                  <c:v>43871.7694444444</c:v>
                </c:pt>
                <c:pt idx="88" c:formatCode="mm:ss.0">
                  <c:v>43871.7701388889</c:v>
                </c:pt>
                <c:pt idx="89" c:formatCode="mm:ss.0">
                  <c:v>43871.7708333333</c:v>
                </c:pt>
                <c:pt idx="90" c:formatCode="mm:ss.0">
                  <c:v>43871.7715277778</c:v>
                </c:pt>
                <c:pt idx="91" c:formatCode="mm:ss.0">
                  <c:v>43871.7722222222</c:v>
                </c:pt>
                <c:pt idx="92" c:formatCode="mm:ss.0">
                  <c:v>43871.7729166667</c:v>
                </c:pt>
                <c:pt idx="93" c:formatCode="mm:ss.0">
                  <c:v>43871.7736111111</c:v>
                </c:pt>
                <c:pt idx="94" c:formatCode="mm:ss.0">
                  <c:v>43871.7743055556</c:v>
                </c:pt>
                <c:pt idx="95" c:formatCode="mm:ss.0">
                  <c:v>43871.775</c:v>
                </c:pt>
                <c:pt idx="96" c:formatCode="mm:ss.0">
                  <c:v>43871.7756944444</c:v>
                </c:pt>
                <c:pt idx="97" c:formatCode="mm:ss.0">
                  <c:v>43871.7763888889</c:v>
                </c:pt>
                <c:pt idx="98" c:formatCode="mm:ss.0">
                  <c:v>43871.7770833333</c:v>
                </c:pt>
                <c:pt idx="99" c:formatCode="mm:ss.0">
                  <c:v>43871.7777777778</c:v>
                </c:pt>
                <c:pt idx="100" c:formatCode="mm:ss.0">
                  <c:v>43871.7784722222</c:v>
                </c:pt>
                <c:pt idx="101" c:formatCode="mm:ss.0">
                  <c:v>43871.7791666667</c:v>
                </c:pt>
                <c:pt idx="102" c:formatCode="mm:ss.0">
                  <c:v>43871.7798611111</c:v>
                </c:pt>
                <c:pt idx="103" c:formatCode="mm:ss.0">
                  <c:v>43871.7805555556</c:v>
                </c:pt>
                <c:pt idx="104" c:formatCode="mm:ss.0">
                  <c:v>43871.78125</c:v>
                </c:pt>
                <c:pt idx="105" c:formatCode="mm:ss.0">
                  <c:v>43871.7819444444</c:v>
                </c:pt>
                <c:pt idx="106" c:formatCode="mm:ss.0">
                  <c:v>43871.7826388889</c:v>
                </c:pt>
                <c:pt idx="107" c:formatCode="mm:ss.0">
                  <c:v>43871.7833333333</c:v>
                </c:pt>
                <c:pt idx="108" c:formatCode="mm:ss.0">
                  <c:v>43871.7840277778</c:v>
                </c:pt>
                <c:pt idx="109" c:formatCode="mm:ss.0">
                  <c:v>43871.7847222222</c:v>
                </c:pt>
                <c:pt idx="110" c:formatCode="mm:ss.0">
                  <c:v>43871.7854166667</c:v>
                </c:pt>
                <c:pt idx="111" c:formatCode="mm:ss.0">
                  <c:v>43871.7861111111</c:v>
                </c:pt>
                <c:pt idx="112" c:formatCode="mm:ss.0">
                  <c:v>43871.7868055556</c:v>
                </c:pt>
                <c:pt idx="113" c:formatCode="mm:ss.0">
                  <c:v>43871.7875</c:v>
                </c:pt>
                <c:pt idx="114" c:formatCode="mm:ss.0">
                  <c:v>43871.7881944444</c:v>
                </c:pt>
                <c:pt idx="115" c:formatCode="mm:ss.0">
                  <c:v>43871.7888888889</c:v>
                </c:pt>
                <c:pt idx="116" c:formatCode="mm:ss.0">
                  <c:v>43871.7895833333</c:v>
                </c:pt>
                <c:pt idx="117" c:formatCode="mm:ss.0">
                  <c:v>43871.7902777778</c:v>
                </c:pt>
                <c:pt idx="118" c:formatCode="mm:ss.0">
                  <c:v>43871.7909722222</c:v>
                </c:pt>
              </c:numCache>
            </c:numRef>
          </c:cat>
          <c:val>
            <c:numRef>
              <c:f>AY306L流量时间变化.csv!$B$2:$B$120</c:f>
              <c:numCache>
                <c:formatCode>0</c:formatCode>
                <c:ptCount val="119"/>
                <c:pt idx="0">
                  <c:v>83554263040</c:v>
                </c:pt>
                <c:pt idx="1">
                  <c:v>84071456768</c:v>
                </c:pt>
                <c:pt idx="2">
                  <c:v>87982116864</c:v>
                </c:pt>
                <c:pt idx="3">
                  <c:v>92254306304</c:v>
                </c:pt>
                <c:pt idx="4">
                  <c:v>92336930816</c:v>
                </c:pt>
                <c:pt idx="5">
                  <c:v>80333148160</c:v>
                </c:pt>
                <c:pt idx="6">
                  <c:v>82975670272</c:v>
                </c:pt>
                <c:pt idx="7">
                  <c:v>87331909632</c:v>
                </c:pt>
                <c:pt idx="8">
                  <c:v>85176295424</c:v>
                </c:pt>
                <c:pt idx="9">
                  <c:v>99918934016</c:v>
                </c:pt>
                <c:pt idx="10">
                  <c:v>91616206848</c:v>
                </c:pt>
                <c:pt idx="11">
                  <c:v>90323025920</c:v>
                </c:pt>
                <c:pt idx="12">
                  <c:v>90561867776</c:v>
                </c:pt>
                <c:pt idx="13">
                  <c:v>87625875456</c:v>
                </c:pt>
                <c:pt idx="14">
                  <c:v>83153059840</c:v>
                </c:pt>
                <c:pt idx="15">
                  <c:v>82722406400</c:v>
                </c:pt>
                <c:pt idx="16">
                  <c:v>84100870144</c:v>
                </c:pt>
                <c:pt idx="17">
                  <c:v>82752487424</c:v>
                </c:pt>
                <c:pt idx="18">
                  <c:v>94107664384</c:v>
                </c:pt>
                <c:pt idx="19">
                  <c:v>94150365184</c:v>
                </c:pt>
                <c:pt idx="20">
                  <c:v>82044170240</c:v>
                </c:pt>
                <c:pt idx="21">
                  <c:v>89228005376</c:v>
                </c:pt>
                <c:pt idx="22">
                  <c:v>87451144192</c:v>
                </c:pt>
                <c:pt idx="23">
                  <c:v>88614707200</c:v>
                </c:pt>
                <c:pt idx="24">
                  <c:v>91812630528</c:v>
                </c:pt>
                <c:pt idx="25">
                  <c:v>86089547776</c:v>
                </c:pt>
                <c:pt idx="26">
                  <c:v>88475889664</c:v>
                </c:pt>
                <c:pt idx="27">
                  <c:v>82251575296</c:v>
                </c:pt>
                <c:pt idx="28">
                  <c:v>81521147904</c:v>
                </c:pt>
                <c:pt idx="29">
                  <c:v>91055104000</c:v>
                </c:pt>
                <c:pt idx="30">
                  <c:v>79334727680</c:v>
                </c:pt>
                <c:pt idx="31">
                  <c:v>75269242880</c:v>
                </c:pt>
                <c:pt idx="32">
                  <c:v>74947940352</c:v>
                </c:pt>
                <c:pt idx="33">
                  <c:v>79849160704</c:v>
                </c:pt>
                <c:pt idx="34">
                  <c:v>72429932544</c:v>
                </c:pt>
                <c:pt idx="35">
                  <c:v>69088288768</c:v>
                </c:pt>
                <c:pt idx="36">
                  <c:v>72511795200</c:v>
                </c:pt>
                <c:pt idx="37">
                  <c:v>75725570048</c:v>
                </c:pt>
                <c:pt idx="38">
                  <c:v>71871840256</c:v>
                </c:pt>
                <c:pt idx="39">
                  <c:v>70013431808</c:v>
                </c:pt>
                <c:pt idx="40">
                  <c:v>72788918272</c:v>
                </c:pt>
                <c:pt idx="41">
                  <c:v>76286435328</c:v>
                </c:pt>
                <c:pt idx="42">
                  <c:v>72858976256</c:v>
                </c:pt>
                <c:pt idx="43">
                  <c:v>81780555776</c:v>
                </c:pt>
                <c:pt idx="44">
                  <c:v>84525613056</c:v>
                </c:pt>
                <c:pt idx="45">
                  <c:v>84470091776</c:v>
                </c:pt>
                <c:pt idx="46">
                  <c:v>86427172864</c:v>
                </c:pt>
                <c:pt idx="47">
                  <c:v>86687338496</c:v>
                </c:pt>
                <c:pt idx="48">
                  <c:v>82335481856</c:v>
                </c:pt>
                <c:pt idx="49">
                  <c:v>90175164416</c:v>
                </c:pt>
                <c:pt idx="50">
                  <c:v>85615665152</c:v>
                </c:pt>
                <c:pt idx="51">
                  <c:v>89514446848</c:v>
                </c:pt>
                <c:pt idx="52">
                  <c:v>95104946176</c:v>
                </c:pt>
                <c:pt idx="53">
                  <c:v>88082694144</c:v>
                </c:pt>
                <c:pt idx="54">
                  <c:v>89601376256</c:v>
                </c:pt>
                <c:pt idx="55">
                  <c:v>85818654720</c:v>
                </c:pt>
                <c:pt idx="56">
                  <c:v>84367245312</c:v>
                </c:pt>
                <c:pt idx="57">
                  <c:v>92495794176</c:v>
                </c:pt>
                <c:pt idx="58">
                  <c:v>91328122880</c:v>
                </c:pt>
                <c:pt idx="59">
                  <c:v>96191492096</c:v>
                </c:pt>
                <c:pt idx="60">
                  <c:v>98816614400</c:v>
                </c:pt>
                <c:pt idx="61">
                  <c:v>92562137088</c:v>
                </c:pt>
                <c:pt idx="62">
                  <c:v>94813593600</c:v>
                </c:pt>
                <c:pt idx="63">
                  <c:v>99320098816</c:v>
                </c:pt>
                <c:pt idx="64">
                  <c:v>102788194304</c:v>
                </c:pt>
                <c:pt idx="65">
                  <c:v>100417568768</c:v>
                </c:pt>
                <c:pt idx="66">
                  <c:v>96737202176</c:v>
                </c:pt>
                <c:pt idx="67">
                  <c:v>100148346880</c:v>
                </c:pt>
                <c:pt idx="68">
                  <c:v>96613171200</c:v>
                </c:pt>
                <c:pt idx="69">
                  <c:v>102078140416</c:v>
                </c:pt>
                <c:pt idx="70">
                  <c:v>98798542848</c:v>
                </c:pt>
                <c:pt idx="71">
                  <c:v>102838943744</c:v>
                </c:pt>
                <c:pt idx="72">
                  <c:v>103843627008</c:v>
                </c:pt>
                <c:pt idx="73">
                  <c:v>96709529600</c:v>
                </c:pt>
                <c:pt idx="74">
                  <c:v>98652889088</c:v>
                </c:pt>
                <c:pt idx="75">
                  <c:v>90396311552</c:v>
                </c:pt>
                <c:pt idx="76">
                  <c:v>87854370816</c:v>
                </c:pt>
                <c:pt idx="77">
                  <c:v>95439699968</c:v>
                </c:pt>
                <c:pt idx="78">
                  <c:v>90621808640</c:v>
                </c:pt>
                <c:pt idx="79">
                  <c:v>100122750976</c:v>
                </c:pt>
                <c:pt idx="80">
                  <c:v>85777403904</c:v>
                </c:pt>
                <c:pt idx="81">
                  <c:v>90928603136</c:v>
                </c:pt>
                <c:pt idx="82">
                  <c:v>93592412160</c:v>
                </c:pt>
                <c:pt idx="83">
                  <c:v>92328312832</c:v>
                </c:pt>
                <c:pt idx="84">
                  <c:v>101055954944</c:v>
                </c:pt>
                <c:pt idx="85">
                  <c:v>91333627904</c:v>
                </c:pt>
                <c:pt idx="86">
                  <c:v>84998569984</c:v>
                </c:pt>
                <c:pt idx="87">
                  <c:v>78077173760</c:v>
                </c:pt>
                <c:pt idx="88">
                  <c:v>76772016128</c:v>
                </c:pt>
                <c:pt idx="89">
                  <c:v>75644747776</c:v>
                </c:pt>
                <c:pt idx="90">
                  <c:v>77337124864</c:v>
                </c:pt>
                <c:pt idx="91">
                  <c:v>74892759040</c:v>
                </c:pt>
                <c:pt idx="92">
                  <c:v>80165507072</c:v>
                </c:pt>
                <c:pt idx="93">
                  <c:v>78926802944</c:v>
                </c:pt>
                <c:pt idx="94">
                  <c:v>83125686272</c:v>
                </c:pt>
                <c:pt idx="95">
                  <c:v>72462802944</c:v>
                </c:pt>
                <c:pt idx="96">
                  <c:v>76926734336</c:v>
                </c:pt>
                <c:pt idx="97">
                  <c:v>76142960640</c:v>
                </c:pt>
                <c:pt idx="98">
                  <c:v>78734966784</c:v>
                </c:pt>
                <c:pt idx="99">
                  <c:v>76135272448</c:v>
                </c:pt>
                <c:pt idx="100">
                  <c:v>82824892416</c:v>
                </c:pt>
                <c:pt idx="101">
                  <c:v>81050914816</c:v>
                </c:pt>
                <c:pt idx="102">
                  <c:v>84914544640</c:v>
                </c:pt>
                <c:pt idx="103">
                  <c:v>88689324032</c:v>
                </c:pt>
                <c:pt idx="104">
                  <c:v>91676979200</c:v>
                </c:pt>
                <c:pt idx="105">
                  <c:v>95356518400</c:v>
                </c:pt>
                <c:pt idx="106">
                  <c:v>91934613504</c:v>
                </c:pt>
                <c:pt idx="107">
                  <c:v>91498663936</c:v>
                </c:pt>
                <c:pt idx="108">
                  <c:v>90817945600</c:v>
                </c:pt>
                <c:pt idx="109">
                  <c:v>95331291136</c:v>
                </c:pt>
                <c:pt idx="110">
                  <c:v>91486330880</c:v>
                </c:pt>
                <c:pt idx="111">
                  <c:v>93826007040</c:v>
                </c:pt>
                <c:pt idx="112">
                  <c:v>88199868416</c:v>
                </c:pt>
                <c:pt idx="113">
                  <c:v>93067194368</c:v>
                </c:pt>
                <c:pt idx="114">
                  <c:v>89815543808</c:v>
                </c:pt>
                <c:pt idx="115">
                  <c:v>85874905088</c:v>
                </c:pt>
                <c:pt idx="116">
                  <c:v>90413469696</c:v>
                </c:pt>
                <c:pt idx="117">
                  <c:v>92489474048</c:v>
                </c:pt>
                <c:pt idx="118">
                  <c:v>90180259840</c:v>
                </c:pt>
              </c:numCache>
            </c:numRef>
          </c:val>
          <c:smooth val="0"/>
        </c:ser>
        <c:dLbls>
          <c:showLegendKey val="0"/>
          <c:showVal val="0"/>
          <c:showCatName val="0"/>
          <c:showSerName val="0"/>
          <c:showPercent val="0"/>
          <c:showBubbleSize val="0"/>
        </c:dLbls>
        <c:marker val="0"/>
        <c:smooth val="0"/>
        <c:axId val="708533145"/>
        <c:axId val="245047827"/>
      </c:lineChart>
      <c:catAx>
        <c:axId val="708533145"/>
        <c:scaling>
          <c:orientation val="minMax"/>
        </c:scaling>
        <c:delete val="0"/>
        <c:axPos val="b"/>
        <c:numFmt formatCode="mm:ss.0" sourceLinked="0"/>
        <c:majorTickMark val="none"/>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crossAx val="245047827"/>
        <c:crosses val="autoZero"/>
        <c:auto val="1"/>
        <c:lblAlgn val="ctr"/>
        <c:lblOffset val="100"/>
        <c:noMultiLvlLbl val="0"/>
      </c:catAx>
      <c:valAx>
        <c:axId val="245047827"/>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crossAx val="708533145"/>
        <c:crosses val="autoZero"/>
        <c:crossBetween val="between"/>
      </c:valAx>
      <c:spPr>
        <a:noFill/>
        <a:ln>
          <a:noFill/>
        </a:ln>
        <a:effectLst/>
      </c:spPr>
    </c:plotArea>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lang="zh-CN"/>
      </a:pPr>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0" vertOverflow="ellipsis" vert="horz" wrap="square" anchor="ctr" anchorCtr="1"/>
          <a:lstStyle/>
          <a:p>
            <a:pPr defTabSz="914400">
              <a:defRPr lang="zh-CN" sz="1400" b="0" i="0" u="none" strike="noStrike" kern="1200" spc="0" baseline="0">
                <a:solidFill>
                  <a:schemeClr val="tx1">
                    <a:lumMod val="65000"/>
                    <a:lumOff val="35000"/>
                  </a:schemeClr>
                </a:solidFill>
                <a:latin typeface="+mn-lt"/>
                <a:ea typeface="+mn-ea"/>
                <a:cs typeface="+mn-cs"/>
              </a:defRPr>
            </a:pPr>
            <a:r>
              <a:rPr lang="en-US" altLang="zh-CN"/>
              <a:t>AY306O</a:t>
            </a:r>
            <a:r>
              <a:rPr lang="zh-CN" altLang="en-US"/>
              <a:t>云盘写流量方差</a:t>
            </a:r>
            <a:endParaRPr lang="zh-CN" altLang="en-US"/>
          </a:p>
        </c:rich>
      </c:tx>
      <c:layout/>
      <c:overlay val="0"/>
      <c:spPr>
        <a:noFill/>
        <a:ln>
          <a:noFill/>
        </a:ln>
        <a:effectLst/>
      </c:spPr>
    </c:title>
    <c:autoTitleDeleted val="0"/>
    <c:plotArea>
      <c:layout/>
      <c:lineChart>
        <c:grouping val="standard"/>
        <c:varyColors val="0"/>
        <c:ser>
          <c:idx val="0"/>
          <c:order val="0"/>
          <c:tx>
            <c:strRef>
              <c:f>AY306L流量方差.csv!$B$1</c:f>
              <c:strCache>
                <c:ptCount val="1"/>
                <c:pt idx="0">
                  <c:v>write</c:v>
                </c:pt>
              </c:strCache>
            </c:strRef>
          </c:tx>
          <c:spPr>
            <a:ln w="28575" cap="rnd">
              <a:solidFill>
                <a:schemeClr val="accent1"/>
              </a:solidFill>
              <a:round/>
            </a:ln>
            <a:effectLst/>
          </c:spPr>
          <c:marker>
            <c:symbol val="none"/>
          </c:marker>
          <c:dLbls>
            <c:delete val="1"/>
          </c:dLbls>
          <c:cat>
            <c:numRef>
              <c:f>AY306L流量方差.csv!$A$2:$A$120</c:f>
              <c:numCache>
                <c:formatCode>mm:ss.0</c:formatCode>
                <c:ptCount val="119"/>
                <c:pt idx="0" c:formatCode="mm:ss.0">
                  <c:v>43871.7090277778</c:v>
                </c:pt>
                <c:pt idx="1" c:formatCode="mm:ss.0">
                  <c:v>43871.7097222222</c:v>
                </c:pt>
                <c:pt idx="2" c:formatCode="mm:ss.0">
                  <c:v>43871.7104166667</c:v>
                </c:pt>
                <c:pt idx="3" c:formatCode="mm:ss.0">
                  <c:v>43871.7111111111</c:v>
                </c:pt>
                <c:pt idx="4" c:formatCode="mm:ss.0">
                  <c:v>43871.7118055556</c:v>
                </c:pt>
                <c:pt idx="5" c:formatCode="mm:ss.0">
                  <c:v>43871.7125</c:v>
                </c:pt>
                <c:pt idx="6" c:formatCode="mm:ss.0">
                  <c:v>43871.7131944444</c:v>
                </c:pt>
                <c:pt idx="7" c:formatCode="mm:ss.0">
                  <c:v>43871.7138888889</c:v>
                </c:pt>
                <c:pt idx="8" c:formatCode="mm:ss.0">
                  <c:v>43871.7145833333</c:v>
                </c:pt>
                <c:pt idx="9" c:formatCode="mm:ss.0">
                  <c:v>43871.7152777778</c:v>
                </c:pt>
                <c:pt idx="10" c:formatCode="mm:ss.0">
                  <c:v>43871.7159722222</c:v>
                </c:pt>
                <c:pt idx="11" c:formatCode="mm:ss.0">
                  <c:v>43871.7166666667</c:v>
                </c:pt>
                <c:pt idx="12" c:formatCode="mm:ss.0">
                  <c:v>43871.7173611111</c:v>
                </c:pt>
                <c:pt idx="13" c:formatCode="mm:ss.0">
                  <c:v>43871.7180555556</c:v>
                </c:pt>
                <c:pt idx="14" c:formatCode="mm:ss.0">
                  <c:v>43871.71875</c:v>
                </c:pt>
                <c:pt idx="15" c:formatCode="mm:ss.0">
                  <c:v>43871.7194444444</c:v>
                </c:pt>
                <c:pt idx="16" c:formatCode="mm:ss.0">
                  <c:v>43871.7201388889</c:v>
                </c:pt>
                <c:pt idx="17" c:formatCode="mm:ss.0">
                  <c:v>43871.7208333333</c:v>
                </c:pt>
                <c:pt idx="18" c:formatCode="mm:ss.0">
                  <c:v>43871.7215277778</c:v>
                </c:pt>
                <c:pt idx="19" c:formatCode="mm:ss.0">
                  <c:v>43871.7222222222</c:v>
                </c:pt>
                <c:pt idx="20" c:formatCode="mm:ss.0">
                  <c:v>43871.7229166667</c:v>
                </c:pt>
                <c:pt idx="21" c:formatCode="mm:ss.0">
                  <c:v>43871.7236111111</c:v>
                </c:pt>
                <c:pt idx="22" c:formatCode="mm:ss.0">
                  <c:v>43871.7243055556</c:v>
                </c:pt>
                <c:pt idx="23" c:formatCode="mm:ss.0">
                  <c:v>43871.725</c:v>
                </c:pt>
                <c:pt idx="24" c:formatCode="mm:ss.0">
                  <c:v>43871.7256944444</c:v>
                </c:pt>
                <c:pt idx="25" c:formatCode="mm:ss.0">
                  <c:v>43871.7263888889</c:v>
                </c:pt>
                <c:pt idx="26" c:formatCode="mm:ss.0">
                  <c:v>43871.7270833333</c:v>
                </c:pt>
                <c:pt idx="27" c:formatCode="mm:ss.0">
                  <c:v>43871.7277777778</c:v>
                </c:pt>
                <c:pt idx="28" c:formatCode="mm:ss.0">
                  <c:v>43871.7284722222</c:v>
                </c:pt>
                <c:pt idx="29" c:formatCode="mm:ss.0">
                  <c:v>43871.7291666667</c:v>
                </c:pt>
                <c:pt idx="30" c:formatCode="mm:ss.0">
                  <c:v>43871.7298611111</c:v>
                </c:pt>
                <c:pt idx="31" c:formatCode="mm:ss.0">
                  <c:v>43871.7305555556</c:v>
                </c:pt>
                <c:pt idx="32" c:formatCode="mm:ss.0">
                  <c:v>43871.73125</c:v>
                </c:pt>
                <c:pt idx="33" c:formatCode="mm:ss.0">
                  <c:v>43871.7319444444</c:v>
                </c:pt>
                <c:pt idx="34" c:formatCode="mm:ss.0">
                  <c:v>43871.7326388889</c:v>
                </c:pt>
                <c:pt idx="35" c:formatCode="mm:ss.0">
                  <c:v>43871.7333333333</c:v>
                </c:pt>
                <c:pt idx="36" c:formatCode="mm:ss.0">
                  <c:v>43871.7340277778</c:v>
                </c:pt>
                <c:pt idx="37" c:formatCode="mm:ss.0">
                  <c:v>43871.7347222222</c:v>
                </c:pt>
                <c:pt idx="38" c:formatCode="mm:ss.0">
                  <c:v>43871.7354166667</c:v>
                </c:pt>
                <c:pt idx="39" c:formatCode="mm:ss.0">
                  <c:v>43871.7361111111</c:v>
                </c:pt>
                <c:pt idx="40" c:formatCode="mm:ss.0">
                  <c:v>43871.7368055556</c:v>
                </c:pt>
                <c:pt idx="41" c:formatCode="mm:ss.0">
                  <c:v>43871.7375</c:v>
                </c:pt>
                <c:pt idx="42" c:formatCode="mm:ss.0">
                  <c:v>43871.7381944444</c:v>
                </c:pt>
                <c:pt idx="43" c:formatCode="mm:ss.0">
                  <c:v>43871.7388888889</c:v>
                </c:pt>
                <c:pt idx="44" c:formatCode="mm:ss.0">
                  <c:v>43871.7395833333</c:v>
                </c:pt>
                <c:pt idx="45" c:formatCode="mm:ss.0">
                  <c:v>43871.7402777778</c:v>
                </c:pt>
                <c:pt idx="46" c:formatCode="mm:ss.0">
                  <c:v>43871.7409722222</c:v>
                </c:pt>
                <c:pt idx="47" c:formatCode="mm:ss.0">
                  <c:v>43871.7416666667</c:v>
                </c:pt>
                <c:pt idx="48" c:formatCode="mm:ss.0">
                  <c:v>43871.7423611111</c:v>
                </c:pt>
                <c:pt idx="49" c:formatCode="mm:ss.0">
                  <c:v>43871.7430555556</c:v>
                </c:pt>
                <c:pt idx="50" c:formatCode="mm:ss.0">
                  <c:v>43871.74375</c:v>
                </c:pt>
                <c:pt idx="51" c:formatCode="mm:ss.0">
                  <c:v>43871.7444444444</c:v>
                </c:pt>
                <c:pt idx="52" c:formatCode="mm:ss.0">
                  <c:v>43871.7451388889</c:v>
                </c:pt>
                <c:pt idx="53" c:formatCode="mm:ss.0">
                  <c:v>43871.7458333333</c:v>
                </c:pt>
                <c:pt idx="54" c:formatCode="mm:ss.0">
                  <c:v>43871.7465277778</c:v>
                </c:pt>
                <c:pt idx="55" c:formatCode="mm:ss.0">
                  <c:v>43871.7472222222</c:v>
                </c:pt>
                <c:pt idx="56" c:formatCode="mm:ss.0">
                  <c:v>43871.7479166667</c:v>
                </c:pt>
                <c:pt idx="57" c:formatCode="mm:ss.0">
                  <c:v>43871.7486111111</c:v>
                </c:pt>
                <c:pt idx="58" c:formatCode="mm:ss.0">
                  <c:v>43871.7493055556</c:v>
                </c:pt>
                <c:pt idx="59" c:formatCode="mm:ss.0">
                  <c:v>43871.75</c:v>
                </c:pt>
                <c:pt idx="60" c:formatCode="mm:ss.0">
                  <c:v>43871.7506944444</c:v>
                </c:pt>
                <c:pt idx="61" c:formatCode="mm:ss.0">
                  <c:v>43871.7513888889</c:v>
                </c:pt>
                <c:pt idx="62" c:formatCode="mm:ss.0">
                  <c:v>43871.7520833333</c:v>
                </c:pt>
                <c:pt idx="63" c:formatCode="mm:ss.0">
                  <c:v>43871.7527777778</c:v>
                </c:pt>
                <c:pt idx="64" c:formatCode="mm:ss.0">
                  <c:v>43871.7534722222</c:v>
                </c:pt>
                <c:pt idx="65" c:formatCode="mm:ss.0">
                  <c:v>43871.7541666667</c:v>
                </c:pt>
                <c:pt idx="66" c:formatCode="mm:ss.0">
                  <c:v>43871.7548611111</c:v>
                </c:pt>
                <c:pt idx="67" c:formatCode="mm:ss.0">
                  <c:v>43871.7555555556</c:v>
                </c:pt>
                <c:pt idx="68" c:formatCode="mm:ss.0">
                  <c:v>43871.75625</c:v>
                </c:pt>
                <c:pt idx="69" c:formatCode="mm:ss.0">
                  <c:v>43871.7569444444</c:v>
                </c:pt>
                <c:pt idx="70" c:formatCode="mm:ss.0">
                  <c:v>43871.7576388889</c:v>
                </c:pt>
                <c:pt idx="71" c:formatCode="mm:ss.0">
                  <c:v>43871.7583333333</c:v>
                </c:pt>
                <c:pt idx="72" c:formatCode="mm:ss.0">
                  <c:v>43871.7590277778</c:v>
                </c:pt>
                <c:pt idx="73" c:formatCode="mm:ss.0">
                  <c:v>43871.7597222222</c:v>
                </c:pt>
                <c:pt idx="74" c:formatCode="mm:ss.0">
                  <c:v>43871.7604166667</c:v>
                </c:pt>
                <c:pt idx="75" c:formatCode="mm:ss.0">
                  <c:v>43871.7611111111</c:v>
                </c:pt>
                <c:pt idx="76" c:formatCode="mm:ss.0">
                  <c:v>43871.7618055556</c:v>
                </c:pt>
                <c:pt idx="77" c:formatCode="mm:ss.0">
                  <c:v>43871.7625</c:v>
                </c:pt>
                <c:pt idx="78" c:formatCode="mm:ss.0">
                  <c:v>43871.7631944444</c:v>
                </c:pt>
                <c:pt idx="79" c:formatCode="mm:ss.0">
                  <c:v>43871.7638888889</c:v>
                </c:pt>
                <c:pt idx="80" c:formatCode="mm:ss.0">
                  <c:v>43871.7645833333</c:v>
                </c:pt>
                <c:pt idx="81" c:formatCode="mm:ss.0">
                  <c:v>43871.7652777778</c:v>
                </c:pt>
                <c:pt idx="82" c:formatCode="mm:ss.0">
                  <c:v>43871.7659722222</c:v>
                </c:pt>
                <c:pt idx="83" c:formatCode="mm:ss.0">
                  <c:v>43871.7666666667</c:v>
                </c:pt>
                <c:pt idx="84" c:formatCode="mm:ss.0">
                  <c:v>43871.7673611111</c:v>
                </c:pt>
                <c:pt idx="85" c:formatCode="mm:ss.0">
                  <c:v>43871.7680555556</c:v>
                </c:pt>
                <c:pt idx="86" c:formatCode="mm:ss.0">
                  <c:v>43871.76875</c:v>
                </c:pt>
                <c:pt idx="87" c:formatCode="mm:ss.0">
                  <c:v>43871.7694444444</c:v>
                </c:pt>
                <c:pt idx="88" c:formatCode="mm:ss.0">
                  <c:v>43871.7701388889</c:v>
                </c:pt>
                <c:pt idx="89" c:formatCode="mm:ss.0">
                  <c:v>43871.7708333333</c:v>
                </c:pt>
                <c:pt idx="90" c:formatCode="mm:ss.0">
                  <c:v>43871.7715277778</c:v>
                </c:pt>
                <c:pt idx="91" c:formatCode="mm:ss.0">
                  <c:v>43871.7722222222</c:v>
                </c:pt>
                <c:pt idx="92" c:formatCode="mm:ss.0">
                  <c:v>43871.7729166667</c:v>
                </c:pt>
                <c:pt idx="93" c:formatCode="mm:ss.0">
                  <c:v>43871.7736111111</c:v>
                </c:pt>
                <c:pt idx="94" c:formatCode="mm:ss.0">
                  <c:v>43871.7743055556</c:v>
                </c:pt>
                <c:pt idx="95" c:formatCode="mm:ss.0">
                  <c:v>43871.775</c:v>
                </c:pt>
                <c:pt idx="96" c:formatCode="mm:ss.0">
                  <c:v>43871.7756944444</c:v>
                </c:pt>
                <c:pt idx="97" c:formatCode="mm:ss.0">
                  <c:v>43871.7763888889</c:v>
                </c:pt>
                <c:pt idx="98" c:formatCode="mm:ss.0">
                  <c:v>43871.7770833333</c:v>
                </c:pt>
                <c:pt idx="99" c:formatCode="mm:ss.0">
                  <c:v>43871.7777777778</c:v>
                </c:pt>
                <c:pt idx="100" c:formatCode="mm:ss.0">
                  <c:v>43871.7784722222</c:v>
                </c:pt>
                <c:pt idx="101" c:formatCode="mm:ss.0">
                  <c:v>43871.7791666667</c:v>
                </c:pt>
                <c:pt idx="102" c:formatCode="mm:ss.0">
                  <c:v>43871.7798611111</c:v>
                </c:pt>
                <c:pt idx="103" c:formatCode="mm:ss.0">
                  <c:v>43871.7805555556</c:v>
                </c:pt>
                <c:pt idx="104" c:formatCode="mm:ss.0">
                  <c:v>43871.78125</c:v>
                </c:pt>
                <c:pt idx="105" c:formatCode="mm:ss.0">
                  <c:v>43871.7819444444</c:v>
                </c:pt>
                <c:pt idx="106" c:formatCode="mm:ss.0">
                  <c:v>43871.7826388889</c:v>
                </c:pt>
                <c:pt idx="107" c:formatCode="mm:ss.0">
                  <c:v>43871.7833333333</c:v>
                </c:pt>
                <c:pt idx="108" c:formatCode="mm:ss.0">
                  <c:v>43871.7840277778</c:v>
                </c:pt>
                <c:pt idx="109" c:formatCode="mm:ss.0">
                  <c:v>43871.7847222222</c:v>
                </c:pt>
                <c:pt idx="110" c:formatCode="mm:ss.0">
                  <c:v>43871.7854166667</c:v>
                </c:pt>
                <c:pt idx="111" c:formatCode="mm:ss.0">
                  <c:v>43871.7861111111</c:v>
                </c:pt>
                <c:pt idx="112" c:formatCode="mm:ss.0">
                  <c:v>43871.7868055556</c:v>
                </c:pt>
                <c:pt idx="113" c:formatCode="mm:ss.0">
                  <c:v>43871.7875</c:v>
                </c:pt>
                <c:pt idx="114" c:formatCode="mm:ss.0">
                  <c:v>43871.7881944444</c:v>
                </c:pt>
                <c:pt idx="115" c:formatCode="mm:ss.0">
                  <c:v>43871.7888888889</c:v>
                </c:pt>
                <c:pt idx="116" c:formatCode="mm:ss.0">
                  <c:v>43871.7895833333</c:v>
                </c:pt>
                <c:pt idx="117" c:formatCode="mm:ss.0">
                  <c:v>43871.7902777778</c:v>
                </c:pt>
                <c:pt idx="118" c:formatCode="mm:ss.0">
                  <c:v>43871.7909722222</c:v>
                </c:pt>
              </c:numCache>
            </c:numRef>
          </c:cat>
          <c:val>
            <c:numRef>
              <c:f>AY306L流量方差.csv!$B$2:$B$120</c:f>
              <c:numCache>
                <c:formatCode>0</c:formatCode>
                <c:ptCount val="119"/>
                <c:pt idx="0">
                  <c:v>2.2520944684789e+17</c:v>
                </c:pt>
                <c:pt idx="1">
                  <c:v>2.19392711220467e+17</c:v>
                </c:pt>
                <c:pt idx="2">
                  <c:v>2.21636261200112e+17</c:v>
                </c:pt>
                <c:pt idx="3">
                  <c:v>2.32490674340533e+17</c:v>
                </c:pt>
                <c:pt idx="4">
                  <c:v>2.2639343733847e+17</c:v>
                </c:pt>
                <c:pt idx="5">
                  <c:v>1.92279409761084e+17</c:v>
                </c:pt>
                <c:pt idx="6">
                  <c:v>2.20303904240921e+17</c:v>
                </c:pt>
                <c:pt idx="7">
                  <c:v>2.35717088787329e+17</c:v>
                </c:pt>
                <c:pt idx="8">
                  <c:v>2.43334182033503e+17</c:v>
                </c:pt>
                <c:pt idx="9">
                  <c:v>2.80048849675395e+17</c:v>
                </c:pt>
                <c:pt idx="10">
                  <c:v>2.50825263796007e+17</c:v>
                </c:pt>
                <c:pt idx="11">
                  <c:v>2.54883200188903e+17</c:v>
                </c:pt>
                <c:pt idx="12">
                  <c:v>2.36581057425595e+17</c:v>
                </c:pt>
                <c:pt idx="13">
                  <c:v>2.26867729108211e+17</c:v>
                </c:pt>
                <c:pt idx="14">
                  <c:v>2.09305759461808e+17</c:v>
                </c:pt>
                <c:pt idx="15">
                  <c:v>2.31527888529586e+17</c:v>
                </c:pt>
                <c:pt idx="16">
                  <c:v>2.49645546010473e+17</c:v>
                </c:pt>
                <c:pt idx="17">
                  <c:v>2.94682118825039e+17</c:v>
                </c:pt>
                <c:pt idx="18">
                  <c:v>3.44113259696049e+17</c:v>
                </c:pt>
                <c:pt idx="19">
                  <c:v>3.17383710573453e+17</c:v>
                </c:pt>
                <c:pt idx="20">
                  <c:v>2.27253586402043e+17</c:v>
                </c:pt>
                <c:pt idx="21">
                  <c:v>2.49514886852621e+17</c:v>
                </c:pt>
                <c:pt idx="22">
                  <c:v>2.42668571015836e+17</c:v>
                </c:pt>
                <c:pt idx="23">
                  <c:v>2.667133019387e+17</c:v>
                </c:pt>
                <c:pt idx="24">
                  <c:v>2.70589716720157e+17</c:v>
                </c:pt>
                <c:pt idx="25">
                  <c:v>2.56498156881279e+17</c:v>
                </c:pt>
                <c:pt idx="26">
                  <c:v>2.44430688670283e+17</c:v>
                </c:pt>
                <c:pt idx="27">
                  <c:v>2.30876630047207e+17</c:v>
                </c:pt>
                <c:pt idx="28">
                  <c:v>2.67404281922266e+17</c:v>
                </c:pt>
                <c:pt idx="29">
                  <c:v>2.47625623264115e+17</c:v>
                </c:pt>
                <c:pt idx="30">
                  <c:v>2.0019364692162e+17</c:v>
                </c:pt>
                <c:pt idx="31">
                  <c:v>8.72022561516401e+16</c:v>
                </c:pt>
                <c:pt idx="32">
                  <c:v>9.76588655253128e+16</c:v>
                </c:pt>
                <c:pt idx="33">
                  <c:v>1.6938155966837e+17</c:v>
                </c:pt>
                <c:pt idx="34">
                  <c:v>5.60222940734064e+16</c:v>
                </c:pt>
                <c:pt idx="35">
                  <c:v>4.53738143399698e+16</c:v>
                </c:pt>
                <c:pt idx="36">
                  <c:v>7.02265184233289e+16</c:v>
                </c:pt>
                <c:pt idx="37">
                  <c:v>6.58981531193549e+16</c:v>
                </c:pt>
                <c:pt idx="38">
                  <c:v>6.11533801322575e+16</c:v>
                </c:pt>
                <c:pt idx="39">
                  <c:v>5.80986812015665e+16</c:v>
                </c:pt>
                <c:pt idx="40">
                  <c:v>6.57555094136226e+16</c:v>
                </c:pt>
                <c:pt idx="41">
                  <c:v>1.32144227619781e+17</c:v>
                </c:pt>
                <c:pt idx="42">
                  <c:v>7.49565616252226e+16</c:v>
                </c:pt>
                <c:pt idx="43">
                  <c:v>1.68777810187378e+17</c:v>
                </c:pt>
                <c:pt idx="44">
                  <c:v>2.02368665943367e+17</c:v>
                </c:pt>
                <c:pt idx="45">
                  <c:v>2.10309107640006e+17</c:v>
                </c:pt>
                <c:pt idx="46">
                  <c:v>2.27640083445617e+17</c:v>
                </c:pt>
                <c:pt idx="47">
                  <c:v>2.38393775340309e+17</c:v>
                </c:pt>
                <c:pt idx="48">
                  <c:v>2.1810504695109e+17</c:v>
                </c:pt>
                <c:pt idx="49">
                  <c:v>2.50823719895111e+17</c:v>
                </c:pt>
                <c:pt idx="50">
                  <c:v>2.24457547649462e+17</c:v>
                </c:pt>
                <c:pt idx="51">
                  <c:v>2.33359628814168e+17</c:v>
                </c:pt>
                <c:pt idx="52">
                  <c:v>2.53753243228419e+17</c:v>
                </c:pt>
                <c:pt idx="53">
                  <c:v>2.45245042597623e+17</c:v>
                </c:pt>
                <c:pt idx="54">
                  <c:v>2.39376315963065e+17</c:v>
                </c:pt>
                <c:pt idx="55">
                  <c:v>2.40263558232753e+17</c:v>
                </c:pt>
                <c:pt idx="56">
                  <c:v>2.37684378234679e+17</c:v>
                </c:pt>
                <c:pt idx="57">
                  <c:v>2.55600985195685e+17</c:v>
                </c:pt>
                <c:pt idx="58">
                  <c:v>2.67711830277579e+17</c:v>
                </c:pt>
                <c:pt idx="59">
                  <c:v>2.53843292870966e+17</c:v>
                </c:pt>
                <c:pt idx="60">
                  <c:v>2.69895154758275e+17</c:v>
                </c:pt>
                <c:pt idx="61">
                  <c:v>2.45047935978284e+17</c:v>
                </c:pt>
                <c:pt idx="62">
                  <c:v>2.44553838721849e+17</c:v>
                </c:pt>
                <c:pt idx="63">
                  <c:v>2.45872689742283e+17</c:v>
                </c:pt>
                <c:pt idx="64">
                  <c:v>2.77115034479342e+17</c:v>
                </c:pt>
                <c:pt idx="65">
                  <c:v>2.7773621311582e+17</c:v>
                </c:pt>
                <c:pt idx="66">
                  <c:v>2.25300832617441e+17</c:v>
                </c:pt>
                <c:pt idx="67">
                  <c:v>2.4466334682277e+17</c:v>
                </c:pt>
                <c:pt idx="68">
                  <c:v>2.17302500359081e+17</c:v>
                </c:pt>
                <c:pt idx="69">
                  <c:v>2.52762078783321e+17</c:v>
                </c:pt>
                <c:pt idx="70">
                  <c:v>2.42313592200525e+17</c:v>
                </c:pt>
                <c:pt idx="71">
                  <c:v>2.57512369741455e+17</c:v>
                </c:pt>
                <c:pt idx="72">
                  <c:v>2.74551457734108e+17</c:v>
                </c:pt>
                <c:pt idx="73">
                  <c:v>2.51930270427103e+17</c:v>
                </c:pt>
                <c:pt idx="74">
                  <c:v>2.45882937222891e+17</c:v>
                </c:pt>
                <c:pt idx="75">
                  <c:v>2.53867142309614e+17</c:v>
                </c:pt>
                <c:pt idx="76">
                  <c:v>2.53968636300586e+17</c:v>
                </c:pt>
                <c:pt idx="77">
                  <c:v>2.47464608326219e+17</c:v>
                </c:pt>
                <c:pt idx="78">
                  <c:v>2.70579989372489e+17</c:v>
                </c:pt>
                <c:pt idx="79">
                  <c:v>2.6704131088214e+17</c:v>
                </c:pt>
                <c:pt idx="80">
                  <c:v>2.31899529606446e+17</c:v>
                </c:pt>
                <c:pt idx="81">
                  <c:v>2.18752664533871e+17</c:v>
                </c:pt>
                <c:pt idx="82">
                  <c:v>2.48236687542579e+17</c:v>
                </c:pt>
                <c:pt idx="83">
                  <c:v>2.41873308599234e+17</c:v>
                </c:pt>
                <c:pt idx="84">
                  <c:v>2.70222678109784e+17</c:v>
                </c:pt>
                <c:pt idx="85">
                  <c:v>2.34147224601794e+17</c:v>
                </c:pt>
                <c:pt idx="86">
                  <c:v>1.35589352823671e+17</c:v>
                </c:pt>
                <c:pt idx="87">
                  <c:v>5.83603512883832e+16</c:v>
                </c:pt>
                <c:pt idx="88">
                  <c:v>5.19165566504694e+16</c:v>
                </c:pt>
                <c:pt idx="89">
                  <c:v>4.5615165987289e+16</c:v>
                </c:pt>
                <c:pt idx="90">
                  <c:v>5.04442990363282e+16</c:v>
                </c:pt>
                <c:pt idx="91">
                  <c:v>4.72090507666374e+16</c:v>
                </c:pt>
                <c:pt idx="92">
                  <c:v>7.40244907154141e+16</c:v>
                </c:pt>
                <c:pt idx="93">
                  <c:v>6.77570161162353e+16</c:v>
                </c:pt>
                <c:pt idx="94">
                  <c:v>5.06342164937062e+16</c:v>
                </c:pt>
                <c:pt idx="95">
                  <c:v>4.39939534704873e+16</c:v>
                </c:pt>
                <c:pt idx="96">
                  <c:v>4.39248181702528e+16</c:v>
                </c:pt>
                <c:pt idx="97">
                  <c:v>4.57577114453537e+16</c:v>
                </c:pt>
                <c:pt idx="98">
                  <c:v>5.06354536205663e+16</c:v>
                </c:pt>
                <c:pt idx="99">
                  <c:v>3.5796078336446e+16</c:v>
                </c:pt>
                <c:pt idx="100">
                  <c:v>6.86202914057818e+16</c:v>
                </c:pt>
                <c:pt idx="101">
                  <c:v>7.8598922660531e+16</c:v>
                </c:pt>
                <c:pt idx="102">
                  <c:v>9.01533594234844e+16</c:v>
                </c:pt>
                <c:pt idx="103">
                  <c:v>8.5871002030873e+16</c:v>
                </c:pt>
                <c:pt idx="104">
                  <c:v>1.65926209475262e+17</c:v>
                </c:pt>
                <c:pt idx="105">
                  <c:v>2.31545945852182e+17</c:v>
                </c:pt>
                <c:pt idx="106">
                  <c:v>2.51074492738725e+17</c:v>
                </c:pt>
                <c:pt idx="107">
                  <c:v>2.22792575790881e+17</c:v>
                </c:pt>
                <c:pt idx="108">
                  <c:v>2.29079998558163e+17</c:v>
                </c:pt>
                <c:pt idx="109">
                  <c:v>2.37649293494116e+17</c:v>
                </c:pt>
                <c:pt idx="110">
                  <c:v>2.17763480776026e+17</c:v>
                </c:pt>
                <c:pt idx="111">
                  <c:v>2.33446637284314e+17</c:v>
                </c:pt>
                <c:pt idx="112">
                  <c:v>2.21299573270569e+17</c:v>
                </c:pt>
                <c:pt idx="113">
                  <c:v>2.29440564169903e+17</c:v>
                </c:pt>
                <c:pt idx="114">
                  <c:v>2.06692037746667e+17</c:v>
                </c:pt>
                <c:pt idx="115">
                  <c:v>1.94462690190317e+17</c:v>
                </c:pt>
                <c:pt idx="116">
                  <c:v>1.88758031573212e+17</c:v>
                </c:pt>
                <c:pt idx="117">
                  <c:v>2.19515371343238e+17</c:v>
                </c:pt>
                <c:pt idx="118">
                  <c:v>2.33515224726462e+17</c:v>
                </c:pt>
              </c:numCache>
            </c:numRef>
          </c:val>
          <c:smooth val="0"/>
        </c:ser>
        <c:dLbls>
          <c:showLegendKey val="0"/>
          <c:showVal val="0"/>
          <c:showCatName val="0"/>
          <c:showSerName val="0"/>
          <c:showPercent val="0"/>
          <c:showBubbleSize val="0"/>
        </c:dLbls>
        <c:marker val="0"/>
        <c:smooth val="0"/>
        <c:axId val="534630029"/>
        <c:axId val="947161475"/>
      </c:lineChart>
      <c:catAx>
        <c:axId val="534630029"/>
        <c:scaling>
          <c:orientation val="minMax"/>
        </c:scaling>
        <c:delete val="0"/>
        <c:axPos val="b"/>
        <c:numFmt formatCode="mm:ss.0" sourceLinked="0"/>
        <c:majorTickMark val="none"/>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crossAx val="947161475"/>
        <c:crosses val="autoZero"/>
        <c:auto val="1"/>
        <c:lblAlgn val="ctr"/>
        <c:lblOffset val="100"/>
        <c:noMultiLvlLbl val="0"/>
      </c:catAx>
      <c:valAx>
        <c:axId val="947161475"/>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crossAx val="534630029"/>
        <c:crosses val="autoZero"/>
        <c:crossBetween val="between"/>
      </c:valAx>
      <c:spPr>
        <a:noFill/>
        <a:ln>
          <a:noFill/>
        </a:ln>
        <a:effectLst/>
      </c:spPr>
    </c:plotArea>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lang="zh-CN"/>
      </a:pPr>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0" vertOverflow="ellipsis" vert="horz" wrap="square" anchor="ctr" anchorCtr="1"/>
          <a:lstStyle/>
          <a:p>
            <a:pPr defTabSz="914400">
              <a:defRPr lang="zh-CN" sz="1400" b="0" i="0" u="none" strike="noStrike" kern="1200" spc="0" baseline="0">
                <a:solidFill>
                  <a:schemeClr val="tx1">
                    <a:lumMod val="65000"/>
                    <a:lumOff val="35000"/>
                  </a:schemeClr>
                </a:solidFill>
                <a:latin typeface="+mn-lt"/>
                <a:ea typeface="+mn-ea"/>
                <a:cs typeface="+mn-cs"/>
              </a:defRPr>
            </a:pPr>
            <a:r>
              <a:rPr lang="zh-CN" altLang="en-US"/>
              <a:t>该云盘写流量</a:t>
            </a:r>
            <a:endParaRPr lang="zh-CN" altLang="en-US"/>
          </a:p>
        </c:rich>
      </c:tx>
      <c:layout/>
      <c:overlay val="0"/>
      <c:spPr>
        <a:noFill/>
        <a:ln>
          <a:noFill/>
        </a:ln>
        <a:effectLst/>
      </c:spPr>
    </c:title>
    <c:autoTitleDeleted val="0"/>
    <c:plotArea>
      <c:layout/>
      <c:lineChart>
        <c:grouping val="standard"/>
        <c:varyColors val="0"/>
        <c:ser>
          <c:idx val="0"/>
          <c:order val="0"/>
          <c:tx>
            <c:strRef>
              <c:f>AY306L特殊云盘流量.csv!$F$1</c:f>
              <c:strCache>
                <c:ptCount val="1"/>
                <c:pt idx="0">
                  <c:v>write</c:v>
                </c:pt>
              </c:strCache>
            </c:strRef>
          </c:tx>
          <c:spPr>
            <a:ln w="28575" cap="rnd">
              <a:solidFill>
                <a:schemeClr val="accent1"/>
              </a:solidFill>
              <a:round/>
            </a:ln>
            <a:effectLst/>
          </c:spPr>
          <c:marker>
            <c:symbol val="none"/>
          </c:marker>
          <c:dLbls>
            <c:delete val="1"/>
          </c:dLbls>
          <c:cat>
            <c:numRef>
              <c:f>AY306L特殊云盘流量.csv!$D$2:$D$120</c:f>
              <c:numCache>
                <c:formatCode>mm:ss.0</c:formatCode>
                <c:ptCount val="119"/>
                <c:pt idx="0" c:formatCode="mm:ss.0">
                  <c:v>43871.7090277778</c:v>
                </c:pt>
                <c:pt idx="1" c:formatCode="mm:ss.0">
                  <c:v>43871.7097222222</c:v>
                </c:pt>
                <c:pt idx="2" c:formatCode="mm:ss.0">
                  <c:v>43871.7104166667</c:v>
                </c:pt>
                <c:pt idx="3" c:formatCode="mm:ss.0">
                  <c:v>43871.7111111111</c:v>
                </c:pt>
                <c:pt idx="4" c:formatCode="mm:ss.0">
                  <c:v>43871.7118055556</c:v>
                </c:pt>
                <c:pt idx="5" c:formatCode="mm:ss.0">
                  <c:v>43871.7125</c:v>
                </c:pt>
                <c:pt idx="6" c:formatCode="mm:ss.0">
                  <c:v>43871.7131944444</c:v>
                </c:pt>
                <c:pt idx="7" c:formatCode="mm:ss.0">
                  <c:v>43871.7138888889</c:v>
                </c:pt>
                <c:pt idx="8" c:formatCode="mm:ss.0">
                  <c:v>43871.7145833333</c:v>
                </c:pt>
                <c:pt idx="9" c:formatCode="mm:ss.0">
                  <c:v>43871.7152777778</c:v>
                </c:pt>
                <c:pt idx="10" c:formatCode="mm:ss.0">
                  <c:v>43871.7159722222</c:v>
                </c:pt>
                <c:pt idx="11" c:formatCode="mm:ss.0">
                  <c:v>43871.7166666667</c:v>
                </c:pt>
                <c:pt idx="12" c:formatCode="mm:ss.0">
                  <c:v>43871.7173611111</c:v>
                </c:pt>
                <c:pt idx="13" c:formatCode="mm:ss.0">
                  <c:v>43871.7180555556</c:v>
                </c:pt>
                <c:pt idx="14" c:formatCode="mm:ss.0">
                  <c:v>43871.71875</c:v>
                </c:pt>
                <c:pt idx="15" c:formatCode="mm:ss.0">
                  <c:v>43871.7194444444</c:v>
                </c:pt>
                <c:pt idx="16" c:formatCode="mm:ss.0">
                  <c:v>43871.7201388889</c:v>
                </c:pt>
                <c:pt idx="17" c:formatCode="mm:ss.0">
                  <c:v>43871.7208333333</c:v>
                </c:pt>
                <c:pt idx="18" c:formatCode="mm:ss.0">
                  <c:v>43871.7215277778</c:v>
                </c:pt>
                <c:pt idx="19" c:formatCode="mm:ss.0">
                  <c:v>43871.7222222222</c:v>
                </c:pt>
                <c:pt idx="20" c:formatCode="mm:ss.0">
                  <c:v>43871.7229166667</c:v>
                </c:pt>
                <c:pt idx="21" c:formatCode="mm:ss.0">
                  <c:v>43871.7236111111</c:v>
                </c:pt>
                <c:pt idx="22" c:formatCode="mm:ss.0">
                  <c:v>43871.7243055556</c:v>
                </c:pt>
                <c:pt idx="23" c:formatCode="mm:ss.0">
                  <c:v>43871.725</c:v>
                </c:pt>
                <c:pt idx="24" c:formatCode="mm:ss.0">
                  <c:v>43871.7256944444</c:v>
                </c:pt>
                <c:pt idx="25" c:formatCode="mm:ss.0">
                  <c:v>43871.7263888889</c:v>
                </c:pt>
                <c:pt idx="26" c:formatCode="mm:ss.0">
                  <c:v>43871.7270833333</c:v>
                </c:pt>
                <c:pt idx="27" c:formatCode="mm:ss.0">
                  <c:v>43871.7277777778</c:v>
                </c:pt>
                <c:pt idx="28" c:formatCode="mm:ss.0">
                  <c:v>43871.7284722222</c:v>
                </c:pt>
                <c:pt idx="29" c:formatCode="mm:ss.0">
                  <c:v>43871.7291666667</c:v>
                </c:pt>
                <c:pt idx="30" c:formatCode="mm:ss.0">
                  <c:v>43871.7298611111</c:v>
                </c:pt>
                <c:pt idx="31" c:formatCode="mm:ss.0">
                  <c:v>43871.7305555556</c:v>
                </c:pt>
                <c:pt idx="32" c:formatCode="mm:ss.0">
                  <c:v>43871.73125</c:v>
                </c:pt>
                <c:pt idx="33" c:formatCode="mm:ss.0">
                  <c:v>43871.7319444444</c:v>
                </c:pt>
                <c:pt idx="34" c:formatCode="mm:ss.0">
                  <c:v>43871.7326388889</c:v>
                </c:pt>
                <c:pt idx="35" c:formatCode="mm:ss.0">
                  <c:v>43871.7333333333</c:v>
                </c:pt>
                <c:pt idx="36" c:formatCode="mm:ss.0">
                  <c:v>43871.7340277778</c:v>
                </c:pt>
                <c:pt idx="37" c:formatCode="mm:ss.0">
                  <c:v>43871.7347222222</c:v>
                </c:pt>
                <c:pt idx="38" c:formatCode="mm:ss.0">
                  <c:v>43871.7354166667</c:v>
                </c:pt>
                <c:pt idx="39" c:formatCode="mm:ss.0">
                  <c:v>43871.7361111111</c:v>
                </c:pt>
                <c:pt idx="40" c:formatCode="mm:ss.0">
                  <c:v>43871.7368055556</c:v>
                </c:pt>
                <c:pt idx="41" c:formatCode="mm:ss.0">
                  <c:v>43871.7375</c:v>
                </c:pt>
                <c:pt idx="42" c:formatCode="mm:ss.0">
                  <c:v>43871.7381944444</c:v>
                </c:pt>
                <c:pt idx="43" c:formatCode="mm:ss.0">
                  <c:v>43871.7388888889</c:v>
                </c:pt>
                <c:pt idx="44" c:formatCode="mm:ss.0">
                  <c:v>43871.7395833333</c:v>
                </c:pt>
                <c:pt idx="45" c:formatCode="mm:ss.0">
                  <c:v>43871.7402777778</c:v>
                </c:pt>
                <c:pt idx="46" c:formatCode="mm:ss.0">
                  <c:v>43871.7409722222</c:v>
                </c:pt>
                <c:pt idx="47" c:formatCode="mm:ss.0">
                  <c:v>43871.7416666667</c:v>
                </c:pt>
                <c:pt idx="48" c:formatCode="mm:ss.0">
                  <c:v>43871.7423611111</c:v>
                </c:pt>
                <c:pt idx="49" c:formatCode="mm:ss.0">
                  <c:v>43871.7430555556</c:v>
                </c:pt>
                <c:pt idx="50" c:formatCode="mm:ss.0">
                  <c:v>43871.74375</c:v>
                </c:pt>
                <c:pt idx="51" c:formatCode="mm:ss.0">
                  <c:v>43871.7444444444</c:v>
                </c:pt>
                <c:pt idx="52" c:formatCode="mm:ss.0">
                  <c:v>43871.7451388889</c:v>
                </c:pt>
                <c:pt idx="53" c:formatCode="mm:ss.0">
                  <c:v>43871.7458333333</c:v>
                </c:pt>
                <c:pt idx="54" c:formatCode="mm:ss.0">
                  <c:v>43871.7465277778</c:v>
                </c:pt>
                <c:pt idx="55" c:formatCode="mm:ss.0">
                  <c:v>43871.7472222222</c:v>
                </c:pt>
                <c:pt idx="56" c:formatCode="mm:ss.0">
                  <c:v>43871.7479166667</c:v>
                </c:pt>
                <c:pt idx="57" c:formatCode="mm:ss.0">
                  <c:v>43871.7486111111</c:v>
                </c:pt>
                <c:pt idx="58" c:formatCode="mm:ss.0">
                  <c:v>43871.7493055556</c:v>
                </c:pt>
                <c:pt idx="59" c:formatCode="mm:ss.0">
                  <c:v>43871.75</c:v>
                </c:pt>
                <c:pt idx="60" c:formatCode="mm:ss.0">
                  <c:v>43871.7506944444</c:v>
                </c:pt>
                <c:pt idx="61" c:formatCode="mm:ss.0">
                  <c:v>43871.7513888889</c:v>
                </c:pt>
                <c:pt idx="62" c:formatCode="mm:ss.0">
                  <c:v>43871.7520833333</c:v>
                </c:pt>
                <c:pt idx="63" c:formatCode="mm:ss.0">
                  <c:v>43871.7527777778</c:v>
                </c:pt>
                <c:pt idx="64" c:formatCode="mm:ss.0">
                  <c:v>43871.7534722222</c:v>
                </c:pt>
                <c:pt idx="65" c:formatCode="mm:ss.0">
                  <c:v>43871.7541666667</c:v>
                </c:pt>
                <c:pt idx="66" c:formatCode="mm:ss.0">
                  <c:v>43871.7548611111</c:v>
                </c:pt>
                <c:pt idx="67" c:formatCode="mm:ss.0">
                  <c:v>43871.7555555556</c:v>
                </c:pt>
                <c:pt idx="68" c:formatCode="mm:ss.0">
                  <c:v>43871.75625</c:v>
                </c:pt>
                <c:pt idx="69" c:formatCode="mm:ss.0">
                  <c:v>43871.7569444444</c:v>
                </c:pt>
                <c:pt idx="70" c:formatCode="mm:ss.0">
                  <c:v>43871.7576388889</c:v>
                </c:pt>
                <c:pt idx="71" c:formatCode="mm:ss.0">
                  <c:v>43871.7583333333</c:v>
                </c:pt>
                <c:pt idx="72" c:formatCode="mm:ss.0">
                  <c:v>43871.7590277778</c:v>
                </c:pt>
                <c:pt idx="73" c:formatCode="mm:ss.0">
                  <c:v>43871.7597222222</c:v>
                </c:pt>
                <c:pt idx="74" c:formatCode="mm:ss.0">
                  <c:v>43871.7604166667</c:v>
                </c:pt>
                <c:pt idx="75" c:formatCode="mm:ss.0">
                  <c:v>43871.7611111111</c:v>
                </c:pt>
                <c:pt idx="76" c:formatCode="mm:ss.0">
                  <c:v>43871.7618055556</c:v>
                </c:pt>
                <c:pt idx="77" c:formatCode="mm:ss.0">
                  <c:v>43871.7625</c:v>
                </c:pt>
                <c:pt idx="78" c:formatCode="mm:ss.0">
                  <c:v>43871.7631944444</c:v>
                </c:pt>
                <c:pt idx="79" c:formatCode="mm:ss.0">
                  <c:v>43871.7638888889</c:v>
                </c:pt>
                <c:pt idx="80" c:formatCode="mm:ss.0">
                  <c:v>43871.7645833333</c:v>
                </c:pt>
                <c:pt idx="81" c:formatCode="mm:ss.0">
                  <c:v>43871.7652777778</c:v>
                </c:pt>
                <c:pt idx="82" c:formatCode="mm:ss.0">
                  <c:v>43871.7659722222</c:v>
                </c:pt>
                <c:pt idx="83" c:formatCode="mm:ss.0">
                  <c:v>43871.7666666667</c:v>
                </c:pt>
                <c:pt idx="84" c:formatCode="mm:ss.0">
                  <c:v>43871.7673611111</c:v>
                </c:pt>
                <c:pt idx="85" c:formatCode="mm:ss.0">
                  <c:v>43871.7680555556</c:v>
                </c:pt>
                <c:pt idx="86" c:formatCode="mm:ss.0">
                  <c:v>43871.76875</c:v>
                </c:pt>
                <c:pt idx="87" c:formatCode="mm:ss.0">
                  <c:v>43871.7694444444</c:v>
                </c:pt>
                <c:pt idx="88" c:formatCode="mm:ss.0">
                  <c:v>43871.7701388889</c:v>
                </c:pt>
                <c:pt idx="89" c:formatCode="mm:ss.0">
                  <c:v>43871.7708333333</c:v>
                </c:pt>
                <c:pt idx="90" c:formatCode="mm:ss.0">
                  <c:v>43871.7715277778</c:v>
                </c:pt>
                <c:pt idx="91" c:formatCode="mm:ss.0">
                  <c:v>43871.7722222222</c:v>
                </c:pt>
                <c:pt idx="92" c:formatCode="mm:ss.0">
                  <c:v>43871.7729166667</c:v>
                </c:pt>
                <c:pt idx="93" c:formatCode="mm:ss.0">
                  <c:v>43871.7736111111</c:v>
                </c:pt>
                <c:pt idx="94" c:formatCode="mm:ss.0">
                  <c:v>43871.7743055556</c:v>
                </c:pt>
                <c:pt idx="95" c:formatCode="mm:ss.0">
                  <c:v>43871.775</c:v>
                </c:pt>
                <c:pt idx="96" c:formatCode="mm:ss.0">
                  <c:v>43871.7756944444</c:v>
                </c:pt>
                <c:pt idx="97" c:formatCode="mm:ss.0">
                  <c:v>43871.7763888889</c:v>
                </c:pt>
                <c:pt idx="98" c:formatCode="mm:ss.0">
                  <c:v>43871.7770833333</c:v>
                </c:pt>
                <c:pt idx="99" c:formatCode="mm:ss.0">
                  <c:v>43871.7777777778</c:v>
                </c:pt>
                <c:pt idx="100" c:formatCode="mm:ss.0">
                  <c:v>43871.7784722222</c:v>
                </c:pt>
                <c:pt idx="101" c:formatCode="mm:ss.0">
                  <c:v>43871.7791666667</c:v>
                </c:pt>
                <c:pt idx="102" c:formatCode="mm:ss.0">
                  <c:v>43871.7798611111</c:v>
                </c:pt>
                <c:pt idx="103" c:formatCode="mm:ss.0">
                  <c:v>43871.7805555556</c:v>
                </c:pt>
                <c:pt idx="104" c:formatCode="mm:ss.0">
                  <c:v>43871.78125</c:v>
                </c:pt>
                <c:pt idx="105" c:formatCode="mm:ss.0">
                  <c:v>43871.7819444444</c:v>
                </c:pt>
                <c:pt idx="106" c:formatCode="mm:ss.0">
                  <c:v>43871.7826388889</c:v>
                </c:pt>
                <c:pt idx="107" c:formatCode="mm:ss.0">
                  <c:v>43871.7833333333</c:v>
                </c:pt>
                <c:pt idx="108" c:formatCode="mm:ss.0">
                  <c:v>43871.7840277778</c:v>
                </c:pt>
                <c:pt idx="109" c:formatCode="mm:ss.0">
                  <c:v>43871.7847222222</c:v>
                </c:pt>
                <c:pt idx="110" c:formatCode="mm:ss.0">
                  <c:v>43871.7854166667</c:v>
                </c:pt>
                <c:pt idx="111" c:formatCode="mm:ss.0">
                  <c:v>43871.7861111111</c:v>
                </c:pt>
                <c:pt idx="112" c:formatCode="mm:ss.0">
                  <c:v>43871.7868055556</c:v>
                </c:pt>
                <c:pt idx="113" c:formatCode="mm:ss.0">
                  <c:v>43871.7875</c:v>
                </c:pt>
                <c:pt idx="114" c:formatCode="mm:ss.0">
                  <c:v>43871.7881944444</c:v>
                </c:pt>
                <c:pt idx="115" c:formatCode="mm:ss.0">
                  <c:v>43871.7888888889</c:v>
                </c:pt>
                <c:pt idx="116" c:formatCode="mm:ss.0">
                  <c:v>43871.7895833333</c:v>
                </c:pt>
                <c:pt idx="117" c:formatCode="mm:ss.0">
                  <c:v>43871.7902777778</c:v>
                </c:pt>
                <c:pt idx="118" c:formatCode="mm:ss.0">
                  <c:v>43871.7909722222</c:v>
                </c:pt>
              </c:numCache>
            </c:numRef>
          </c:cat>
          <c:val>
            <c:numRef>
              <c:f>AY306L特殊云盘流量.csv!$F$2:$F$120</c:f>
              <c:numCache>
                <c:formatCode>0</c:formatCode>
                <c:ptCount val="119"/>
                <c:pt idx="0">
                  <c:v>21908815872</c:v>
                </c:pt>
                <c:pt idx="1">
                  <c:v>21345857536</c:v>
                </c:pt>
                <c:pt idx="2">
                  <c:v>21405507584</c:v>
                </c:pt>
                <c:pt idx="3">
                  <c:v>21377900544</c:v>
                </c:pt>
                <c:pt idx="4">
                  <c:v>21112283136</c:v>
                </c:pt>
                <c:pt idx="5">
                  <c:v>20066623488</c:v>
                </c:pt>
                <c:pt idx="6">
                  <c:v>21472436224</c:v>
                </c:pt>
                <c:pt idx="7">
                  <c:v>22170685440</c:v>
                </c:pt>
                <c:pt idx="8">
                  <c:v>22392270848</c:v>
                </c:pt>
                <c:pt idx="9">
                  <c:v>23219552256</c:v>
                </c:pt>
                <c:pt idx="10">
                  <c:v>22434217984</c:v>
                </c:pt>
                <c:pt idx="11">
                  <c:v>23032193024</c:v>
                </c:pt>
                <c:pt idx="12">
                  <c:v>22024437760</c:v>
                </c:pt>
                <c:pt idx="13">
                  <c:v>21738434560</c:v>
                </c:pt>
                <c:pt idx="14">
                  <c:v>20868939776</c:v>
                </c:pt>
                <c:pt idx="15">
                  <c:v>22132158464</c:v>
                </c:pt>
                <c:pt idx="16">
                  <c:v>22671446016</c:v>
                </c:pt>
                <c:pt idx="17">
                  <c:v>25270386688</c:v>
                </c:pt>
                <c:pt idx="18">
                  <c:v>26828173312</c:v>
                </c:pt>
                <c:pt idx="19">
                  <c:v>25652064256</c:v>
                </c:pt>
                <c:pt idx="20">
                  <c:v>21850439680</c:v>
                </c:pt>
                <c:pt idx="21">
                  <c:v>22132903936</c:v>
                </c:pt>
                <c:pt idx="22">
                  <c:v>21660581888</c:v>
                </c:pt>
                <c:pt idx="23">
                  <c:v>23238037504</c:v>
                </c:pt>
                <c:pt idx="24">
                  <c:v>23545352192</c:v>
                </c:pt>
                <c:pt idx="25">
                  <c:v>23163723776</c:v>
                </c:pt>
                <c:pt idx="26">
                  <c:v>21853396992</c:v>
                </c:pt>
                <c:pt idx="27">
                  <c:v>21969846272</c:v>
                </c:pt>
                <c:pt idx="28">
                  <c:v>24022335488</c:v>
                </c:pt>
                <c:pt idx="29">
                  <c:v>22504505344</c:v>
                </c:pt>
                <c:pt idx="30">
                  <c:v>20326932480</c:v>
                </c:pt>
                <c:pt idx="31">
                  <c:v>12327276544</c:v>
                </c:pt>
                <c:pt idx="32">
                  <c:v>13355417600</c:v>
                </c:pt>
                <c:pt idx="33">
                  <c:v>18365333504</c:v>
                </c:pt>
                <c:pt idx="34">
                  <c:v>8944951296</c:v>
                </c:pt>
                <c:pt idx="35">
                  <c:v>8129396736</c:v>
                </c:pt>
                <c:pt idx="36">
                  <c:v>10945994752</c:v>
                </c:pt>
                <c:pt idx="37">
                  <c:v>8907218944</c:v>
                </c:pt>
                <c:pt idx="38">
                  <c:v>9939742720</c:v>
                </c:pt>
                <c:pt idx="39">
                  <c:v>9969418240</c:v>
                </c:pt>
                <c:pt idx="40">
                  <c:v>10285424640</c:v>
                </c:pt>
                <c:pt idx="41">
                  <c:v>16035037184</c:v>
                </c:pt>
                <c:pt idx="42">
                  <c:v>11318423552</c:v>
                </c:pt>
                <c:pt idx="43">
                  <c:v>17858887680</c:v>
                </c:pt>
                <c:pt idx="44">
                  <c:v>20181778432</c:v>
                </c:pt>
                <c:pt idx="45">
                  <c:v>20784455680</c:v>
                </c:pt>
                <c:pt idx="46">
                  <c:v>21381021696</c:v>
                </c:pt>
                <c:pt idx="47">
                  <c:v>21946499072</c:v>
                </c:pt>
                <c:pt idx="48">
                  <c:v>21004693504</c:v>
                </c:pt>
                <c:pt idx="49">
                  <c:v>22509527040</c:v>
                </c:pt>
                <c:pt idx="50">
                  <c:v>21618634752</c:v>
                </c:pt>
                <c:pt idx="51">
                  <c:v>21595181056</c:v>
                </c:pt>
                <c:pt idx="52">
                  <c:v>22359785472</c:v>
                </c:pt>
                <c:pt idx="53">
                  <c:v>22109306880</c:v>
                </c:pt>
                <c:pt idx="54">
                  <c:v>21993029632</c:v>
                </c:pt>
                <c:pt idx="55">
                  <c:v>22465183744</c:v>
                </c:pt>
                <c:pt idx="56">
                  <c:v>22240681984</c:v>
                </c:pt>
                <c:pt idx="57">
                  <c:v>22602784768</c:v>
                </c:pt>
                <c:pt idx="58">
                  <c:v>23083900928</c:v>
                </c:pt>
                <c:pt idx="59">
                  <c:v>22988750848</c:v>
                </c:pt>
                <c:pt idx="60">
                  <c:v>22680133632</c:v>
                </c:pt>
                <c:pt idx="61">
                  <c:v>22615912448</c:v>
                </c:pt>
                <c:pt idx="62">
                  <c:v>22246146048</c:v>
                </c:pt>
                <c:pt idx="63">
                  <c:v>21826998272</c:v>
                </c:pt>
                <c:pt idx="64">
                  <c:v>23150268416</c:v>
                </c:pt>
                <c:pt idx="65">
                  <c:v>23241691136</c:v>
                </c:pt>
                <c:pt idx="66">
                  <c:v>20747010048</c:v>
                </c:pt>
                <c:pt idx="67">
                  <c:v>21070872576</c:v>
                </c:pt>
                <c:pt idx="68">
                  <c:v>20424040448</c:v>
                </c:pt>
                <c:pt idx="69">
                  <c:v>22180302848</c:v>
                </c:pt>
                <c:pt idx="70">
                  <c:v>21779554304</c:v>
                </c:pt>
                <c:pt idx="71">
                  <c:v>22107926528</c:v>
                </c:pt>
                <c:pt idx="72">
                  <c:v>22975664128</c:v>
                </c:pt>
                <c:pt idx="73">
                  <c:v>22113980416</c:v>
                </c:pt>
                <c:pt idx="74">
                  <c:v>21961129984</c:v>
                </c:pt>
                <c:pt idx="75">
                  <c:v>22662549504</c:v>
                </c:pt>
                <c:pt idx="76">
                  <c:v>22887804928</c:v>
                </c:pt>
                <c:pt idx="77">
                  <c:v>22112243712</c:v>
                </c:pt>
                <c:pt idx="78">
                  <c:v>23093739520</c:v>
                </c:pt>
                <c:pt idx="79">
                  <c:v>22750957568</c:v>
                </c:pt>
                <c:pt idx="80">
                  <c:v>21909676032</c:v>
                </c:pt>
                <c:pt idx="81">
                  <c:v>20949114880</c:v>
                </c:pt>
                <c:pt idx="82">
                  <c:v>22425387008</c:v>
                </c:pt>
                <c:pt idx="83">
                  <c:v>22195036160</c:v>
                </c:pt>
                <c:pt idx="84">
                  <c:v>22622625792</c:v>
                </c:pt>
                <c:pt idx="85">
                  <c:v>21725368320</c:v>
                </c:pt>
                <c:pt idx="86">
                  <c:v>15404126208</c:v>
                </c:pt>
                <c:pt idx="87">
                  <c:v>8895614976</c:v>
                </c:pt>
                <c:pt idx="88">
                  <c:v>7793127424</c:v>
                </c:pt>
                <c:pt idx="89">
                  <c:v>7874416640</c:v>
                </c:pt>
                <c:pt idx="90">
                  <c:v>7885639680</c:v>
                </c:pt>
                <c:pt idx="91">
                  <c:v>7418785792</c:v>
                </c:pt>
                <c:pt idx="92">
                  <c:v>10905985024</c:v>
                </c:pt>
                <c:pt idx="93">
                  <c:v>9957961728</c:v>
                </c:pt>
                <c:pt idx="94">
                  <c:v>6512001024</c:v>
                </c:pt>
                <c:pt idx="95">
                  <c:v>7777026048</c:v>
                </c:pt>
                <c:pt idx="96">
                  <c:v>6673293312</c:v>
                </c:pt>
                <c:pt idx="97">
                  <c:v>6695755776</c:v>
                </c:pt>
                <c:pt idx="98">
                  <c:v>7085649920</c:v>
                </c:pt>
                <c:pt idx="99">
                  <c:v>3819601920</c:v>
                </c:pt>
                <c:pt idx="100">
                  <c:v>8862167040</c:v>
                </c:pt>
                <c:pt idx="101">
                  <c:v>10967482368</c:v>
                </c:pt>
                <c:pt idx="102">
                  <c:v>10786312192</c:v>
                </c:pt>
                <c:pt idx="103">
                  <c:v>10800771072</c:v>
                </c:pt>
                <c:pt idx="104">
                  <c:v>17486614528</c:v>
                </c:pt>
                <c:pt idx="105">
                  <c:v>21198241792</c:v>
                </c:pt>
                <c:pt idx="106">
                  <c:v>22384488448</c:v>
                </c:pt>
                <c:pt idx="107">
                  <c:v>21016186880</c:v>
                </c:pt>
                <c:pt idx="108">
                  <c:v>21342998528</c:v>
                </c:pt>
                <c:pt idx="109">
                  <c:v>21310783488</c:v>
                </c:pt>
                <c:pt idx="110">
                  <c:v>20758306816</c:v>
                </c:pt>
                <c:pt idx="111">
                  <c:v>21418459136</c:v>
                </c:pt>
                <c:pt idx="112">
                  <c:v>21305864192</c:v>
                </c:pt>
                <c:pt idx="113">
                  <c:v>21560827904</c:v>
                </c:pt>
                <c:pt idx="114">
                  <c:v>20321243136</c:v>
                </c:pt>
                <c:pt idx="115">
                  <c:v>19820347392</c:v>
                </c:pt>
                <c:pt idx="116">
                  <c:v>19154796544</c:v>
                </c:pt>
                <c:pt idx="117">
                  <c:v>20613324800</c:v>
                </c:pt>
                <c:pt idx="118">
                  <c:v>21954387968</c:v>
                </c:pt>
              </c:numCache>
            </c:numRef>
          </c:val>
          <c:smooth val="0"/>
        </c:ser>
        <c:dLbls>
          <c:showLegendKey val="0"/>
          <c:showVal val="0"/>
          <c:showCatName val="0"/>
          <c:showSerName val="0"/>
          <c:showPercent val="0"/>
          <c:showBubbleSize val="0"/>
        </c:dLbls>
        <c:marker val="0"/>
        <c:smooth val="0"/>
        <c:axId val="756228758"/>
        <c:axId val="537541092"/>
      </c:lineChart>
      <c:catAx>
        <c:axId val="756228758"/>
        <c:scaling>
          <c:orientation val="minMax"/>
        </c:scaling>
        <c:delete val="0"/>
        <c:axPos val="b"/>
        <c:numFmt formatCode="mm:ss.0" sourceLinked="0"/>
        <c:majorTickMark val="none"/>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crossAx val="537541092"/>
        <c:crosses val="autoZero"/>
        <c:auto val="1"/>
        <c:lblAlgn val="ctr"/>
        <c:lblOffset val="100"/>
        <c:noMultiLvlLbl val="0"/>
      </c:catAx>
      <c:valAx>
        <c:axId val="537541092"/>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crossAx val="756228758"/>
        <c:crosses val="autoZero"/>
        <c:crossBetween val="between"/>
      </c:valAx>
      <c:spPr>
        <a:noFill/>
        <a:ln>
          <a:noFill/>
        </a:ln>
        <a:effectLst/>
      </c:spPr>
    </c:plotArea>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lang="zh-CN"/>
      </a:pPr>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0" vertOverflow="ellipsis" vert="horz" wrap="square" anchor="ctr" anchorCtr="1"/>
          <a:lstStyle/>
          <a:p>
            <a:pPr defTabSz="914400">
              <a:defRPr lang="zh-CN" sz="1400" b="0" i="0" u="none" strike="noStrike" kern="1200" spc="0" baseline="0">
                <a:solidFill>
                  <a:schemeClr val="tx1">
                    <a:lumMod val="65000"/>
                    <a:lumOff val="35000"/>
                  </a:schemeClr>
                </a:solidFill>
                <a:latin typeface="+mn-lt"/>
                <a:ea typeface="+mn-ea"/>
                <a:cs typeface="+mn-cs"/>
              </a:defRPr>
            </a:pPr>
            <a:r>
              <a:rPr lang="zh-CN" altLang="en-US"/>
              <a:t>该云盘写流量占比</a:t>
            </a:r>
            <a:endParaRPr lang="zh-CN" altLang="en-US"/>
          </a:p>
        </c:rich>
      </c:tx>
      <c:layout/>
      <c:overlay val="0"/>
      <c:spPr>
        <a:noFill/>
        <a:ln>
          <a:noFill/>
        </a:ln>
        <a:effectLst/>
      </c:spPr>
    </c:title>
    <c:autoTitleDeleted val="0"/>
    <c:plotArea>
      <c:layout/>
      <c:lineChart>
        <c:grouping val="standard"/>
        <c:varyColors val="0"/>
        <c:ser>
          <c:idx val="0"/>
          <c:order val="0"/>
          <c:tx>
            <c:strRef>
              <c:f>AY306L特殊云盘流量.csv!$H$1</c:f>
              <c:strCache>
                <c:ptCount val="1"/>
                <c:pt idx="0">
                  <c:v>流量占比</c:v>
                </c:pt>
              </c:strCache>
            </c:strRef>
          </c:tx>
          <c:spPr>
            <a:ln w="28575" cap="rnd">
              <a:solidFill>
                <a:schemeClr val="accent1"/>
              </a:solidFill>
              <a:round/>
            </a:ln>
            <a:effectLst/>
          </c:spPr>
          <c:marker>
            <c:symbol val="none"/>
          </c:marker>
          <c:dLbls>
            <c:delete val="1"/>
          </c:dLbls>
          <c:cat>
            <c:numRef>
              <c:f>AY306L特殊云盘流量.csv!$D$2:$D$120</c:f>
              <c:numCache>
                <c:formatCode>mm:ss.0</c:formatCode>
                <c:ptCount val="119"/>
                <c:pt idx="0" c:formatCode="mm:ss.0">
                  <c:v>43871.7090277778</c:v>
                </c:pt>
                <c:pt idx="1" c:formatCode="mm:ss.0">
                  <c:v>43871.7097222222</c:v>
                </c:pt>
                <c:pt idx="2" c:formatCode="mm:ss.0">
                  <c:v>43871.7104166667</c:v>
                </c:pt>
                <c:pt idx="3" c:formatCode="mm:ss.0">
                  <c:v>43871.7111111111</c:v>
                </c:pt>
                <c:pt idx="4" c:formatCode="mm:ss.0">
                  <c:v>43871.7118055556</c:v>
                </c:pt>
                <c:pt idx="5" c:formatCode="mm:ss.0">
                  <c:v>43871.7125</c:v>
                </c:pt>
                <c:pt idx="6" c:formatCode="mm:ss.0">
                  <c:v>43871.7131944444</c:v>
                </c:pt>
                <c:pt idx="7" c:formatCode="mm:ss.0">
                  <c:v>43871.7138888889</c:v>
                </c:pt>
                <c:pt idx="8" c:formatCode="mm:ss.0">
                  <c:v>43871.7145833333</c:v>
                </c:pt>
                <c:pt idx="9" c:formatCode="mm:ss.0">
                  <c:v>43871.7152777778</c:v>
                </c:pt>
                <c:pt idx="10" c:formatCode="mm:ss.0">
                  <c:v>43871.7159722222</c:v>
                </c:pt>
                <c:pt idx="11" c:formatCode="mm:ss.0">
                  <c:v>43871.7166666667</c:v>
                </c:pt>
                <c:pt idx="12" c:formatCode="mm:ss.0">
                  <c:v>43871.7173611111</c:v>
                </c:pt>
                <c:pt idx="13" c:formatCode="mm:ss.0">
                  <c:v>43871.7180555556</c:v>
                </c:pt>
                <c:pt idx="14" c:formatCode="mm:ss.0">
                  <c:v>43871.71875</c:v>
                </c:pt>
                <c:pt idx="15" c:formatCode="mm:ss.0">
                  <c:v>43871.7194444444</c:v>
                </c:pt>
                <c:pt idx="16" c:formatCode="mm:ss.0">
                  <c:v>43871.7201388889</c:v>
                </c:pt>
                <c:pt idx="17" c:formatCode="mm:ss.0">
                  <c:v>43871.7208333333</c:v>
                </c:pt>
                <c:pt idx="18" c:formatCode="mm:ss.0">
                  <c:v>43871.7215277778</c:v>
                </c:pt>
                <c:pt idx="19" c:formatCode="mm:ss.0">
                  <c:v>43871.7222222222</c:v>
                </c:pt>
                <c:pt idx="20" c:formatCode="mm:ss.0">
                  <c:v>43871.7229166667</c:v>
                </c:pt>
                <c:pt idx="21" c:formatCode="mm:ss.0">
                  <c:v>43871.7236111111</c:v>
                </c:pt>
                <c:pt idx="22" c:formatCode="mm:ss.0">
                  <c:v>43871.7243055556</c:v>
                </c:pt>
                <c:pt idx="23" c:formatCode="mm:ss.0">
                  <c:v>43871.725</c:v>
                </c:pt>
                <c:pt idx="24" c:formatCode="mm:ss.0">
                  <c:v>43871.7256944444</c:v>
                </c:pt>
                <c:pt idx="25" c:formatCode="mm:ss.0">
                  <c:v>43871.7263888889</c:v>
                </c:pt>
                <c:pt idx="26" c:formatCode="mm:ss.0">
                  <c:v>43871.7270833333</c:v>
                </c:pt>
                <c:pt idx="27" c:formatCode="mm:ss.0">
                  <c:v>43871.7277777778</c:v>
                </c:pt>
                <c:pt idx="28" c:formatCode="mm:ss.0">
                  <c:v>43871.7284722222</c:v>
                </c:pt>
                <c:pt idx="29" c:formatCode="mm:ss.0">
                  <c:v>43871.7291666667</c:v>
                </c:pt>
                <c:pt idx="30" c:formatCode="mm:ss.0">
                  <c:v>43871.7298611111</c:v>
                </c:pt>
                <c:pt idx="31" c:formatCode="mm:ss.0">
                  <c:v>43871.7305555556</c:v>
                </c:pt>
                <c:pt idx="32" c:formatCode="mm:ss.0">
                  <c:v>43871.73125</c:v>
                </c:pt>
                <c:pt idx="33" c:formatCode="mm:ss.0">
                  <c:v>43871.7319444444</c:v>
                </c:pt>
                <c:pt idx="34" c:formatCode="mm:ss.0">
                  <c:v>43871.7326388889</c:v>
                </c:pt>
                <c:pt idx="35" c:formatCode="mm:ss.0">
                  <c:v>43871.7333333333</c:v>
                </c:pt>
                <c:pt idx="36" c:formatCode="mm:ss.0">
                  <c:v>43871.7340277778</c:v>
                </c:pt>
                <c:pt idx="37" c:formatCode="mm:ss.0">
                  <c:v>43871.7347222222</c:v>
                </c:pt>
                <c:pt idx="38" c:formatCode="mm:ss.0">
                  <c:v>43871.7354166667</c:v>
                </c:pt>
                <c:pt idx="39" c:formatCode="mm:ss.0">
                  <c:v>43871.7361111111</c:v>
                </c:pt>
                <c:pt idx="40" c:formatCode="mm:ss.0">
                  <c:v>43871.7368055556</c:v>
                </c:pt>
                <c:pt idx="41" c:formatCode="mm:ss.0">
                  <c:v>43871.7375</c:v>
                </c:pt>
                <c:pt idx="42" c:formatCode="mm:ss.0">
                  <c:v>43871.7381944444</c:v>
                </c:pt>
                <c:pt idx="43" c:formatCode="mm:ss.0">
                  <c:v>43871.7388888889</c:v>
                </c:pt>
                <c:pt idx="44" c:formatCode="mm:ss.0">
                  <c:v>43871.7395833333</c:v>
                </c:pt>
                <c:pt idx="45" c:formatCode="mm:ss.0">
                  <c:v>43871.7402777778</c:v>
                </c:pt>
                <c:pt idx="46" c:formatCode="mm:ss.0">
                  <c:v>43871.7409722222</c:v>
                </c:pt>
                <c:pt idx="47" c:formatCode="mm:ss.0">
                  <c:v>43871.7416666667</c:v>
                </c:pt>
                <c:pt idx="48" c:formatCode="mm:ss.0">
                  <c:v>43871.7423611111</c:v>
                </c:pt>
                <c:pt idx="49" c:formatCode="mm:ss.0">
                  <c:v>43871.7430555556</c:v>
                </c:pt>
                <c:pt idx="50" c:formatCode="mm:ss.0">
                  <c:v>43871.74375</c:v>
                </c:pt>
                <c:pt idx="51" c:formatCode="mm:ss.0">
                  <c:v>43871.7444444444</c:v>
                </c:pt>
                <c:pt idx="52" c:formatCode="mm:ss.0">
                  <c:v>43871.7451388889</c:v>
                </c:pt>
                <c:pt idx="53" c:formatCode="mm:ss.0">
                  <c:v>43871.7458333333</c:v>
                </c:pt>
                <c:pt idx="54" c:formatCode="mm:ss.0">
                  <c:v>43871.7465277778</c:v>
                </c:pt>
                <c:pt idx="55" c:formatCode="mm:ss.0">
                  <c:v>43871.7472222222</c:v>
                </c:pt>
                <c:pt idx="56" c:formatCode="mm:ss.0">
                  <c:v>43871.7479166667</c:v>
                </c:pt>
                <c:pt idx="57" c:formatCode="mm:ss.0">
                  <c:v>43871.7486111111</c:v>
                </c:pt>
                <c:pt idx="58" c:formatCode="mm:ss.0">
                  <c:v>43871.7493055556</c:v>
                </c:pt>
                <c:pt idx="59" c:formatCode="mm:ss.0">
                  <c:v>43871.75</c:v>
                </c:pt>
                <c:pt idx="60" c:formatCode="mm:ss.0">
                  <c:v>43871.7506944444</c:v>
                </c:pt>
                <c:pt idx="61" c:formatCode="mm:ss.0">
                  <c:v>43871.7513888889</c:v>
                </c:pt>
                <c:pt idx="62" c:formatCode="mm:ss.0">
                  <c:v>43871.7520833333</c:v>
                </c:pt>
                <c:pt idx="63" c:formatCode="mm:ss.0">
                  <c:v>43871.7527777778</c:v>
                </c:pt>
                <c:pt idx="64" c:formatCode="mm:ss.0">
                  <c:v>43871.7534722222</c:v>
                </c:pt>
                <c:pt idx="65" c:formatCode="mm:ss.0">
                  <c:v>43871.7541666667</c:v>
                </c:pt>
                <c:pt idx="66" c:formatCode="mm:ss.0">
                  <c:v>43871.7548611111</c:v>
                </c:pt>
                <c:pt idx="67" c:formatCode="mm:ss.0">
                  <c:v>43871.7555555556</c:v>
                </c:pt>
                <c:pt idx="68" c:formatCode="mm:ss.0">
                  <c:v>43871.75625</c:v>
                </c:pt>
                <c:pt idx="69" c:formatCode="mm:ss.0">
                  <c:v>43871.7569444444</c:v>
                </c:pt>
                <c:pt idx="70" c:formatCode="mm:ss.0">
                  <c:v>43871.7576388889</c:v>
                </c:pt>
                <c:pt idx="71" c:formatCode="mm:ss.0">
                  <c:v>43871.7583333333</c:v>
                </c:pt>
                <c:pt idx="72" c:formatCode="mm:ss.0">
                  <c:v>43871.7590277778</c:v>
                </c:pt>
                <c:pt idx="73" c:formatCode="mm:ss.0">
                  <c:v>43871.7597222222</c:v>
                </c:pt>
                <c:pt idx="74" c:formatCode="mm:ss.0">
                  <c:v>43871.7604166667</c:v>
                </c:pt>
                <c:pt idx="75" c:formatCode="mm:ss.0">
                  <c:v>43871.7611111111</c:v>
                </c:pt>
                <c:pt idx="76" c:formatCode="mm:ss.0">
                  <c:v>43871.7618055556</c:v>
                </c:pt>
                <c:pt idx="77" c:formatCode="mm:ss.0">
                  <c:v>43871.7625</c:v>
                </c:pt>
                <c:pt idx="78" c:formatCode="mm:ss.0">
                  <c:v>43871.7631944444</c:v>
                </c:pt>
                <c:pt idx="79" c:formatCode="mm:ss.0">
                  <c:v>43871.7638888889</c:v>
                </c:pt>
                <c:pt idx="80" c:formatCode="mm:ss.0">
                  <c:v>43871.7645833333</c:v>
                </c:pt>
                <c:pt idx="81" c:formatCode="mm:ss.0">
                  <c:v>43871.7652777778</c:v>
                </c:pt>
                <c:pt idx="82" c:formatCode="mm:ss.0">
                  <c:v>43871.7659722222</c:v>
                </c:pt>
                <c:pt idx="83" c:formatCode="mm:ss.0">
                  <c:v>43871.7666666667</c:v>
                </c:pt>
                <c:pt idx="84" c:formatCode="mm:ss.0">
                  <c:v>43871.7673611111</c:v>
                </c:pt>
                <c:pt idx="85" c:formatCode="mm:ss.0">
                  <c:v>43871.7680555556</c:v>
                </c:pt>
                <c:pt idx="86" c:formatCode="mm:ss.0">
                  <c:v>43871.76875</c:v>
                </c:pt>
                <c:pt idx="87" c:formatCode="mm:ss.0">
                  <c:v>43871.7694444444</c:v>
                </c:pt>
                <c:pt idx="88" c:formatCode="mm:ss.0">
                  <c:v>43871.7701388889</c:v>
                </c:pt>
                <c:pt idx="89" c:formatCode="mm:ss.0">
                  <c:v>43871.7708333333</c:v>
                </c:pt>
                <c:pt idx="90" c:formatCode="mm:ss.0">
                  <c:v>43871.7715277778</c:v>
                </c:pt>
                <c:pt idx="91" c:formatCode="mm:ss.0">
                  <c:v>43871.7722222222</c:v>
                </c:pt>
                <c:pt idx="92" c:formatCode="mm:ss.0">
                  <c:v>43871.7729166667</c:v>
                </c:pt>
                <c:pt idx="93" c:formatCode="mm:ss.0">
                  <c:v>43871.7736111111</c:v>
                </c:pt>
                <c:pt idx="94" c:formatCode="mm:ss.0">
                  <c:v>43871.7743055556</c:v>
                </c:pt>
                <c:pt idx="95" c:formatCode="mm:ss.0">
                  <c:v>43871.775</c:v>
                </c:pt>
                <c:pt idx="96" c:formatCode="mm:ss.0">
                  <c:v>43871.7756944444</c:v>
                </c:pt>
                <c:pt idx="97" c:formatCode="mm:ss.0">
                  <c:v>43871.7763888889</c:v>
                </c:pt>
                <c:pt idx="98" c:formatCode="mm:ss.0">
                  <c:v>43871.7770833333</c:v>
                </c:pt>
                <c:pt idx="99" c:formatCode="mm:ss.0">
                  <c:v>43871.7777777778</c:v>
                </c:pt>
                <c:pt idx="100" c:formatCode="mm:ss.0">
                  <c:v>43871.7784722222</c:v>
                </c:pt>
                <c:pt idx="101" c:formatCode="mm:ss.0">
                  <c:v>43871.7791666667</c:v>
                </c:pt>
                <c:pt idx="102" c:formatCode="mm:ss.0">
                  <c:v>43871.7798611111</c:v>
                </c:pt>
                <c:pt idx="103" c:formatCode="mm:ss.0">
                  <c:v>43871.7805555556</c:v>
                </c:pt>
                <c:pt idx="104" c:formatCode="mm:ss.0">
                  <c:v>43871.78125</c:v>
                </c:pt>
                <c:pt idx="105" c:formatCode="mm:ss.0">
                  <c:v>43871.7819444444</c:v>
                </c:pt>
                <c:pt idx="106" c:formatCode="mm:ss.0">
                  <c:v>43871.7826388889</c:v>
                </c:pt>
                <c:pt idx="107" c:formatCode="mm:ss.0">
                  <c:v>43871.7833333333</c:v>
                </c:pt>
                <c:pt idx="108" c:formatCode="mm:ss.0">
                  <c:v>43871.7840277778</c:v>
                </c:pt>
                <c:pt idx="109" c:formatCode="mm:ss.0">
                  <c:v>43871.7847222222</c:v>
                </c:pt>
                <c:pt idx="110" c:formatCode="mm:ss.0">
                  <c:v>43871.7854166667</c:v>
                </c:pt>
                <c:pt idx="111" c:formatCode="mm:ss.0">
                  <c:v>43871.7861111111</c:v>
                </c:pt>
                <c:pt idx="112" c:formatCode="mm:ss.0">
                  <c:v>43871.7868055556</c:v>
                </c:pt>
                <c:pt idx="113" c:formatCode="mm:ss.0">
                  <c:v>43871.7875</c:v>
                </c:pt>
                <c:pt idx="114" c:formatCode="mm:ss.0">
                  <c:v>43871.7881944444</c:v>
                </c:pt>
                <c:pt idx="115" c:formatCode="mm:ss.0">
                  <c:v>43871.7888888889</c:v>
                </c:pt>
                <c:pt idx="116" c:formatCode="mm:ss.0">
                  <c:v>43871.7895833333</c:v>
                </c:pt>
                <c:pt idx="117" c:formatCode="mm:ss.0">
                  <c:v>43871.7902777778</c:v>
                </c:pt>
                <c:pt idx="118" c:formatCode="mm:ss.0">
                  <c:v>43871.7909722222</c:v>
                </c:pt>
              </c:numCache>
            </c:numRef>
          </c:cat>
          <c:val>
            <c:numRef>
              <c:f>AY306L特殊云盘流量.csv!$H$2:$H$120</c:f>
              <c:numCache>
                <c:formatCode>General</c:formatCode>
                <c:ptCount val="119"/>
                <c:pt idx="0">
                  <c:v>0.262210629055654</c:v>
                </c:pt>
                <c:pt idx="1">
                  <c:v>0.253901363870798</c:v>
                </c:pt>
                <c:pt idx="2">
                  <c:v>0.243293845919711</c:v>
                </c:pt>
                <c:pt idx="3">
                  <c:v>0.231727942038334</c:v>
                </c:pt>
                <c:pt idx="4">
                  <c:v>0.228643977544267</c:v>
                </c:pt>
                <c:pt idx="5">
                  <c:v>0.249792569413976</c:v>
                </c:pt>
                <c:pt idx="6">
                  <c:v>0.258779906852356</c:v>
                </c:pt>
                <c:pt idx="7">
                  <c:v>0.253866948901301</c:v>
                </c:pt>
                <c:pt idx="8">
                  <c:v>0.262893223244017</c:v>
                </c:pt>
                <c:pt idx="9">
                  <c:v>0.232383906860754</c:v>
                </c:pt>
                <c:pt idx="10">
                  <c:v>0.244871718179956</c:v>
                </c:pt>
                <c:pt idx="11">
                  <c:v>0.254998022812033</c:v>
                </c:pt>
                <c:pt idx="12">
                  <c:v>0.243197697892851</c:v>
                </c:pt>
                <c:pt idx="13">
                  <c:v>0.248082366616875</c:v>
                </c:pt>
                <c:pt idx="14">
                  <c:v>0.250970196600765</c:v>
                </c:pt>
                <c:pt idx="15">
                  <c:v>0.267547323961794</c:v>
                </c:pt>
                <c:pt idx="16">
                  <c:v>0.26957445240675</c:v>
                </c:pt>
                <c:pt idx="17">
                  <c:v>0.3053731371061</c:v>
                </c:pt>
                <c:pt idx="18">
                  <c:v>0.285079578667785</c:v>
                </c:pt>
                <c:pt idx="19">
                  <c:v>0.272458467960986</c:v>
                </c:pt>
                <c:pt idx="20">
                  <c:v>0.266325317400151</c:v>
                </c:pt>
                <c:pt idx="21">
                  <c:v>0.248048847923179</c:v>
                </c:pt>
                <c:pt idx="22">
                  <c:v>0.247687804294978</c:v>
                </c:pt>
                <c:pt idx="23">
                  <c:v>0.262236802876893</c:v>
                </c:pt>
                <c:pt idx="24">
                  <c:v>0.256450033689204</c:v>
                </c:pt>
                <c:pt idx="25">
                  <c:v>0.269065460028558</c:v>
                </c:pt>
                <c:pt idx="26">
                  <c:v>0.246998329996923</c:v>
                </c:pt>
                <c:pt idx="27">
                  <c:v>0.267105477225655</c:v>
                </c:pt>
                <c:pt idx="28">
                  <c:v>0.294676119088619</c:v>
                </c:pt>
                <c:pt idx="29">
                  <c:v>0.24715259612465</c:v>
                </c:pt>
                <c:pt idx="30">
                  <c:v>0.256217334758992</c:v>
                </c:pt>
                <c:pt idx="31">
                  <c:v>0.163775747866271</c:v>
                </c:pt>
                <c:pt idx="32">
                  <c:v>0.178195925562131</c:v>
                </c:pt>
                <c:pt idx="33">
                  <c:v>0.230000332402742</c:v>
                </c:pt>
                <c:pt idx="34">
                  <c:v>0.12349799291289</c:v>
                </c:pt>
                <c:pt idx="35">
                  <c:v>0.117666783777185</c:v>
                </c:pt>
                <c:pt idx="36">
                  <c:v>0.150954678777557</c:v>
                </c:pt>
                <c:pt idx="37">
                  <c:v>0.117624983718894</c:v>
                </c:pt>
                <c:pt idx="38">
                  <c:v>0.138298152441842</c:v>
                </c:pt>
                <c:pt idx="39">
                  <c:v>0.142392937791415</c:v>
                </c:pt>
                <c:pt idx="40">
                  <c:v>0.141304815130857</c:v>
                </c:pt>
                <c:pt idx="41">
                  <c:v>0.210195129908168</c:v>
                </c:pt>
                <c:pt idx="42">
                  <c:v>0.155347002299774</c:v>
                </c:pt>
                <c:pt idx="43">
                  <c:v>0.218375719149136</c:v>
                </c:pt>
                <c:pt idx="44">
                  <c:v>0.238765241709979</c:v>
                </c:pt>
                <c:pt idx="45">
                  <c:v>0.246056979967735</c:v>
                </c:pt>
                <c:pt idx="46">
                  <c:v>0.247387725266043</c:v>
                </c:pt>
                <c:pt idx="47">
                  <c:v>0.253168449427164</c:v>
                </c:pt>
                <c:pt idx="48">
                  <c:v>0.255111077636443</c:v>
                </c:pt>
                <c:pt idx="49">
                  <c:v>0.249620027706942</c:v>
                </c:pt>
                <c:pt idx="50">
                  <c:v>0.252507934308737</c:v>
                </c:pt>
                <c:pt idx="51">
                  <c:v>0.241247997573729</c:v>
                </c:pt>
                <c:pt idx="52">
                  <c:v>0.235106441578982</c:v>
                </c:pt>
                <c:pt idx="53">
                  <c:v>0.251006251510145</c:v>
                </c:pt>
                <c:pt idx="54">
                  <c:v>0.245454149824259</c:v>
                </c:pt>
                <c:pt idx="55">
                  <c:v>0.261775062977822</c:v>
                </c:pt>
                <c:pt idx="56">
                  <c:v>0.263617496360718</c:v>
                </c:pt>
                <c:pt idx="57">
                  <c:v>0.244365540826555</c:v>
                </c:pt>
                <c:pt idx="58">
                  <c:v>0.25275786033981</c:v>
                </c:pt>
                <c:pt idx="59">
                  <c:v>0.238989440199732</c:v>
                </c:pt>
                <c:pt idx="60">
                  <c:v>0.22951741232697</c:v>
                </c:pt>
                <c:pt idx="61">
                  <c:v>0.244332220057741</c:v>
                </c:pt>
                <c:pt idx="62">
                  <c:v>0.234630343638826</c:v>
                </c:pt>
                <c:pt idx="63">
                  <c:v>0.219764161858483</c:v>
                </c:pt>
                <c:pt idx="64">
                  <c:v>0.225223028507848</c:v>
                </c:pt>
                <c:pt idx="65">
                  <c:v>0.231450446581678</c:v>
                </c:pt>
                <c:pt idx="66">
                  <c:v>0.214467749545347</c:v>
                </c:pt>
                <c:pt idx="67">
                  <c:v>0.210396608954989</c:v>
                </c:pt>
                <c:pt idx="68">
                  <c:v>0.211400166191833</c:v>
                </c:pt>
                <c:pt idx="69">
                  <c:v>0.21728748934501</c:v>
                </c:pt>
                <c:pt idx="70">
                  <c:v>0.22044408425646</c:v>
                </c:pt>
                <c:pt idx="71">
                  <c:v>0.21497621157053</c:v>
                </c:pt>
                <c:pt idx="72">
                  <c:v>0.221252519677784</c:v>
                </c:pt>
                <c:pt idx="73">
                  <c:v>0.228663922857091</c:v>
                </c:pt>
                <c:pt idx="74">
                  <c:v>0.222610104853699</c:v>
                </c:pt>
                <c:pt idx="75">
                  <c:v>0.250702148294662</c:v>
                </c:pt>
                <c:pt idx="76">
                  <c:v>0.260519820646552</c:v>
                </c:pt>
                <c:pt idx="77">
                  <c:v>0.231688110078029</c:v>
                </c:pt>
                <c:pt idx="78">
                  <c:v>0.254836444632672</c:v>
                </c:pt>
                <c:pt idx="79">
                  <c:v>0.227230647842003</c:v>
                </c:pt>
                <c:pt idx="80">
                  <c:v>0.255424797613609</c:v>
                </c:pt>
                <c:pt idx="81">
                  <c:v>0.230390813863783</c:v>
                </c:pt>
                <c:pt idx="82">
                  <c:v>0.239606892166246</c:v>
                </c:pt>
                <c:pt idx="83">
                  <c:v>0.240392524017914</c:v>
                </c:pt>
                <c:pt idx="84">
                  <c:v>0.223862372133699</c:v>
                </c:pt>
                <c:pt idx="85">
                  <c:v>0.237868229025517</c:v>
                </c:pt>
                <c:pt idx="86">
                  <c:v>0.181228063141529</c:v>
                </c:pt>
                <c:pt idx="87">
                  <c:v>0.113933619105426</c:v>
                </c:pt>
                <c:pt idx="88">
                  <c:v>0.101510000870717</c:v>
                </c:pt>
                <c:pt idx="89">
                  <c:v>0.104097334864779</c:v>
                </c:pt>
                <c:pt idx="90">
                  <c:v>0.101964479463998</c:v>
                </c:pt>
                <c:pt idx="91">
                  <c:v>0.0990587860174526</c:v>
                </c:pt>
                <c:pt idx="92">
                  <c:v>0.136043361070552</c:v>
                </c:pt>
                <c:pt idx="93">
                  <c:v>0.126167047904694</c:v>
                </c:pt>
                <c:pt idx="94">
                  <c:v>0.078339215181836</c:v>
                </c:pt>
                <c:pt idx="95">
                  <c:v>0.107324388955947</c:v>
                </c:pt>
                <c:pt idx="96">
                  <c:v>0.0867486884709344</c:v>
                </c:pt>
                <c:pt idx="97">
                  <c:v>0.0879366355040644</c:v>
                </c:pt>
                <c:pt idx="98">
                  <c:v>0.0899936865336927</c:v>
                </c:pt>
                <c:pt idx="99">
                  <c:v>0.0501686248329743</c:v>
                </c:pt>
                <c:pt idx="100">
                  <c:v>0.106998835512982</c:v>
                </c:pt>
                <c:pt idx="101">
                  <c:v>0.135315960256564</c:v>
                </c:pt>
                <c:pt idx="102">
                  <c:v>0.127025496488607</c:v>
                </c:pt>
                <c:pt idx="103">
                  <c:v>0.121782088091042</c:v>
                </c:pt>
                <c:pt idx="104">
                  <c:v>0.1907416090778</c:v>
                </c:pt>
                <c:pt idx="105">
                  <c:v>0.222305115032388</c:v>
                </c:pt>
                <c:pt idx="106">
                  <c:v>0.243482705749626</c:v>
                </c:pt>
                <c:pt idx="107">
                  <c:v>0.229688456376806</c:v>
                </c:pt>
                <c:pt idx="108">
                  <c:v>0.235008603057412</c:v>
                </c:pt>
                <c:pt idx="109">
                  <c:v>0.223544475628657</c:v>
                </c:pt>
                <c:pt idx="110">
                  <c:v>0.226900637683547</c:v>
                </c:pt>
                <c:pt idx="111">
                  <c:v>0.228278489213218</c:v>
                </c:pt>
                <c:pt idx="112">
                  <c:v>0.241563446461276</c:v>
                </c:pt>
                <c:pt idx="113">
                  <c:v>0.231669473334993</c:v>
                </c:pt>
                <c:pt idx="114">
                  <c:v>0.226255303641439</c:v>
                </c:pt>
                <c:pt idx="115">
                  <c:v>0.230804882656804</c:v>
                </c:pt>
                <c:pt idx="116">
                  <c:v>0.211857775267388</c:v>
                </c:pt>
                <c:pt idx="117">
                  <c:v>0.222872116121042</c:v>
                </c:pt>
                <c:pt idx="118">
                  <c:v>0.243450041139292</c:v>
                </c:pt>
              </c:numCache>
            </c:numRef>
          </c:val>
          <c:smooth val="0"/>
        </c:ser>
        <c:dLbls>
          <c:showLegendKey val="0"/>
          <c:showVal val="0"/>
          <c:showCatName val="0"/>
          <c:showSerName val="0"/>
          <c:showPercent val="0"/>
          <c:showBubbleSize val="0"/>
        </c:dLbls>
        <c:marker val="0"/>
        <c:smooth val="0"/>
        <c:axId val="760813593"/>
        <c:axId val="710143818"/>
      </c:lineChart>
      <c:catAx>
        <c:axId val="760813593"/>
        <c:scaling>
          <c:orientation val="minMax"/>
        </c:scaling>
        <c:delete val="0"/>
        <c:axPos val="b"/>
        <c:numFmt formatCode="mm:ss.0" sourceLinked="0"/>
        <c:majorTickMark val="none"/>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crossAx val="710143818"/>
        <c:crosses val="autoZero"/>
        <c:auto val="1"/>
        <c:lblAlgn val="ctr"/>
        <c:lblOffset val="100"/>
        <c:noMultiLvlLbl val="0"/>
      </c:catAx>
      <c:valAx>
        <c:axId val="71014381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crossAx val="760813593"/>
        <c:crosses val="autoZero"/>
        <c:crossBetween val="between"/>
      </c:valAx>
      <c:spPr>
        <a:noFill/>
        <a:ln>
          <a:noFill/>
        </a:ln>
        <a:effectLst/>
      </c:spPr>
    </c:plotArea>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lang="zh-CN"/>
      </a:pPr>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AY306L_var.csv!$E$1</c:f>
              <c:strCache>
                <c:ptCount val="1"/>
                <c:pt idx="0">
                  <c:v>write</c:v>
                </c:pt>
              </c:strCache>
            </c:strRef>
          </c:tx>
          <c:spPr>
            <a:ln w="28575" cap="rnd">
              <a:solidFill>
                <a:schemeClr val="accent6">
                  <a:lumMod val="40000"/>
                  <a:lumOff val="60000"/>
                </a:schemeClr>
              </a:solidFill>
              <a:round/>
            </a:ln>
            <a:effectLst/>
          </c:spPr>
          <c:marker>
            <c:symbol val="none"/>
          </c:marker>
          <c:dLbls>
            <c:delete val="1"/>
          </c:dLbls>
          <c:cat>
            <c:numRef>
              <c:f>AY306L_var.csv!$C$2:$C$120</c:f>
              <c:numCache>
                <c:formatCode>mm:ss.0</c:formatCode>
                <c:ptCount val="119"/>
                <c:pt idx="0" c:formatCode="mm:ss.0">
                  <c:v>43871.7090277778</c:v>
                </c:pt>
                <c:pt idx="1" c:formatCode="mm:ss.0">
                  <c:v>43871.7097222222</c:v>
                </c:pt>
                <c:pt idx="2" c:formatCode="mm:ss.0">
                  <c:v>43871.7104166667</c:v>
                </c:pt>
                <c:pt idx="3" c:formatCode="mm:ss.0">
                  <c:v>43871.7111111111</c:v>
                </c:pt>
                <c:pt idx="4" c:formatCode="mm:ss.0">
                  <c:v>43871.7118055556</c:v>
                </c:pt>
                <c:pt idx="5" c:formatCode="mm:ss.0">
                  <c:v>43871.7125</c:v>
                </c:pt>
                <c:pt idx="6" c:formatCode="mm:ss.0">
                  <c:v>43871.7131944444</c:v>
                </c:pt>
                <c:pt idx="7" c:formatCode="mm:ss.0">
                  <c:v>43871.7138888889</c:v>
                </c:pt>
                <c:pt idx="8" c:formatCode="mm:ss.0">
                  <c:v>43871.7145833333</c:v>
                </c:pt>
                <c:pt idx="9" c:formatCode="mm:ss.0">
                  <c:v>43871.7152777778</c:v>
                </c:pt>
                <c:pt idx="10" c:formatCode="mm:ss.0">
                  <c:v>43871.7159722222</c:v>
                </c:pt>
                <c:pt idx="11" c:formatCode="mm:ss.0">
                  <c:v>43871.7166666667</c:v>
                </c:pt>
                <c:pt idx="12" c:formatCode="mm:ss.0">
                  <c:v>43871.7173611111</c:v>
                </c:pt>
                <c:pt idx="13" c:formatCode="mm:ss.0">
                  <c:v>43871.7180555556</c:v>
                </c:pt>
                <c:pt idx="14" c:formatCode="mm:ss.0">
                  <c:v>43871.71875</c:v>
                </c:pt>
                <c:pt idx="15" c:formatCode="mm:ss.0">
                  <c:v>43871.7194444444</c:v>
                </c:pt>
                <c:pt idx="16" c:formatCode="mm:ss.0">
                  <c:v>43871.7201388889</c:v>
                </c:pt>
                <c:pt idx="17" c:formatCode="mm:ss.0">
                  <c:v>43871.7208333333</c:v>
                </c:pt>
                <c:pt idx="18" c:formatCode="mm:ss.0">
                  <c:v>43871.7215277778</c:v>
                </c:pt>
                <c:pt idx="19" c:formatCode="mm:ss.0">
                  <c:v>43871.7222222222</c:v>
                </c:pt>
                <c:pt idx="20" c:formatCode="mm:ss.0">
                  <c:v>43871.7229166667</c:v>
                </c:pt>
                <c:pt idx="21" c:formatCode="mm:ss.0">
                  <c:v>43871.7236111111</c:v>
                </c:pt>
                <c:pt idx="22" c:formatCode="mm:ss.0">
                  <c:v>43871.7243055556</c:v>
                </c:pt>
                <c:pt idx="23" c:formatCode="mm:ss.0">
                  <c:v>43871.725</c:v>
                </c:pt>
                <c:pt idx="24" c:formatCode="mm:ss.0">
                  <c:v>43871.7256944444</c:v>
                </c:pt>
                <c:pt idx="25" c:formatCode="mm:ss.0">
                  <c:v>43871.7263888889</c:v>
                </c:pt>
                <c:pt idx="26" c:formatCode="mm:ss.0">
                  <c:v>43871.7270833333</c:v>
                </c:pt>
                <c:pt idx="27" c:formatCode="mm:ss.0">
                  <c:v>43871.7277777778</c:v>
                </c:pt>
                <c:pt idx="28" c:formatCode="mm:ss.0">
                  <c:v>43871.7284722222</c:v>
                </c:pt>
                <c:pt idx="29" c:formatCode="mm:ss.0">
                  <c:v>43871.7291666667</c:v>
                </c:pt>
                <c:pt idx="30" c:formatCode="mm:ss.0">
                  <c:v>43871.7298611111</c:v>
                </c:pt>
                <c:pt idx="31" c:formatCode="mm:ss.0">
                  <c:v>43871.7305555556</c:v>
                </c:pt>
                <c:pt idx="32" c:formatCode="mm:ss.0">
                  <c:v>43871.73125</c:v>
                </c:pt>
                <c:pt idx="33" c:formatCode="mm:ss.0">
                  <c:v>43871.7319444444</c:v>
                </c:pt>
                <c:pt idx="34" c:formatCode="mm:ss.0">
                  <c:v>43871.7326388889</c:v>
                </c:pt>
                <c:pt idx="35" c:formatCode="mm:ss.0">
                  <c:v>43871.7333333333</c:v>
                </c:pt>
                <c:pt idx="36" c:formatCode="mm:ss.0">
                  <c:v>43871.7340277778</c:v>
                </c:pt>
                <c:pt idx="37" c:formatCode="mm:ss.0">
                  <c:v>43871.7347222222</c:v>
                </c:pt>
                <c:pt idx="38" c:formatCode="mm:ss.0">
                  <c:v>43871.7354166667</c:v>
                </c:pt>
                <c:pt idx="39" c:formatCode="mm:ss.0">
                  <c:v>43871.7361111111</c:v>
                </c:pt>
                <c:pt idx="40" c:formatCode="mm:ss.0">
                  <c:v>43871.7368055556</c:v>
                </c:pt>
                <c:pt idx="41" c:formatCode="mm:ss.0">
                  <c:v>43871.7375</c:v>
                </c:pt>
                <c:pt idx="42" c:formatCode="mm:ss.0">
                  <c:v>43871.7381944444</c:v>
                </c:pt>
                <c:pt idx="43" c:formatCode="mm:ss.0">
                  <c:v>43871.7388888889</c:v>
                </c:pt>
                <c:pt idx="44" c:formatCode="mm:ss.0">
                  <c:v>43871.7395833333</c:v>
                </c:pt>
                <c:pt idx="45" c:formatCode="mm:ss.0">
                  <c:v>43871.7402777778</c:v>
                </c:pt>
                <c:pt idx="46" c:formatCode="mm:ss.0">
                  <c:v>43871.7409722222</c:v>
                </c:pt>
                <c:pt idx="47" c:formatCode="mm:ss.0">
                  <c:v>43871.7416666667</c:v>
                </c:pt>
                <c:pt idx="48" c:formatCode="mm:ss.0">
                  <c:v>43871.7423611111</c:v>
                </c:pt>
                <c:pt idx="49" c:formatCode="mm:ss.0">
                  <c:v>43871.7430555556</c:v>
                </c:pt>
                <c:pt idx="50" c:formatCode="mm:ss.0">
                  <c:v>43871.74375</c:v>
                </c:pt>
                <c:pt idx="51" c:formatCode="mm:ss.0">
                  <c:v>43871.7444444444</c:v>
                </c:pt>
                <c:pt idx="52" c:formatCode="mm:ss.0">
                  <c:v>43871.7451388889</c:v>
                </c:pt>
                <c:pt idx="53" c:formatCode="mm:ss.0">
                  <c:v>43871.7458333333</c:v>
                </c:pt>
                <c:pt idx="54" c:formatCode="mm:ss.0">
                  <c:v>43871.7465277778</c:v>
                </c:pt>
                <c:pt idx="55" c:formatCode="mm:ss.0">
                  <c:v>43871.7472222222</c:v>
                </c:pt>
                <c:pt idx="56" c:formatCode="mm:ss.0">
                  <c:v>43871.7479166667</c:v>
                </c:pt>
                <c:pt idx="57" c:formatCode="mm:ss.0">
                  <c:v>43871.7486111111</c:v>
                </c:pt>
                <c:pt idx="58" c:formatCode="mm:ss.0">
                  <c:v>43871.7493055556</c:v>
                </c:pt>
                <c:pt idx="59" c:formatCode="mm:ss.0">
                  <c:v>43871.75</c:v>
                </c:pt>
                <c:pt idx="60" c:formatCode="mm:ss.0">
                  <c:v>43871.7506944444</c:v>
                </c:pt>
                <c:pt idx="61" c:formatCode="mm:ss.0">
                  <c:v>43871.7513888889</c:v>
                </c:pt>
                <c:pt idx="62" c:formatCode="mm:ss.0">
                  <c:v>43871.7520833333</c:v>
                </c:pt>
                <c:pt idx="63" c:formatCode="mm:ss.0">
                  <c:v>43871.7527777778</c:v>
                </c:pt>
                <c:pt idx="64" c:formatCode="mm:ss.0">
                  <c:v>43871.7534722222</c:v>
                </c:pt>
                <c:pt idx="65" c:formatCode="mm:ss.0">
                  <c:v>43871.7541666667</c:v>
                </c:pt>
                <c:pt idx="66" c:formatCode="mm:ss.0">
                  <c:v>43871.7548611111</c:v>
                </c:pt>
                <c:pt idx="67" c:formatCode="mm:ss.0">
                  <c:v>43871.7555555556</c:v>
                </c:pt>
                <c:pt idx="68" c:formatCode="mm:ss.0">
                  <c:v>43871.75625</c:v>
                </c:pt>
                <c:pt idx="69" c:formatCode="mm:ss.0">
                  <c:v>43871.7569444444</c:v>
                </c:pt>
                <c:pt idx="70" c:formatCode="mm:ss.0">
                  <c:v>43871.7576388889</c:v>
                </c:pt>
                <c:pt idx="71" c:formatCode="mm:ss.0">
                  <c:v>43871.7583333333</c:v>
                </c:pt>
                <c:pt idx="72" c:formatCode="mm:ss.0">
                  <c:v>43871.7590277778</c:v>
                </c:pt>
                <c:pt idx="73" c:formatCode="mm:ss.0">
                  <c:v>43871.7597222222</c:v>
                </c:pt>
                <c:pt idx="74" c:formatCode="mm:ss.0">
                  <c:v>43871.7604166667</c:v>
                </c:pt>
                <c:pt idx="75" c:formatCode="mm:ss.0">
                  <c:v>43871.7611111111</c:v>
                </c:pt>
                <c:pt idx="76" c:formatCode="mm:ss.0">
                  <c:v>43871.7618055556</c:v>
                </c:pt>
                <c:pt idx="77" c:formatCode="mm:ss.0">
                  <c:v>43871.7625</c:v>
                </c:pt>
                <c:pt idx="78" c:formatCode="mm:ss.0">
                  <c:v>43871.7631944444</c:v>
                </c:pt>
                <c:pt idx="79" c:formatCode="mm:ss.0">
                  <c:v>43871.7638888889</c:v>
                </c:pt>
                <c:pt idx="80" c:formatCode="mm:ss.0">
                  <c:v>43871.7645833333</c:v>
                </c:pt>
                <c:pt idx="81" c:formatCode="mm:ss.0">
                  <c:v>43871.7652777778</c:v>
                </c:pt>
                <c:pt idx="82" c:formatCode="mm:ss.0">
                  <c:v>43871.7659722222</c:v>
                </c:pt>
                <c:pt idx="83" c:formatCode="mm:ss.0">
                  <c:v>43871.7666666667</c:v>
                </c:pt>
                <c:pt idx="84" c:formatCode="mm:ss.0">
                  <c:v>43871.7673611111</c:v>
                </c:pt>
                <c:pt idx="85" c:formatCode="mm:ss.0">
                  <c:v>43871.7680555556</c:v>
                </c:pt>
                <c:pt idx="86" c:formatCode="mm:ss.0">
                  <c:v>43871.76875</c:v>
                </c:pt>
                <c:pt idx="87" c:formatCode="mm:ss.0">
                  <c:v>43871.7694444444</c:v>
                </c:pt>
                <c:pt idx="88" c:formatCode="mm:ss.0">
                  <c:v>43871.7701388889</c:v>
                </c:pt>
                <c:pt idx="89" c:formatCode="mm:ss.0">
                  <c:v>43871.7708333333</c:v>
                </c:pt>
                <c:pt idx="90" c:formatCode="mm:ss.0">
                  <c:v>43871.7715277778</c:v>
                </c:pt>
                <c:pt idx="91" c:formatCode="mm:ss.0">
                  <c:v>43871.7722222222</c:v>
                </c:pt>
                <c:pt idx="92" c:formatCode="mm:ss.0">
                  <c:v>43871.7729166667</c:v>
                </c:pt>
                <c:pt idx="93" c:formatCode="mm:ss.0">
                  <c:v>43871.7736111111</c:v>
                </c:pt>
                <c:pt idx="94" c:formatCode="mm:ss.0">
                  <c:v>43871.7743055556</c:v>
                </c:pt>
                <c:pt idx="95" c:formatCode="mm:ss.0">
                  <c:v>43871.775</c:v>
                </c:pt>
                <c:pt idx="96" c:formatCode="mm:ss.0">
                  <c:v>43871.7756944444</c:v>
                </c:pt>
                <c:pt idx="97" c:formatCode="mm:ss.0">
                  <c:v>43871.7763888889</c:v>
                </c:pt>
                <c:pt idx="98" c:formatCode="mm:ss.0">
                  <c:v>43871.7770833333</c:v>
                </c:pt>
                <c:pt idx="99" c:formatCode="mm:ss.0">
                  <c:v>43871.7777777778</c:v>
                </c:pt>
                <c:pt idx="100" c:formatCode="mm:ss.0">
                  <c:v>43871.7784722222</c:v>
                </c:pt>
                <c:pt idx="101" c:formatCode="mm:ss.0">
                  <c:v>43871.7791666667</c:v>
                </c:pt>
                <c:pt idx="102" c:formatCode="mm:ss.0">
                  <c:v>43871.7798611111</c:v>
                </c:pt>
                <c:pt idx="103" c:formatCode="mm:ss.0">
                  <c:v>43871.7805555556</c:v>
                </c:pt>
                <c:pt idx="104" c:formatCode="mm:ss.0">
                  <c:v>43871.78125</c:v>
                </c:pt>
                <c:pt idx="105" c:formatCode="mm:ss.0">
                  <c:v>43871.7819444444</c:v>
                </c:pt>
                <c:pt idx="106" c:formatCode="mm:ss.0">
                  <c:v>43871.7826388889</c:v>
                </c:pt>
                <c:pt idx="107" c:formatCode="mm:ss.0">
                  <c:v>43871.7833333333</c:v>
                </c:pt>
                <c:pt idx="108" c:formatCode="mm:ss.0">
                  <c:v>43871.7840277778</c:v>
                </c:pt>
                <c:pt idx="109" c:formatCode="mm:ss.0">
                  <c:v>43871.7847222222</c:v>
                </c:pt>
                <c:pt idx="110" c:formatCode="mm:ss.0">
                  <c:v>43871.7854166667</c:v>
                </c:pt>
                <c:pt idx="111" c:formatCode="mm:ss.0">
                  <c:v>43871.7861111111</c:v>
                </c:pt>
                <c:pt idx="112" c:formatCode="mm:ss.0">
                  <c:v>43871.7868055556</c:v>
                </c:pt>
                <c:pt idx="113" c:formatCode="mm:ss.0">
                  <c:v>43871.7875</c:v>
                </c:pt>
                <c:pt idx="114" c:formatCode="mm:ss.0">
                  <c:v>43871.7881944444</c:v>
                </c:pt>
                <c:pt idx="115" c:formatCode="mm:ss.0">
                  <c:v>43871.7888888889</c:v>
                </c:pt>
                <c:pt idx="116" c:formatCode="mm:ss.0">
                  <c:v>43871.7895833333</c:v>
                </c:pt>
                <c:pt idx="117" c:formatCode="mm:ss.0">
                  <c:v>43871.7902777778</c:v>
                </c:pt>
                <c:pt idx="118" c:formatCode="mm:ss.0">
                  <c:v>43871.7909722222</c:v>
                </c:pt>
              </c:numCache>
            </c:numRef>
          </c:cat>
          <c:val>
            <c:numRef>
              <c:f>AY306L_var.csv!$E$2:$E$120</c:f>
              <c:numCache>
                <c:formatCode>0</c:formatCode>
                <c:ptCount val="119"/>
                <c:pt idx="0">
                  <c:v>6909765378808590</c:v>
                </c:pt>
                <c:pt idx="1">
                  <c:v>5302056872173620</c:v>
                </c:pt>
                <c:pt idx="2">
                  <c:v>5616026226549650</c:v>
                </c:pt>
                <c:pt idx="3">
                  <c:v>8472332378356460</c:v>
                </c:pt>
                <c:pt idx="4">
                  <c:v>8629073141787300</c:v>
                </c:pt>
                <c:pt idx="5">
                  <c:v>6267677427119100</c:v>
                </c:pt>
                <c:pt idx="6">
                  <c:v>6543088995328600</c:v>
                </c:pt>
                <c:pt idx="7">
                  <c:v>4957791903108830</c:v>
                </c:pt>
                <c:pt idx="8">
                  <c:v>5698808052010710</c:v>
                </c:pt>
                <c:pt idx="9">
                  <c:v>8582377767252980</c:v>
                </c:pt>
                <c:pt idx="10">
                  <c:v>6449702504682540</c:v>
                </c:pt>
                <c:pt idx="11">
                  <c:v>5152375007728720</c:v>
                </c:pt>
                <c:pt idx="12">
                  <c:v>7911226246854050</c:v>
                </c:pt>
                <c:pt idx="13">
                  <c:v>6777728978040780</c:v>
                </c:pt>
                <c:pt idx="14">
                  <c:v>7373615325607190</c:v>
                </c:pt>
                <c:pt idx="15">
                  <c:v>7501388883341670</c:v>
                </c:pt>
                <c:pt idx="16">
                  <c:v>8463559269246960</c:v>
                </c:pt>
                <c:pt idx="17">
                  <c:v>5747746906010470</c:v>
                </c:pt>
                <c:pt idx="18">
                  <c:v>9068644371986950</c:v>
                </c:pt>
                <c:pt idx="19">
                  <c:v>8961232478630360</c:v>
                </c:pt>
                <c:pt idx="20">
                  <c:v>3307850253259030</c:v>
                </c:pt>
                <c:pt idx="21">
                  <c:v>9631277409484710</c:v>
                </c:pt>
                <c:pt idx="22">
                  <c:v>7172905237568680</c:v>
                </c:pt>
                <c:pt idx="23">
                  <c:v>7305761287942890</c:v>
                </c:pt>
                <c:pt idx="24">
                  <c:v>8537737641726190</c:v>
                </c:pt>
                <c:pt idx="25">
                  <c:v>7502923331426140</c:v>
                </c:pt>
                <c:pt idx="26">
                  <c:v>9298848850064340</c:v>
                </c:pt>
                <c:pt idx="27">
                  <c:v>8682457882468090</c:v>
                </c:pt>
                <c:pt idx="28">
                  <c:v>8751160591935210</c:v>
                </c:pt>
                <c:pt idx="29">
                  <c:v>6123625874398120</c:v>
                </c:pt>
                <c:pt idx="30">
                  <c:v>7474750864956740</c:v>
                </c:pt>
                <c:pt idx="31">
                  <c:v>2517813254927050</c:v>
                </c:pt>
                <c:pt idx="32">
                  <c:v>2481521355469800</c:v>
                </c:pt>
                <c:pt idx="33">
                  <c:v>5469092034897470</c:v>
                </c:pt>
                <c:pt idx="34">
                  <c:v>2069592423890250</c:v>
                </c:pt>
                <c:pt idx="35">
                  <c:v>1710226768764590</c:v>
                </c:pt>
                <c:pt idx="36">
                  <c:v>2025383153391830</c:v>
                </c:pt>
                <c:pt idx="37">
                  <c:v>2139031186976630</c:v>
                </c:pt>
                <c:pt idx="38">
                  <c:v>2001026554769290</c:v>
                </c:pt>
                <c:pt idx="39">
                  <c:v>1759867075866350</c:v>
                </c:pt>
                <c:pt idx="40">
                  <c:v>2480798894901930</c:v>
                </c:pt>
                <c:pt idx="41">
                  <c:v>4719930666083240</c:v>
                </c:pt>
                <c:pt idx="42">
                  <c:v>2912488679330450</c:v>
                </c:pt>
                <c:pt idx="43">
                  <c:v>6694908432455710</c:v>
                </c:pt>
                <c:pt idx="44">
                  <c:v>6046825858226710</c:v>
                </c:pt>
                <c:pt idx="45">
                  <c:v>8014707446175140</c:v>
                </c:pt>
                <c:pt idx="46">
                  <c:v>7308400156946830</c:v>
                </c:pt>
                <c:pt idx="47">
                  <c:v>8568600504633200</c:v>
                </c:pt>
                <c:pt idx="48">
                  <c:v>9179722951965710</c:v>
                </c:pt>
                <c:pt idx="49">
                  <c:v>1.02288727125868e+16</c:v>
                </c:pt>
                <c:pt idx="50">
                  <c:v>6898513140425750</c:v>
                </c:pt>
                <c:pt idx="51">
                  <c:v>5987136426335510</c:v>
                </c:pt>
                <c:pt idx="52">
                  <c:v>9539709204052420</c:v>
                </c:pt>
                <c:pt idx="53">
                  <c:v>9645124070996770</c:v>
                </c:pt>
                <c:pt idx="54">
                  <c:v>9096226146325650</c:v>
                </c:pt>
                <c:pt idx="55">
                  <c:v>6005972206711970</c:v>
                </c:pt>
                <c:pt idx="56">
                  <c:v>9602243504404600</c:v>
                </c:pt>
                <c:pt idx="57">
                  <c:v>7062465012799250</c:v>
                </c:pt>
                <c:pt idx="58">
                  <c:v>8392515021401760</c:v>
                </c:pt>
                <c:pt idx="59">
                  <c:v>7941431499778330</c:v>
                </c:pt>
                <c:pt idx="60">
                  <c:v>1.10890313209677e+16</c:v>
                </c:pt>
                <c:pt idx="61">
                  <c:v>8724374038879330</c:v>
                </c:pt>
                <c:pt idx="62">
                  <c:v>8494250240140610</c:v>
                </c:pt>
                <c:pt idx="63">
                  <c:v>9151016524291690</c:v>
                </c:pt>
                <c:pt idx="64">
                  <c:v>9597536357061140</c:v>
                </c:pt>
                <c:pt idx="65">
                  <c:v>8235700654100910</c:v>
                </c:pt>
                <c:pt idx="66">
                  <c:v>6466458675054760</c:v>
                </c:pt>
                <c:pt idx="67">
                  <c:v>7687741954899400</c:v>
                </c:pt>
                <c:pt idx="68">
                  <c:v>5813514180575100</c:v>
                </c:pt>
                <c:pt idx="69">
                  <c:v>6146664787908880</c:v>
                </c:pt>
                <c:pt idx="70">
                  <c:v>5788258569070510</c:v>
                </c:pt>
                <c:pt idx="71">
                  <c:v>6687657544892400</c:v>
                </c:pt>
                <c:pt idx="72">
                  <c:v>9843238259679650</c:v>
                </c:pt>
                <c:pt idx="73">
                  <c:v>6257142929812920</c:v>
                </c:pt>
                <c:pt idx="74">
                  <c:v>5777525702089200</c:v>
                </c:pt>
                <c:pt idx="75">
                  <c:v>7279501310429860</c:v>
                </c:pt>
                <c:pt idx="76">
                  <c:v>8486681478306890</c:v>
                </c:pt>
                <c:pt idx="77">
                  <c:v>1.00541944770699e+16</c:v>
                </c:pt>
                <c:pt idx="78">
                  <c:v>1.1182865264716e+16</c:v>
                </c:pt>
                <c:pt idx="79">
                  <c:v>8822427286189230</c:v>
                </c:pt>
                <c:pt idx="80">
                  <c:v>8127754951051890</c:v>
                </c:pt>
                <c:pt idx="81">
                  <c:v>8343087388595790</c:v>
                </c:pt>
                <c:pt idx="82">
                  <c:v>8561172501432300</c:v>
                </c:pt>
                <c:pt idx="83">
                  <c:v>9157833912585310</c:v>
                </c:pt>
                <c:pt idx="84">
                  <c:v>1.21553230766835e+16</c:v>
                </c:pt>
                <c:pt idx="85">
                  <c:v>8748922606303080</c:v>
                </c:pt>
                <c:pt idx="86">
                  <c:v>5600686653353180</c:v>
                </c:pt>
                <c:pt idx="87">
                  <c:v>2195018600930630</c:v>
                </c:pt>
                <c:pt idx="88">
                  <c:v>1946371233425490</c:v>
                </c:pt>
                <c:pt idx="89">
                  <c:v>1443858499079170</c:v>
                </c:pt>
                <c:pt idx="90">
                  <c:v>1936858264267740</c:v>
                </c:pt>
                <c:pt idx="91">
                  <c:v>1467134265544660</c:v>
                </c:pt>
                <c:pt idx="92">
                  <c:v>2495862941219390</c:v>
                </c:pt>
                <c:pt idx="93">
                  <c:v>1808229469042310</c:v>
                </c:pt>
                <c:pt idx="94">
                  <c:v>1587165139356670</c:v>
                </c:pt>
                <c:pt idx="95">
                  <c:v>1781518102277670</c:v>
                </c:pt>
                <c:pt idx="96">
                  <c:v>1370557665319170</c:v>
                </c:pt>
                <c:pt idx="97">
                  <c:v>1647557946488500</c:v>
                </c:pt>
                <c:pt idx="98">
                  <c:v>2311200181784750</c:v>
                </c:pt>
                <c:pt idx="99">
                  <c:v>1348443174768620</c:v>
                </c:pt>
                <c:pt idx="100">
                  <c:v>2143332665607760</c:v>
                </c:pt>
                <c:pt idx="101">
                  <c:v>3068292845704750</c:v>
                </c:pt>
                <c:pt idx="102">
                  <c:v>3151144799573750</c:v>
                </c:pt>
                <c:pt idx="103">
                  <c:v>3239575915346720</c:v>
                </c:pt>
                <c:pt idx="104">
                  <c:v>6601045107177520</c:v>
                </c:pt>
                <c:pt idx="105">
                  <c:v>8852870641368660</c:v>
                </c:pt>
                <c:pt idx="106">
                  <c:v>1.05494592631964e+16</c:v>
                </c:pt>
                <c:pt idx="107">
                  <c:v>7841279718683130</c:v>
                </c:pt>
                <c:pt idx="108">
                  <c:v>9632314675447790</c:v>
                </c:pt>
                <c:pt idx="109">
                  <c:v>6803981596680300</c:v>
                </c:pt>
                <c:pt idx="110">
                  <c:v>8597217306867360</c:v>
                </c:pt>
                <c:pt idx="111">
                  <c:v>1.05706978027423e+16</c:v>
                </c:pt>
                <c:pt idx="112">
                  <c:v>1.00721296976846e+16</c:v>
                </c:pt>
                <c:pt idx="113">
                  <c:v>8200321657906900</c:v>
                </c:pt>
                <c:pt idx="114">
                  <c:v>6319502607655980</c:v>
                </c:pt>
                <c:pt idx="115">
                  <c:v>7235193270506880</c:v>
                </c:pt>
                <c:pt idx="116">
                  <c:v>7579540645160130</c:v>
                </c:pt>
                <c:pt idx="117">
                  <c:v>8472846539335250</c:v>
                </c:pt>
                <c:pt idx="118">
                  <c:v>9640091368697660</c:v>
                </c:pt>
              </c:numCache>
            </c:numRef>
          </c:val>
          <c:smooth val="0"/>
        </c:ser>
        <c:ser>
          <c:idx val="1"/>
          <c:order val="1"/>
          <c:tx>
            <c:strRef>
              <c:f>AY306L_var.csv!$G$1</c:f>
              <c:strCache>
                <c:ptCount val="1"/>
                <c:pt idx="0">
                  <c:v>selected_write</c:v>
                </c:pt>
              </c:strCache>
            </c:strRef>
          </c:tx>
          <c:spPr>
            <a:ln w="28575" cap="rnd">
              <a:solidFill>
                <a:schemeClr val="accent6">
                  <a:lumMod val="75000"/>
                </a:schemeClr>
              </a:solidFill>
              <a:round/>
            </a:ln>
            <a:effectLst/>
          </c:spPr>
          <c:marker>
            <c:symbol val="none"/>
          </c:marker>
          <c:dLbls>
            <c:delete val="1"/>
          </c:dLbls>
          <c:cat>
            <c:numRef>
              <c:f>AY306L_var.csv!$C$2:$C$120</c:f>
              <c:numCache>
                <c:formatCode>mm:ss.0</c:formatCode>
                <c:ptCount val="119"/>
                <c:pt idx="0" c:formatCode="mm:ss.0">
                  <c:v>43871.7090277778</c:v>
                </c:pt>
                <c:pt idx="1" c:formatCode="mm:ss.0">
                  <c:v>43871.7097222222</c:v>
                </c:pt>
                <c:pt idx="2" c:formatCode="mm:ss.0">
                  <c:v>43871.7104166667</c:v>
                </c:pt>
                <c:pt idx="3" c:formatCode="mm:ss.0">
                  <c:v>43871.7111111111</c:v>
                </c:pt>
                <c:pt idx="4" c:formatCode="mm:ss.0">
                  <c:v>43871.7118055556</c:v>
                </c:pt>
                <c:pt idx="5" c:formatCode="mm:ss.0">
                  <c:v>43871.7125</c:v>
                </c:pt>
                <c:pt idx="6" c:formatCode="mm:ss.0">
                  <c:v>43871.7131944444</c:v>
                </c:pt>
                <c:pt idx="7" c:formatCode="mm:ss.0">
                  <c:v>43871.7138888889</c:v>
                </c:pt>
                <c:pt idx="8" c:formatCode="mm:ss.0">
                  <c:v>43871.7145833333</c:v>
                </c:pt>
                <c:pt idx="9" c:formatCode="mm:ss.0">
                  <c:v>43871.7152777778</c:v>
                </c:pt>
                <c:pt idx="10" c:formatCode="mm:ss.0">
                  <c:v>43871.7159722222</c:v>
                </c:pt>
                <c:pt idx="11" c:formatCode="mm:ss.0">
                  <c:v>43871.7166666667</c:v>
                </c:pt>
                <c:pt idx="12" c:formatCode="mm:ss.0">
                  <c:v>43871.7173611111</c:v>
                </c:pt>
                <c:pt idx="13" c:formatCode="mm:ss.0">
                  <c:v>43871.7180555556</c:v>
                </c:pt>
                <c:pt idx="14" c:formatCode="mm:ss.0">
                  <c:v>43871.71875</c:v>
                </c:pt>
                <c:pt idx="15" c:formatCode="mm:ss.0">
                  <c:v>43871.7194444444</c:v>
                </c:pt>
                <c:pt idx="16" c:formatCode="mm:ss.0">
                  <c:v>43871.7201388889</c:v>
                </c:pt>
                <c:pt idx="17" c:formatCode="mm:ss.0">
                  <c:v>43871.7208333333</c:v>
                </c:pt>
                <c:pt idx="18" c:formatCode="mm:ss.0">
                  <c:v>43871.7215277778</c:v>
                </c:pt>
                <c:pt idx="19" c:formatCode="mm:ss.0">
                  <c:v>43871.7222222222</c:v>
                </c:pt>
                <c:pt idx="20" c:formatCode="mm:ss.0">
                  <c:v>43871.7229166667</c:v>
                </c:pt>
                <c:pt idx="21" c:formatCode="mm:ss.0">
                  <c:v>43871.7236111111</c:v>
                </c:pt>
                <c:pt idx="22" c:formatCode="mm:ss.0">
                  <c:v>43871.7243055556</c:v>
                </c:pt>
                <c:pt idx="23" c:formatCode="mm:ss.0">
                  <c:v>43871.725</c:v>
                </c:pt>
                <c:pt idx="24" c:formatCode="mm:ss.0">
                  <c:v>43871.7256944444</c:v>
                </c:pt>
                <c:pt idx="25" c:formatCode="mm:ss.0">
                  <c:v>43871.7263888889</c:v>
                </c:pt>
                <c:pt idx="26" c:formatCode="mm:ss.0">
                  <c:v>43871.7270833333</c:v>
                </c:pt>
                <c:pt idx="27" c:formatCode="mm:ss.0">
                  <c:v>43871.7277777778</c:v>
                </c:pt>
                <c:pt idx="28" c:formatCode="mm:ss.0">
                  <c:v>43871.7284722222</c:v>
                </c:pt>
                <c:pt idx="29" c:formatCode="mm:ss.0">
                  <c:v>43871.7291666667</c:v>
                </c:pt>
                <c:pt idx="30" c:formatCode="mm:ss.0">
                  <c:v>43871.7298611111</c:v>
                </c:pt>
                <c:pt idx="31" c:formatCode="mm:ss.0">
                  <c:v>43871.7305555556</c:v>
                </c:pt>
                <c:pt idx="32" c:formatCode="mm:ss.0">
                  <c:v>43871.73125</c:v>
                </c:pt>
                <c:pt idx="33" c:formatCode="mm:ss.0">
                  <c:v>43871.7319444444</c:v>
                </c:pt>
                <c:pt idx="34" c:formatCode="mm:ss.0">
                  <c:v>43871.7326388889</c:v>
                </c:pt>
                <c:pt idx="35" c:formatCode="mm:ss.0">
                  <c:v>43871.7333333333</c:v>
                </c:pt>
                <c:pt idx="36" c:formatCode="mm:ss.0">
                  <c:v>43871.7340277778</c:v>
                </c:pt>
                <c:pt idx="37" c:formatCode="mm:ss.0">
                  <c:v>43871.7347222222</c:v>
                </c:pt>
                <c:pt idx="38" c:formatCode="mm:ss.0">
                  <c:v>43871.7354166667</c:v>
                </c:pt>
                <c:pt idx="39" c:formatCode="mm:ss.0">
                  <c:v>43871.7361111111</c:v>
                </c:pt>
                <c:pt idx="40" c:formatCode="mm:ss.0">
                  <c:v>43871.7368055556</c:v>
                </c:pt>
                <c:pt idx="41" c:formatCode="mm:ss.0">
                  <c:v>43871.7375</c:v>
                </c:pt>
                <c:pt idx="42" c:formatCode="mm:ss.0">
                  <c:v>43871.7381944444</c:v>
                </c:pt>
                <c:pt idx="43" c:formatCode="mm:ss.0">
                  <c:v>43871.7388888889</c:v>
                </c:pt>
                <c:pt idx="44" c:formatCode="mm:ss.0">
                  <c:v>43871.7395833333</c:v>
                </c:pt>
                <c:pt idx="45" c:formatCode="mm:ss.0">
                  <c:v>43871.7402777778</c:v>
                </c:pt>
                <c:pt idx="46" c:formatCode="mm:ss.0">
                  <c:v>43871.7409722222</c:v>
                </c:pt>
                <c:pt idx="47" c:formatCode="mm:ss.0">
                  <c:v>43871.7416666667</c:v>
                </c:pt>
                <c:pt idx="48" c:formatCode="mm:ss.0">
                  <c:v>43871.7423611111</c:v>
                </c:pt>
                <c:pt idx="49" c:formatCode="mm:ss.0">
                  <c:v>43871.7430555556</c:v>
                </c:pt>
                <c:pt idx="50" c:formatCode="mm:ss.0">
                  <c:v>43871.74375</c:v>
                </c:pt>
                <c:pt idx="51" c:formatCode="mm:ss.0">
                  <c:v>43871.7444444444</c:v>
                </c:pt>
                <c:pt idx="52" c:formatCode="mm:ss.0">
                  <c:v>43871.7451388889</c:v>
                </c:pt>
                <c:pt idx="53" c:formatCode="mm:ss.0">
                  <c:v>43871.7458333333</c:v>
                </c:pt>
                <c:pt idx="54" c:formatCode="mm:ss.0">
                  <c:v>43871.7465277778</c:v>
                </c:pt>
                <c:pt idx="55" c:formatCode="mm:ss.0">
                  <c:v>43871.7472222222</c:v>
                </c:pt>
                <c:pt idx="56" c:formatCode="mm:ss.0">
                  <c:v>43871.7479166667</c:v>
                </c:pt>
                <c:pt idx="57" c:formatCode="mm:ss.0">
                  <c:v>43871.7486111111</c:v>
                </c:pt>
                <c:pt idx="58" c:formatCode="mm:ss.0">
                  <c:v>43871.7493055556</c:v>
                </c:pt>
                <c:pt idx="59" c:formatCode="mm:ss.0">
                  <c:v>43871.75</c:v>
                </c:pt>
                <c:pt idx="60" c:formatCode="mm:ss.0">
                  <c:v>43871.7506944444</c:v>
                </c:pt>
                <c:pt idx="61" c:formatCode="mm:ss.0">
                  <c:v>43871.7513888889</c:v>
                </c:pt>
                <c:pt idx="62" c:formatCode="mm:ss.0">
                  <c:v>43871.7520833333</c:v>
                </c:pt>
                <c:pt idx="63" c:formatCode="mm:ss.0">
                  <c:v>43871.7527777778</c:v>
                </c:pt>
                <c:pt idx="64" c:formatCode="mm:ss.0">
                  <c:v>43871.7534722222</c:v>
                </c:pt>
                <c:pt idx="65" c:formatCode="mm:ss.0">
                  <c:v>43871.7541666667</c:v>
                </c:pt>
                <c:pt idx="66" c:formatCode="mm:ss.0">
                  <c:v>43871.7548611111</c:v>
                </c:pt>
                <c:pt idx="67" c:formatCode="mm:ss.0">
                  <c:v>43871.7555555556</c:v>
                </c:pt>
                <c:pt idx="68" c:formatCode="mm:ss.0">
                  <c:v>43871.75625</c:v>
                </c:pt>
                <c:pt idx="69" c:formatCode="mm:ss.0">
                  <c:v>43871.7569444444</c:v>
                </c:pt>
                <c:pt idx="70" c:formatCode="mm:ss.0">
                  <c:v>43871.7576388889</c:v>
                </c:pt>
                <c:pt idx="71" c:formatCode="mm:ss.0">
                  <c:v>43871.7583333333</c:v>
                </c:pt>
                <c:pt idx="72" c:formatCode="mm:ss.0">
                  <c:v>43871.7590277778</c:v>
                </c:pt>
                <c:pt idx="73" c:formatCode="mm:ss.0">
                  <c:v>43871.7597222222</c:v>
                </c:pt>
                <c:pt idx="74" c:formatCode="mm:ss.0">
                  <c:v>43871.7604166667</c:v>
                </c:pt>
                <c:pt idx="75" c:formatCode="mm:ss.0">
                  <c:v>43871.7611111111</c:v>
                </c:pt>
                <c:pt idx="76" c:formatCode="mm:ss.0">
                  <c:v>43871.7618055556</c:v>
                </c:pt>
                <c:pt idx="77" c:formatCode="mm:ss.0">
                  <c:v>43871.7625</c:v>
                </c:pt>
                <c:pt idx="78" c:formatCode="mm:ss.0">
                  <c:v>43871.7631944444</c:v>
                </c:pt>
                <c:pt idx="79" c:formatCode="mm:ss.0">
                  <c:v>43871.7638888889</c:v>
                </c:pt>
                <c:pt idx="80" c:formatCode="mm:ss.0">
                  <c:v>43871.7645833333</c:v>
                </c:pt>
                <c:pt idx="81" c:formatCode="mm:ss.0">
                  <c:v>43871.7652777778</c:v>
                </c:pt>
                <c:pt idx="82" c:formatCode="mm:ss.0">
                  <c:v>43871.7659722222</c:v>
                </c:pt>
                <c:pt idx="83" c:formatCode="mm:ss.0">
                  <c:v>43871.7666666667</c:v>
                </c:pt>
                <c:pt idx="84" c:formatCode="mm:ss.0">
                  <c:v>43871.7673611111</c:v>
                </c:pt>
                <c:pt idx="85" c:formatCode="mm:ss.0">
                  <c:v>43871.7680555556</c:v>
                </c:pt>
                <c:pt idx="86" c:formatCode="mm:ss.0">
                  <c:v>43871.76875</c:v>
                </c:pt>
                <c:pt idx="87" c:formatCode="mm:ss.0">
                  <c:v>43871.7694444444</c:v>
                </c:pt>
                <c:pt idx="88" c:formatCode="mm:ss.0">
                  <c:v>43871.7701388889</c:v>
                </c:pt>
                <c:pt idx="89" c:formatCode="mm:ss.0">
                  <c:v>43871.7708333333</c:v>
                </c:pt>
                <c:pt idx="90" c:formatCode="mm:ss.0">
                  <c:v>43871.7715277778</c:v>
                </c:pt>
                <c:pt idx="91" c:formatCode="mm:ss.0">
                  <c:v>43871.7722222222</c:v>
                </c:pt>
                <c:pt idx="92" c:formatCode="mm:ss.0">
                  <c:v>43871.7729166667</c:v>
                </c:pt>
                <c:pt idx="93" c:formatCode="mm:ss.0">
                  <c:v>43871.7736111111</c:v>
                </c:pt>
                <c:pt idx="94" c:formatCode="mm:ss.0">
                  <c:v>43871.7743055556</c:v>
                </c:pt>
                <c:pt idx="95" c:formatCode="mm:ss.0">
                  <c:v>43871.775</c:v>
                </c:pt>
                <c:pt idx="96" c:formatCode="mm:ss.0">
                  <c:v>43871.7756944444</c:v>
                </c:pt>
                <c:pt idx="97" c:formatCode="mm:ss.0">
                  <c:v>43871.7763888889</c:v>
                </c:pt>
                <c:pt idx="98" c:formatCode="mm:ss.0">
                  <c:v>43871.7770833333</c:v>
                </c:pt>
                <c:pt idx="99" c:formatCode="mm:ss.0">
                  <c:v>43871.7777777778</c:v>
                </c:pt>
                <c:pt idx="100" c:formatCode="mm:ss.0">
                  <c:v>43871.7784722222</c:v>
                </c:pt>
                <c:pt idx="101" c:formatCode="mm:ss.0">
                  <c:v>43871.7791666667</c:v>
                </c:pt>
                <c:pt idx="102" c:formatCode="mm:ss.0">
                  <c:v>43871.7798611111</c:v>
                </c:pt>
                <c:pt idx="103" c:formatCode="mm:ss.0">
                  <c:v>43871.7805555556</c:v>
                </c:pt>
                <c:pt idx="104" c:formatCode="mm:ss.0">
                  <c:v>43871.78125</c:v>
                </c:pt>
                <c:pt idx="105" c:formatCode="mm:ss.0">
                  <c:v>43871.7819444444</c:v>
                </c:pt>
                <c:pt idx="106" c:formatCode="mm:ss.0">
                  <c:v>43871.7826388889</c:v>
                </c:pt>
                <c:pt idx="107" c:formatCode="mm:ss.0">
                  <c:v>43871.7833333333</c:v>
                </c:pt>
                <c:pt idx="108" c:formatCode="mm:ss.0">
                  <c:v>43871.7840277778</c:v>
                </c:pt>
                <c:pt idx="109" c:formatCode="mm:ss.0">
                  <c:v>43871.7847222222</c:v>
                </c:pt>
                <c:pt idx="110" c:formatCode="mm:ss.0">
                  <c:v>43871.7854166667</c:v>
                </c:pt>
                <c:pt idx="111" c:formatCode="mm:ss.0">
                  <c:v>43871.7861111111</c:v>
                </c:pt>
                <c:pt idx="112" c:formatCode="mm:ss.0">
                  <c:v>43871.7868055556</c:v>
                </c:pt>
                <c:pt idx="113" c:formatCode="mm:ss.0">
                  <c:v>43871.7875</c:v>
                </c:pt>
                <c:pt idx="114" c:formatCode="mm:ss.0">
                  <c:v>43871.7881944444</c:v>
                </c:pt>
                <c:pt idx="115" c:formatCode="mm:ss.0">
                  <c:v>43871.7888888889</c:v>
                </c:pt>
                <c:pt idx="116" c:formatCode="mm:ss.0">
                  <c:v>43871.7895833333</c:v>
                </c:pt>
                <c:pt idx="117" c:formatCode="mm:ss.0">
                  <c:v>43871.7902777778</c:v>
                </c:pt>
                <c:pt idx="118" c:formatCode="mm:ss.0">
                  <c:v>43871.7909722222</c:v>
                </c:pt>
              </c:numCache>
            </c:numRef>
          </c:cat>
          <c:val>
            <c:numRef>
              <c:f>AY306L_var.csv!$G$2:$G$120</c:f>
              <c:numCache>
                <c:formatCode>0</c:formatCode>
                <c:ptCount val="119"/>
                <c:pt idx="0">
                  <c:v>453925989975518</c:v>
                </c:pt>
                <c:pt idx="1">
                  <c:v>683177305782336</c:v>
                </c:pt>
                <c:pt idx="2">
                  <c:v>726059671340454</c:v>
                </c:pt>
                <c:pt idx="3">
                  <c:v>1128881978411430</c:v>
                </c:pt>
                <c:pt idx="4">
                  <c:v>1166180770795810</c:v>
                </c:pt>
                <c:pt idx="5">
                  <c:v>511718001412467</c:v>
                </c:pt>
                <c:pt idx="6">
                  <c:v>623694077268442</c:v>
                </c:pt>
                <c:pt idx="7">
                  <c:v>696015632842769</c:v>
                </c:pt>
                <c:pt idx="8">
                  <c:v>887123471985397</c:v>
                </c:pt>
                <c:pt idx="9">
                  <c:v>1664385837995620</c:v>
                </c:pt>
                <c:pt idx="10">
                  <c:v>930089473132261</c:v>
                </c:pt>
                <c:pt idx="11">
                  <c:v>730287133664423</c:v>
                </c:pt>
                <c:pt idx="12">
                  <c:v>873103311225631</c:v>
                </c:pt>
                <c:pt idx="13">
                  <c:v>714079781825621</c:v>
                </c:pt>
                <c:pt idx="14">
                  <c:v>618955533708926</c:v>
                </c:pt>
                <c:pt idx="15">
                  <c:v>542046371283330</c:v>
                </c:pt>
                <c:pt idx="16">
                  <c:v>830388499317745</c:v>
                </c:pt>
                <c:pt idx="17">
                  <c:v>392810421933522</c:v>
                </c:pt>
                <c:pt idx="18">
                  <c:v>900772381076183</c:v>
                </c:pt>
                <c:pt idx="19">
                  <c:v>992828397027744</c:v>
                </c:pt>
                <c:pt idx="20">
                  <c:v>611943807047459</c:v>
                </c:pt>
                <c:pt idx="21">
                  <c:v>1427797652756870</c:v>
                </c:pt>
                <c:pt idx="22">
                  <c:v>1540230415942880</c:v>
                </c:pt>
                <c:pt idx="23">
                  <c:v>1061114978375070</c:v>
                </c:pt>
                <c:pt idx="24">
                  <c:v>1024862774294950</c:v>
                </c:pt>
                <c:pt idx="25">
                  <c:v>767461120293537</c:v>
                </c:pt>
                <c:pt idx="26">
                  <c:v>1460333716415060</c:v>
                </c:pt>
                <c:pt idx="27">
                  <c:v>673743215829476</c:v>
                </c:pt>
                <c:pt idx="28">
                  <c:v>412329764202879</c:v>
                </c:pt>
                <c:pt idx="29">
                  <c:v>920991138255613</c:v>
                </c:pt>
                <c:pt idx="30">
                  <c:v>552732865240809</c:v>
                </c:pt>
                <c:pt idx="31">
                  <c:v>765784732900982</c:v>
                </c:pt>
                <c:pt idx="32">
                  <c:v>747889095696416</c:v>
                </c:pt>
                <c:pt idx="33">
                  <c:v>829642366022698</c:v>
                </c:pt>
                <c:pt idx="34">
                  <c:v>832007631957819</c:v>
                </c:pt>
                <c:pt idx="35">
                  <c:v>613015296440901</c:v>
                </c:pt>
                <c:pt idx="36">
                  <c:v>672827958480407</c:v>
                </c:pt>
                <c:pt idx="37">
                  <c:v>1136707995486010</c:v>
                </c:pt>
                <c:pt idx="38">
                  <c:v>628399549538918</c:v>
                </c:pt>
                <c:pt idx="39">
                  <c:v>475990211165150</c:v>
                </c:pt>
                <c:pt idx="40">
                  <c:v>769318347757970</c:v>
                </c:pt>
                <c:pt idx="41">
                  <c:v>747611547537266</c:v>
                </c:pt>
                <c:pt idx="42">
                  <c:v>713471622909760</c:v>
                </c:pt>
                <c:pt idx="43">
                  <c:v>1182340338065360</c:v>
                </c:pt>
                <c:pt idx="44">
                  <c:v>754207565381347</c:v>
                </c:pt>
                <c:pt idx="45">
                  <c:v>755842005661770</c:v>
                </c:pt>
                <c:pt idx="46">
                  <c:v>1245237739207490</c:v>
                </c:pt>
                <c:pt idx="47">
                  <c:v>1281728398432950</c:v>
                </c:pt>
                <c:pt idx="48">
                  <c:v>1165964380901950</c:v>
                </c:pt>
                <c:pt idx="49">
                  <c:v>1191420291329700</c:v>
                </c:pt>
                <c:pt idx="50">
                  <c:v>801050956208228</c:v>
                </c:pt>
                <c:pt idx="51">
                  <c:v>1081827452071920</c:v>
                </c:pt>
                <c:pt idx="52">
                  <c:v>1469557077544930</c:v>
                </c:pt>
                <c:pt idx="53">
                  <c:v>1328822426743920</c:v>
                </c:pt>
                <c:pt idx="54">
                  <c:v>1074233317909730</c:v>
                </c:pt>
                <c:pt idx="55">
                  <c:v>708259774370442</c:v>
                </c:pt>
                <c:pt idx="56">
                  <c:v>845977758066810</c:v>
                </c:pt>
                <c:pt idx="57">
                  <c:v>1341583850694780</c:v>
                </c:pt>
                <c:pt idx="58">
                  <c:v>1449836974408810</c:v>
                </c:pt>
                <c:pt idx="59">
                  <c:v>756714386507074</c:v>
                </c:pt>
                <c:pt idx="60">
                  <c:v>1896400072685250</c:v>
                </c:pt>
                <c:pt idx="61">
                  <c:v>787644469040490</c:v>
                </c:pt>
                <c:pt idx="62">
                  <c:v>1029659939549460</c:v>
                </c:pt>
                <c:pt idx="63">
                  <c:v>1624507901834130</c:v>
                </c:pt>
                <c:pt idx="64">
                  <c:v>1659316262364070</c:v>
                </c:pt>
                <c:pt idx="65">
                  <c:v>1785321025041760</c:v>
                </c:pt>
                <c:pt idx="66">
                  <c:v>1565854876896250</c:v>
                </c:pt>
                <c:pt idx="67">
                  <c:v>2243618847961770</c:v>
                </c:pt>
                <c:pt idx="68">
                  <c:v>1528166845143060</c:v>
                </c:pt>
                <c:pt idx="69">
                  <c:v>1414435921245170</c:v>
                </c:pt>
                <c:pt idx="70">
                  <c:v>1415432872072000</c:v>
                </c:pt>
                <c:pt idx="71">
                  <c:v>1813557796160640</c:v>
                </c:pt>
                <c:pt idx="72">
                  <c:v>1927175376827770</c:v>
                </c:pt>
                <c:pt idx="73">
                  <c:v>1695427074928650</c:v>
                </c:pt>
                <c:pt idx="74">
                  <c:v>1462444992416310</c:v>
                </c:pt>
                <c:pt idx="75">
                  <c:v>1290408492020430</c:v>
                </c:pt>
                <c:pt idx="76">
                  <c:v>1051085260739740</c:v>
                </c:pt>
                <c:pt idx="77">
                  <c:v>1433743670173520</c:v>
                </c:pt>
                <c:pt idx="78">
                  <c:v>1313629629513450</c:v>
                </c:pt>
                <c:pt idx="79">
                  <c:v>1551009676952080</c:v>
                </c:pt>
                <c:pt idx="80">
                  <c:v>839876128762483</c:v>
                </c:pt>
                <c:pt idx="81">
                  <c:v>1072042846414180</c:v>
                </c:pt>
                <c:pt idx="82">
                  <c:v>1129230945808810</c:v>
                </c:pt>
                <c:pt idx="83">
                  <c:v>1039277881473440</c:v>
                </c:pt>
                <c:pt idx="84">
                  <c:v>1969253045870020</c:v>
                </c:pt>
                <c:pt idx="85">
                  <c:v>1135076436540010</c:v>
                </c:pt>
                <c:pt idx="86">
                  <c:v>1247514327693570</c:v>
                </c:pt>
                <c:pt idx="87">
                  <c:v>1014607661950410</c:v>
                </c:pt>
                <c:pt idx="88">
                  <c:v>1091663707323060</c:v>
                </c:pt>
                <c:pt idx="89">
                  <c:v>665298121102891</c:v>
                </c:pt>
                <c:pt idx="90">
                  <c:v>985248743414651</c:v>
                </c:pt>
                <c:pt idx="91">
                  <c:v>974829832830500</c:v>
                </c:pt>
                <c:pt idx="92">
                  <c:v>917462373881269</c:v>
                </c:pt>
                <c:pt idx="93">
                  <c:v>1053679405093980</c:v>
                </c:pt>
                <c:pt idx="94">
                  <c:v>1170258216707500</c:v>
                </c:pt>
                <c:pt idx="95">
                  <c:v>653632339540441</c:v>
                </c:pt>
                <c:pt idx="96">
                  <c:v>1042746984355390</c:v>
                </c:pt>
                <c:pt idx="97">
                  <c:v>1173633924367370</c:v>
                </c:pt>
                <c:pt idx="98">
                  <c:v>1282333478362120</c:v>
                </c:pt>
                <c:pt idx="99">
                  <c:v>1178679152061290</c:v>
                </c:pt>
                <c:pt idx="100">
                  <c:v>1505799923198410</c:v>
                </c:pt>
                <c:pt idx="101">
                  <c:v>1088059933781310</c:v>
                </c:pt>
                <c:pt idx="102">
                  <c:v>1537439454031450</c:v>
                </c:pt>
                <c:pt idx="103">
                  <c:v>1544137754777590</c:v>
                </c:pt>
                <c:pt idx="104">
                  <c:v>1269711584497940</c:v>
                </c:pt>
                <c:pt idx="105">
                  <c:v>1491963143671680</c:v>
                </c:pt>
                <c:pt idx="106">
                  <c:v>1244037635641090</c:v>
                </c:pt>
                <c:pt idx="107">
                  <c:v>1231981224606410</c:v>
                </c:pt>
                <c:pt idx="108">
                  <c:v>1302230926987480</c:v>
                </c:pt>
                <c:pt idx="109">
                  <c:v>1612157535520700</c:v>
                </c:pt>
                <c:pt idx="110">
                  <c:v>1067163739681800</c:v>
                </c:pt>
                <c:pt idx="111">
                  <c:v>1321291410904270</c:v>
                </c:pt>
                <c:pt idx="112">
                  <c:v>834933582192095</c:v>
                </c:pt>
                <c:pt idx="113">
                  <c:v>1024341782418590</c:v>
                </c:pt>
                <c:pt idx="114">
                  <c:v>1024849232947790</c:v>
                </c:pt>
                <c:pt idx="115">
                  <c:v>895094578307116</c:v>
                </c:pt>
                <c:pt idx="116">
                  <c:v>1170043430457850</c:v>
                </c:pt>
                <c:pt idx="117">
                  <c:v>1390670490980000</c:v>
                </c:pt>
                <c:pt idx="118">
                  <c:v>780737850429377</c:v>
                </c:pt>
              </c:numCache>
            </c:numRef>
          </c:val>
          <c:smooth val="0"/>
        </c:ser>
        <c:dLbls>
          <c:showLegendKey val="0"/>
          <c:showVal val="0"/>
          <c:showCatName val="0"/>
          <c:showSerName val="0"/>
          <c:showPercent val="0"/>
          <c:showBubbleSize val="0"/>
        </c:dLbls>
        <c:marker val="0"/>
        <c:smooth val="0"/>
        <c:axId val="204095345"/>
        <c:axId val="907852052"/>
      </c:lineChart>
      <c:catAx>
        <c:axId val="204095345"/>
        <c:scaling>
          <c:orientation val="minMax"/>
        </c:scaling>
        <c:delete val="0"/>
        <c:axPos val="b"/>
        <c:numFmt formatCode="mm:ss.0" sourceLinked="0"/>
        <c:majorTickMark val="none"/>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crossAx val="907852052"/>
        <c:crosses val="autoZero"/>
        <c:auto val="1"/>
        <c:lblAlgn val="ctr"/>
        <c:lblOffset val="100"/>
        <c:noMultiLvlLbl val="0"/>
      </c:catAx>
      <c:valAx>
        <c:axId val="907852052"/>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crossAx val="204095345"/>
        <c:crosses val="autoZero"/>
        <c:crossBetween val="between"/>
      </c:valAx>
      <c:spPr>
        <a:noFill/>
        <a:ln>
          <a:noFill/>
        </a:ln>
        <a:effectLst/>
      </c:spPr>
    </c:plotArea>
    <c:legend>
      <c:legendPos val="b"/>
      <c:layout/>
      <c:overlay val="0"/>
      <c:spPr>
        <a:noFill/>
        <a:ln>
          <a:noFill/>
        </a:ln>
        <a:effectLst/>
      </c:spPr>
      <c:txPr>
        <a:bodyPr rot="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lang="zh-CN"/>
      </a:pPr>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0" vertOverflow="ellipsis" vert="horz" wrap="square" anchor="ctr" anchorCtr="1"/>
          <a:lstStyle/>
          <a:p>
            <a:pPr defTabSz="914400">
              <a:defRPr lang="zh-CN" sz="1400" b="0" i="0" u="none" strike="noStrike" kern="1200" spc="0" baseline="0">
                <a:solidFill>
                  <a:schemeClr val="tx1">
                    <a:lumMod val="65000"/>
                    <a:lumOff val="35000"/>
                  </a:schemeClr>
                </a:solidFill>
                <a:latin typeface="+mn-lt"/>
                <a:ea typeface="+mn-ea"/>
                <a:cs typeface="+mn-cs"/>
              </a:defRPr>
            </a:pPr>
            <a:r>
              <a:rPr lang="zh-CN" altLang="en-US"/>
              <a:t>集群写流量方差</a:t>
            </a:r>
            <a:endParaRPr lang="zh-CN" altLang="en-US"/>
          </a:p>
        </c:rich>
      </c:tx>
      <c:layout/>
      <c:overlay val="0"/>
      <c:spPr>
        <a:noFill/>
        <a:ln>
          <a:noFill/>
        </a:ln>
        <a:effectLst/>
      </c:spPr>
    </c:title>
    <c:autoTitleDeleted val="0"/>
    <c:plotArea>
      <c:layout/>
      <c:lineChart>
        <c:grouping val="standard"/>
        <c:varyColors val="0"/>
        <c:ser>
          <c:idx val="3"/>
          <c:order val="3"/>
          <c:tx>
            <c:strRef>
              <c:f>AY227V_var.csv!$E$1</c:f>
              <c:strCache>
                <c:ptCount val="1"/>
                <c:pt idx="0">
                  <c:v>AY272M_write</c:v>
                </c:pt>
              </c:strCache>
            </c:strRef>
          </c:tx>
          <c:spPr>
            <a:ln w="3175" cap="rnd">
              <a:solidFill>
                <a:srgbClr val="7030A0"/>
              </a:solidFill>
              <a:round/>
            </a:ln>
            <a:effectLst/>
          </c:spPr>
          <c:marker>
            <c:symbol val="none"/>
          </c:marker>
          <c:dLbls>
            <c:delete val="1"/>
          </c:dLbls>
          <c:cat>
            <c:numRef>
              <c:f>AY227V_var.csv!$A$2:$A$120</c:f>
              <c:numCache>
                <c:formatCode>mm:ss.0</c:formatCode>
                <c:ptCount val="119"/>
                <c:pt idx="0" c:formatCode="mm:ss.0">
                  <c:v>0.000694444444444444</c:v>
                </c:pt>
                <c:pt idx="1" c:formatCode="mm:ss.0">
                  <c:v>0.00138888888888889</c:v>
                </c:pt>
                <c:pt idx="2" c:formatCode="mm:ss.0">
                  <c:v>0.00208333333333333</c:v>
                </c:pt>
                <c:pt idx="3" c:formatCode="mm:ss.0">
                  <c:v>0.00277777777777778</c:v>
                </c:pt>
                <c:pt idx="4" c:formatCode="mm:ss.0">
                  <c:v>0.00347222222222222</c:v>
                </c:pt>
                <c:pt idx="5" c:formatCode="mm:ss.0">
                  <c:v>0.00416666666666667</c:v>
                </c:pt>
                <c:pt idx="6" c:formatCode="mm:ss.0">
                  <c:v>0.00486111111111111</c:v>
                </c:pt>
                <c:pt idx="7" c:formatCode="mm:ss.0">
                  <c:v>0.00555555555555556</c:v>
                </c:pt>
                <c:pt idx="8" c:formatCode="mm:ss.0">
                  <c:v>0.00625</c:v>
                </c:pt>
                <c:pt idx="9" c:formatCode="mm:ss.0">
                  <c:v>0.00694444444444444</c:v>
                </c:pt>
                <c:pt idx="10" c:formatCode="mm:ss.0">
                  <c:v>0.00763888888888889</c:v>
                </c:pt>
                <c:pt idx="11" c:formatCode="mm:ss.0">
                  <c:v>0.00833333333333333</c:v>
                </c:pt>
                <c:pt idx="12" c:formatCode="mm:ss.0">
                  <c:v>0.00902777777777778</c:v>
                </c:pt>
                <c:pt idx="13" c:formatCode="mm:ss.0">
                  <c:v>0.00972222222222222</c:v>
                </c:pt>
                <c:pt idx="14" c:formatCode="mm:ss.0">
                  <c:v>0.0104166666666667</c:v>
                </c:pt>
                <c:pt idx="15" c:formatCode="mm:ss.0">
                  <c:v>0.0111111111111111</c:v>
                </c:pt>
                <c:pt idx="16" c:formatCode="mm:ss.0">
                  <c:v>0.0118055555555556</c:v>
                </c:pt>
                <c:pt idx="17" c:formatCode="mm:ss.0">
                  <c:v>0.0125</c:v>
                </c:pt>
                <c:pt idx="18" c:formatCode="mm:ss.0">
                  <c:v>0.0131944444444444</c:v>
                </c:pt>
                <c:pt idx="19" c:formatCode="mm:ss.0">
                  <c:v>0.0138888888888889</c:v>
                </c:pt>
                <c:pt idx="20" c:formatCode="mm:ss.0">
                  <c:v>0.0145833333333333</c:v>
                </c:pt>
                <c:pt idx="21" c:formatCode="mm:ss.0">
                  <c:v>0.0152777777777778</c:v>
                </c:pt>
                <c:pt idx="22" c:formatCode="mm:ss.0">
                  <c:v>0.0159722222222222</c:v>
                </c:pt>
                <c:pt idx="23" c:formatCode="mm:ss.0">
                  <c:v>0.0166666666666667</c:v>
                </c:pt>
                <c:pt idx="24" c:formatCode="mm:ss.0">
                  <c:v>0.0173611111111111</c:v>
                </c:pt>
                <c:pt idx="25" c:formatCode="mm:ss.0">
                  <c:v>0.0180555555555556</c:v>
                </c:pt>
                <c:pt idx="26" c:formatCode="mm:ss.0">
                  <c:v>0.01875</c:v>
                </c:pt>
                <c:pt idx="27" c:formatCode="mm:ss.0">
                  <c:v>0.0194444444444444</c:v>
                </c:pt>
                <c:pt idx="28" c:formatCode="mm:ss.0">
                  <c:v>0.0201388888888889</c:v>
                </c:pt>
                <c:pt idx="29" c:formatCode="mm:ss.0">
                  <c:v>0.0208333333333333</c:v>
                </c:pt>
                <c:pt idx="30" c:formatCode="mm:ss.0">
                  <c:v>0.0215277777777778</c:v>
                </c:pt>
                <c:pt idx="31" c:formatCode="mm:ss.0">
                  <c:v>0.0222222222222222</c:v>
                </c:pt>
                <c:pt idx="32" c:formatCode="mm:ss.0">
                  <c:v>0.0229166666666667</c:v>
                </c:pt>
                <c:pt idx="33" c:formatCode="mm:ss.0">
                  <c:v>0.0236111111111111</c:v>
                </c:pt>
                <c:pt idx="34" c:formatCode="mm:ss.0">
                  <c:v>0.0243055555555556</c:v>
                </c:pt>
                <c:pt idx="35" c:formatCode="mm:ss.0">
                  <c:v>0.025</c:v>
                </c:pt>
                <c:pt idx="36" c:formatCode="mm:ss.0">
                  <c:v>0.0256944444444444</c:v>
                </c:pt>
                <c:pt idx="37" c:formatCode="mm:ss.0">
                  <c:v>0.0263888888888889</c:v>
                </c:pt>
                <c:pt idx="38" c:formatCode="mm:ss.0">
                  <c:v>0.0270833333333333</c:v>
                </c:pt>
                <c:pt idx="39" c:formatCode="mm:ss.0">
                  <c:v>0.0277777777777778</c:v>
                </c:pt>
                <c:pt idx="40" c:formatCode="mm:ss.0">
                  <c:v>0.0284722222222222</c:v>
                </c:pt>
                <c:pt idx="41" c:formatCode="mm:ss.0">
                  <c:v>0.0291666666666667</c:v>
                </c:pt>
                <c:pt idx="42" c:formatCode="mm:ss.0">
                  <c:v>0.0298611111111111</c:v>
                </c:pt>
                <c:pt idx="43" c:formatCode="mm:ss.0">
                  <c:v>0.0305555555555556</c:v>
                </c:pt>
                <c:pt idx="44" c:formatCode="mm:ss.0">
                  <c:v>0.03125</c:v>
                </c:pt>
                <c:pt idx="45" c:formatCode="mm:ss.0">
                  <c:v>0.0319444444444444</c:v>
                </c:pt>
                <c:pt idx="46" c:formatCode="mm:ss.0">
                  <c:v>0.0326388888888889</c:v>
                </c:pt>
                <c:pt idx="47" c:formatCode="mm:ss.0">
                  <c:v>0.0333333333333333</c:v>
                </c:pt>
                <c:pt idx="48" c:formatCode="mm:ss.0">
                  <c:v>0.0340277777777778</c:v>
                </c:pt>
                <c:pt idx="49" c:formatCode="mm:ss.0">
                  <c:v>0.0347222222222222</c:v>
                </c:pt>
                <c:pt idx="50" c:formatCode="mm:ss.0">
                  <c:v>0.0354166666666667</c:v>
                </c:pt>
                <c:pt idx="51" c:formatCode="mm:ss.0">
                  <c:v>0.0361111111111111</c:v>
                </c:pt>
                <c:pt idx="52" c:formatCode="mm:ss.0">
                  <c:v>0.0368055555555556</c:v>
                </c:pt>
                <c:pt idx="53" c:formatCode="mm:ss.0">
                  <c:v>0.0375</c:v>
                </c:pt>
                <c:pt idx="54" c:formatCode="mm:ss.0">
                  <c:v>0.0381944444444444</c:v>
                </c:pt>
                <c:pt idx="55" c:formatCode="mm:ss.0">
                  <c:v>0.0388888888888889</c:v>
                </c:pt>
                <c:pt idx="56" c:formatCode="mm:ss.0">
                  <c:v>0.0395833333333333</c:v>
                </c:pt>
                <c:pt idx="57" c:formatCode="mm:ss.0">
                  <c:v>0.0402777777777778</c:v>
                </c:pt>
                <c:pt idx="58" c:formatCode="mm:ss.0">
                  <c:v>0.0409722222222222</c:v>
                </c:pt>
                <c:pt idx="59" c:formatCode="mm:ss.0">
                  <c:v>0</c:v>
                </c:pt>
                <c:pt idx="60" c:formatCode="mm:ss.0">
                  <c:v>0.000694444444444444</c:v>
                </c:pt>
                <c:pt idx="61" c:formatCode="mm:ss.0">
                  <c:v>0.00138888888888889</c:v>
                </c:pt>
                <c:pt idx="62" c:formatCode="mm:ss.0">
                  <c:v>0.00208333333333333</c:v>
                </c:pt>
                <c:pt idx="63" c:formatCode="mm:ss.0">
                  <c:v>0.00277777777777778</c:v>
                </c:pt>
                <c:pt idx="64" c:formatCode="mm:ss.0">
                  <c:v>0.00347222222222222</c:v>
                </c:pt>
                <c:pt idx="65" c:formatCode="mm:ss.0">
                  <c:v>0.00416666666666667</c:v>
                </c:pt>
                <c:pt idx="66" c:formatCode="mm:ss.0">
                  <c:v>0.00486111111111111</c:v>
                </c:pt>
                <c:pt idx="67" c:formatCode="mm:ss.0">
                  <c:v>0.00555555555555556</c:v>
                </c:pt>
                <c:pt idx="68" c:formatCode="mm:ss.0">
                  <c:v>0.00625</c:v>
                </c:pt>
                <c:pt idx="69" c:formatCode="mm:ss.0">
                  <c:v>0.00694444444444444</c:v>
                </c:pt>
                <c:pt idx="70" c:formatCode="mm:ss.0">
                  <c:v>0.00763888888888889</c:v>
                </c:pt>
                <c:pt idx="71" c:formatCode="mm:ss.0">
                  <c:v>0.00833333333333333</c:v>
                </c:pt>
                <c:pt idx="72" c:formatCode="mm:ss.0">
                  <c:v>0.00902777777777778</c:v>
                </c:pt>
                <c:pt idx="73" c:formatCode="mm:ss.0">
                  <c:v>0.00972222222222222</c:v>
                </c:pt>
                <c:pt idx="74" c:formatCode="mm:ss.0">
                  <c:v>0.0104166666666667</c:v>
                </c:pt>
                <c:pt idx="75" c:formatCode="mm:ss.0">
                  <c:v>0.0111111111111111</c:v>
                </c:pt>
                <c:pt idx="76" c:formatCode="mm:ss.0">
                  <c:v>0.0118055555555556</c:v>
                </c:pt>
                <c:pt idx="77" c:formatCode="mm:ss.0">
                  <c:v>0.0125</c:v>
                </c:pt>
                <c:pt idx="78" c:formatCode="mm:ss.0">
                  <c:v>0.0131944444444444</c:v>
                </c:pt>
                <c:pt idx="79" c:formatCode="mm:ss.0">
                  <c:v>0.0138888888888889</c:v>
                </c:pt>
                <c:pt idx="80" c:formatCode="mm:ss.0">
                  <c:v>0.0145833333333333</c:v>
                </c:pt>
                <c:pt idx="81" c:formatCode="mm:ss.0">
                  <c:v>0.0152777777777778</c:v>
                </c:pt>
                <c:pt idx="82" c:formatCode="mm:ss.0">
                  <c:v>0.0159722222222222</c:v>
                </c:pt>
                <c:pt idx="83" c:formatCode="mm:ss.0">
                  <c:v>0.0166666666666667</c:v>
                </c:pt>
                <c:pt idx="84" c:formatCode="mm:ss.0">
                  <c:v>0.0173611111111111</c:v>
                </c:pt>
                <c:pt idx="85" c:formatCode="mm:ss.0">
                  <c:v>0.0180555555555556</c:v>
                </c:pt>
                <c:pt idx="86" c:formatCode="mm:ss.0">
                  <c:v>0.01875</c:v>
                </c:pt>
                <c:pt idx="87" c:formatCode="mm:ss.0">
                  <c:v>0.0194444444444444</c:v>
                </c:pt>
                <c:pt idx="88" c:formatCode="mm:ss.0">
                  <c:v>0.0201388888888889</c:v>
                </c:pt>
                <c:pt idx="89" c:formatCode="mm:ss.0">
                  <c:v>0.0208333333333333</c:v>
                </c:pt>
                <c:pt idx="90" c:formatCode="mm:ss.0">
                  <c:v>0.0215277777777778</c:v>
                </c:pt>
                <c:pt idx="91" c:formatCode="mm:ss.0">
                  <c:v>0.0222222222222222</c:v>
                </c:pt>
                <c:pt idx="92" c:formatCode="mm:ss.0">
                  <c:v>0.0229166666666667</c:v>
                </c:pt>
                <c:pt idx="93" c:formatCode="mm:ss.0">
                  <c:v>0.0236111111111111</c:v>
                </c:pt>
                <c:pt idx="94" c:formatCode="mm:ss.0">
                  <c:v>0.0243055555555556</c:v>
                </c:pt>
                <c:pt idx="95" c:formatCode="mm:ss.0">
                  <c:v>0.025</c:v>
                </c:pt>
                <c:pt idx="96" c:formatCode="mm:ss.0">
                  <c:v>0.0256944444444444</c:v>
                </c:pt>
                <c:pt idx="97" c:formatCode="mm:ss.0">
                  <c:v>0.0263888888888889</c:v>
                </c:pt>
                <c:pt idx="98" c:formatCode="mm:ss.0">
                  <c:v>0.0270833333333333</c:v>
                </c:pt>
                <c:pt idx="99" c:formatCode="mm:ss.0">
                  <c:v>0.0277777777777778</c:v>
                </c:pt>
                <c:pt idx="100" c:formatCode="mm:ss.0">
                  <c:v>0.0284722222222222</c:v>
                </c:pt>
                <c:pt idx="101" c:formatCode="mm:ss.0">
                  <c:v>0.0291666666666667</c:v>
                </c:pt>
                <c:pt idx="102" c:formatCode="mm:ss.0">
                  <c:v>0.0298611111111111</c:v>
                </c:pt>
                <c:pt idx="103" c:formatCode="mm:ss.0">
                  <c:v>0.0305555555555556</c:v>
                </c:pt>
                <c:pt idx="104" c:formatCode="mm:ss.0">
                  <c:v>0.03125</c:v>
                </c:pt>
                <c:pt idx="105" c:formatCode="mm:ss.0">
                  <c:v>0.0319444444444444</c:v>
                </c:pt>
                <c:pt idx="106" c:formatCode="mm:ss.0">
                  <c:v>0.0326388888888889</c:v>
                </c:pt>
                <c:pt idx="107" c:formatCode="mm:ss.0">
                  <c:v>0.0333333333333333</c:v>
                </c:pt>
                <c:pt idx="108" c:formatCode="mm:ss.0">
                  <c:v>0.0340277777777778</c:v>
                </c:pt>
                <c:pt idx="109" c:formatCode="mm:ss.0">
                  <c:v>0.0347222222222222</c:v>
                </c:pt>
                <c:pt idx="110" c:formatCode="mm:ss.0">
                  <c:v>0.0354166666666667</c:v>
                </c:pt>
                <c:pt idx="111" c:formatCode="mm:ss.0">
                  <c:v>0.0361111111111111</c:v>
                </c:pt>
                <c:pt idx="112" c:formatCode="mm:ss.0">
                  <c:v>0.0368055555555556</c:v>
                </c:pt>
                <c:pt idx="113" c:formatCode="mm:ss.0">
                  <c:v>0.0375</c:v>
                </c:pt>
                <c:pt idx="114" c:formatCode="mm:ss.0">
                  <c:v>0.0381944444444444</c:v>
                </c:pt>
                <c:pt idx="115" c:formatCode="mm:ss.0">
                  <c:v>0.0388888888888889</c:v>
                </c:pt>
                <c:pt idx="116" c:formatCode="mm:ss.0">
                  <c:v>0.0395833333333333</c:v>
                </c:pt>
                <c:pt idx="117" c:formatCode="mm:ss.0">
                  <c:v>0.0402777777777778</c:v>
                </c:pt>
                <c:pt idx="118" c:formatCode="mm:ss.0">
                  <c:v>0.0409722222222222</c:v>
                </c:pt>
              </c:numCache>
            </c:numRef>
          </c:cat>
          <c:val>
            <c:numRef>
              <c:f>AY227V_var.csv!$E$2:$E$120</c:f>
              <c:numCache>
                <c:formatCode>General</c:formatCode>
                <c:ptCount val="119"/>
                <c:pt idx="0">
                  <c:v>353660983293108</c:v>
                </c:pt>
                <c:pt idx="1">
                  <c:v>443963884974981</c:v>
                </c:pt>
                <c:pt idx="2">
                  <c:v>445618990873744</c:v>
                </c:pt>
                <c:pt idx="3">
                  <c:v>421354279983687</c:v>
                </c:pt>
                <c:pt idx="4">
                  <c:v>389098016263488</c:v>
                </c:pt>
                <c:pt idx="5">
                  <c:v>514687385186830</c:v>
                </c:pt>
                <c:pt idx="6">
                  <c:v>346580124291226</c:v>
                </c:pt>
                <c:pt idx="7">
                  <c:v>367724967164642</c:v>
                </c:pt>
                <c:pt idx="8">
                  <c:v>369334204666677</c:v>
                </c:pt>
                <c:pt idx="9">
                  <c:v>312716774740725</c:v>
                </c:pt>
                <c:pt idx="10">
                  <c:v>387168027462560</c:v>
                </c:pt>
                <c:pt idx="11">
                  <c:v>454829081290921</c:v>
                </c:pt>
                <c:pt idx="12">
                  <c:v>374709112950705</c:v>
                </c:pt>
                <c:pt idx="13">
                  <c:v>397763371915066</c:v>
                </c:pt>
                <c:pt idx="14">
                  <c:v>283319878902397</c:v>
                </c:pt>
                <c:pt idx="15">
                  <c:v>409405258414815</c:v>
                </c:pt>
                <c:pt idx="16">
                  <c:v>362660802574036</c:v>
                </c:pt>
                <c:pt idx="17">
                  <c:v>447346784372461</c:v>
                </c:pt>
                <c:pt idx="18">
                  <c:v>418287926847530</c:v>
                </c:pt>
                <c:pt idx="19">
                  <c:v>322279002103935</c:v>
                </c:pt>
                <c:pt idx="20">
                  <c:v>369529934598997</c:v>
                </c:pt>
                <c:pt idx="21">
                  <c:v>410529192205526</c:v>
                </c:pt>
                <c:pt idx="22">
                  <c:v>382776376986587</c:v>
                </c:pt>
                <c:pt idx="23">
                  <c:v>430494807617737</c:v>
                </c:pt>
                <c:pt idx="24">
                  <c:v>326138369180841</c:v>
                </c:pt>
                <c:pt idx="25">
                  <c:v>579542835810127</c:v>
                </c:pt>
                <c:pt idx="26">
                  <c:v>381824003864493</c:v>
                </c:pt>
                <c:pt idx="27">
                  <c:v>649788540276545</c:v>
                </c:pt>
                <c:pt idx="28">
                  <c:v>350637161336563</c:v>
                </c:pt>
                <c:pt idx="29">
                  <c:v>323379656892314</c:v>
                </c:pt>
                <c:pt idx="30">
                  <c:v>347022576222485</c:v>
                </c:pt>
                <c:pt idx="31">
                  <c:v>600675171715311</c:v>
                </c:pt>
                <c:pt idx="32">
                  <c:v>391295068648443</c:v>
                </c:pt>
                <c:pt idx="33">
                  <c:v>489662413726763</c:v>
                </c:pt>
                <c:pt idx="34">
                  <c:v>257454346657931</c:v>
                </c:pt>
                <c:pt idx="35">
                  <c:v>540716078017346</c:v>
                </c:pt>
                <c:pt idx="36">
                  <c:v>780552261724154</c:v>
                </c:pt>
                <c:pt idx="37">
                  <c:v>886405642931056</c:v>
                </c:pt>
                <c:pt idx="38">
                  <c:v>646789293866978</c:v>
                </c:pt>
                <c:pt idx="39">
                  <c:v>435485260422136</c:v>
                </c:pt>
                <c:pt idx="40">
                  <c:v>643760431650012</c:v>
                </c:pt>
                <c:pt idx="41">
                  <c:v>425406641001887</c:v>
                </c:pt>
                <c:pt idx="42">
                  <c:v>375027434073339</c:v>
                </c:pt>
                <c:pt idx="43">
                  <c:v>467552219422409</c:v>
                </c:pt>
                <c:pt idx="44">
                  <c:v>298978188252331</c:v>
                </c:pt>
                <c:pt idx="45">
                  <c:v>538670732349030</c:v>
                </c:pt>
                <c:pt idx="46">
                  <c:v>357245291363220</c:v>
                </c:pt>
                <c:pt idx="47">
                  <c:v>428490812764950</c:v>
                </c:pt>
                <c:pt idx="48">
                  <c:v>389447320481248</c:v>
                </c:pt>
                <c:pt idx="49">
                  <c:v>292492343830213</c:v>
                </c:pt>
                <c:pt idx="50">
                  <c:v>338832888346758</c:v>
                </c:pt>
                <c:pt idx="51">
                  <c:v>391537910278665</c:v>
                </c:pt>
                <c:pt idx="52">
                  <c:v>368412417820267</c:v>
                </c:pt>
                <c:pt idx="53">
                  <c:v>439855785563585</c:v>
                </c:pt>
                <c:pt idx="54">
                  <c:v>307254260063128</c:v>
                </c:pt>
                <c:pt idx="55">
                  <c:v>429663226778223</c:v>
                </c:pt>
                <c:pt idx="56">
                  <c:v>355007383693350</c:v>
                </c:pt>
                <c:pt idx="57">
                  <c:v>335582779676489</c:v>
                </c:pt>
                <c:pt idx="58">
                  <c:v>338963874244641</c:v>
                </c:pt>
                <c:pt idx="59">
                  <c:v>383371816361740</c:v>
                </c:pt>
                <c:pt idx="60">
                  <c:v>327797123633477</c:v>
                </c:pt>
                <c:pt idx="61">
                  <c:v>450572177200788</c:v>
                </c:pt>
                <c:pt idx="62">
                  <c:v>433406355244690</c:v>
                </c:pt>
                <c:pt idx="63">
                  <c:v>449842031753918</c:v>
                </c:pt>
                <c:pt idx="64">
                  <c:v>371680462533628</c:v>
                </c:pt>
                <c:pt idx="65">
                  <c:v>410493822301893</c:v>
                </c:pt>
                <c:pt idx="66">
                  <c:v>371611628984902</c:v>
                </c:pt>
                <c:pt idx="67">
                  <c:v>368093184613723</c:v>
                </c:pt>
                <c:pt idx="68">
                  <c:v>289142645589835</c:v>
                </c:pt>
                <c:pt idx="69">
                  <c:v>229677768790539</c:v>
                </c:pt>
                <c:pt idx="70">
                  <c:v>286161153734468</c:v>
                </c:pt>
                <c:pt idx="71">
                  <c:v>309581865111492</c:v>
                </c:pt>
                <c:pt idx="72">
                  <c:v>336851772632317</c:v>
                </c:pt>
                <c:pt idx="73">
                  <c:v>343395879473153</c:v>
                </c:pt>
                <c:pt idx="74">
                  <c:v>254706113762033</c:v>
                </c:pt>
                <c:pt idx="75">
                  <c:v>324275730275006</c:v>
                </c:pt>
                <c:pt idx="76">
                  <c:v>342352118837134</c:v>
                </c:pt>
                <c:pt idx="77">
                  <c:v>328525940417768</c:v>
                </c:pt>
                <c:pt idx="78">
                  <c:v>351537553708611</c:v>
                </c:pt>
                <c:pt idx="79">
                  <c:v>265566558460674</c:v>
                </c:pt>
                <c:pt idx="80">
                  <c:v>303764692196489</c:v>
                </c:pt>
                <c:pt idx="81">
                  <c:v>323691379398470</c:v>
                </c:pt>
                <c:pt idx="82">
                  <c:v>349693487124934</c:v>
                </c:pt>
                <c:pt idx="83">
                  <c:v>316032475862616</c:v>
                </c:pt>
                <c:pt idx="84">
                  <c:v>299482403251902</c:v>
                </c:pt>
                <c:pt idx="85">
                  <c:v>318189680578599</c:v>
                </c:pt>
                <c:pt idx="86">
                  <c:v>356893240867058</c:v>
                </c:pt>
                <c:pt idx="87">
                  <c:v>315925210766016</c:v>
                </c:pt>
                <c:pt idx="88">
                  <c:v>374435919536844</c:v>
                </c:pt>
                <c:pt idx="89">
                  <c:v>221318827966355</c:v>
                </c:pt>
                <c:pt idx="90">
                  <c:v>327853910466292</c:v>
                </c:pt>
                <c:pt idx="91">
                  <c:v>328705379065459</c:v>
                </c:pt>
                <c:pt idx="92">
                  <c:v>396422317452855</c:v>
                </c:pt>
                <c:pt idx="93">
                  <c:v>292154847928941</c:v>
                </c:pt>
                <c:pt idx="94">
                  <c:v>285963154681213</c:v>
                </c:pt>
                <c:pt idx="95">
                  <c:v>312623102353246</c:v>
                </c:pt>
                <c:pt idx="96">
                  <c:v>396457576472816</c:v>
                </c:pt>
                <c:pt idx="97">
                  <c:v>390609326662445</c:v>
                </c:pt>
                <c:pt idx="98">
                  <c:v>373464505453488</c:v>
                </c:pt>
                <c:pt idx="99">
                  <c:v>232816595936803</c:v>
                </c:pt>
                <c:pt idx="100">
                  <c:v>323438232051089</c:v>
                </c:pt>
                <c:pt idx="101">
                  <c:v>304556555363322</c:v>
                </c:pt>
                <c:pt idx="102">
                  <c:v>388697750855415</c:v>
                </c:pt>
                <c:pt idx="103">
                  <c:v>384538448499585</c:v>
                </c:pt>
                <c:pt idx="104">
                  <c:v>253501991244052</c:v>
                </c:pt>
                <c:pt idx="105">
                  <c:v>323105520114751</c:v>
                </c:pt>
                <c:pt idx="106">
                  <c:v>336442225988114</c:v>
                </c:pt>
                <c:pt idx="107">
                  <c:v>343524488513223</c:v>
                </c:pt>
                <c:pt idx="108">
                  <c:v>374543948633394</c:v>
                </c:pt>
                <c:pt idx="109">
                  <c:v>276703295944219</c:v>
                </c:pt>
                <c:pt idx="110">
                  <c:v>320752618229994</c:v>
                </c:pt>
                <c:pt idx="111">
                  <c:v>302753216760103</c:v>
                </c:pt>
                <c:pt idx="112">
                  <c:v>284756822301668</c:v>
                </c:pt>
                <c:pt idx="113">
                  <c:v>327632202281485</c:v>
                </c:pt>
                <c:pt idx="114">
                  <c:v>234377207577620</c:v>
                </c:pt>
                <c:pt idx="115">
                  <c:v>339340689020754</c:v>
                </c:pt>
                <c:pt idx="116">
                  <c:v>256239641804804</c:v>
                </c:pt>
                <c:pt idx="117">
                  <c:v>309112331372869</c:v>
                </c:pt>
                <c:pt idx="118">
                  <c:v>302346263561342</c:v>
                </c:pt>
              </c:numCache>
            </c:numRef>
          </c:val>
          <c:smooth val="0"/>
        </c:ser>
        <c:ser>
          <c:idx val="5"/>
          <c:order val="5"/>
          <c:tx>
            <c:strRef>
              <c:f>AY227V_var.csv!$G$1</c:f>
              <c:strCache>
                <c:ptCount val="1"/>
                <c:pt idx="0">
                  <c:v>AY251Z_write</c:v>
                </c:pt>
              </c:strCache>
            </c:strRef>
          </c:tx>
          <c:spPr>
            <a:ln w="3175" cap="rnd">
              <a:solidFill>
                <a:srgbClr val="FF0000"/>
              </a:solidFill>
              <a:round/>
            </a:ln>
            <a:effectLst/>
          </c:spPr>
          <c:marker>
            <c:symbol val="none"/>
          </c:marker>
          <c:dLbls>
            <c:delete val="1"/>
          </c:dLbls>
          <c:cat>
            <c:numRef>
              <c:f>AY227V_var.csv!$A$2:$A$120</c:f>
              <c:numCache>
                <c:formatCode>mm:ss.0</c:formatCode>
                <c:ptCount val="119"/>
                <c:pt idx="0" c:formatCode="mm:ss.0">
                  <c:v>0.000694444444444444</c:v>
                </c:pt>
                <c:pt idx="1" c:formatCode="mm:ss.0">
                  <c:v>0.00138888888888889</c:v>
                </c:pt>
                <c:pt idx="2" c:formatCode="mm:ss.0">
                  <c:v>0.00208333333333333</c:v>
                </c:pt>
                <c:pt idx="3" c:formatCode="mm:ss.0">
                  <c:v>0.00277777777777778</c:v>
                </c:pt>
                <c:pt idx="4" c:formatCode="mm:ss.0">
                  <c:v>0.00347222222222222</c:v>
                </c:pt>
                <c:pt idx="5" c:formatCode="mm:ss.0">
                  <c:v>0.00416666666666667</c:v>
                </c:pt>
                <c:pt idx="6" c:formatCode="mm:ss.0">
                  <c:v>0.00486111111111111</c:v>
                </c:pt>
                <c:pt idx="7" c:formatCode="mm:ss.0">
                  <c:v>0.00555555555555556</c:v>
                </c:pt>
                <c:pt idx="8" c:formatCode="mm:ss.0">
                  <c:v>0.00625</c:v>
                </c:pt>
                <c:pt idx="9" c:formatCode="mm:ss.0">
                  <c:v>0.00694444444444444</c:v>
                </c:pt>
                <c:pt idx="10" c:formatCode="mm:ss.0">
                  <c:v>0.00763888888888889</c:v>
                </c:pt>
                <c:pt idx="11" c:formatCode="mm:ss.0">
                  <c:v>0.00833333333333333</c:v>
                </c:pt>
                <c:pt idx="12" c:formatCode="mm:ss.0">
                  <c:v>0.00902777777777778</c:v>
                </c:pt>
                <c:pt idx="13" c:formatCode="mm:ss.0">
                  <c:v>0.00972222222222222</c:v>
                </c:pt>
                <c:pt idx="14" c:formatCode="mm:ss.0">
                  <c:v>0.0104166666666667</c:v>
                </c:pt>
                <c:pt idx="15" c:formatCode="mm:ss.0">
                  <c:v>0.0111111111111111</c:v>
                </c:pt>
                <c:pt idx="16" c:formatCode="mm:ss.0">
                  <c:v>0.0118055555555556</c:v>
                </c:pt>
                <c:pt idx="17" c:formatCode="mm:ss.0">
                  <c:v>0.0125</c:v>
                </c:pt>
                <c:pt idx="18" c:formatCode="mm:ss.0">
                  <c:v>0.0131944444444444</c:v>
                </c:pt>
                <c:pt idx="19" c:formatCode="mm:ss.0">
                  <c:v>0.0138888888888889</c:v>
                </c:pt>
                <c:pt idx="20" c:formatCode="mm:ss.0">
                  <c:v>0.0145833333333333</c:v>
                </c:pt>
                <c:pt idx="21" c:formatCode="mm:ss.0">
                  <c:v>0.0152777777777778</c:v>
                </c:pt>
                <c:pt idx="22" c:formatCode="mm:ss.0">
                  <c:v>0.0159722222222222</c:v>
                </c:pt>
                <c:pt idx="23" c:formatCode="mm:ss.0">
                  <c:v>0.0166666666666667</c:v>
                </c:pt>
                <c:pt idx="24" c:formatCode="mm:ss.0">
                  <c:v>0.0173611111111111</c:v>
                </c:pt>
                <c:pt idx="25" c:formatCode="mm:ss.0">
                  <c:v>0.0180555555555556</c:v>
                </c:pt>
                <c:pt idx="26" c:formatCode="mm:ss.0">
                  <c:v>0.01875</c:v>
                </c:pt>
                <c:pt idx="27" c:formatCode="mm:ss.0">
                  <c:v>0.0194444444444444</c:v>
                </c:pt>
                <c:pt idx="28" c:formatCode="mm:ss.0">
                  <c:v>0.0201388888888889</c:v>
                </c:pt>
                <c:pt idx="29" c:formatCode="mm:ss.0">
                  <c:v>0.0208333333333333</c:v>
                </c:pt>
                <c:pt idx="30" c:formatCode="mm:ss.0">
                  <c:v>0.0215277777777778</c:v>
                </c:pt>
                <c:pt idx="31" c:formatCode="mm:ss.0">
                  <c:v>0.0222222222222222</c:v>
                </c:pt>
                <c:pt idx="32" c:formatCode="mm:ss.0">
                  <c:v>0.0229166666666667</c:v>
                </c:pt>
                <c:pt idx="33" c:formatCode="mm:ss.0">
                  <c:v>0.0236111111111111</c:v>
                </c:pt>
                <c:pt idx="34" c:formatCode="mm:ss.0">
                  <c:v>0.0243055555555556</c:v>
                </c:pt>
                <c:pt idx="35" c:formatCode="mm:ss.0">
                  <c:v>0.025</c:v>
                </c:pt>
                <c:pt idx="36" c:formatCode="mm:ss.0">
                  <c:v>0.0256944444444444</c:v>
                </c:pt>
                <c:pt idx="37" c:formatCode="mm:ss.0">
                  <c:v>0.0263888888888889</c:v>
                </c:pt>
                <c:pt idx="38" c:formatCode="mm:ss.0">
                  <c:v>0.0270833333333333</c:v>
                </c:pt>
                <c:pt idx="39" c:formatCode="mm:ss.0">
                  <c:v>0.0277777777777778</c:v>
                </c:pt>
                <c:pt idx="40" c:formatCode="mm:ss.0">
                  <c:v>0.0284722222222222</c:v>
                </c:pt>
                <c:pt idx="41" c:formatCode="mm:ss.0">
                  <c:v>0.0291666666666667</c:v>
                </c:pt>
                <c:pt idx="42" c:formatCode="mm:ss.0">
                  <c:v>0.0298611111111111</c:v>
                </c:pt>
                <c:pt idx="43" c:formatCode="mm:ss.0">
                  <c:v>0.0305555555555556</c:v>
                </c:pt>
                <c:pt idx="44" c:formatCode="mm:ss.0">
                  <c:v>0.03125</c:v>
                </c:pt>
                <c:pt idx="45" c:formatCode="mm:ss.0">
                  <c:v>0.0319444444444444</c:v>
                </c:pt>
                <c:pt idx="46" c:formatCode="mm:ss.0">
                  <c:v>0.0326388888888889</c:v>
                </c:pt>
                <c:pt idx="47" c:formatCode="mm:ss.0">
                  <c:v>0.0333333333333333</c:v>
                </c:pt>
                <c:pt idx="48" c:formatCode="mm:ss.0">
                  <c:v>0.0340277777777778</c:v>
                </c:pt>
                <c:pt idx="49" c:formatCode="mm:ss.0">
                  <c:v>0.0347222222222222</c:v>
                </c:pt>
                <c:pt idx="50" c:formatCode="mm:ss.0">
                  <c:v>0.0354166666666667</c:v>
                </c:pt>
                <c:pt idx="51" c:formatCode="mm:ss.0">
                  <c:v>0.0361111111111111</c:v>
                </c:pt>
                <c:pt idx="52" c:formatCode="mm:ss.0">
                  <c:v>0.0368055555555556</c:v>
                </c:pt>
                <c:pt idx="53" c:formatCode="mm:ss.0">
                  <c:v>0.0375</c:v>
                </c:pt>
                <c:pt idx="54" c:formatCode="mm:ss.0">
                  <c:v>0.0381944444444444</c:v>
                </c:pt>
                <c:pt idx="55" c:formatCode="mm:ss.0">
                  <c:v>0.0388888888888889</c:v>
                </c:pt>
                <c:pt idx="56" c:formatCode="mm:ss.0">
                  <c:v>0.0395833333333333</c:v>
                </c:pt>
                <c:pt idx="57" c:formatCode="mm:ss.0">
                  <c:v>0.0402777777777778</c:v>
                </c:pt>
                <c:pt idx="58" c:formatCode="mm:ss.0">
                  <c:v>0.0409722222222222</c:v>
                </c:pt>
                <c:pt idx="59" c:formatCode="mm:ss.0">
                  <c:v>0</c:v>
                </c:pt>
                <c:pt idx="60" c:formatCode="mm:ss.0">
                  <c:v>0.000694444444444444</c:v>
                </c:pt>
                <c:pt idx="61" c:formatCode="mm:ss.0">
                  <c:v>0.00138888888888889</c:v>
                </c:pt>
                <c:pt idx="62" c:formatCode="mm:ss.0">
                  <c:v>0.00208333333333333</c:v>
                </c:pt>
                <c:pt idx="63" c:formatCode="mm:ss.0">
                  <c:v>0.00277777777777778</c:v>
                </c:pt>
                <c:pt idx="64" c:formatCode="mm:ss.0">
                  <c:v>0.00347222222222222</c:v>
                </c:pt>
                <c:pt idx="65" c:formatCode="mm:ss.0">
                  <c:v>0.00416666666666667</c:v>
                </c:pt>
                <c:pt idx="66" c:formatCode="mm:ss.0">
                  <c:v>0.00486111111111111</c:v>
                </c:pt>
                <c:pt idx="67" c:formatCode="mm:ss.0">
                  <c:v>0.00555555555555556</c:v>
                </c:pt>
                <c:pt idx="68" c:formatCode="mm:ss.0">
                  <c:v>0.00625</c:v>
                </c:pt>
                <c:pt idx="69" c:formatCode="mm:ss.0">
                  <c:v>0.00694444444444444</c:v>
                </c:pt>
                <c:pt idx="70" c:formatCode="mm:ss.0">
                  <c:v>0.00763888888888889</c:v>
                </c:pt>
                <c:pt idx="71" c:formatCode="mm:ss.0">
                  <c:v>0.00833333333333333</c:v>
                </c:pt>
                <c:pt idx="72" c:formatCode="mm:ss.0">
                  <c:v>0.00902777777777778</c:v>
                </c:pt>
                <c:pt idx="73" c:formatCode="mm:ss.0">
                  <c:v>0.00972222222222222</c:v>
                </c:pt>
                <c:pt idx="74" c:formatCode="mm:ss.0">
                  <c:v>0.0104166666666667</c:v>
                </c:pt>
                <c:pt idx="75" c:formatCode="mm:ss.0">
                  <c:v>0.0111111111111111</c:v>
                </c:pt>
                <c:pt idx="76" c:formatCode="mm:ss.0">
                  <c:v>0.0118055555555556</c:v>
                </c:pt>
                <c:pt idx="77" c:formatCode="mm:ss.0">
                  <c:v>0.0125</c:v>
                </c:pt>
                <c:pt idx="78" c:formatCode="mm:ss.0">
                  <c:v>0.0131944444444444</c:v>
                </c:pt>
                <c:pt idx="79" c:formatCode="mm:ss.0">
                  <c:v>0.0138888888888889</c:v>
                </c:pt>
                <c:pt idx="80" c:formatCode="mm:ss.0">
                  <c:v>0.0145833333333333</c:v>
                </c:pt>
                <c:pt idx="81" c:formatCode="mm:ss.0">
                  <c:v>0.0152777777777778</c:v>
                </c:pt>
                <c:pt idx="82" c:formatCode="mm:ss.0">
                  <c:v>0.0159722222222222</c:v>
                </c:pt>
                <c:pt idx="83" c:formatCode="mm:ss.0">
                  <c:v>0.0166666666666667</c:v>
                </c:pt>
                <c:pt idx="84" c:formatCode="mm:ss.0">
                  <c:v>0.0173611111111111</c:v>
                </c:pt>
                <c:pt idx="85" c:formatCode="mm:ss.0">
                  <c:v>0.0180555555555556</c:v>
                </c:pt>
                <c:pt idx="86" c:formatCode="mm:ss.0">
                  <c:v>0.01875</c:v>
                </c:pt>
                <c:pt idx="87" c:formatCode="mm:ss.0">
                  <c:v>0.0194444444444444</c:v>
                </c:pt>
                <c:pt idx="88" c:formatCode="mm:ss.0">
                  <c:v>0.0201388888888889</c:v>
                </c:pt>
                <c:pt idx="89" c:formatCode="mm:ss.0">
                  <c:v>0.0208333333333333</c:v>
                </c:pt>
                <c:pt idx="90" c:formatCode="mm:ss.0">
                  <c:v>0.0215277777777778</c:v>
                </c:pt>
                <c:pt idx="91" c:formatCode="mm:ss.0">
                  <c:v>0.0222222222222222</c:v>
                </c:pt>
                <c:pt idx="92" c:formatCode="mm:ss.0">
                  <c:v>0.0229166666666667</c:v>
                </c:pt>
                <c:pt idx="93" c:formatCode="mm:ss.0">
                  <c:v>0.0236111111111111</c:v>
                </c:pt>
                <c:pt idx="94" c:formatCode="mm:ss.0">
                  <c:v>0.0243055555555556</c:v>
                </c:pt>
                <c:pt idx="95" c:formatCode="mm:ss.0">
                  <c:v>0.025</c:v>
                </c:pt>
                <c:pt idx="96" c:formatCode="mm:ss.0">
                  <c:v>0.0256944444444444</c:v>
                </c:pt>
                <c:pt idx="97" c:formatCode="mm:ss.0">
                  <c:v>0.0263888888888889</c:v>
                </c:pt>
                <c:pt idx="98" c:formatCode="mm:ss.0">
                  <c:v>0.0270833333333333</c:v>
                </c:pt>
                <c:pt idx="99" c:formatCode="mm:ss.0">
                  <c:v>0.0277777777777778</c:v>
                </c:pt>
                <c:pt idx="100" c:formatCode="mm:ss.0">
                  <c:v>0.0284722222222222</c:v>
                </c:pt>
                <c:pt idx="101" c:formatCode="mm:ss.0">
                  <c:v>0.0291666666666667</c:v>
                </c:pt>
                <c:pt idx="102" c:formatCode="mm:ss.0">
                  <c:v>0.0298611111111111</c:v>
                </c:pt>
                <c:pt idx="103" c:formatCode="mm:ss.0">
                  <c:v>0.0305555555555556</c:v>
                </c:pt>
                <c:pt idx="104" c:formatCode="mm:ss.0">
                  <c:v>0.03125</c:v>
                </c:pt>
                <c:pt idx="105" c:formatCode="mm:ss.0">
                  <c:v>0.0319444444444444</c:v>
                </c:pt>
                <c:pt idx="106" c:formatCode="mm:ss.0">
                  <c:v>0.0326388888888889</c:v>
                </c:pt>
                <c:pt idx="107" c:formatCode="mm:ss.0">
                  <c:v>0.0333333333333333</c:v>
                </c:pt>
                <c:pt idx="108" c:formatCode="mm:ss.0">
                  <c:v>0.0340277777777778</c:v>
                </c:pt>
                <c:pt idx="109" c:formatCode="mm:ss.0">
                  <c:v>0.0347222222222222</c:v>
                </c:pt>
                <c:pt idx="110" c:formatCode="mm:ss.0">
                  <c:v>0.0354166666666667</c:v>
                </c:pt>
                <c:pt idx="111" c:formatCode="mm:ss.0">
                  <c:v>0.0361111111111111</c:v>
                </c:pt>
                <c:pt idx="112" c:formatCode="mm:ss.0">
                  <c:v>0.0368055555555556</c:v>
                </c:pt>
                <c:pt idx="113" c:formatCode="mm:ss.0">
                  <c:v>0.0375</c:v>
                </c:pt>
                <c:pt idx="114" c:formatCode="mm:ss.0">
                  <c:v>0.0381944444444444</c:v>
                </c:pt>
                <c:pt idx="115" c:formatCode="mm:ss.0">
                  <c:v>0.0388888888888889</c:v>
                </c:pt>
                <c:pt idx="116" c:formatCode="mm:ss.0">
                  <c:v>0.0395833333333333</c:v>
                </c:pt>
                <c:pt idx="117" c:formatCode="mm:ss.0">
                  <c:v>0.0402777777777778</c:v>
                </c:pt>
                <c:pt idx="118" c:formatCode="mm:ss.0">
                  <c:v>0.0409722222222222</c:v>
                </c:pt>
              </c:numCache>
            </c:numRef>
          </c:cat>
          <c:val>
            <c:numRef>
              <c:f>AY227V_var.csv!$G$2:$G$120</c:f>
              <c:numCache>
                <c:formatCode>General</c:formatCode>
                <c:ptCount val="119"/>
                <c:pt idx="0">
                  <c:v>2807466148541410</c:v>
                </c:pt>
                <c:pt idx="1">
                  <c:v>4803435077379380</c:v>
                </c:pt>
                <c:pt idx="2">
                  <c:v>3517668351360730</c:v>
                </c:pt>
                <c:pt idx="3">
                  <c:v>3663140490024820</c:v>
                </c:pt>
                <c:pt idx="4">
                  <c:v>4234117551471310</c:v>
                </c:pt>
                <c:pt idx="5">
                  <c:v>2495448278085990</c:v>
                </c:pt>
                <c:pt idx="6">
                  <c:v>4196255048731730</c:v>
                </c:pt>
                <c:pt idx="7">
                  <c:v>3137925869834590</c:v>
                </c:pt>
                <c:pt idx="8">
                  <c:v>3549232272029130</c:v>
                </c:pt>
                <c:pt idx="9">
                  <c:v>3642538278410450</c:v>
                </c:pt>
                <c:pt idx="10">
                  <c:v>3329268011073430</c:v>
                </c:pt>
                <c:pt idx="11">
                  <c:v>3228280217692500</c:v>
                </c:pt>
                <c:pt idx="12">
                  <c:v>2663205982836010</c:v>
                </c:pt>
                <c:pt idx="13">
                  <c:v>4109342045605060</c:v>
                </c:pt>
                <c:pt idx="14">
                  <c:v>4221829140760840</c:v>
                </c:pt>
                <c:pt idx="15">
                  <c:v>4032861969402060</c:v>
                </c:pt>
                <c:pt idx="16">
                  <c:v>4085595993671950</c:v>
                </c:pt>
                <c:pt idx="17">
                  <c:v>4876852786597100</c:v>
                </c:pt>
                <c:pt idx="18">
                  <c:v>3451899092476290</c:v>
                </c:pt>
                <c:pt idx="19">
                  <c:v>3754445036583230</c:v>
                </c:pt>
                <c:pt idx="20">
                  <c:v>4584651329235000</c:v>
                </c:pt>
                <c:pt idx="21">
                  <c:v>3142711209646160</c:v>
                </c:pt>
                <c:pt idx="22">
                  <c:v>4236353259451410</c:v>
                </c:pt>
                <c:pt idx="23">
                  <c:v>3663752206239700</c:v>
                </c:pt>
                <c:pt idx="24">
                  <c:v>4895968359707770</c:v>
                </c:pt>
                <c:pt idx="25">
                  <c:v>4142809479354720</c:v>
                </c:pt>
                <c:pt idx="26">
                  <c:v>3888405046569260</c:v>
                </c:pt>
                <c:pt idx="27">
                  <c:v>1517054446857280</c:v>
                </c:pt>
                <c:pt idx="28">
                  <c:v>4925948840066080</c:v>
                </c:pt>
                <c:pt idx="29">
                  <c:v>6126331110338000</c:v>
                </c:pt>
                <c:pt idx="30">
                  <c:v>3564996554443670</c:v>
                </c:pt>
                <c:pt idx="31">
                  <c:v>3733456546338650</c:v>
                </c:pt>
                <c:pt idx="32">
                  <c:v>3119503469349100</c:v>
                </c:pt>
                <c:pt idx="33">
                  <c:v>3332396927121510</c:v>
                </c:pt>
                <c:pt idx="34">
                  <c:v>5121078967009160</c:v>
                </c:pt>
                <c:pt idx="35">
                  <c:v>5321946687864800</c:v>
                </c:pt>
                <c:pt idx="36">
                  <c:v>3859093424798210</c:v>
                </c:pt>
                <c:pt idx="37">
                  <c:v>4020538286378390</c:v>
                </c:pt>
                <c:pt idx="38">
                  <c:v>3386242371326190</c:v>
                </c:pt>
                <c:pt idx="39">
                  <c:v>4709692449051590</c:v>
                </c:pt>
                <c:pt idx="40">
                  <c:v>3332520782814880</c:v>
                </c:pt>
                <c:pt idx="41">
                  <c:v>5068991713820870</c:v>
                </c:pt>
                <c:pt idx="42">
                  <c:v>3400394901152650</c:v>
                </c:pt>
                <c:pt idx="43">
                  <c:v>4001295902337280</c:v>
                </c:pt>
                <c:pt idx="44">
                  <c:v>5295487711527230</c:v>
                </c:pt>
                <c:pt idx="45">
                  <c:v>3005577397208490</c:v>
                </c:pt>
                <c:pt idx="46">
                  <c:v>3820288802566590</c:v>
                </c:pt>
                <c:pt idx="47">
                  <c:v>3167590389211960</c:v>
                </c:pt>
                <c:pt idx="48">
                  <c:v>5459829328107140</c:v>
                </c:pt>
                <c:pt idx="49">
                  <c:v>3768465170504860</c:v>
                </c:pt>
                <c:pt idx="50">
                  <c:v>3193840791542370</c:v>
                </c:pt>
                <c:pt idx="51">
                  <c:v>5160227705720950</c:v>
                </c:pt>
                <c:pt idx="52">
                  <c:v>2343478001474190</c:v>
                </c:pt>
                <c:pt idx="53">
                  <c:v>2598564827314170</c:v>
                </c:pt>
                <c:pt idx="54">
                  <c:v>4822257432602290</c:v>
                </c:pt>
                <c:pt idx="55">
                  <c:v>2568060256155750</c:v>
                </c:pt>
                <c:pt idx="56">
                  <c:v>3701065075147050</c:v>
                </c:pt>
                <c:pt idx="57">
                  <c:v>4439001523783120</c:v>
                </c:pt>
                <c:pt idx="58">
                  <c:v>3167014840415250</c:v>
                </c:pt>
                <c:pt idx="59">
                  <c:v>2123003350786740</c:v>
                </c:pt>
                <c:pt idx="60">
                  <c:v>3850147608797160</c:v>
                </c:pt>
                <c:pt idx="61">
                  <c:v>3616913917842020</c:v>
                </c:pt>
                <c:pt idx="62">
                  <c:v>4464175271662560</c:v>
                </c:pt>
                <c:pt idx="63">
                  <c:v>2377986929139780</c:v>
                </c:pt>
                <c:pt idx="64">
                  <c:v>4734260647445240</c:v>
                </c:pt>
                <c:pt idx="65">
                  <c:v>2088315992598910</c:v>
                </c:pt>
                <c:pt idx="66">
                  <c:v>3956955169060660</c:v>
                </c:pt>
                <c:pt idx="67">
                  <c:v>4340878144269660</c:v>
                </c:pt>
                <c:pt idx="68">
                  <c:v>4276984228109710</c:v>
                </c:pt>
                <c:pt idx="69">
                  <c:v>2248171795539680</c:v>
                </c:pt>
                <c:pt idx="70">
                  <c:v>4288310317747290</c:v>
                </c:pt>
                <c:pt idx="71">
                  <c:v>2449010561309030</c:v>
                </c:pt>
                <c:pt idx="72">
                  <c:v>3510760206020960</c:v>
                </c:pt>
                <c:pt idx="73">
                  <c:v>3799543070231510</c:v>
                </c:pt>
                <c:pt idx="74">
                  <c:v>3057853324022010</c:v>
                </c:pt>
                <c:pt idx="75">
                  <c:v>4447658569362230</c:v>
                </c:pt>
                <c:pt idx="76">
                  <c:v>3606291667709370</c:v>
                </c:pt>
                <c:pt idx="77">
                  <c:v>2531875634804280</c:v>
                </c:pt>
                <c:pt idx="78">
                  <c:v>4598731454676950</c:v>
                </c:pt>
                <c:pt idx="79">
                  <c:v>3464411263477100</c:v>
                </c:pt>
                <c:pt idx="80">
                  <c:v>2921418106576440</c:v>
                </c:pt>
                <c:pt idx="81">
                  <c:v>3156683844990400</c:v>
                </c:pt>
                <c:pt idx="82">
                  <c:v>3801828243057230</c:v>
                </c:pt>
                <c:pt idx="83">
                  <c:v>2058892933490310</c:v>
                </c:pt>
                <c:pt idx="84">
                  <c:v>5605834430922000</c:v>
                </c:pt>
                <c:pt idx="85">
                  <c:v>2428485579626080</c:v>
                </c:pt>
                <c:pt idx="86">
                  <c:v>2406988540190750</c:v>
                </c:pt>
                <c:pt idx="87">
                  <c:v>2913115380052130</c:v>
                </c:pt>
                <c:pt idx="88">
                  <c:v>3094135240864810</c:v>
                </c:pt>
                <c:pt idx="89">
                  <c:v>4367096404014360</c:v>
                </c:pt>
                <c:pt idx="90">
                  <c:v>4011068409678470</c:v>
                </c:pt>
                <c:pt idx="91">
                  <c:v>3478755336641940</c:v>
                </c:pt>
                <c:pt idx="92">
                  <c:v>4037508168370930</c:v>
                </c:pt>
                <c:pt idx="93">
                  <c:v>2453951527473130</c:v>
                </c:pt>
                <c:pt idx="94">
                  <c:v>3207986505085920</c:v>
                </c:pt>
                <c:pt idx="95">
                  <c:v>3906222030437550</c:v>
                </c:pt>
                <c:pt idx="96">
                  <c:v>4764303888424840</c:v>
                </c:pt>
                <c:pt idx="97">
                  <c:v>3786190246944390</c:v>
                </c:pt>
                <c:pt idx="98">
                  <c:v>3378594840280350</c:v>
                </c:pt>
                <c:pt idx="99">
                  <c:v>5340514941706700</c:v>
                </c:pt>
                <c:pt idx="100">
                  <c:v>3168559697337090</c:v>
                </c:pt>
                <c:pt idx="101">
                  <c:v>2337200090066980</c:v>
                </c:pt>
                <c:pt idx="102">
                  <c:v>4936060037161190</c:v>
                </c:pt>
                <c:pt idx="103">
                  <c:v>3631692792241760</c:v>
                </c:pt>
                <c:pt idx="104">
                  <c:v>3498915238957370</c:v>
                </c:pt>
                <c:pt idx="105">
                  <c:v>4291538135854520</c:v>
                </c:pt>
                <c:pt idx="106">
                  <c:v>3305417381072090</c:v>
                </c:pt>
                <c:pt idx="107">
                  <c:v>3314276825168680</c:v>
                </c:pt>
                <c:pt idx="108">
                  <c:v>4040109172334190</c:v>
                </c:pt>
                <c:pt idx="109">
                  <c:v>2049454138290470</c:v>
                </c:pt>
                <c:pt idx="110">
                  <c:v>4025079329492130</c:v>
                </c:pt>
                <c:pt idx="111">
                  <c:v>2054015945035530</c:v>
                </c:pt>
                <c:pt idx="112">
                  <c:v>4477505936847290</c:v>
                </c:pt>
                <c:pt idx="113">
                  <c:v>3724538090155260</c:v>
                </c:pt>
                <c:pt idx="114">
                  <c:v>3154334914415000</c:v>
                </c:pt>
                <c:pt idx="115">
                  <c:v>3664103900902500</c:v>
                </c:pt>
                <c:pt idx="116">
                  <c:v>3033140697470130</c:v>
                </c:pt>
                <c:pt idx="117">
                  <c:v>3271473372340540</c:v>
                </c:pt>
                <c:pt idx="118">
                  <c:v>3106350940078270</c:v>
                </c:pt>
              </c:numCache>
            </c:numRef>
          </c:val>
          <c:smooth val="0"/>
        </c:ser>
        <c:ser>
          <c:idx val="7"/>
          <c:order val="7"/>
          <c:tx>
            <c:strRef>
              <c:f>AY227V_var.csv!$I$1</c:f>
              <c:strCache>
                <c:ptCount val="1"/>
                <c:pt idx="0">
                  <c:v>AY336D_write</c:v>
                </c:pt>
              </c:strCache>
            </c:strRef>
          </c:tx>
          <c:spPr>
            <a:ln w="3175" cap="rnd">
              <a:solidFill>
                <a:schemeClr val="accent2">
                  <a:lumMod val="60000"/>
                </a:schemeClr>
              </a:solidFill>
              <a:round/>
            </a:ln>
            <a:effectLst/>
          </c:spPr>
          <c:marker>
            <c:symbol val="none"/>
          </c:marker>
          <c:dLbls>
            <c:delete val="1"/>
          </c:dLbls>
          <c:cat>
            <c:numRef>
              <c:f>AY227V_var.csv!$A$2:$A$120</c:f>
              <c:numCache>
                <c:formatCode>mm:ss.0</c:formatCode>
                <c:ptCount val="119"/>
                <c:pt idx="0" c:formatCode="mm:ss.0">
                  <c:v>0.000694444444444444</c:v>
                </c:pt>
                <c:pt idx="1" c:formatCode="mm:ss.0">
                  <c:v>0.00138888888888889</c:v>
                </c:pt>
                <c:pt idx="2" c:formatCode="mm:ss.0">
                  <c:v>0.00208333333333333</c:v>
                </c:pt>
                <c:pt idx="3" c:formatCode="mm:ss.0">
                  <c:v>0.00277777777777778</c:v>
                </c:pt>
                <c:pt idx="4" c:formatCode="mm:ss.0">
                  <c:v>0.00347222222222222</c:v>
                </c:pt>
                <c:pt idx="5" c:formatCode="mm:ss.0">
                  <c:v>0.00416666666666667</c:v>
                </c:pt>
                <c:pt idx="6" c:formatCode="mm:ss.0">
                  <c:v>0.00486111111111111</c:v>
                </c:pt>
                <c:pt idx="7" c:formatCode="mm:ss.0">
                  <c:v>0.00555555555555556</c:v>
                </c:pt>
                <c:pt idx="8" c:formatCode="mm:ss.0">
                  <c:v>0.00625</c:v>
                </c:pt>
                <c:pt idx="9" c:formatCode="mm:ss.0">
                  <c:v>0.00694444444444444</c:v>
                </c:pt>
                <c:pt idx="10" c:formatCode="mm:ss.0">
                  <c:v>0.00763888888888889</c:v>
                </c:pt>
                <c:pt idx="11" c:formatCode="mm:ss.0">
                  <c:v>0.00833333333333333</c:v>
                </c:pt>
                <c:pt idx="12" c:formatCode="mm:ss.0">
                  <c:v>0.00902777777777778</c:v>
                </c:pt>
                <c:pt idx="13" c:formatCode="mm:ss.0">
                  <c:v>0.00972222222222222</c:v>
                </c:pt>
                <c:pt idx="14" c:formatCode="mm:ss.0">
                  <c:v>0.0104166666666667</c:v>
                </c:pt>
                <c:pt idx="15" c:formatCode="mm:ss.0">
                  <c:v>0.0111111111111111</c:v>
                </c:pt>
                <c:pt idx="16" c:formatCode="mm:ss.0">
                  <c:v>0.0118055555555556</c:v>
                </c:pt>
                <c:pt idx="17" c:formatCode="mm:ss.0">
                  <c:v>0.0125</c:v>
                </c:pt>
                <c:pt idx="18" c:formatCode="mm:ss.0">
                  <c:v>0.0131944444444444</c:v>
                </c:pt>
                <c:pt idx="19" c:formatCode="mm:ss.0">
                  <c:v>0.0138888888888889</c:v>
                </c:pt>
                <c:pt idx="20" c:formatCode="mm:ss.0">
                  <c:v>0.0145833333333333</c:v>
                </c:pt>
                <c:pt idx="21" c:formatCode="mm:ss.0">
                  <c:v>0.0152777777777778</c:v>
                </c:pt>
                <c:pt idx="22" c:formatCode="mm:ss.0">
                  <c:v>0.0159722222222222</c:v>
                </c:pt>
                <c:pt idx="23" c:formatCode="mm:ss.0">
                  <c:v>0.0166666666666667</c:v>
                </c:pt>
                <c:pt idx="24" c:formatCode="mm:ss.0">
                  <c:v>0.0173611111111111</c:v>
                </c:pt>
                <c:pt idx="25" c:formatCode="mm:ss.0">
                  <c:v>0.0180555555555556</c:v>
                </c:pt>
                <c:pt idx="26" c:formatCode="mm:ss.0">
                  <c:v>0.01875</c:v>
                </c:pt>
                <c:pt idx="27" c:formatCode="mm:ss.0">
                  <c:v>0.0194444444444444</c:v>
                </c:pt>
                <c:pt idx="28" c:formatCode="mm:ss.0">
                  <c:v>0.0201388888888889</c:v>
                </c:pt>
                <c:pt idx="29" c:formatCode="mm:ss.0">
                  <c:v>0.0208333333333333</c:v>
                </c:pt>
                <c:pt idx="30" c:formatCode="mm:ss.0">
                  <c:v>0.0215277777777778</c:v>
                </c:pt>
                <c:pt idx="31" c:formatCode="mm:ss.0">
                  <c:v>0.0222222222222222</c:v>
                </c:pt>
                <c:pt idx="32" c:formatCode="mm:ss.0">
                  <c:v>0.0229166666666667</c:v>
                </c:pt>
                <c:pt idx="33" c:formatCode="mm:ss.0">
                  <c:v>0.0236111111111111</c:v>
                </c:pt>
                <c:pt idx="34" c:formatCode="mm:ss.0">
                  <c:v>0.0243055555555556</c:v>
                </c:pt>
                <c:pt idx="35" c:formatCode="mm:ss.0">
                  <c:v>0.025</c:v>
                </c:pt>
                <c:pt idx="36" c:formatCode="mm:ss.0">
                  <c:v>0.0256944444444444</c:v>
                </c:pt>
                <c:pt idx="37" c:formatCode="mm:ss.0">
                  <c:v>0.0263888888888889</c:v>
                </c:pt>
                <c:pt idx="38" c:formatCode="mm:ss.0">
                  <c:v>0.0270833333333333</c:v>
                </c:pt>
                <c:pt idx="39" c:formatCode="mm:ss.0">
                  <c:v>0.0277777777777778</c:v>
                </c:pt>
                <c:pt idx="40" c:formatCode="mm:ss.0">
                  <c:v>0.0284722222222222</c:v>
                </c:pt>
                <c:pt idx="41" c:formatCode="mm:ss.0">
                  <c:v>0.0291666666666667</c:v>
                </c:pt>
                <c:pt idx="42" c:formatCode="mm:ss.0">
                  <c:v>0.0298611111111111</c:v>
                </c:pt>
                <c:pt idx="43" c:formatCode="mm:ss.0">
                  <c:v>0.0305555555555556</c:v>
                </c:pt>
                <c:pt idx="44" c:formatCode="mm:ss.0">
                  <c:v>0.03125</c:v>
                </c:pt>
                <c:pt idx="45" c:formatCode="mm:ss.0">
                  <c:v>0.0319444444444444</c:v>
                </c:pt>
                <c:pt idx="46" c:formatCode="mm:ss.0">
                  <c:v>0.0326388888888889</c:v>
                </c:pt>
                <c:pt idx="47" c:formatCode="mm:ss.0">
                  <c:v>0.0333333333333333</c:v>
                </c:pt>
                <c:pt idx="48" c:formatCode="mm:ss.0">
                  <c:v>0.0340277777777778</c:v>
                </c:pt>
                <c:pt idx="49" c:formatCode="mm:ss.0">
                  <c:v>0.0347222222222222</c:v>
                </c:pt>
                <c:pt idx="50" c:formatCode="mm:ss.0">
                  <c:v>0.0354166666666667</c:v>
                </c:pt>
                <c:pt idx="51" c:formatCode="mm:ss.0">
                  <c:v>0.0361111111111111</c:v>
                </c:pt>
                <c:pt idx="52" c:formatCode="mm:ss.0">
                  <c:v>0.0368055555555556</c:v>
                </c:pt>
                <c:pt idx="53" c:formatCode="mm:ss.0">
                  <c:v>0.0375</c:v>
                </c:pt>
                <c:pt idx="54" c:formatCode="mm:ss.0">
                  <c:v>0.0381944444444444</c:v>
                </c:pt>
                <c:pt idx="55" c:formatCode="mm:ss.0">
                  <c:v>0.0388888888888889</c:v>
                </c:pt>
                <c:pt idx="56" c:formatCode="mm:ss.0">
                  <c:v>0.0395833333333333</c:v>
                </c:pt>
                <c:pt idx="57" c:formatCode="mm:ss.0">
                  <c:v>0.0402777777777778</c:v>
                </c:pt>
                <c:pt idx="58" c:formatCode="mm:ss.0">
                  <c:v>0.0409722222222222</c:v>
                </c:pt>
                <c:pt idx="59" c:formatCode="mm:ss.0">
                  <c:v>0</c:v>
                </c:pt>
                <c:pt idx="60" c:formatCode="mm:ss.0">
                  <c:v>0.000694444444444444</c:v>
                </c:pt>
                <c:pt idx="61" c:formatCode="mm:ss.0">
                  <c:v>0.00138888888888889</c:v>
                </c:pt>
                <c:pt idx="62" c:formatCode="mm:ss.0">
                  <c:v>0.00208333333333333</c:v>
                </c:pt>
                <c:pt idx="63" c:formatCode="mm:ss.0">
                  <c:v>0.00277777777777778</c:v>
                </c:pt>
                <c:pt idx="64" c:formatCode="mm:ss.0">
                  <c:v>0.00347222222222222</c:v>
                </c:pt>
                <c:pt idx="65" c:formatCode="mm:ss.0">
                  <c:v>0.00416666666666667</c:v>
                </c:pt>
                <c:pt idx="66" c:formatCode="mm:ss.0">
                  <c:v>0.00486111111111111</c:v>
                </c:pt>
                <c:pt idx="67" c:formatCode="mm:ss.0">
                  <c:v>0.00555555555555556</c:v>
                </c:pt>
                <c:pt idx="68" c:formatCode="mm:ss.0">
                  <c:v>0.00625</c:v>
                </c:pt>
                <c:pt idx="69" c:formatCode="mm:ss.0">
                  <c:v>0.00694444444444444</c:v>
                </c:pt>
                <c:pt idx="70" c:formatCode="mm:ss.0">
                  <c:v>0.00763888888888889</c:v>
                </c:pt>
                <c:pt idx="71" c:formatCode="mm:ss.0">
                  <c:v>0.00833333333333333</c:v>
                </c:pt>
                <c:pt idx="72" c:formatCode="mm:ss.0">
                  <c:v>0.00902777777777778</c:v>
                </c:pt>
                <c:pt idx="73" c:formatCode="mm:ss.0">
                  <c:v>0.00972222222222222</c:v>
                </c:pt>
                <c:pt idx="74" c:formatCode="mm:ss.0">
                  <c:v>0.0104166666666667</c:v>
                </c:pt>
                <c:pt idx="75" c:formatCode="mm:ss.0">
                  <c:v>0.0111111111111111</c:v>
                </c:pt>
                <c:pt idx="76" c:formatCode="mm:ss.0">
                  <c:v>0.0118055555555556</c:v>
                </c:pt>
                <c:pt idx="77" c:formatCode="mm:ss.0">
                  <c:v>0.0125</c:v>
                </c:pt>
                <c:pt idx="78" c:formatCode="mm:ss.0">
                  <c:v>0.0131944444444444</c:v>
                </c:pt>
                <c:pt idx="79" c:formatCode="mm:ss.0">
                  <c:v>0.0138888888888889</c:v>
                </c:pt>
                <c:pt idx="80" c:formatCode="mm:ss.0">
                  <c:v>0.0145833333333333</c:v>
                </c:pt>
                <c:pt idx="81" c:formatCode="mm:ss.0">
                  <c:v>0.0152777777777778</c:v>
                </c:pt>
                <c:pt idx="82" c:formatCode="mm:ss.0">
                  <c:v>0.0159722222222222</c:v>
                </c:pt>
                <c:pt idx="83" c:formatCode="mm:ss.0">
                  <c:v>0.0166666666666667</c:v>
                </c:pt>
                <c:pt idx="84" c:formatCode="mm:ss.0">
                  <c:v>0.0173611111111111</c:v>
                </c:pt>
                <c:pt idx="85" c:formatCode="mm:ss.0">
                  <c:v>0.0180555555555556</c:v>
                </c:pt>
                <c:pt idx="86" c:formatCode="mm:ss.0">
                  <c:v>0.01875</c:v>
                </c:pt>
                <c:pt idx="87" c:formatCode="mm:ss.0">
                  <c:v>0.0194444444444444</c:v>
                </c:pt>
                <c:pt idx="88" c:formatCode="mm:ss.0">
                  <c:v>0.0201388888888889</c:v>
                </c:pt>
                <c:pt idx="89" c:formatCode="mm:ss.0">
                  <c:v>0.0208333333333333</c:v>
                </c:pt>
                <c:pt idx="90" c:formatCode="mm:ss.0">
                  <c:v>0.0215277777777778</c:v>
                </c:pt>
                <c:pt idx="91" c:formatCode="mm:ss.0">
                  <c:v>0.0222222222222222</c:v>
                </c:pt>
                <c:pt idx="92" c:formatCode="mm:ss.0">
                  <c:v>0.0229166666666667</c:v>
                </c:pt>
                <c:pt idx="93" c:formatCode="mm:ss.0">
                  <c:v>0.0236111111111111</c:v>
                </c:pt>
                <c:pt idx="94" c:formatCode="mm:ss.0">
                  <c:v>0.0243055555555556</c:v>
                </c:pt>
                <c:pt idx="95" c:formatCode="mm:ss.0">
                  <c:v>0.025</c:v>
                </c:pt>
                <c:pt idx="96" c:formatCode="mm:ss.0">
                  <c:v>0.0256944444444444</c:v>
                </c:pt>
                <c:pt idx="97" c:formatCode="mm:ss.0">
                  <c:v>0.0263888888888889</c:v>
                </c:pt>
                <c:pt idx="98" c:formatCode="mm:ss.0">
                  <c:v>0.0270833333333333</c:v>
                </c:pt>
                <c:pt idx="99" c:formatCode="mm:ss.0">
                  <c:v>0.0277777777777778</c:v>
                </c:pt>
                <c:pt idx="100" c:formatCode="mm:ss.0">
                  <c:v>0.0284722222222222</c:v>
                </c:pt>
                <c:pt idx="101" c:formatCode="mm:ss.0">
                  <c:v>0.0291666666666667</c:v>
                </c:pt>
                <c:pt idx="102" c:formatCode="mm:ss.0">
                  <c:v>0.0298611111111111</c:v>
                </c:pt>
                <c:pt idx="103" c:formatCode="mm:ss.0">
                  <c:v>0.0305555555555556</c:v>
                </c:pt>
                <c:pt idx="104" c:formatCode="mm:ss.0">
                  <c:v>0.03125</c:v>
                </c:pt>
                <c:pt idx="105" c:formatCode="mm:ss.0">
                  <c:v>0.0319444444444444</c:v>
                </c:pt>
                <c:pt idx="106" c:formatCode="mm:ss.0">
                  <c:v>0.0326388888888889</c:v>
                </c:pt>
                <c:pt idx="107" c:formatCode="mm:ss.0">
                  <c:v>0.0333333333333333</c:v>
                </c:pt>
                <c:pt idx="108" c:formatCode="mm:ss.0">
                  <c:v>0.0340277777777778</c:v>
                </c:pt>
                <c:pt idx="109" c:formatCode="mm:ss.0">
                  <c:v>0.0347222222222222</c:v>
                </c:pt>
                <c:pt idx="110" c:formatCode="mm:ss.0">
                  <c:v>0.0354166666666667</c:v>
                </c:pt>
                <c:pt idx="111" c:formatCode="mm:ss.0">
                  <c:v>0.0361111111111111</c:v>
                </c:pt>
                <c:pt idx="112" c:formatCode="mm:ss.0">
                  <c:v>0.0368055555555556</c:v>
                </c:pt>
                <c:pt idx="113" c:formatCode="mm:ss.0">
                  <c:v>0.0375</c:v>
                </c:pt>
                <c:pt idx="114" c:formatCode="mm:ss.0">
                  <c:v>0.0381944444444444</c:v>
                </c:pt>
                <c:pt idx="115" c:formatCode="mm:ss.0">
                  <c:v>0.0388888888888889</c:v>
                </c:pt>
                <c:pt idx="116" c:formatCode="mm:ss.0">
                  <c:v>0.0395833333333333</c:v>
                </c:pt>
                <c:pt idx="117" c:formatCode="mm:ss.0">
                  <c:v>0.0402777777777778</c:v>
                </c:pt>
                <c:pt idx="118" c:formatCode="mm:ss.0">
                  <c:v>0.0409722222222222</c:v>
                </c:pt>
              </c:numCache>
            </c:numRef>
          </c:cat>
          <c:val>
            <c:numRef>
              <c:f>AY227V_var.csv!$I$2:$I$120</c:f>
              <c:numCache>
                <c:formatCode>General</c:formatCode>
                <c:ptCount val="119"/>
                <c:pt idx="0">
                  <c:v>539519354717272</c:v>
                </c:pt>
                <c:pt idx="1">
                  <c:v>825833043979871</c:v>
                </c:pt>
                <c:pt idx="2">
                  <c:v>931810436155599</c:v>
                </c:pt>
                <c:pt idx="3">
                  <c:v>988773516522920</c:v>
                </c:pt>
                <c:pt idx="4">
                  <c:v>699651096249182</c:v>
                </c:pt>
                <c:pt idx="5">
                  <c:v>939322050508078</c:v>
                </c:pt>
                <c:pt idx="6">
                  <c:v>942565551720708</c:v>
                </c:pt>
                <c:pt idx="7">
                  <c:v>955506108858977</c:v>
                </c:pt>
                <c:pt idx="8">
                  <c:v>869038912144519</c:v>
                </c:pt>
                <c:pt idx="9">
                  <c:v>562425897191592</c:v>
                </c:pt>
                <c:pt idx="10">
                  <c:v>721041579963591</c:v>
                </c:pt>
                <c:pt idx="11">
                  <c:v>1028385966016530</c:v>
                </c:pt>
                <c:pt idx="12">
                  <c:v>969352968275421</c:v>
                </c:pt>
                <c:pt idx="13">
                  <c:v>935632476321177</c:v>
                </c:pt>
                <c:pt idx="14">
                  <c:v>613473535403226</c:v>
                </c:pt>
                <c:pt idx="15">
                  <c:v>861849139777492</c:v>
                </c:pt>
                <c:pt idx="16">
                  <c:v>3454872488553830</c:v>
                </c:pt>
                <c:pt idx="17">
                  <c:v>1008872679346630</c:v>
                </c:pt>
                <c:pt idx="18">
                  <c:v>977078060925077</c:v>
                </c:pt>
                <c:pt idx="19">
                  <c:v>538527170634988</c:v>
                </c:pt>
                <c:pt idx="20">
                  <c:v>792300087745536</c:v>
                </c:pt>
                <c:pt idx="21">
                  <c:v>956349894732521</c:v>
                </c:pt>
                <c:pt idx="22">
                  <c:v>955665585392059</c:v>
                </c:pt>
                <c:pt idx="23">
                  <c:v>984962213628779</c:v>
                </c:pt>
                <c:pt idx="24">
                  <c:v>616875856994978</c:v>
                </c:pt>
                <c:pt idx="25">
                  <c:v>928906333951645</c:v>
                </c:pt>
                <c:pt idx="26">
                  <c:v>885578240869378</c:v>
                </c:pt>
                <c:pt idx="27">
                  <c:v>988934399980271</c:v>
                </c:pt>
                <c:pt idx="28">
                  <c:v>1001435535957990</c:v>
                </c:pt>
                <c:pt idx="29">
                  <c:v>475559452310763</c:v>
                </c:pt>
                <c:pt idx="30">
                  <c:v>781777056633113</c:v>
                </c:pt>
                <c:pt idx="31">
                  <c:v>1019029519698570</c:v>
                </c:pt>
                <c:pt idx="32">
                  <c:v>1130161782208960</c:v>
                </c:pt>
                <c:pt idx="33">
                  <c:v>1072540105243160</c:v>
                </c:pt>
                <c:pt idx="34">
                  <c:v>698256480767113</c:v>
                </c:pt>
                <c:pt idx="35">
                  <c:v>1091342375390040</c:v>
                </c:pt>
                <c:pt idx="36">
                  <c:v>1179212808193530</c:v>
                </c:pt>
                <c:pt idx="37">
                  <c:v>1033752395332260</c:v>
                </c:pt>
                <c:pt idx="38">
                  <c:v>1078355206936010</c:v>
                </c:pt>
                <c:pt idx="39">
                  <c:v>536730709889963</c:v>
                </c:pt>
                <c:pt idx="40">
                  <c:v>881423534284706</c:v>
                </c:pt>
                <c:pt idx="41">
                  <c:v>1035682674500750</c:v>
                </c:pt>
                <c:pt idx="42">
                  <c:v>1074733734503190</c:v>
                </c:pt>
                <c:pt idx="43">
                  <c:v>859970374177829</c:v>
                </c:pt>
                <c:pt idx="44">
                  <c:v>606067829025166</c:v>
                </c:pt>
                <c:pt idx="45">
                  <c:v>977013259949417</c:v>
                </c:pt>
                <c:pt idx="46">
                  <c:v>971027859144957</c:v>
                </c:pt>
                <c:pt idx="47">
                  <c:v>1204325163670410</c:v>
                </c:pt>
                <c:pt idx="48">
                  <c:v>1511177875167090</c:v>
                </c:pt>
                <c:pt idx="49">
                  <c:v>805852319186909</c:v>
                </c:pt>
                <c:pt idx="50">
                  <c:v>854572111151347</c:v>
                </c:pt>
                <c:pt idx="51">
                  <c:v>874788692880449</c:v>
                </c:pt>
                <c:pt idx="52">
                  <c:v>975544751242920</c:v>
                </c:pt>
                <c:pt idx="53">
                  <c:v>884963318326726</c:v>
                </c:pt>
                <c:pt idx="54">
                  <c:v>639049632416773</c:v>
                </c:pt>
                <c:pt idx="55">
                  <c:v>890986234156790</c:v>
                </c:pt>
                <c:pt idx="56">
                  <c:v>981250754646548</c:v>
                </c:pt>
                <c:pt idx="57">
                  <c:v>1037907994369400</c:v>
                </c:pt>
                <c:pt idx="58">
                  <c:v>1060430811782640</c:v>
                </c:pt>
                <c:pt idx="59">
                  <c:v>551841931675895</c:v>
                </c:pt>
                <c:pt idx="60">
                  <c:v>611437342492967</c:v>
                </c:pt>
                <c:pt idx="61">
                  <c:v>959545294727034</c:v>
                </c:pt>
                <c:pt idx="62">
                  <c:v>1151813673186860</c:v>
                </c:pt>
                <c:pt idx="63">
                  <c:v>1177006675003960</c:v>
                </c:pt>
                <c:pt idx="64">
                  <c:v>686235038762562</c:v>
                </c:pt>
                <c:pt idx="65">
                  <c:v>991637447513986</c:v>
                </c:pt>
                <c:pt idx="66">
                  <c:v>992797646093584</c:v>
                </c:pt>
                <c:pt idx="67">
                  <c:v>957397975526366</c:v>
                </c:pt>
                <c:pt idx="68">
                  <c:v>1019794010615090</c:v>
                </c:pt>
                <c:pt idx="69">
                  <c:v>516756356354793</c:v>
                </c:pt>
                <c:pt idx="70">
                  <c:v>745357530189898</c:v>
                </c:pt>
                <c:pt idx="71">
                  <c:v>974921356500403</c:v>
                </c:pt>
                <c:pt idx="72">
                  <c:v>968122586627360</c:v>
                </c:pt>
                <c:pt idx="73">
                  <c:v>1025249780500590</c:v>
                </c:pt>
                <c:pt idx="74">
                  <c:v>631398707581738</c:v>
                </c:pt>
                <c:pt idx="75">
                  <c:v>965265468682988</c:v>
                </c:pt>
                <c:pt idx="76">
                  <c:v>937029692093713</c:v>
                </c:pt>
                <c:pt idx="77">
                  <c:v>1005696539278940</c:v>
                </c:pt>
                <c:pt idx="78">
                  <c:v>1002757696085350</c:v>
                </c:pt>
                <c:pt idx="79">
                  <c:v>543147031049314</c:v>
                </c:pt>
                <c:pt idx="80">
                  <c:v>865979732133047</c:v>
                </c:pt>
                <c:pt idx="81">
                  <c:v>1066546576949220</c:v>
                </c:pt>
                <c:pt idx="82">
                  <c:v>1812927195448310</c:v>
                </c:pt>
                <c:pt idx="83">
                  <c:v>1028679223848510</c:v>
                </c:pt>
                <c:pt idx="84">
                  <c:v>646623508200013</c:v>
                </c:pt>
                <c:pt idx="85">
                  <c:v>922183715519562</c:v>
                </c:pt>
                <c:pt idx="86">
                  <c:v>985390882882684</c:v>
                </c:pt>
                <c:pt idx="87">
                  <c:v>1076093654464590</c:v>
                </c:pt>
                <c:pt idx="88">
                  <c:v>931885706139298</c:v>
                </c:pt>
                <c:pt idx="89">
                  <c:v>510879811966311</c:v>
                </c:pt>
                <c:pt idx="90">
                  <c:v>791068337262825</c:v>
                </c:pt>
                <c:pt idx="91">
                  <c:v>977998018751734</c:v>
                </c:pt>
                <c:pt idx="92">
                  <c:v>1066985837103620</c:v>
                </c:pt>
                <c:pt idx="93">
                  <c:v>1011273732661420</c:v>
                </c:pt>
                <c:pt idx="94">
                  <c:v>664346335104447</c:v>
                </c:pt>
                <c:pt idx="95">
                  <c:v>1092875905607700</c:v>
                </c:pt>
                <c:pt idx="96">
                  <c:v>877572492574881</c:v>
                </c:pt>
                <c:pt idx="97">
                  <c:v>953408526904246</c:v>
                </c:pt>
                <c:pt idx="98">
                  <c:v>1018976850129530</c:v>
                </c:pt>
                <c:pt idx="99">
                  <c:v>616392908621709</c:v>
                </c:pt>
                <c:pt idx="100">
                  <c:v>777099054316510</c:v>
                </c:pt>
                <c:pt idx="101">
                  <c:v>946233162211910</c:v>
                </c:pt>
                <c:pt idx="102">
                  <c:v>1061455868819750</c:v>
                </c:pt>
                <c:pt idx="103">
                  <c:v>995240394862529</c:v>
                </c:pt>
                <c:pt idx="104">
                  <c:v>547032080258338</c:v>
                </c:pt>
                <c:pt idx="105">
                  <c:v>837988210465556</c:v>
                </c:pt>
                <c:pt idx="106">
                  <c:v>920497645772682</c:v>
                </c:pt>
                <c:pt idx="107">
                  <c:v>970035474729732</c:v>
                </c:pt>
                <c:pt idx="108">
                  <c:v>909597933762372</c:v>
                </c:pt>
                <c:pt idx="109">
                  <c:v>608694108167605</c:v>
                </c:pt>
                <c:pt idx="110">
                  <c:v>873534948999155</c:v>
                </c:pt>
                <c:pt idx="111">
                  <c:v>1104308606001050</c:v>
                </c:pt>
                <c:pt idx="112">
                  <c:v>1115260791365670</c:v>
                </c:pt>
                <c:pt idx="113">
                  <c:v>977489358424296</c:v>
                </c:pt>
                <c:pt idx="114">
                  <c:v>667418903111711</c:v>
                </c:pt>
                <c:pt idx="115">
                  <c:v>920378953724011</c:v>
                </c:pt>
                <c:pt idx="116">
                  <c:v>960320857837854</c:v>
                </c:pt>
                <c:pt idx="117">
                  <c:v>912409389982296</c:v>
                </c:pt>
                <c:pt idx="118">
                  <c:v>1016438604748700</c:v>
                </c:pt>
              </c:numCache>
            </c:numRef>
          </c:val>
          <c:smooth val="0"/>
        </c:ser>
        <c:ser>
          <c:idx val="9"/>
          <c:order val="9"/>
          <c:tx>
            <c:strRef>
              <c:f>AY227V_var.csv!$K$1</c:f>
              <c:strCache>
                <c:ptCount val="1"/>
                <c:pt idx="0">
                  <c:v>AY272T_write</c:v>
                </c:pt>
              </c:strCache>
            </c:strRef>
          </c:tx>
          <c:spPr>
            <a:ln w="50800" cap="rnd">
              <a:solidFill>
                <a:schemeClr val="accent1">
                  <a:lumMod val="75000"/>
                </a:schemeClr>
              </a:solidFill>
              <a:round/>
            </a:ln>
            <a:effectLst/>
          </c:spPr>
          <c:marker>
            <c:symbol val="none"/>
          </c:marker>
          <c:dLbls>
            <c:delete val="1"/>
          </c:dLbls>
          <c:cat>
            <c:numRef>
              <c:f>AY227V_var.csv!$A$2:$A$120</c:f>
              <c:numCache>
                <c:formatCode>mm:ss.0</c:formatCode>
                <c:ptCount val="119"/>
                <c:pt idx="0" c:formatCode="mm:ss.0">
                  <c:v>0.000694444444444444</c:v>
                </c:pt>
                <c:pt idx="1" c:formatCode="mm:ss.0">
                  <c:v>0.00138888888888889</c:v>
                </c:pt>
                <c:pt idx="2" c:formatCode="mm:ss.0">
                  <c:v>0.00208333333333333</c:v>
                </c:pt>
                <c:pt idx="3" c:formatCode="mm:ss.0">
                  <c:v>0.00277777777777778</c:v>
                </c:pt>
                <c:pt idx="4" c:formatCode="mm:ss.0">
                  <c:v>0.00347222222222222</c:v>
                </c:pt>
                <c:pt idx="5" c:formatCode="mm:ss.0">
                  <c:v>0.00416666666666667</c:v>
                </c:pt>
                <c:pt idx="6" c:formatCode="mm:ss.0">
                  <c:v>0.00486111111111111</c:v>
                </c:pt>
                <c:pt idx="7" c:formatCode="mm:ss.0">
                  <c:v>0.00555555555555556</c:v>
                </c:pt>
                <c:pt idx="8" c:formatCode="mm:ss.0">
                  <c:v>0.00625</c:v>
                </c:pt>
                <c:pt idx="9" c:formatCode="mm:ss.0">
                  <c:v>0.00694444444444444</c:v>
                </c:pt>
                <c:pt idx="10" c:formatCode="mm:ss.0">
                  <c:v>0.00763888888888889</c:v>
                </c:pt>
                <c:pt idx="11" c:formatCode="mm:ss.0">
                  <c:v>0.00833333333333333</c:v>
                </c:pt>
                <c:pt idx="12" c:formatCode="mm:ss.0">
                  <c:v>0.00902777777777778</c:v>
                </c:pt>
                <c:pt idx="13" c:formatCode="mm:ss.0">
                  <c:v>0.00972222222222222</c:v>
                </c:pt>
                <c:pt idx="14" c:formatCode="mm:ss.0">
                  <c:v>0.0104166666666667</c:v>
                </c:pt>
                <c:pt idx="15" c:formatCode="mm:ss.0">
                  <c:v>0.0111111111111111</c:v>
                </c:pt>
                <c:pt idx="16" c:formatCode="mm:ss.0">
                  <c:v>0.0118055555555556</c:v>
                </c:pt>
                <c:pt idx="17" c:formatCode="mm:ss.0">
                  <c:v>0.0125</c:v>
                </c:pt>
                <c:pt idx="18" c:formatCode="mm:ss.0">
                  <c:v>0.0131944444444444</c:v>
                </c:pt>
                <c:pt idx="19" c:formatCode="mm:ss.0">
                  <c:v>0.0138888888888889</c:v>
                </c:pt>
                <c:pt idx="20" c:formatCode="mm:ss.0">
                  <c:v>0.0145833333333333</c:v>
                </c:pt>
                <c:pt idx="21" c:formatCode="mm:ss.0">
                  <c:v>0.0152777777777778</c:v>
                </c:pt>
                <c:pt idx="22" c:formatCode="mm:ss.0">
                  <c:v>0.0159722222222222</c:v>
                </c:pt>
                <c:pt idx="23" c:formatCode="mm:ss.0">
                  <c:v>0.0166666666666667</c:v>
                </c:pt>
                <c:pt idx="24" c:formatCode="mm:ss.0">
                  <c:v>0.0173611111111111</c:v>
                </c:pt>
                <c:pt idx="25" c:formatCode="mm:ss.0">
                  <c:v>0.0180555555555556</c:v>
                </c:pt>
                <c:pt idx="26" c:formatCode="mm:ss.0">
                  <c:v>0.01875</c:v>
                </c:pt>
                <c:pt idx="27" c:formatCode="mm:ss.0">
                  <c:v>0.0194444444444444</c:v>
                </c:pt>
                <c:pt idx="28" c:formatCode="mm:ss.0">
                  <c:v>0.0201388888888889</c:v>
                </c:pt>
                <c:pt idx="29" c:formatCode="mm:ss.0">
                  <c:v>0.0208333333333333</c:v>
                </c:pt>
                <c:pt idx="30" c:formatCode="mm:ss.0">
                  <c:v>0.0215277777777778</c:v>
                </c:pt>
                <c:pt idx="31" c:formatCode="mm:ss.0">
                  <c:v>0.0222222222222222</c:v>
                </c:pt>
                <c:pt idx="32" c:formatCode="mm:ss.0">
                  <c:v>0.0229166666666667</c:v>
                </c:pt>
                <c:pt idx="33" c:formatCode="mm:ss.0">
                  <c:v>0.0236111111111111</c:v>
                </c:pt>
                <c:pt idx="34" c:formatCode="mm:ss.0">
                  <c:v>0.0243055555555556</c:v>
                </c:pt>
                <c:pt idx="35" c:formatCode="mm:ss.0">
                  <c:v>0.025</c:v>
                </c:pt>
                <c:pt idx="36" c:formatCode="mm:ss.0">
                  <c:v>0.0256944444444444</c:v>
                </c:pt>
                <c:pt idx="37" c:formatCode="mm:ss.0">
                  <c:v>0.0263888888888889</c:v>
                </c:pt>
                <c:pt idx="38" c:formatCode="mm:ss.0">
                  <c:v>0.0270833333333333</c:v>
                </c:pt>
                <c:pt idx="39" c:formatCode="mm:ss.0">
                  <c:v>0.0277777777777778</c:v>
                </c:pt>
                <c:pt idx="40" c:formatCode="mm:ss.0">
                  <c:v>0.0284722222222222</c:v>
                </c:pt>
                <c:pt idx="41" c:formatCode="mm:ss.0">
                  <c:v>0.0291666666666667</c:v>
                </c:pt>
                <c:pt idx="42" c:formatCode="mm:ss.0">
                  <c:v>0.0298611111111111</c:v>
                </c:pt>
                <c:pt idx="43" c:formatCode="mm:ss.0">
                  <c:v>0.0305555555555556</c:v>
                </c:pt>
                <c:pt idx="44" c:formatCode="mm:ss.0">
                  <c:v>0.03125</c:v>
                </c:pt>
                <c:pt idx="45" c:formatCode="mm:ss.0">
                  <c:v>0.0319444444444444</c:v>
                </c:pt>
                <c:pt idx="46" c:formatCode="mm:ss.0">
                  <c:v>0.0326388888888889</c:v>
                </c:pt>
                <c:pt idx="47" c:formatCode="mm:ss.0">
                  <c:v>0.0333333333333333</c:v>
                </c:pt>
                <c:pt idx="48" c:formatCode="mm:ss.0">
                  <c:v>0.0340277777777778</c:v>
                </c:pt>
                <c:pt idx="49" c:formatCode="mm:ss.0">
                  <c:v>0.0347222222222222</c:v>
                </c:pt>
                <c:pt idx="50" c:formatCode="mm:ss.0">
                  <c:v>0.0354166666666667</c:v>
                </c:pt>
                <c:pt idx="51" c:formatCode="mm:ss.0">
                  <c:v>0.0361111111111111</c:v>
                </c:pt>
                <c:pt idx="52" c:formatCode="mm:ss.0">
                  <c:v>0.0368055555555556</c:v>
                </c:pt>
                <c:pt idx="53" c:formatCode="mm:ss.0">
                  <c:v>0.0375</c:v>
                </c:pt>
                <c:pt idx="54" c:formatCode="mm:ss.0">
                  <c:v>0.0381944444444444</c:v>
                </c:pt>
                <c:pt idx="55" c:formatCode="mm:ss.0">
                  <c:v>0.0388888888888889</c:v>
                </c:pt>
                <c:pt idx="56" c:formatCode="mm:ss.0">
                  <c:v>0.0395833333333333</c:v>
                </c:pt>
                <c:pt idx="57" c:formatCode="mm:ss.0">
                  <c:v>0.0402777777777778</c:v>
                </c:pt>
                <c:pt idx="58" c:formatCode="mm:ss.0">
                  <c:v>0.0409722222222222</c:v>
                </c:pt>
                <c:pt idx="59" c:formatCode="mm:ss.0">
                  <c:v>0</c:v>
                </c:pt>
                <c:pt idx="60" c:formatCode="mm:ss.0">
                  <c:v>0.000694444444444444</c:v>
                </c:pt>
                <c:pt idx="61" c:formatCode="mm:ss.0">
                  <c:v>0.00138888888888889</c:v>
                </c:pt>
                <c:pt idx="62" c:formatCode="mm:ss.0">
                  <c:v>0.00208333333333333</c:v>
                </c:pt>
                <c:pt idx="63" c:formatCode="mm:ss.0">
                  <c:v>0.00277777777777778</c:v>
                </c:pt>
                <c:pt idx="64" c:formatCode="mm:ss.0">
                  <c:v>0.00347222222222222</c:v>
                </c:pt>
                <c:pt idx="65" c:formatCode="mm:ss.0">
                  <c:v>0.00416666666666667</c:v>
                </c:pt>
                <c:pt idx="66" c:formatCode="mm:ss.0">
                  <c:v>0.00486111111111111</c:v>
                </c:pt>
                <c:pt idx="67" c:formatCode="mm:ss.0">
                  <c:v>0.00555555555555556</c:v>
                </c:pt>
                <c:pt idx="68" c:formatCode="mm:ss.0">
                  <c:v>0.00625</c:v>
                </c:pt>
                <c:pt idx="69" c:formatCode="mm:ss.0">
                  <c:v>0.00694444444444444</c:v>
                </c:pt>
                <c:pt idx="70" c:formatCode="mm:ss.0">
                  <c:v>0.00763888888888889</c:v>
                </c:pt>
                <c:pt idx="71" c:formatCode="mm:ss.0">
                  <c:v>0.00833333333333333</c:v>
                </c:pt>
                <c:pt idx="72" c:formatCode="mm:ss.0">
                  <c:v>0.00902777777777778</c:v>
                </c:pt>
                <c:pt idx="73" c:formatCode="mm:ss.0">
                  <c:v>0.00972222222222222</c:v>
                </c:pt>
                <c:pt idx="74" c:formatCode="mm:ss.0">
                  <c:v>0.0104166666666667</c:v>
                </c:pt>
                <c:pt idx="75" c:formatCode="mm:ss.0">
                  <c:v>0.0111111111111111</c:v>
                </c:pt>
                <c:pt idx="76" c:formatCode="mm:ss.0">
                  <c:v>0.0118055555555556</c:v>
                </c:pt>
                <c:pt idx="77" c:formatCode="mm:ss.0">
                  <c:v>0.0125</c:v>
                </c:pt>
                <c:pt idx="78" c:formatCode="mm:ss.0">
                  <c:v>0.0131944444444444</c:v>
                </c:pt>
                <c:pt idx="79" c:formatCode="mm:ss.0">
                  <c:v>0.0138888888888889</c:v>
                </c:pt>
                <c:pt idx="80" c:formatCode="mm:ss.0">
                  <c:v>0.0145833333333333</c:v>
                </c:pt>
                <c:pt idx="81" c:formatCode="mm:ss.0">
                  <c:v>0.0152777777777778</c:v>
                </c:pt>
                <c:pt idx="82" c:formatCode="mm:ss.0">
                  <c:v>0.0159722222222222</c:v>
                </c:pt>
                <c:pt idx="83" c:formatCode="mm:ss.0">
                  <c:v>0.0166666666666667</c:v>
                </c:pt>
                <c:pt idx="84" c:formatCode="mm:ss.0">
                  <c:v>0.0173611111111111</c:v>
                </c:pt>
                <c:pt idx="85" c:formatCode="mm:ss.0">
                  <c:v>0.0180555555555556</c:v>
                </c:pt>
                <c:pt idx="86" c:formatCode="mm:ss.0">
                  <c:v>0.01875</c:v>
                </c:pt>
                <c:pt idx="87" c:formatCode="mm:ss.0">
                  <c:v>0.0194444444444444</c:v>
                </c:pt>
                <c:pt idx="88" c:formatCode="mm:ss.0">
                  <c:v>0.0201388888888889</c:v>
                </c:pt>
                <c:pt idx="89" c:formatCode="mm:ss.0">
                  <c:v>0.0208333333333333</c:v>
                </c:pt>
                <c:pt idx="90" c:formatCode="mm:ss.0">
                  <c:v>0.0215277777777778</c:v>
                </c:pt>
                <c:pt idx="91" c:formatCode="mm:ss.0">
                  <c:v>0.0222222222222222</c:v>
                </c:pt>
                <c:pt idx="92" c:formatCode="mm:ss.0">
                  <c:v>0.0229166666666667</c:v>
                </c:pt>
                <c:pt idx="93" c:formatCode="mm:ss.0">
                  <c:v>0.0236111111111111</c:v>
                </c:pt>
                <c:pt idx="94" c:formatCode="mm:ss.0">
                  <c:v>0.0243055555555556</c:v>
                </c:pt>
                <c:pt idx="95" c:formatCode="mm:ss.0">
                  <c:v>0.025</c:v>
                </c:pt>
                <c:pt idx="96" c:formatCode="mm:ss.0">
                  <c:v>0.0256944444444444</c:v>
                </c:pt>
                <c:pt idx="97" c:formatCode="mm:ss.0">
                  <c:v>0.0263888888888889</c:v>
                </c:pt>
                <c:pt idx="98" c:formatCode="mm:ss.0">
                  <c:v>0.0270833333333333</c:v>
                </c:pt>
                <c:pt idx="99" c:formatCode="mm:ss.0">
                  <c:v>0.0277777777777778</c:v>
                </c:pt>
                <c:pt idx="100" c:formatCode="mm:ss.0">
                  <c:v>0.0284722222222222</c:v>
                </c:pt>
                <c:pt idx="101" c:formatCode="mm:ss.0">
                  <c:v>0.0291666666666667</c:v>
                </c:pt>
                <c:pt idx="102" c:formatCode="mm:ss.0">
                  <c:v>0.0298611111111111</c:v>
                </c:pt>
                <c:pt idx="103" c:formatCode="mm:ss.0">
                  <c:v>0.0305555555555556</c:v>
                </c:pt>
                <c:pt idx="104" c:formatCode="mm:ss.0">
                  <c:v>0.03125</c:v>
                </c:pt>
                <c:pt idx="105" c:formatCode="mm:ss.0">
                  <c:v>0.0319444444444444</c:v>
                </c:pt>
                <c:pt idx="106" c:formatCode="mm:ss.0">
                  <c:v>0.0326388888888889</c:v>
                </c:pt>
                <c:pt idx="107" c:formatCode="mm:ss.0">
                  <c:v>0.0333333333333333</c:v>
                </c:pt>
                <c:pt idx="108" c:formatCode="mm:ss.0">
                  <c:v>0.0340277777777778</c:v>
                </c:pt>
                <c:pt idx="109" c:formatCode="mm:ss.0">
                  <c:v>0.0347222222222222</c:v>
                </c:pt>
                <c:pt idx="110" c:formatCode="mm:ss.0">
                  <c:v>0.0354166666666667</c:v>
                </c:pt>
                <c:pt idx="111" c:formatCode="mm:ss.0">
                  <c:v>0.0361111111111111</c:v>
                </c:pt>
                <c:pt idx="112" c:formatCode="mm:ss.0">
                  <c:v>0.0368055555555556</c:v>
                </c:pt>
                <c:pt idx="113" c:formatCode="mm:ss.0">
                  <c:v>0.0375</c:v>
                </c:pt>
                <c:pt idx="114" c:formatCode="mm:ss.0">
                  <c:v>0.0381944444444444</c:v>
                </c:pt>
                <c:pt idx="115" c:formatCode="mm:ss.0">
                  <c:v>0.0388888888888889</c:v>
                </c:pt>
                <c:pt idx="116" c:formatCode="mm:ss.0">
                  <c:v>0.0395833333333333</c:v>
                </c:pt>
                <c:pt idx="117" c:formatCode="mm:ss.0">
                  <c:v>0.0402777777777778</c:v>
                </c:pt>
                <c:pt idx="118" c:formatCode="mm:ss.0">
                  <c:v>0.0409722222222222</c:v>
                </c:pt>
              </c:numCache>
            </c:numRef>
          </c:cat>
          <c:val>
            <c:numRef>
              <c:f>AY227V_var.csv!$K$2:$K$120</c:f>
              <c:numCache>
                <c:formatCode>General</c:formatCode>
                <c:ptCount val="119"/>
                <c:pt idx="0">
                  <c:v>929488000902469</c:v>
                </c:pt>
                <c:pt idx="1">
                  <c:v>638327851858730</c:v>
                </c:pt>
                <c:pt idx="2">
                  <c:v>788877409234072</c:v>
                </c:pt>
                <c:pt idx="3">
                  <c:v>622451119666519</c:v>
                </c:pt>
                <c:pt idx="4">
                  <c:v>605016570716175</c:v>
                </c:pt>
                <c:pt idx="5">
                  <c:v>634359456448998</c:v>
                </c:pt>
                <c:pt idx="6">
                  <c:v>659948899140365</c:v>
                </c:pt>
                <c:pt idx="7">
                  <c:v>699281962151069</c:v>
                </c:pt>
                <c:pt idx="8">
                  <c:v>610843027058959</c:v>
                </c:pt>
                <c:pt idx="9">
                  <c:v>819924255984256</c:v>
                </c:pt>
                <c:pt idx="10">
                  <c:v>608232985880027</c:v>
                </c:pt>
                <c:pt idx="11">
                  <c:v>651887724343557</c:v>
                </c:pt>
                <c:pt idx="12">
                  <c:v>680945169173198</c:v>
                </c:pt>
                <c:pt idx="13">
                  <c:v>698263502384095</c:v>
                </c:pt>
                <c:pt idx="14">
                  <c:v>568593643464001</c:v>
                </c:pt>
                <c:pt idx="15">
                  <c:v>793173017607366</c:v>
                </c:pt>
                <c:pt idx="16">
                  <c:v>710005577112007</c:v>
                </c:pt>
                <c:pt idx="17">
                  <c:v>602296561496234</c:v>
                </c:pt>
                <c:pt idx="18">
                  <c:v>683867379953827</c:v>
                </c:pt>
                <c:pt idx="19">
                  <c:v>588576647008389</c:v>
                </c:pt>
                <c:pt idx="20">
                  <c:v>767558279870972</c:v>
                </c:pt>
                <c:pt idx="21">
                  <c:v>560572297099990</c:v>
                </c:pt>
                <c:pt idx="22">
                  <c:v>801715394921449</c:v>
                </c:pt>
                <c:pt idx="23">
                  <c:v>640600890451725</c:v>
                </c:pt>
                <c:pt idx="24">
                  <c:v>572122790605991</c:v>
                </c:pt>
                <c:pt idx="25">
                  <c:v>680130775246671</c:v>
                </c:pt>
                <c:pt idx="26">
                  <c:v>533884893177254</c:v>
                </c:pt>
                <c:pt idx="27">
                  <c:v>735155824491997</c:v>
                </c:pt>
                <c:pt idx="28">
                  <c:v>698698020639152</c:v>
                </c:pt>
                <c:pt idx="29">
                  <c:v>860117898807052</c:v>
                </c:pt>
                <c:pt idx="30">
                  <c:v>628933676311290</c:v>
                </c:pt>
                <c:pt idx="31">
                  <c:v>1083123451804050</c:v>
                </c:pt>
                <c:pt idx="32">
                  <c:v>927557257774863</c:v>
                </c:pt>
                <c:pt idx="33">
                  <c:v>524728778518752</c:v>
                </c:pt>
                <c:pt idx="34">
                  <c:v>700515777422877</c:v>
                </c:pt>
                <c:pt idx="35">
                  <c:v>582786790615813</c:v>
                </c:pt>
                <c:pt idx="36">
                  <c:v>618618360481282</c:v>
                </c:pt>
                <c:pt idx="37">
                  <c:v>1686384543680750</c:v>
                </c:pt>
                <c:pt idx="38">
                  <c:v>2178715413169060</c:v>
                </c:pt>
                <c:pt idx="39">
                  <c:v>1862385684723770</c:v>
                </c:pt>
                <c:pt idx="40">
                  <c:v>2062014233232870</c:v>
                </c:pt>
                <c:pt idx="41">
                  <c:v>2063898379339540</c:v>
                </c:pt>
                <c:pt idx="42">
                  <c:v>1895358935311890</c:v>
                </c:pt>
                <c:pt idx="43">
                  <c:v>1932734977190010</c:v>
                </c:pt>
                <c:pt idx="44">
                  <c:v>2005083050488230</c:v>
                </c:pt>
                <c:pt idx="45">
                  <c:v>2031494360247020</c:v>
                </c:pt>
                <c:pt idx="46">
                  <c:v>2057342506769830</c:v>
                </c:pt>
                <c:pt idx="47">
                  <c:v>2188221907790620</c:v>
                </c:pt>
                <c:pt idx="48">
                  <c:v>1716594798978430</c:v>
                </c:pt>
                <c:pt idx="49">
                  <c:v>1759845785300470</c:v>
                </c:pt>
                <c:pt idx="50">
                  <c:v>1890071769358410</c:v>
                </c:pt>
                <c:pt idx="51">
                  <c:v>2035505413778350</c:v>
                </c:pt>
                <c:pt idx="52">
                  <c:v>1846227678467310</c:v>
                </c:pt>
                <c:pt idx="53">
                  <c:v>1794841995840080</c:v>
                </c:pt>
                <c:pt idx="54">
                  <c:v>1902097651067880</c:v>
                </c:pt>
                <c:pt idx="55">
                  <c:v>2045997649198260</c:v>
                </c:pt>
                <c:pt idx="56">
                  <c:v>1909723918410190</c:v>
                </c:pt>
                <c:pt idx="57">
                  <c:v>1886380882674780</c:v>
                </c:pt>
                <c:pt idx="58">
                  <c:v>2109319380599780</c:v>
                </c:pt>
                <c:pt idx="59">
                  <c:v>2022209653273030</c:v>
                </c:pt>
                <c:pt idx="60">
                  <c:v>1987562941803080</c:v>
                </c:pt>
                <c:pt idx="61">
                  <c:v>2048722721868190</c:v>
                </c:pt>
                <c:pt idx="62">
                  <c:v>2036141171673520</c:v>
                </c:pt>
                <c:pt idx="63">
                  <c:v>2152457556898100</c:v>
                </c:pt>
                <c:pt idx="64">
                  <c:v>2002488448904010</c:v>
                </c:pt>
                <c:pt idx="65">
                  <c:v>2241707828912360</c:v>
                </c:pt>
                <c:pt idx="66">
                  <c:v>2004885434540060</c:v>
                </c:pt>
                <c:pt idx="67">
                  <c:v>2032739639499080</c:v>
                </c:pt>
                <c:pt idx="68">
                  <c:v>1835101241985980</c:v>
                </c:pt>
                <c:pt idx="69">
                  <c:v>1714270532441040</c:v>
                </c:pt>
                <c:pt idx="70">
                  <c:v>1788594431444150</c:v>
                </c:pt>
                <c:pt idx="71">
                  <c:v>1836781782711340</c:v>
                </c:pt>
                <c:pt idx="72">
                  <c:v>1876994031419360</c:v>
                </c:pt>
                <c:pt idx="73">
                  <c:v>1685409382900940</c:v>
                </c:pt>
                <c:pt idx="74">
                  <c:v>1918830195800890</c:v>
                </c:pt>
                <c:pt idx="75">
                  <c:v>1784166250374980</c:v>
                </c:pt>
                <c:pt idx="76">
                  <c:v>1782491176299740</c:v>
                </c:pt>
                <c:pt idx="77">
                  <c:v>2479065024506260</c:v>
                </c:pt>
                <c:pt idx="78">
                  <c:v>2427023962398640</c:v>
                </c:pt>
                <c:pt idx="79">
                  <c:v>2462779424524150</c:v>
                </c:pt>
                <c:pt idx="80">
                  <c:v>2681183500556190</c:v>
                </c:pt>
                <c:pt idx="81">
                  <c:v>2743015920531440</c:v>
                </c:pt>
                <c:pt idx="82">
                  <c:v>3584363405485210</c:v>
                </c:pt>
                <c:pt idx="83">
                  <c:v>3213730733839660</c:v>
                </c:pt>
                <c:pt idx="84">
                  <c:v>3549769957896680</c:v>
                </c:pt>
                <c:pt idx="85">
                  <c:v>3203707120443180</c:v>
                </c:pt>
                <c:pt idx="86">
                  <c:v>3133653996186500</c:v>
                </c:pt>
                <c:pt idx="87">
                  <c:v>2713576146479270</c:v>
                </c:pt>
                <c:pt idx="88">
                  <c:v>2039088671174390</c:v>
                </c:pt>
                <c:pt idx="89">
                  <c:v>1919230818869580</c:v>
                </c:pt>
                <c:pt idx="90">
                  <c:v>2124394633297360</c:v>
                </c:pt>
                <c:pt idx="91">
                  <c:v>1915977437661650</c:v>
                </c:pt>
                <c:pt idx="92">
                  <c:v>2045669750734310</c:v>
                </c:pt>
                <c:pt idx="93">
                  <c:v>1988454082528530</c:v>
                </c:pt>
                <c:pt idx="94">
                  <c:v>1985886138458990</c:v>
                </c:pt>
                <c:pt idx="95">
                  <c:v>1890819101313450</c:v>
                </c:pt>
                <c:pt idx="96">
                  <c:v>1924630201238250</c:v>
                </c:pt>
                <c:pt idx="97">
                  <c:v>2033762679652220</c:v>
                </c:pt>
                <c:pt idx="98">
                  <c:v>2125608316131640</c:v>
                </c:pt>
                <c:pt idx="99">
                  <c:v>2257728377217730</c:v>
                </c:pt>
                <c:pt idx="100">
                  <c:v>2450951100154220</c:v>
                </c:pt>
                <c:pt idx="101">
                  <c:v>2734109923778820</c:v>
                </c:pt>
                <c:pt idx="102">
                  <c:v>2327916956288250</c:v>
                </c:pt>
                <c:pt idx="103">
                  <c:v>2926606573269850</c:v>
                </c:pt>
                <c:pt idx="104">
                  <c:v>3158421741266950</c:v>
                </c:pt>
                <c:pt idx="105">
                  <c:v>2111303129389840</c:v>
                </c:pt>
                <c:pt idx="106">
                  <c:v>2356140756716710</c:v>
                </c:pt>
                <c:pt idx="107">
                  <c:v>2118593825678970</c:v>
                </c:pt>
                <c:pt idx="108">
                  <c:v>2118682933997610</c:v>
                </c:pt>
                <c:pt idx="109">
                  <c:v>1974313845223350</c:v>
                </c:pt>
                <c:pt idx="110">
                  <c:v>2023068815478940</c:v>
                </c:pt>
                <c:pt idx="111">
                  <c:v>2172223627736890</c:v>
                </c:pt>
                <c:pt idx="112">
                  <c:v>2421666885978760</c:v>
                </c:pt>
                <c:pt idx="113">
                  <c:v>1897035740676810</c:v>
                </c:pt>
                <c:pt idx="114">
                  <c:v>2095678629880410</c:v>
                </c:pt>
                <c:pt idx="115">
                  <c:v>2201408001317560</c:v>
                </c:pt>
                <c:pt idx="116">
                  <c:v>2181864790863980</c:v>
                </c:pt>
                <c:pt idx="117">
                  <c:v>2313652911413250</c:v>
                </c:pt>
                <c:pt idx="118">
                  <c:v>2285399471694090</c:v>
                </c:pt>
              </c:numCache>
            </c:numRef>
          </c:val>
          <c:smooth val="0"/>
        </c:ser>
        <c:ser>
          <c:idx val="11"/>
          <c:order val="11"/>
          <c:tx>
            <c:strRef>
              <c:f>AY227V_var.csv!$M$1</c:f>
              <c:strCache>
                <c:ptCount val="1"/>
                <c:pt idx="0">
                  <c:v>AY306L_write</c:v>
                </c:pt>
              </c:strCache>
            </c:strRef>
          </c:tx>
          <c:spPr>
            <a:ln w="12700" cap="rnd" cmpd="sng">
              <a:solidFill>
                <a:schemeClr val="accent6">
                  <a:lumMod val="60000"/>
                </a:schemeClr>
              </a:solidFill>
              <a:prstDash val="solid"/>
              <a:round/>
            </a:ln>
            <a:effectLst/>
          </c:spPr>
          <c:marker>
            <c:symbol val="none"/>
          </c:marker>
          <c:dLbls>
            <c:delete val="1"/>
          </c:dLbls>
          <c:cat>
            <c:numRef>
              <c:f>AY227V_var.csv!$A$2:$A$120</c:f>
              <c:numCache>
                <c:formatCode>mm:ss.0</c:formatCode>
                <c:ptCount val="119"/>
                <c:pt idx="0" c:formatCode="mm:ss.0">
                  <c:v>0.000694444444444444</c:v>
                </c:pt>
                <c:pt idx="1" c:formatCode="mm:ss.0">
                  <c:v>0.00138888888888889</c:v>
                </c:pt>
                <c:pt idx="2" c:formatCode="mm:ss.0">
                  <c:v>0.00208333333333333</c:v>
                </c:pt>
                <c:pt idx="3" c:formatCode="mm:ss.0">
                  <c:v>0.00277777777777778</c:v>
                </c:pt>
                <c:pt idx="4" c:formatCode="mm:ss.0">
                  <c:v>0.00347222222222222</c:v>
                </c:pt>
                <c:pt idx="5" c:formatCode="mm:ss.0">
                  <c:v>0.00416666666666667</c:v>
                </c:pt>
                <c:pt idx="6" c:formatCode="mm:ss.0">
                  <c:v>0.00486111111111111</c:v>
                </c:pt>
                <c:pt idx="7" c:formatCode="mm:ss.0">
                  <c:v>0.00555555555555556</c:v>
                </c:pt>
                <c:pt idx="8" c:formatCode="mm:ss.0">
                  <c:v>0.00625</c:v>
                </c:pt>
                <c:pt idx="9" c:formatCode="mm:ss.0">
                  <c:v>0.00694444444444444</c:v>
                </c:pt>
                <c:pt idx="10" c:formatCode="mm:ss.0">
                  <c:v>0.00763888888888889</c:v>
                </c:pt>
                <c:pt idx="11" c:formatCode="mm:ss.0">
                  <c:v>0.00833333333333333</c:v>
                </c:pt>
                <c:pt idx="12" c:formatCode="mm:ss.0">
                  <c:v>0.00902777777777778</c:v>
                </c:pt>
                <c:pt idx="13" c:formatCode="mm:ss.0">
                  <c:v>0.00972222222222222</c:v>
                </c:pt>
                <c:pt idx="14" c:formatCode="mm:ss.0">
                  <c:v>0.0104166666666667</c:v>
                </c:pt>
                <c:pt idx="15" c:formatCode="mm:ss.0">
                  <c:v>0.0111111111111111</c:v>
                </c:pt>
                <c:pt idx="16" c:formatCode="mm:ss.0">
                  <c:v>0.0118055555555556</c:v>
                </c:pt>
                <c:pt idx="17" c:formatCode="mm:ss.0">
                  <c:v>0.0125</c:v>
                </c:pt>
                <c:pt idx="18" c:formatCode="mm:ss.0">
                  <c:v>0.0131944444444444</c:v>
                </c:pt>
                <c:pt idx="19" c:formatCode="mm:ss.0">
                  <c:v>0.0138888888888889</c:v>
                </c:pt>
                <c:pt idx="20" c:formatCode="mm:ss.0">
                  <c:v>0.0145833333333333</c:v>
                </c:pt>
                <c:pt idx="21" c:formatCode="mm:ss.0">
                  <c:v>0.0152777777777778</c:v>
                </c:pt>
                <c:pt idx="22" c:formatCode="mm:ss.0">
                  <c:v>0.0159722222222222</c:v>
                </c:pt>
                <c:pt idx="23" c:formatCode="mm:ss.0">
                  <c:v>0.0166666666666667</c:v>
                </c:pt>
                <c:pt idx="24" c:formatCode="mm:ss.0">
                  <c:v>0.0173611111111111</c:v>
                </c:pt>
                <c:pt idx="25" c:formatCode="mm:ss.0">
                  <c:v>0.0180555555555556</c:v>
                </c:pt>
                <c:pt idx="26" c:formatCode="mm:ss.0">
                  <c:v>0.01875</c:v>
                </c:pt>
                <c:pt idx="27" c:formatCode="mm:ss.0">
                  <c:v>0.0194444444444444</c:v>
                </c:pt>
                <c:pt idx="28" c:formatCode="mm:ss.0">
                  <c:v>0.0201388888888889</c:v>
                </c:pt>
                <c:pt idx="29" c:formatCode="mm:ss.0">
                  <c:v>0.0208333333333333</c:v>
                </c:pt>
                <c:pt idx="30" c:formatCode="mm:ss.0">
                  <c:v>0.0215277777777778</c:v>
                </c:pt>
                <c:pt idx="31" c:formatCode="mm:ss.0">
                  <c:v>0.0222222222222222</c:v>
                </c:pt>
                <c:pt idx="32" c:formatCode="mm:ss.0">
                  <c:v>0.0229166666666667</c:v>
                </c:pt>
                <c:pt idx="33" c:formatCode="mm:ss.0">
                  <c:v>0.0236111111111111</c:v>
                </c:pt>
                <c:pt idx="34" c:formatCode="mm:ss.0">
                  <c:v>0.0243055555555556</c:v>
                </c:pt>
                <c:pt idx="35" c:formatCode="mm:ss.0">
                  <c:v>0.025</c:v>
                </c:pt>
                <c:pt idx="36" c:formatCode="mm:ss.0">
                  <c:v>0.0256944444444444</c:v>
                </c:pt>
                <c:pt idx="37" c:formatCode="mm:ss.0">
                  <c:v>0.0263888888888889</c:v>
                </c:pt>
                <c:pt idx="38" c:formatCode="mm:ss.0">
                  <c:v>0.0270833333333333</c:v>
                </c:pt>
                <c:pt idx="39" c:formatCode="mm:ss.0">
                  <c:v>0.0277777777777778</c:v>
                </c:pt>
                <c:pt idx="40" c:formatCode="mm:ss.0">
                  <c:v>0.0284722222222222</c:v>
                </c:pt>
                <c:pt idx="41" c:formatCode="mm:ss.0">
                  <c:v>0.0291666666666667</c:v>
                </c:pt>
                <c:pt idx="42" c:formatCode="mm:ss.0">
                  <c:v>0.0298611111111111</c:v>
                </c:pt>
                <c:pt idx="43" c:formatCode="mm:ss.0">
                  <c:v>0.0305555555555556</c:v>
                </c:pt>
                <c:pt idx="44" c:formatCode="mm:ss.0">
                  <c:v>0.03125</c:v>
                </c:pt>
                <c:pt idx="45" c:formatCode="mm:ss.0">
                  <c:v>0.0319444444444444</c:v>
                </c:pt>
                <c:pt idx="46" c:formatCode="mm:ss.0">
                  <c:v>0.0326388888888889</c:v>
                </c:pt>
                <c:pt idx="47" c:formatCode="mm:ss.0">
                  <c:v>0.0333333333333333</c:v>
                </c:pt>
                <c:pt idx="48" c:formatCode="mm:ss.0">
                  <c:v>0.0340277777777778</c:v>
                </c:pt>
                <c:pt idx="49" c:formatCode="mm:ss.0">
                  <c:v>0.0347222222222222</c:v>
                </c:pt>
                <c:pt idx="50" c:formatCode="mm:ss.0">
                  <c:v>0.0354166666666667</c:v>
                </c:pt>
                <c:pt idx="51" c:formatCode="mm:ss.0">
                  <c:v>0.0361111111111111</c:v>
                </c:pt>
                <c:pt idx="52" c:formatCode="mm:ss.0">
                  <c:v>0.0368055555555556</c:v>
                </c:pt>
                <c:pt idx="53" c:formatCode="mm:ss.0">
                  <c:v>0.0375</c:v>
                </c:pt>
                <c:pt idx="54" c:formatCode="mm:ss.0">
                  <c:v>0.0381944444444444</c:v>
                </c:pt>
                <c:pt idx="55" c:formatCode="mm:ss.0">
                  <c:v>0.0388888888888889</c:v>
                </c:pt>
                <c:pt idx="56" c:formatCode="mm:ss.0">
                  <c:v>0.0395833333333333</c:v>
                </c:pt>
                <c:pt idx="57" c:formatCode="mm:ss.0">
                  <c:v>0.0402777777777778</c:v>
                </c:pt>
                <c:pt idx="58" c:formatCode="mm:ss.0">
                  <c:v>0.0409722222222222</c:v>
                </c:pt>
                <c:pt idx="59" c:formatCode="mm:ss.0">
                  <c:v>0</c:v>
                </c:pt>
                <c:pt idx="60" c:formatCode="mm:ss.0">
                  <c:v>0.000694444444444444</c:v>
                </c:pt>
                <c:pt idx="61" c:formatCode="mm:ss.0">
                  <c:v>0.00138888888888889</c:v>
                </c:pt>
                <c:pt idx="62" c:formatCode="mm:ss.0">
                  <c:v>0.00208333333333333</c:v>
                </c:pt>
                <c:pt idx="63" c:formatCode="mm:ss.0">
                  <c:v>0.00277777777777778</c:v>
                </c:pt>
                <c:pt idx="64" c:formatCode="mm:ss.0">
                  <c:v>0.00347222222222222</c:v>
                </c:pt>
                <c:pt idx="65" c:formatCode="mm:ss.0">
                  <c:v>0.00416666666666667</c:v>
                </c:pt>
                <c:pt idx="66" c:formatCode="mm:ss.0">
                  <c:v>0.00486111111111111</c:v>
                </c:pt>
                <c:pt idx="67" c:formatCode="mm:ss.0">
                  <c:v>0.00555555555555556</c:v>
                </c:pt>
                <c:pt idx="68" c:formatCode="mm:ss.0">
                  <c:v>0.00625</c:v>
                </c:pt>
                <c:pt idx="69" c:formatCode="mm:ss.0">
                  <c:v>0.00694444444444444</c:v>
                </c:pt>
                <c:pt idx="70" c:formatCode="mm:ss.0">
                  <c:v>0.00763888888888889</c:v>
                </c:pt>
                <c:pt idx="71" c:formatCode="mm:ss.0">
                  <c:v>0.00833333333333333</c:v>
                </c:pt>
                <c:pt idx="72" c:formatCode="mm:ss.0">
                  <c:v>0.00902777777777778</c:v>
                </c:pt>
                <c:pt idx="73" c:formatCode="mm:ss.0">
                  <c:v>0.00972222222222222</c:v>
                </c:pt>
                <c:pt idx="74" c:formatCode="mm:ss.0">
                  <c:v>0.0104166666666667</c:v>
                </c:pt>
                <c:pt idx="75" c:formatCode="mm:ss.0">
                  <c:v>0.0111111111111111</c:v>
                </c:pt>
                <c:pt idx="76" c:formatCode="mm:ss.0">
                  <c:v>0.0118055555555556</c:v>
                </c:pt>
                <c:pt idx="77" c:formatCode="mm:ss.0">
                  <c:v>0.0125</c:v>
                </c:pt>
                <c:pt idx="78" c:formatCode="mm:ss.0">
                  <c:v>0.0131944444444444</c:v>
                </c:pt>
                <c:pt idx="79" c:formatCode="mm:ss.0">
                  <c:v>0.0138888888888889</c:v>
                </c:pt>
                <c:pt idx="80" c:formatCode="mm:ss.0">
                  <c:v>0.0145833333333333</c:v>
                </c:pt>
                <c:pt idx="81" c:formatCode="mm:ss.0">
                  <c:v>0.0152777777777778</c:v>
                </c:pt>
                <c:pt idx="82" c:formatCode="mm:ss.0">
                  <c:v>0.0159722222222222</c:v>
                </c:pt>
                <c:pt idx="83" c:formatCode="mm:ss.0">
                  <c:v>0.0166666666666667</c:v>
                </c:pt>
                <c:pt idx="84" c:formatCode="mm:ss.0">
                  <c:v>0.0173611111111111</c:v>
                </c:pt>
                <c:pt idx="85" c:formatCode="mm:ss.0">
                  <c:v>0.0180555555555556</c:v>
                </c:pt>
                <c:pt idx="86" c:formatCode="mm:ss.0">
                  <c:v>0.01875</c:v>
                </c:pt>
                <c:pt idx="87" c:formatCode="mm:ss.0">
                  <c:v>0.0194444444444444</c:v>
                </c:pt>
                <c:pt idx="88" c:formatCode="mm:ss.0">
                  <c:v>0.0201388888888889</c:v>
                </c:pt>
                <c:pt idx="89" c:formatCode="mm:ss.0">
                  <c:v>0.0208333333333333</c:v>
                </c:pt>
                <c:pt idx="90" c:formatCode="mm:ss.0">
                  <c:v>0.0215277777777778</c:v>
                </c:pt>
                <c:pt idx="91" c:formatCode="mm:ss.0">
                  <c:v>0.0222222222222222</c:v>
                </c:pt>
                <c:pt idx="92" c:formatCode="mm:ss.0">
                  <c:v>0.0229166666666667</c:v>
                </c:pt>
                <c:pt idx="93" c:formatCode="mm:ss.0">
                  <c:v>0.0236111111111111</c:v>
                </c:pt>
                <c:pt idx="94" c:formatCode="mm:ss.0">
                  <c:v>0.0243055555555556</c:v>
                </c:pt>
                <c:pt idx="95" c:formatCode="mm:ss.0">
                  <c:v>0.025</c:v>
                </c:pt>
                <c:pt idx="96" c:formatCode="mm:ss.0">
                  <c:v>0.0256944444444444</c:v>
                </c:pt>
                <c:pt idx="97" c:formatCode="mm:ss.0">
                  <c:v>0.0263888888888889</c:v>
                </c:pt>
                <c:pt idx="98" c:formatCode="mm:ss.0">
                  <c:v>0.0270833333333333</c:v>
                </c:pt>
                <c:pt idx="99" c:formatCode="mm:ss.0">
                  <c:v>0.0277777777777778</c:v>
                </c:pt>
                <c:pt idx="100" c:formatCode="mm:ss.0">
                  <c:v>0.0284722222222222</c:v>
                </c:pt>
                <c:pt idx="101" c:formatCode="mm:ss.0">
                  <c:v>0.0291666666666667</c:v>
                </c:pt>
                <c:pt idx="102" c:formatCode="mm:ss.0">
                  <c:v>0.0298611111111111</c:v>
                </c:pt>
                <c:pt idx="103" c:formatCode="mm:ss.0">
                  <c:v>0.0305555555555556</c:v>
                </c:pt>
                <c:pt idx="104" c:formatCode="mm:ss.0">
                  <c:v>0.03125</c:v>
                </c:pt>
                <c:pt idx="105" c:formatCode="mm:ss.0">
                  <c:v>0.0319444444444444</c:v>
                </c:pt>
                <c:pt idx="106" c:formatCode="mm:ss.0">
                  <c:v>0.0326388888888889</c:v>
                </c:pt>
                <c:pt idx="107" c:formatCode="mm:ss.0">
                  <c:v>0.0333333333333333</c:v>
                </c:pt>
                <c:pt idx="108" c:formatCode="mm:ss.0">
                  <c:v>0.0340277777777778</c:v>
                </c:pt>
                <c:pt idx="109" c:formatCode="mm:ss.0">
                  <c:v>0.0347222222222222</c:v>
                </c:pt>
                <c:pt idx="110" c:formatCode="mm:ss.0">
                  <c:v>0.0354166666666667</c:v>
                </c:pt>
                <c:pt idx="111" c:formatCode="mm:ss.0">
                  <c:v>0.0361111111111111</c:v>
                </c:pt>
                <c:pt idx="112" c:formatCode="mm:ss.0">
                  <c:v>0.0368055555555556</c:v>
                </c:pt>
                <c:pt idx="113" c:formatCode="mm:ss.0">
                  <c:v>0.0375</c:v>
                </c:pt>
                <c:pt idx="114" c:formatCode="mm:ss.0">
                  <c:v>0.0381944444444444</c:v>
                </c:pt>
                <c:pt idx="115" c:formatCode="mm:ss.0">
                  <c:v>0.0388888888888889</c:v>
                </c:pt>
                <c:pt idx="116" c:formatCode="mm:ss.0">
                  <c:v>0.0395833333333333</c:v>
                </c:pt>
                <c:pt idx="117" c:formatCode="mm:ss.0">
                  <c:v>0.0402777777777778</c:v>
                </c:pt>
                <c:pt idx="118" c:formatCode="mm:ss.0">
                  <c:v>0.0409722222222222</c:v>
                </c:pt>
              </c:numCache>
            </c:numRef>
          </c:cat>
          <c:val>
            <c:numRef>
              <c:f>AY227V_var.csv!$M$2:$M$120</c:f>
              <c:numCache>
                <c:formatCode>General</c:formatCode>
                <c:ptCount val="119"/>
                <c:pt idx="0">
                  <c:v>6909765378808590</c:v>
                </c:pt>
                <c:pt idx="1">
                  <c:v>5302056872173620</c:v>
                </c:pt>
                <c:pt idx="2">
                  <c:v>5616026226549650</c:v>
                </c:pt>
                <c:pt idx="3">
                  <c:v>8472332378356460</c:v>
                </c:pt>
                <c:pt idx="4">
                  <c:v>8629073141787300</c:v>
                </c:pt>
                <c:pt idx="5">
                  <c:v>6267677427119100</c:v>
                </c:pt>
                <c:pt idx="6">
                  <c:v>6543088995328600</c:v>
                </c:pt>
                <c:pt idx="7">
                  <c:v>4957791903108830</c:v>
                </c:pt>
                <c:pt idx="8">
                  <c:v>5698808052010710</c:v>
                </c:pt>
                <c:pt idx="9">
                  <c:v>8582377767252980</c:v>
                </c:pt>
                <c:pt idx="10">
                  <c:v>6449702504682540</c:v>
                </c:pt>
                <c:pt idx="11">
                  <c:v>5152375007728720</c:v>
                </c:pt>
                <c:pt idx="12">
                  <c:v>7911226246854050</c:v>
                </c:pt>
                <c:pt idx="13">
                  <c:v>6777728978040780</c:v>
                </c:pt>
                <c:pt idx="14">
                  <c:v>7373615325607190</c:v>
                </c:pt>
                <c:pt idx="15">
                  <c:v>7501388883341670</c:v>
                </c:pt>
                <c:pt idx="16">
                  <c:v>8463559269246960</c:v>
                </c:pt>
                <c:pt idx="17">
                  <c:v>5747746906010470</c:v>
                </c:pt>
                <c:pt idx="18">
                  <c:v>9068644371986950</c:v>
                </c:pt>
                <c:pt idx="19">
                  <c:v>8961232478630360</c:v>
                </c:pt>
                <c:pt idx="20">
                  <c:v>3307850253259030</c:v>
                </c:pt>
                <c:pt idx="21">
                  <c:v>9631277409484710</c:v>
                </c:pt>
                <c:pt idx="22">
                  <c:v>7172905237568680</c:v>
                </c:pt>
                <c:pt idx="23">
                  <c:v>7305761287942890</c:v>
                </c:pt>
                <c:pt idx="24">
                  <c:v>8537737641726190</c:v>
                </c:pt>
                <c:pt idx="25">
                  <c:v>7502923331426140</c:v>
                </c:pt>
                <c:pt idx="26">
                  <c:v>9298848850064340</c:v>
                </c:pt>
                <c:pt idx="27">
                  <c:v>8682457882468090</c:v>
                </c:pt>
                <c:pt idx="28">
                  <c:v>8751160591935210</c:v>
                </c:pt>
                <c:pt idx="29">
                  <c:v>6123625874398120</c:v>
                </c:pt>
                <c:pt idx="30">
                  <c:v>7474750864956740</c:v>
                </c:pt>
                <c:pt idx="31">
                  <c:v>2517813254927050</c:v>
                </c:pt>
                <c:pt idx="32">
                  <c:v>2481521355469800</c:v>
                </c:pt>
                <c:pt idx="33">
                  <c:v>5469092034897470</c:v>
                </c:pt>
                <c:pt idx="34">
                  <c:v>2069592423890250</c:v>
                </c:pt>
                <c:pt idx="35">
                  <c:v>1710226768764590</c:v>
                </c:pt>
                <c:pt idx="36">
                  <c:v>2025383153391830</c:v>
                </c:pt>
                <c:pt idx="37">
                  <c:v>2139031186976630</c:v>
                </c:pt>
                <c:pt idx="38">
                  <c:v>2001026554769290</c:v>
                </c:pt>
                <c:pt idx="39">
                  <c:v>1759867075866350</c:v>
                </c:pt>
                <c:pt idx="40">
                  <c:v>2480798894901930</c:v>
                </c:pt>
                <c:pt idx="41">
                  <c:v>4719930666083240</c:v>
                </c:pt>
                <c:pt idx="42">
                  <c:v>2912488679330450</c:v>
                </c:pt>
                <c:pt idx="43">
                  <c:v>6694908432455710</c:v>
                </c:pt>
                <c:pt idx="44">
                  <c:v>6046825858226710</c:v>
                </c:pt>
                <c:pt idx="45">
                  <c:v>8014707446175140</c:v>
                </c:pt>
                <c:pt idx="46">
                  <c:v>7308400156946830</c:v>
                </c:pt>
                <c:pt idx="47">
                  <c:v>8568600504633200</c:v>
                </c:pt>
                <c:pt idx="48">
                  <c:v>9179722951965710</c:v>
                </c:pt>
                <c:pt idx="49">
                  <c:v>1.02288727125868e+16</c:v>
                </c:pt>
                <c:pt idx="50">
                  <c:v>6898513140425750</c:v>
                </c:pt>
                <c:pt idx="51">
                  <c:v>5987136426335510</c:v>
                </c:pt>
                <c:pt idx="52">
                  <c:v>9539709204052420</c:v>
                </c:pt>
                <c:pt idx="53">
                  <c:v>9645124070996770</c:v>
                </c:pt>
                <c:pt idx="54">
                  <c:v>9096226146325650</c:v>
                </c:pt>
                <c:pt idx="55">
                  <c:v>6005972206711970</c:v>
                </c:pt>
                <c:pt idx="56">
                  <c:v>9602243504404600</c:v>
                </c:pt>
                <c:pt idx="57">
                  <c:v>7062465012799250</c:v>
                </c:pt>
                <c:pt idx="58">
                  <c:v>8392515021401760</c:v>
                </c:pt>
                <c:pt idx="59">
                  <c:v>7941431499778330</c:v>
                </c:pt>
                <c:pt idx="60">
                  <c:v>1.10890313209677e+16</c:v>
                </c:pt>
                <c:pt idx="61">
                  <c:v>8724374038879330</c:v>
                </c:pt>
                <c:pt idx="62">
                  <c:v>8494250240140610</c:v>
                </c:pt>
                <c:pt idx="63">
                  <c:v>9151016524291690</c:v>
                </c:pt>
                <c:pt idx="64">
                  <c:v>9597536357061140</c:v>
                </c:pt>
                <c:pt idx="65">
                  <c:v>8235700654100910</c:v>
                </c:pt>
                <c:pt idx="66">
                  <c:v>6466458675054760</c:v>
                </c:pt>
                <c:pt idx="67">
                  <c:v>7687741954899400</c:v>
                </c:pt>
                <c:pt idx="68">
                  <c:v>5813514180575100</c:v>
                </c:pt>
                <c:pt idx="69">
                  <c:v>6146664787908880</c:v>
                </c:pt>
                <c:pt idx="70">
                  <c:v>5788258569070510</c:v>
                </c:pt>
                <c:pt idx="71">
                  <c:v>6687657544892400</c:v>
                </c:pt>
                <c:pt idx="72">
                  <c:v>9843238259679650</c:v>
                </c:pt>
                <c:pt idx="73">
                  <c:v>6257142929812920</c:v>
                </c:pt>
                <c:pt idx="74">
                  <c:v>5777525702089200</c:v>
                </c:pt>
                <c:pt idx="75">
                  <c:v>7279501310429860</c:v>
                </c:pt>
                <c:pt idx="76">
                  <c:v>8486681478306890</c:v>
                </c:pt>
                <c:pt idx="77">
                  <c:v>1.00541944770699e+16</c:v>
                </c:pt>
                <c:pt idx="78">
                  <c:v>1.1182865264716e+16</c:v>
                </c:pt>
                <c:pt idx="79">
                  <c:v>8822427286189230</c:v>
                </c:pt>
                <c:pt idx="80">
                  <c:v>8127754951051890</c:v>
                </c:pt>
                <c:pt idx="81">
                  <c:v>8343087388595790</c:v>
                </c:pt>
                <c:pt idx="82">
                  <c:v>8561172501432300</c:v>
                </c:pt>
                <c:pt idx="83">
                  <c:v>9157833912585310</c:v>
                </c:pt>
                <c:pt idx="84">
                  <c:v>1.21553230766835e+16</c:v>
                </c:pt>
                <c:pt idx="85">
                  <c:v>8748922606303080</c:v>
                </c:pt>
                <c:pt idx="86">
                  <c:v>5600686653353180</c:v>
                </c:pt>
                <c:pt idx="87">
                  <c:v>2195018600930630</c:v>
                </c:pt>
                <c:pt idx="88">
                  <c:v>1946371233425490</c:v>
                </c:pt>
                <c:pt idx="89">
                  <c:v>1443858499079170</c:v>
                </c:pt>
                <c:pt idx="90">
                  <c:v>1936858264267740</c:v>
                </c:pt>
                <c:pt idx="91">
                  <c:v>1467134265544660</c:v>
                </c:pt>
                <c:pt idx="92">
                  <c:v>2495862941219390</c:v>
                </c:pt>
                <c:pt idx="93">
                  <c:v>1808229469042310</c:v>
                </c:pt>
                <c:pt idx="94">
                  <c:v>1587165139356670</c:v>
                </c:pt>
                <c:pt idx="95">
                  <c:v>1781518102277670</c:v>
                </c:pt>
                <c:pt idx="96">
                  <c:v>1370557665319170</c:v>
                </c:pt>
                <c:pt idx="97">
                  <c:v>1647557946488500</c:v>
                </c:pt>
                <c:pt idx="98">
                  <c:v>2311200181784750</c:v>
                </c:pt>
                <c:pt idx="99">
                  <c:v>1348443174768620</c:v>
                </c:pt>
                <c:pt idx="100">
                  <c:v>2143332665607760</c:v>
                </c:pt>
                <c:pt idx="101">
                  <c:v>3068292845704750</c:v>
                </c:pt>
                <c:pt idx="102">
                  <c:v>3151144799573750</c:v>
                </c:pt>
                <c:pt idx="103">
                  <c:v>3239575915346720</c:v>
                </c:pt>
                <c:pt idx="104">
                  <c:v>6601045107177520</c:v>
                </c:pt>
                <c:pt idx="105">
                  <c:v>8852870641368660</c:v>
                </c:pt>
                <c:pt idx="106">
                  <c:v>1.05494592631964e+16</c:v>
                </c:pt>
                <c:pt idx="107">
                  <c:v>7841279718683130</c:v>
                </c:pt>
                <c:pt idx="108">
                  <c:v>9632314675447790</c:v>
                </c:pt>
                <c:pt idx="109">
                  <c:v>6803981596680300</c:v>
                </c:pt>
                <c:pt idx="110">
                  <c:v>8597217306867360</c:v>
                </c:pt>
                <c:pt idx="111">
                  <c:v>1.05706978027423e+16</c:v>
                </c:pt>
                <c:pt idx="112">
                  <c:v>1.00721296976846e+16</c:v>
                </c:pt>
                <c:pt idx="113">
                  <c:v>8200321657906900</c:v>
                </c:pt>
                <c:pt idx="114">
                  <c:v>6319502607655980</c:v>
                </c:pt>
                <c:pt idx="115">
                  <c:v>7235193270506880</c:v>
                </c:pt>
                <c:pt idx="116">
                  <c:v>7579540645160130</c:v>
                </c:pt>
                <c:pt idx="117">
                  <c:v>8472846539335250</c:v>
                </c:pt>
                <c:pt idx="118">
                  <c:v>9640091368697660</c:v>
                </c:pt>
              </c:numCache>
            </c:numRef>
          </c:val>
          <c:smooth val="0"/>
        </c:ser>
        <c:ser>
          <c:idx val="13"/>
          <c:order val="13"/>
          <c:tx>
            <c:strRef>
              <c:f>AY227V_var.csv!$O$1</c:f>
              <c:strCache>
                <c:ptCount val="1"/>
                <c:pt idx="0">
                  <c:v>AY306O_write</c:v>
                </c:pt>
              </c:strCache>
            </c:strRef>
          </c:tx>
          <c:spPr>
            <a:ln w="3175" cap="rnd">
              <a:solidFill>
                <a:schemeClr val="accent2">
                  <a:lumMod val="80000"/>
                  <a:lumOff val="20000"/>
                </a:schemeClr>
              </a:solidFill>
              <a:round/>
            </a:ln>
            <a:effectLst/>
          </c:spPr>
          <c:marker>
            <c:symbol val="none"/>
          </c:marker>
          <c:dLbls>
            <c:delete val="1"/>
          </c:dLbls>
          <c:cat>
            <c:numRef>
              <c:f>AY227V_var.csv!$A$2:$A$120</c:f>
              <c:numCache>
                <c:formatCode>mm:ss.0</c:formatCode>
                <c:ptCount val="119"/>
                <c:pt idx="0" c:formatCode="mm:ss.0">
                  <c:v>0.000694444444444444</c:v>
                </c:pt>
                <c:pt idx="1" c:formatCode="mm:ss.0">
                  <c:v>0.00138888888888889</c:v>
                </c:pt>
                <c:pt idx="2" c:formatCode="mm:ss.0">
                  <c:v>0.00208333333333333</c:v>
                </c:pt>
                <c:pt idx="3" c:formatCode="mm:ss.0">
                  <c:v>0.00277777777777778</c:v>
                </c:pt>
                <c:pt idx="4" c:formatCode="mm:ss.0">
                  <c:v>0.00347222222222222</c:v>
                </c:pt>
                <c:pt idx="5" c:formatCode="mm:ss.0">
                  <c:v>0.00416666666666667</c:v>
                </c:pt>
                <c:pt idx="6" c:formatCode="mm:ss.0">
                  <c:v>0.00486111111111111</c:v>
                </c:pt>
                <c:pt idx="7" c:formatCode="mm:ss.0">
                  <c:v>0.00555555555555556</c:v>
                </c:pt>
                <c:pt idx="8" c:formatCode="mm:ss.0">
                  <c:v>0.00625</c:v>
                </c:pt>
                <c:pt idx="9" c:formatCode="mm:ss.0">
                  <c:v>0.00694444444444444</c:v>
                </c:pt>
                <c:pt idx="10" c:formatCode="mm:ss.0">
                  <c:v>0.00763888888888889</c:v>
                </c:pt>
                <c:pt idx="11" c:formatCode="mm:ss.0">
                  <c:v>0.00833333333333333</c:v>
                </c:pt>
                <c:pt idx="12" c:formatCode="mm:ss.0">
                  <c:v>0.00902777777777778</c:v>
                </c:pt>
                <c:pt idx="13" c:formatCode="mm:ss.0">
                  <c:v>0.00972222222222222</c:v>
                </c:pt>
                <c:pt idx="14" c:formatCode="mm:ss.0">
                  <c:v>0.0104166666666667</c:v>
                </c:pt>
                <c:pt idx="15" c:formatCode="mm:ss.0">
                  <c:v>0.0111111111111111</c:v>
                </c:pt>
                <c:pt idx="16" c:formatCode="mm:ss.0">
                  <c:v>0.0118055555555556</c:v>
                </c:pt>
                <c:pt idx="17" c:formatCode="mm:ss.0">
                  <c:v>0.0125</c:v>
                </c:pt>
                <c:pt idx="18" c:formatCode="mm:ss.0">
                  <c:v>0.0131944444444444</c:v>
                </c:pt>
                <c:pt idx="19" c:formatCode="mm:ss.0">
                  <c:v>0.0138888888888889</c:v>
                </c:pt>
                <c:pt idx="20" c:formatCode="mm:ss.0">
                  <c:v>0.0145833333333333</c:v>
                </c:pt>
                <c:pt idx="21" c:formatCode="mm:ss.0">
                  <c:v>0.0152777777777778</c:v>
                </c:pt>
                <c:pt idx="22" c:formatCode="mm:ss.0">
                  <c:v>0.0159722222222222</c:v>
                </c:pt>
                <c:pt idx="23" c:formatCode="mm:ss.0">
                  <c:v>0.0166666666666667</c:v>
                </c:pt>
                <c:pt idx="24" c:formatCode="mm:ss.0">
                  <c:v>0.0173611111111111</c:v>
                </c:pt>
                <c:pt idx="25" c:formatCode="mm:ss.0">
                  <c:v>0.0180555555555556</c:v>
                </c:pt>
                <c:pt idx="26" c:formatCode="mm:ss.0">
                  <c:v>0.01875</c:v>
                </c:pt>
                <c:pt idx="27" c:formatCode="mm:ss.0">
                  <c:v>0.0194444444444444</c:v>
                </c:pt>
                <c:pt idx="28" c:formatCode="mm:ss.0">
                  <c:v>0.0201388888888889</c:v>
                </c:pt>
                <c:pt idx="29" c:formatCode="mm:ss.0">
                  <c:v>0.0208333333333333</c:v>
                </c:pt>
                <c:pt idx="30" c:formatCode="mm:ss.0">
                  <c:v>0.0215277777777778</c:v>
                </c:pt>
                <c:pt idx="31" c:formatCode="mm:ss.0">
                  <c:v>0.0222222222222222</c:v>
                </c:pt>
                <c:pt idx="32" c:formatCode="mm:ss.0">
                  <c:v>0.0229166666666667</c:v>
                </c:pt>
                <c:pt idx="33" c:formatCode="mm:ss.0">
                  <c:v>0.0236111111111111</c:v>
                </c:pt>
                <c:pt idx="34" c:formatCode="mm:ss.0">
                  <c:v>0.0243055555555556</c:v>
                </c:pt>
                <c:pt idx="35" c:formatCode="mm:ss.0">
                  <c:v>0.025</c:v>
                </c:pt>
                <c:pt idx="36" c:formatCode="mm:ss.0">
                  <c:v>0.0256944444444444</c:v>
                </c:pt>
                <c:pt idx="37" c:formatCode="mm:ss.0">
                  <c:v>0.0263888888888889</c:v>
                </c:pt>
                <c:pt idx="38" c:formatCode="mm:ss.0">
                  <c:v>0.0270833333333333</c:v>
                </c:pt>
                <c:pt idx="39" c:formatCode="mm:ss.0">
                  <c:v>0.0277777777777778</c:v>
                </c:pt>
                <c:pt idx="40" c:formatCode="mm:ss.0">
                  <c:v>0.0284722222222222</c:v>
                </c:pt>
                <c:pt idx="41" c:formatCode="mm:ss.0">
                  <c:v>0.0291666666666667</c:v>
                </c:pt>
                <c:pt idx="42" c:formatCode="mm:ss.0">
                  <c:v>0.0298611111111111</c:v>
                </c:pt>
                <c:pt idx="43" c:formatCode="mm:ss.0">
                  <c:v>0.0305555555555556</c:v>
                </c:pt>
                <c:pt idx="44" c:formatCode="mm:ss.0">
                  <c:v>0.03125</c:v>
                </c:pt>
                <c:pt idx="45" c:formatCode="mm:ss.0">
                  <c:v>0.0319444444444444</c:v>
                </c:pt>
                <c:pt idx="46" c:formatCode="mm:ss.0">
                  <c:v>0.0326388888888889</c:v>
                </c:pt>
                <c:pt idx="47" c:formatCode="mm:ss.0">
                  <c:v>0.0333333333333333</c:v>
                </c:pt>
                <c:pt idx="48" c:formatCode="mm:ss.0">
                  <c:v>0.0340277777777778</c:v>
                </c:pt>
                <c:pt idx="49" c:formatCode="mm:ss.0">
                  <c:v>0.0347222222222222</c:v>
                </c:pt>
                <c:pt idx="50" c:formatCode="mm:ss.0">
                  <c:v>0.0354166666666667</c:v>
                </c:pt>
                <c:pt idx="51" c:formatCode="mm:ss.0">
                  <c:v>0.0361111111111111</c:v>
                </c:pt>
                <c:pt idx="52" c:formatCode="mm:ss.0">
                  <c:v>0.0368055555555556</c:v>
                </c:pt>
                <c:pt idx="53" c:formatCode="mm:ss.0">
                  <c:v>0.0375</c:v>
                </c:pt>
                <c:pt idx="54" c:formatCode="mm:ss.0">
                  <c:v>0.0381944444444444</c:v>
                </c:pt>
                <c:pt idx="55" c:formatCode="mm:ss.0">
                  <c:v>0.0388888888888889</c:v>
                </c:pt>
                <c:pt idx="56" c:formatCode="mm:ss.0">
                  <c:v>0.0395833333333333</c:v>
                </c:pt>
                <c:pt idx="57" c:formatCode="mm:ss.0">
                  <c:v>0.0402777777777778</c:v>
                </c:pt>
                <c:pt idx="58" c:formatCode="mm:ss.0">
                  <c:v>0.0409722222222222</c:v>
                </c:pt>
                <c:pt idx="59" c:formatCode="mm:ss.0">
                  <c:v>0</c:v>
                </c:pt>
                <c:pt idx="60" c:formatCode="mm:ss.0">
                  <c:v>0.000694444444444444</c:v>
                </c:pt>
                <c:pt idx="61" c:formatCode="mm:ss.0">
                  <c:v>0.00138888888888889</c:v>
                </c:pt>
                <c:pt idx="62" c:formatCode="mm:ss.0">
                  <c:v>0.00208333333333333</c:v>
                </c:pt>
                <c:pt idx="63" c:formatCode="mm:ss.0">
                  <c:v>0.00277777777777778</c:v>
                </c:pt>
                <c:pt idx="64" c:formatCode="mm:ss.0">
                  <c:v>0.00347222222222222</c:v>
                </c:pt>
                <c:pt idx="65" c:formatCode="mm:ss.0">
                  <c:v>0.00416666666666667</c:v>
                </c:pt>
                <c:pt idx="66" c:formatCode="mm:ss.0">
                  <c:v>0.00486111111111111</c:v>
                </c:pt>
                <c:pt idx="67" c:formatCode="mm:ss.0">
                  <c:v>0.00555555555555556</c:v>
                </c:pt>
                <c:pt idx="68" c:formatCode="mm:ss.0">
                  <c:v>0.00625</c:v>
                </c:pt>
                <c:pt idx="69" c:formatCode="mm:ss.0">
                  <c:v>0.00694444444444444</c:v>
                </c:pt>
                <c:pt idx="70" c:formatCode="mm:ss.0">
                  <c:v>0.00763888888888889</c:v>
                </c:pt>
                <c:pt idx="71" c:formatCode="mm:ss.0">
                  <c:v>0.00833333333333333</c:v>
                </c:pt>
                <c:pt idx="72" c:formatCode="mm:ss.0">
                  <c:v>0.00902777777777778</c:v>
                </c:pt>
                <c:pt idx="73" c:formatCode="mm:ss.0">
                  <c:v>0.00972222222222222</c:v>
                </c:pt>
                <c:pt idx="74" c:formatCode="mm:ss.0">
                  <c:v>0.0104166666666667</c:v>
                </c:pt>
                <c:pt idx="75" c:formatCode="mm:ss.0">
                  <c:v>0.0111111111111111</c:v>
                </c:pt>
                <c:pt idx="76" c:formatCode="mm:ss.0">
                  <c:v>0.0118055555555556</c:v>
                </c:pt>
                <c:pt idx="77" c:formatCode="mm:ss.0">
                  <c:v>0.0125</c:v>
                </c:pt>
                <c:pt idx="78" c:formatCode="mm:ss.0">
                  <c:v>0.0131944444444444</c:v>
                </c:pt>
                <c:pt idx="79" c:formatCode="mm:ss.0">
                  <c:v>0.0138888888888889</c:v>
                </c:pt>
                <c:pt idx="80" c:formatCode="mm:ss.0">
                  <c:v>0.0145833333333333</c:v>
                </c:pt>
                <c:pt idx="81" c:formatCode="mm:ss.0">
                  <c:v>0.0152777777777778</c:v>
                </c:pt>
                <c:pt idx="82" c:formatCode="mm:ss.0">
                  <c:v>0.0159722222222222</c:v>
                </c:pt>
                <c:pt idx="83" c:formatCode="mm:ss.0">
                  <c:v>0.0166666666666667</c:v>
                </c:pt>
                <c:pt idx="84" c:formatCode="mm:ss.0">
                  <c:v>0.0173611111111111</c:v>
                </c:pt>
                <c:pt idx="85" c:formatCode="mm:ss.0">
                  <c:v>0.0180555555555556</c:v>
                </c:pt>
                <c:pt idx="86" c:formatCode="mm:ss.0">
                  <c:v>0.01875</c:v>
                </c:pt>
                <c:pt idx="87" c:formatCode="mm:ss.0">
                  <c:v>0.0194444444444444</c:v>
                </c:pt>
                <c:pt idx="88" c:formatCode="mm:ss.0">
                  <c:v>0.0201388888888889</c:v>
                </c:pt>
                <c:pt idx="89" c:formatCode="mm:ss.0">
                  <c:v>0.0208333333333333</c:v>
                </c:pt>
                <c:pt idx="90" c:formatCode="mm:ss.0">
                  <c:v>0.0215277777777778</c:v>
                </c:pt>
                <c:pt idx="91" c:formatCode="mm:ss.0">
                  <c:v>0.0222222222222222</c:v>
                </c:pt>
                <c:pt idx="92" c:formatCode="mm:ss.0">
                  <c:v>0.0229166666666667</c:v>
                </c:pt>
                <c:pt idx="93" c:formatCode="mm:ss.0">
                  <c:v>0.0236111111111111</c:v>
                </c:pt>
                <c:pt idx="94" c:formatCode="mm:ss.0">
                  <c:v>0.0243055555555556</c:v>
                </c:pt>
                <c:pt idx="95" c:formatCode="mm:ss.0">
                  <c:v>0.025</c:v>
                </c:pt>
                <c:pt idx="96" c:formatCode="mm:ss.0">
                  <c:v>0.0256944444444444</c:v>
                </c:pt>
                <c:pt idx="97" c:formatCode="mm:ss.0">
                  <c:v>0.0263888888888889</c:v>
                </c:pt>
                <c:pt idx="98" c:formatCode="mm:ss.0">
                  <c:v>0.0270833333333333</c:v>
                </c:pt>
                <c:pt idx="99" c:formatCode="mm:ss.0">
                  <c:v>0.0277777777777778</c:v>
                </c:pt>
                <c:pt idx="100" c:formatCode="mm:ss.0">
                  <c:v>0.0284722222222222</c:v>
                </c:pt>
                <c:pt idx="101" c:formatCode="mm:ss.0">
                  <c:v>0.0291666666666667</c:v>
                </c:pt>
                <c:pt idx="102" c:formatCode="mm:ss.0">
                  <c:v>0.0298611111111111</c:v>
                </c:pt>
                <c:pt idx="103" c:formatCode="mm:ss.0">
                  <c:v>0.0305555555555556</c:v>
                </c:pt>
                <c:pt idx="104" c:formatCode="mm:ss.0">
                  <c:v>0.03125</c:v>
                </c:pt>
                <c:pt idx="105" c:formatCode="mm:ss.0">
                  <c:v>0.0319444444444444</c:v>
                </c:pt>
                <c:pt idx="106" c:formatCode="mm:ss.0">
                  <c:v>0.0326388888888889</c:v>
                </c:pt>
                <c:pt idx="107" c:formatCode="mm:ss.0">
                  <c:v>0.0333333333333333</c:v>
                </c:pt>
                <c:pt idx="108" c:formatCode="mm:ss.0">
                  <c:v>0.0340277777777778</c:v>
                </c:pt>
                <c:pt idx="109" c:formatCode="mm:ss.0">
                  <c:v>0.0347222222222222</c:v>
                </c:pt>
                <c:pt idx="110" c:formatCode="mm:ss.0">
                  <c:v>0.0354166666666667</c:v>
                </c:pt>
                <c:pt idx="111" c:formatCode="mm:ss.0">
                  <c:v>0.0361111111111111</c:v>
                </c:pt>
                <c:pt idx="112" c:formatCode="mm:ss.0">
                  <c:v>0.0368055555555556</c:v>
                </c:pt>
                <c:pt idx="113" c:formatCode="mm:ss.0">
                  <c:v>0.0375</c:v>
                </c:pt>
                <c:pt idx="114" c:formatCode="mm:ss.0">
                  <c:v>0.0381944444444444</c:v>
                </c:pt>
                <c:pt idx="115" c:formatCode="mm:ss.0">
                  <c:v>0.0388888888888889</c:v>
                </c:pt>
                <c:pt idx="116" c:formatCode="mm:ss.0">
                  <c:v>0.0395833333333333</c:v>
                </c:pt>
                <c:pt idx="117" c:formatCode="mm:ss.0">
                  <c:v>0.0402777777777778</c:v>
                </c:pt>
                <c:pt idx="118" c:formatCode="mm:ss.0">
                  <c:v>0.0409722222222222</c:v>
                </c:pt>
              </c:numCache>
            </c:numRef>
          </c:cat>
          <c:val>
            <c:numRef>
              <c:f>AY227V_var.csv!$O$2:$O$120</c:f>
              <c:numCache>
                <c:formatCode>General</c:formatCode>
                <c:ptCount val="119"/>
                <c:pt idx="0">
                  <c:v>549092207859076</c:v>
                </c:pt>
                <c:pt idx="1">
                  <c:v>610315344504446</c:v>
                </c:pt>
                <c:pt idx="2">
                  <c:v>440445383490997</c:v>
                </c:pt>
                <c:pt idx="3">
                  <c:v>397730989529591</c:v>
                </c:pt>
                <c:pt idx="4">
                  <c:v>354091591970163</c:v>
                </c:pt>
                <c:pt idx="5">
                  <c:v>362193608748626</c:v>
                </c:pt>
                <c:pt idx="6">
                  <c:v>369121319354477</c:v>
                </c:pt>
                <c:pt idx="7">
                  <c:v>308977720193561</c:v>
                </c:pt>
                <c:pt idx="8">
                  <c:v>312594291035023</c:v>
                </c:pt>
                <c:pt idx="9">
                  <c:v>276278238431307</c:v>
                </c:pt>
                <c:pt idx="10">
                  <c:v>468483596614622</c:v>
                </c:pt>
                <c:pt idx="11">
                  <c:v>444348915290221</c:v>
                </c:pt>
                <c:pt idx="12">
                  <c:v>427422179159726</c:v>
                </c:pt>
                <c:pt idx="13">
                  <c:v>588587643823578</c:v>
                </c:pt>
                <c:pt idx="14">
                  <c:v>373521083539881</c:v>
                </c:pt>
                <c:pt idx="15">
                  <c:v>444005690327989</c:v>
                </c:pt>
                <c:pt idx="16">
                  <c:v>469696129154749</c:v>
                </c:pt>
                <c:pt idx="17">
                  <c:v>513632129967772</c:v>
                </c:pt>
                <c:pt idx="18">
                  <c:v>485051440757773</c:v>
                </c:pt>
                <c:pt idx="19">
                  <c:v>393728660133774</c:v>
                </c:pt>
                <c:pt idx="20">
                  <c:v>391948085210823</c:v>
                </c:pt>
                <c:pt idx="21">
                  <c:v>350462822665897</c:v>
                </c:pt>
                <c:pt idx="22">
                  <c:v>369595508586562</c:v>
                </c:pt>
                <c:pt idx="23">
                  <c:v>482189934711231</c:v>
                </c:pt>
                <c:pt idx="24">
                  <c:v>313633245518326</c:v>
                </c:pt>
                <c:pt idx="25">
                  <c:v>294269892299650</c:v>
                </c:pt>
                <c:pt idx="26">
                  <c:v>393133629291978</c:v>
                </c:pt>
                <c:pt idx="27">
                  <c:v>616785476017926</c:v>
                </c:pt>
                <c:pt idx="28">
                  <c:v>427516407570861</c:v>
                </c:pt>
                <c:pt idx="29">
                  <c:v>441525230393197</c:v>
                </c:pt>
                <c:pt idx="30">
                  <c:v>373910414071368</c:v>
                </c:pt>
                <c:pt idx="31">
                  <c:v>318002909967579</c:v>
                </c:pt>
                <c:pt idx="32">
                  <c:v>263485382469623</c:v>
                </c:pt>
                <c:pt idx="33">
                  <c:v>242978074699921</c:v>
                </c:pt>
                <c:pt idx="34">
                  <c:v>224667697498109</c:v>
                </c:pt>
                <c:pt idx="35">
                  <c:v>280294336074127</c:v>
                </c:pt>
                <c:pt idx="36">
                  <c:v>358387895023507</c:v>
                </c:pt>
                <c:pt idx="37">
                  <c:v>320972209886258</c:v>
                </c:pt>
                <c:pt idx="38">
                  <c:v>305457549717910</c:v>
                </c:pt>
                <c:pt idx="39">
                  <c:v>206582692096911</c:v>
                </c:pt>
                <c:pt idx="40">
                  <c:v>234202507503942</c:v>
                </c:pt>
                <c:pt idx="41">
                  <c:v>341781747577161</c:v>
                </c:pt>
                <c:pt idx="42">
                  <c:v>281464051344965</c:v>
                </c:pt>
                <c:pt idx="43">
                  <c:v>313350485547004</c:v>
                </c:pt>
                <c:pt idx="44">
                  <c:v>264948523749530</c:v>
                </c:pt>
                <c:pt idx="45">
                  <c:v>359927551595034</c:v>
                </c:pt>
                <c:pt idx="46">
                  <c:v>362341307962715</c:v>
                </c:pt>
                <c:pt idx="47">
                  <c:v>358045280910034</c:v>
                </c:pt>
                <c:pt idx="48">
                  <c:v>371447250207278</c:v>
                </c:pt>
                <c:pt idx="49">
                  <c:v>339564626821898</c:v>
                </c:pt>
                <c:pt idx="50">
                  <c:v>394876653131560</c:v>
                </c:pt>
                <c:pt idx="51">
                  <c:v>464750587885494</c:v>
                </c:pt>
                <c:pt idx="52">
                  <c:v>407786884355785</c:v>
                </c:pt>
                <c:pt idx="53">
                  <c:v>407376460363905</c:v>
                </c:pt>
                <c:pt idx="54">
                  <c:v>276184362360271</c:v>
                </c:pt>
                <c:pt idx="55">
                  <c:v>278602845818551</c:v>
                </c:pt>
                <c:pt idx="56">
                  <c:v>302251986717157</c:v>
                </c:pt>
                <c:pt idx="57">
                  <c:v>278502400317476</c:v>
                </c:pt>
                <c:pt idx="58">
                  <c:v>262698361433281</c:v>
                </c:pt>
                <c:pt idx="59">
                  <c:v>316291862972932</c:v>
                </c:pt>
                <c:pt idx="60">
                  <c:v>305604439501675</c:v>
                </c:pt>
                <c:pt idx="61">
                  <c:v>373513813174771</c:v>
                </c:pt>
                <c:pt idx="62">
                  <c:v>420729025576099</c:v>
                </c:pt>
                <c:pt idx="63">
                  <c:v>261045497921633</c:v>
                </c:pt>
                <c:pt idx="64">
                  <c:v>204827870883580</c:v>
                </c:pt>
                <c:pt idx="65">
                  <c:v>246827026554351</c:v>
                </c:pt>
                <c:pt idx="66">
                  <c:v>301827801970132</c:v>
                </c:pt>
                <c:pt idx="67">
                  <c:v>318311802758441</c:v>
                </c:pt>
                <c:pt idx="68">
                  <c:v>289762391674092</c:v>
                </c:pt>
                <c:pt idx="69">
                  <c:v>209208338328907</c:v>
                </c:pt>
                <c:pt idx="70">
                  <c:v>196456913840339</c:v>
                </c:pt>
                <c:pt idx="71">
                  <c:v>285791528681243</c:v>
                </c:pt>
                <c:pt idx="72">
                  <c:v>183020418557133</c:v>
                </c:pt>
                <c:pt idx="73">
                  <c:v>241136870010162</c:v>
                </c:pt>
                <c:pt idx="74">
                  <c:v>227851048455161</c:v>
                </c:pt>
                <c:pt idx="75">
                  <c:v>333320187362459</c:v>
                </c:pt>
                <c:pt idx="76">
                  <c:v>299093784519344</c:v>
                </c:pt>
                <c:pt idx="77">
                  <c:v>331817809918231</c:v>
                </c:pt>
                <c:pt idx="78">
                  <c:v>459208633107868</c:v>
                </c:pt>
                <c:pt idx="79">
                  <c:v>329724186636107</c:v>
                </c:pt>
                <c:pt idx="80">
                  <c:v>229815816502807</c:v>
                </c:pt>
                <c:pt idx="81">
                  <c:v>327002231218906</c:v>
                </c:pt>
                <c:pt idx="82">
                  <c:v>261086162741118</c:v>
                </c:pt>
                <c:pt idx="83">
                  <c:v>279237334095807</c:v>
                </c:pt>
                <c:pt idx="84">
                  <c:v>187020159137943</c:v>
                </c:pt>
                <c:pt idx="85">
                  <c:v>278626452337648</c:v>
                </c:pt>
                <c:pt idx="86">
                  <c:v>224599454640765</c:v>
                </c:pt>
                <c:pt idx="87">
                  <c:v>306442675226149</c:v>
                </c:pt>
                <c:pt idx="88">
                  <c:v>318800856581167</c:v>
                </c:pt>
                <c:pt idx="89">
                  <c:v>318188065302036</c:v>
                </c:pt>
                <c:pt idx="90">
                  <c:v>377864058383672</c:v>
                </c:pt>
                <c:pt idx="91">
                  <c:v>313492902343642</c:v>
                </c:pt>
                <c:pt idx="92">
                  <c:v>320311244090327</c:v>
                </c:pt>
                <c:pt idx="93">
                  <c:v>284472176386953</c:v>
                </c:pt>
                <c:pt idx="94">
                  <c:v>240068191174156</c:v>
                </c:pt>
                <c:pt idx="95">
                  <c:v>301076185823952</c:v>
                </c:pt>
                <c:pt idx="96">
                  <c:v>231099865112031</c:v>
                </c:pt>
                <c:pt idx="97">
                  <c:v>294587012267919</c:v>
                </c:pt>
                <c:pt idx="98">
                  <c:v>308355706242933</c:v>
                </c:pt>
                <c:pt idx="99">
                  <c:v>226431172589094</c:v>
                </c:pt>
                <c:pt idx="100">
                  <c:v>274077371172411</c:v>
                </c:pt>
                <c:pt idx="101">
                  <c:v>213914582388492</c:v>
                </c:pt>
                <c:pt idx="102">
                  <c:v>430711890321788</c:v>
                </c:pt>
                <c:pt idx="103">
                  <c:v>221262629664736</c:v>
                </c:pt>
                <c:pt idx="104">
                  <c:v>281249652770320</c:v>
                </c:pt>
                <c:pt idx="105">
                  <c:v>400727700414876</c:v>
                </c:pt>
                <c:pt idx="106">
                  <c:v>435008426818998</c:v>
                </c:pt>
                <c:pt idx="107">
                  <c:v>364826794207149</c:v>
                </c:pt>
                <c:pt idx="108">
                  <c:v>317301417301665</c:v>
                </c:pt>
                <c:pt idx="109">
                  <c:v>227118102222210</c:v>
                </c:pt>
                <c:pt idx="110">
                  <c:v>378897349496051</c:v>
                </c:pt>
                <c:pt idx="111">
                  <c:v>245918808904550</c:v>
                </c:pt>
                <c:pt idx="112">
                  <c:v>266986680067935</c:v>
                </c:pt>
                <c:pt idx="113">
                  <c:v>277125222834747</c:v>
                </c:pt>
                <c:pt idx="114">
                  <c:v>206604409441051</c:v>
                </c:pt>
                <c:pt idx="115">
                  <c:v>278307629204806</c:v>
                </c:pt>
                <c:pt idx="116">
                  <c:v>269808104875332</c:v>
                </c:pt>
                <c:pt idx="117">
                  <c:v>194224809556763</c:v>
                </c:pt>
                <c:pt idx="118">
                  <c:v>239557115917986</c:v>
                </c:pt>
              </c:numCache>
            </c:numRef>
          </c:val>
          <c:smooth val="0"/>
        </c:ser>
        <c:dLbls>
          <c:showLegendKey val="0"/>
          <c:showVal val="0"/>
          <c:showCatName val="0"/>
          <c:showSerName val="0"/>
          <c:showPercent val="0"/>
          <c:showBubbleSize val="0"/>
        </c:dLbls>
        <c:marker val="0"/>
        <c:smooth val="0"/>
        <c:axId val="716732521"/>
        <c:axId val="966819049"/>
        <c:extLst>
          <c:ext xmlns:c15="http://schemas.microsoft.com/office/drawing/2012/chart" uri="{02D57815-91ED-43cb-92C2-25804820EDAC}">
            <c15:filteredLineSeries>
              <c15:ser>
                <c:idx val="0"/>
                <c:order val="0"/>
                <c:tx>
                  <c:strRef>
                    <c:extLst>
                      <c:ext uri="{02D57815-91ED-43cb-92C2-25804820EDAC}">
                        <c15:formulaRef>
                          <c15:sqref>AY227V_var.csv!$B$1</c15:sqref>
                        </c15:formulaRef>
                      </c:ext>
                    </c:extLst>
                    <c:strCache>
                      <c:ptCount val="1"/>
                      <c:pt idx="0">
                        <c:v>AY227V_read</c:v>
                      </c:pt>
                    </c:strCache>
                  </c:strRef>
                </c:tx>
                <c:spPr>
                  <a:ln w="6350" cap="rnd">
                    <a:solidFill>
                      <a:schemeClr val="accent1"/>
                    </a:solidFill>
                    <a:round/>
                  </a:ln>
                  <a:effectLst/>
                </c:spPr>
                <c:marker>
                  <c:symbol val="none"/>
                </c:marker>
                <c:dLbls>
                  <c:delete val="1"/>
                </c:dLbls>
                <c:cat>
                  <c:numRef>
                    <c:extLst>
                      <c:ext uri="{02D57815-91ED-43cb-92C2-25804820EDAC}">
                        <c15:fullRef>
                          <c15:sqref/>
                        </c15:fullRef>
                        <c15:formulaRef>
                          <c15:sqref>AY227V_var.csv!$A$2:$A$120</c15:sqref>
                        </c15:formulaRef>
                      </c:ext>
                    </c:extLst>
                    <c:numCache>
                      <c:formatCode>mm:ss.0</c:formatCode>
                      <c:ptCount val="119"/>
                      <c:pt idx="0" c:formatCode="mm:ss.0">
                        <c:v>0.000694444444444444</c:v>
                      </c:pt>
                      <c:pt idx="1" c:formatCode="mm:ss.0">
                        <c:v>0.00138888888888889</c:v>
                      </c:pt>
                      <c:pt idx="2" c:formatCode="mm:ss.0">
                        <c:v>0.00208333333333333</c:v>
                      </c:pt>
                      <c:pt idx="3" c:formatCode="mm:ss.0">
                        <c:v>0.00277777777777778</c:v>
                      </c:pt>
                      <c:pt idx="4" c:formatCode="mm:ss.0">
                        <c:v>0.00347222222222222</c:v>
                      </c:pt>
                      <c:pt idx="5" c:formatCode="mm:ss.0">
                        <c:v>0.00416666666666667</c:v>
                      </c:pt>
                      <c:pt idx="6" c:formatCode="mm:ss.0">
                        <c:v>0.00486111111111111</c:v>
                      </c:pt>
                      <c:pt idx="7" c:formatCode="mm:ss.0">
                        <c:v>0.00555555555555556</c:v>
                      </c:pt>
                      <c:pt idx="8" c:formatCode="mm:ss.0">
                        <c:v>0.00625</c:v>
                      </c:pt>
                      <c:pt idx="9" c:formatCode="mm:ss.0">
                        <c:v>0.00694444444444444</c:v>
                      </c:pt>
                      <c:pt idx="10" c:formatCode="mm:ss.0">
                        <c:v>0.00763888888888889</c:v>
                      </c:pt>
                      <c:pt idx="11" c:formatCode="mm:ss.0">
                        <c:v>0.00833333333333333</c:v>
                      </c:pt>
                      <c:pt idx="12" c:formatCode="mm:ss.0">
                        <c:v>0.00902777777777778</c:v>
                      </c:pt>
                      <c:pt idx="13" c:formatCode="mm:ss.0">
                        <c:v>0.00972222222222222</c:v>
                      </c:pt>
                      <c:pt idx="14" c:formatCode="mm:ss.0">
                        <c:v>0.0104166666666667</c:v>
                      </c:pt>
                      <c:pt idx="15" c:formatCode="mm:ss.0">
                        <c:v>0.0111111111111111</c:v>
                      </c:pt>
                      <c:pt idx="16" c:formatCode="mm:ss.0">
                        <c:v>0.0118055555555556</c:v>
                      </c:pt>
                      <c:pt idx="17" c:formatCode="mm:ss.0">
                        <c:v>0.0125</c:v>
                      </c:pt>
                      <c:pt idx="18" c:formatCode="mm:ss.0">
                        <c:v>0.0131944444444444</c:v>
                      </c:pt>
                      <c:pt idx="19" c:formatCode="mm:ss.0">
                        <c:v>0.0138888888888889</c:v>
                      </c:pt>
                      <c:pt idx="20" c:formatCode="mm:ss.0">
                        <c:v>0.0145833333333333</c:v>
                      </c:pt>
                      <c:pt idx="21" c:formatCode="mm:ss.0">
                        <c:v>0.0152777777777778</c:v>
                      </c:pt>
                      <c:pt idx="22" c:formatCode="mm:ss.0">
                        <c:v>0.0159722222222222</c:v>
                      </c:pt>
                      <c:pt idx="23" c:formatCode="mm:ss.0">
                        <c:v>0.0166666666666667</c:v>
                      </c:pt>
                      <c:pt idx="24" c:formatCode="mm:ss.0">
                        <c:v>0.0173611111111111</c:v>
                      </c:pt>
                      <c:pt idx="25" c:formatCode="mm:ss.0">
                        <c:v>0.0180555555555556</c:v>
                      </c:pt>
                      <c:pt idx="26" c:formatCode="mm:ss.0">
                        <c:v>0.01875</c:v>
                      </c:pt>
                      <c:pt idx="27" c:formatCode="mm:ss.0">
                        <c:v>0.0194444444444444</c:v>
                      </c:pt>
                      <c:pt idx="28" c:formatCode="mm:ss.0">
                        <c:v>0.0201388888888889</c:v>
                      </c:pt>
                      <c:pt idx="29" c:formatCode="mm:ss.0">
                        <c:v>0.0208333333333333</c:v>
                      </c:pt>
                      <c:pt idx="30" c:formatCode="mm:ss.0">
                        <c:v>0.0215277777777778</c:v>
                      </c:pt>
                      <c:pt idx="31" c:formatCode="mm:ss.0">
                        <c:v>0.0222222222222222</c:v>
                      </c:pt>
                      <c:pt idx="32" c:formatCode="mm:ss.0">
                        <c:v>0.0229166666666667</c:v>
                      </c:pt>
                      <c:pt idx="33" c:formatCode="mm:ss.0">
                        <c:v>0.0236111111111111</c:v>
                      </c:pt>
                      <c:pt idx="34" c:formatCode="mm:ss.0">
                        <c:v>0.0243055555555556</c:v>
                      </c:pt>
                      <c:pt idx="35" c:formatCode="mm:ss.0">
                        <c:v>0.025</c:v>
                      </c:pt>
                      <c:pt idx="36" c:formatCode="mm:ss.0">
                        <c:v>0.0256944444444444</c:v>
                      </c:pt>
                      <c:pt idx="37" c:formatCode="mm:ss.0">
                        <c:v>0.0263888888888889</c:v>
                      </c:pt>
                      <c:pt idx="38" c:formatCode="mm:ss.0">
                        <c:v>0.0270833333333333</c:v>
                      </c:pt>
                      <c:pt idx="39" c:formatCode="mm:ss.0">
                        <c:v>0.0277777777777778</c:v>
                      </c:pt>
                      <c:pt idx="40" c:formatCode="mm:ss.0">
                        <c:v>0.0284722222222222</c:v>
                      </c:pt>
                      <c:pt idx="41" c:formatCode="mm:ss.0">
                        <c:v>0.0291666666666667</c:v>
                      </c:pt>
                      <c:pt idx="42" c:formatCode="mm:ss.0">
                        <c:v>0.0298611111111111</c:v>
                      </c:pt>
                      <c:pt idx="43" c:formatCode="mm:ss.0">
                        <c:v>0.0305555555555556</c:v>
                      </c:pt>
                      <c:pt idx="44" c:formatCode="mm:ss.0">
                        <c:v>0.03125</c:v>
                      </c:pt>
                      <c:pt idx="45" c:formatCode="mm:ss.0">
                        <c:v>0.0319444444444444</c:v>
                      </c:pt>
                      <c:pt idx="46" c:formatCode="mm:ss.0">
                        <c:v>0.0326388888888889</c:v>
                      </c:pt>
                      <c:pt idx="47" c:formatCode="mm:ss.0">
                        <c:v>0.0333333333333333</c:v>
                      </c:pt>
                      <c:pt idx="48" c:formatCode="mm:ss.0">
                        <c:v>0.0340277777777778</c:v>
                      </c:pt>
                      <c:pt idx="49" c:formatCode="mm:ss.0">
                        <c:v>0.0347222222222222</c:v>
                      </c:pt>
                      <c:pt idx="50" c:formatCode="mm:ss.0">
                        <c:v>0.0354166666666667</c:v>
                      </c:pt>
                      <c:pt idx="51" c:formatCode="mm:ss.0">
                        <c:v>0.0361111111111111</c:v>
                      </c:pt>
                      <c:pt idx="52" c:formatCode="mm:ss.0">
                        <c:v>0.0368055555555556</c:v>
                      </c:pt>
                      <c:pt idx="53" c:formatCode="mm:ss.0">
                        <c:v>0.0375</c:v>
                      </c:pt>
                      <c:pt idx="54" c:formatCode="mm:ss.0">
                        <c:v>0.0381944444444444</c:v>
                      </c:pt>
                      <c:pt idx="55" c:formatCode="mm:ss.0">
                        <c:v>0.0388888888888889</c:v>
                      </c:pt>
                      <c:pt idx="56" c:formatCode="mm:ss.0">
                        <c:v>0.0395833333333333</c:v>
                      </c:pt>
                      <c:pt idx="57" c:formatCode="mm:ss.0">
                        <c:v>0.0402777777777778</c:v>
                      </c:pt>
                      <c:pt idx="58" c:formatCode="mm:ss.0">
                        <c:v>0.0409722222222222</c:v>
                      </c:pt>
                      <c:pt idx="59" c:formatCode="mm:ss.0">
                        <c:v>0</c:v>
                      </c:pt>
                      <c:pt idx="60" c:formatCode="mm:ss.0">
                        <c:v>0.000694444444444444</c:v>
                      </c:pt>
                      <c:pt idx="61" c:formatCode="mm:ss.0">
                        <c:v>0.00138888888888889</c:v>
                      </c:pt>
                      <c:pt idx="62" c:formatCode="mm:ss.0">
                        <c:v>0.00208333333333333</c:v>
                      </c:pt>
                      <c:pt idx="63" c:formatCode="mm:ss.0">
                        <c:v>0.00277777777777778</c:v>
                      </c:pt>
                      <c:pt idx="64" c:formatCode="mm:ss.0">
                        <c:v>0.00347222222222222</c:v>
                      </c:pt>
                      <c:pt idx="65" c:formatCode="mm:ss.0">
                        <c:v>0.00416666666666667</c:v>
                      </c:pt>
                      <c:pt idx="66" c:formatCode="mm:ss.0">
                        <c:v>0.00486111111111111</c:v>
                      </c:pt>
                      <c:pt idx="67" c:formatCode="mm:ss.0">
                        <c:v>0.00555555555555556</c:v>
                      </c:pt>
                      <c:pt idx="68" c:formatCode="mm:ss.0">
                        <c:v>0.00625</c:v>
                      </c:pt>
                      <c:pt idx="69" c:formatCode="mm:ss.0">
                        <c:v>0.00694444444444444</c:v>
                      </c:pt>
                      <c:pt idx="70" c:formatCode="mm:ss.0">
                        <c:v>0.00763888888888889</c:v>
                      </c:pt>
                      <c:pt idx="71" c:formatCode="mm:ss.0">
                        <c:v>0.00833333333333333</c:v>
                      </c:pt>
                      <c:pt idx="72" c:formatCode="mm:ss.0">
                        <c:v>0.00902777777777778</c:v>
                      </c:pt>
                      <c:pt idx="73" c:formatCode="mm:ss.0">
                        <c:v>0.00972222222222222</c:v>
                      </c:pt>
                      <c:pt idx="74" c:formatCode="mm:ss.0">
                        <c:v>0.0104166666666667</c:v>
                      </c:pt>
                      <c:pt idx="75" c:formatCode="mm:ss.0">
                        <c:v>0.0111111111111111</c:v>
                      </c:pt>
                      <c:pt idx="76" c:formatCode="mm:ss.0">
                        <c:v>0.0118055555555556</c:v>
                      </c:pt>
                      <c:pt idx="77" c:formatCode="mm:ss.0">
                        <c:v>0.0125</c:v>
                      </c:pt>
                      <c:pt idx="78" c:formatCode="mm:ss.0">
                        <c:v>0.0131944444444444</c:v>
                      </c:pt>
                      <c:pt idx="79" c:formatCode="mm:ss.0">
                        <c:v>0.0138888888888889</c:v>
                      </c:pt>
                      <c:pt idx="80" c:formatCode="mm:ss.0">
                        <c:v>0.0145833333333333</c:v>
                      </c:pt>
                      <c:pt idx="81" c:formatCode="mm:ss.0">
                        <c:v>0.0152777777777778</c:v>
                      </c:pt>
                      <c:pt idx="82" c:formatCode="mm:ss.0">
                        <c:v>0.0159722222222222</c:v>
                      </c:pt>
                      <c:pt idx="83" c:formatCode="mm:ss.0">
                        <c:v>0.0166666666666667</c:v>
                      </c:pt>
                      <c:pt idx="84" c:formatCode="mm:ss.0">
                        <c:v>0.0173611111111111</c:v>
                      </c:pt>
                      <c:pt idx="85" c:formatCode="mm:ss.0">
                        <c:v>0.0180555555555556</c:v>
                      </c:pt>
                      <c:pt idx="86" c:formatCode="mm:ss.0">
                        <c:v>0.01875</c:v>
                      </c:pt>
                      <c:pt idx="87" c:formatCode="mm:ss.0">
                        <c:v>0.0194444444444444</c:v>
                      </c:pt>
                      <c:pt idx="88" c:formatCode="mm:ss.0">
                        <c:v>0.0201388888888889</c:v>
                      </c:pt>
                      <c:pt idx="89" c:formatCode="mm:ss.0">
                        <c:v>0.0208333333333333</c:v>
                      </c:pt>
                      <c:pt idx="90" c:formatCode="mm:ss.0">
                        <c:v>0.0215277777777778</c:v>
                      </c:pt>
                      <c:pt idx="91" c:formatCode="mm:ss.0">
                        <c:v>0.0222222222222222</c:v>
                      </c:pt>
                      <c:pt idx="92" c:formatCode="mm:ss.0">
                        <c:v>0.0229166666666667</c:v>
                      </c:pt>
                      <c:pt idx="93" c:formatCode="mm:ss.0">
                        <c:v>0.0236111111111111</c:v>
                      </c:pt>
                      <c:pt idx="94" c:formatCode="mm:ss.0">
                        <c:v>0.0243055555555556</c:v>
                      </c:pt>
                      <c:pt idx="95" c:formatCode="mm:ss.0">
                        <c:v>0.025</c:v>
                      </c:pt>
                      <c:pt idx="96" c:formatCode="mm:ss.0">
                        <c:v>0.0256944444444444</c:v>
                      </c:pt>
                      <c:pt idx="97" c:formatCode="mm:ss.0">
                        <c:v>0.0263888888888889</c:v>
                      </c:pt>
                      <c:pt idx="98" c:formatCode="mm:ss.0">
                        <c:v>0.0270833333333333</c:v>
                      </c:pt>
                      <c:pt idx="99" c:formatCode="mm:ss.0">
                        <c:v>0.0277777777777778</c:v>
                      </c:pt>
                      <c:pt idx="100" c:formatCode="mm:ss.0">
                        <c:v>0.0284722222222222</c:v>
                      </c:pt>
                      <c:pt idx="101" c:formatCode="mm:ss.0">
                        <c:v>0.0291666666666667</c:v>
                      </c:pt>
                      <c:pt idx="102" c:formatCode="mm:ss.0">
                        <c:v>0.0298611111111111</c:v>
                      </c:pt>
                      <c:pt idx="103" c:formatCode="mm:ss.0">
                        <c:v>0.0305555555555556</c:v>
                      </c:pt>
                      <c:pt idx="104" c:formatCode="mm:ss.0">
                        <c:v>0.03125</c:v>
                      </c:pt>
                      <c:pt idx="105" c:formatCode="mm:ss.0">
                        <c:v>0.0319444444444444</c:v>
                      </c:pt>
                      <c:pt idx="106" c:formatCode="mm:ss.0">
                        <c:v>0.0326388888888889</c:v>
                      </c:pt>
                      <c:pt idx="107" c:formatCode="mm:ss.0">
                        <c:v>0.0333333333333333</c:v>
                      </c:pt>
                      <c:pt idx="108" c:formatCode="mm:ss.0">
                        <c:v>0.0340277777777778</c:v>
                      </c:pt>
                      <c:pt idx="109" c:formatCode="mm:ss.0">
                        <c:v>0.0347222222222222</c:v>
                      </c:pt>
                      <c:pt idx="110" c:formatCode="mm:ss.0">
                        <c:v>0.0354166666666667</c:v>
                      </c:pt>
                      <c:pt idx="111" c:formatCode="mm:ss.0">
                        <c:v>0.0361111111111111</c:v>
                      </c:pt>
                      <c:pt idx="112" c:formatCode="mm:ss.0">
                        <c:v>0.0368055555555556</c:v>
                      </c:pt>
                      <c:pt idx="113" c:formatCode="mm:ss.0">
                        <c:v>0.0375</c:v>
                      </c:pt>
                      <c:pt idx="114" c:formatCode="mm:ss.0">
                        <c:v>0.0381944444444444</c:v>
                      </c:pt>
                      <c:pt idx="115" c:formatCode="mm:ss.0">
                        <c:v>0.0388888888888889</c:v>
                      </c:pt>
                      <c:pt idx="116" c:formatCode="mm:ss.0">
                        <c:v>0.0395833333333333</c:v>
                      </c:pt>
                      <c:pt idx="117" c:formatCode="mm:ss.0">
                        <c:v>0.0402777777777778</c:v>
                      </c:pt>
                      <c:pt idx="118" c:formatCode="mm:ss.0">
                        <c:v>0.0409722222222222</c:v>
                      </c:pt>
                    </c:numCache>
                  </c:numRef>
                </c:cat>
                <c:val>
                  <c:numRef>
                    <c:extLst>
                      <c:ext uri="{02D57815-91ED-43cb-92C2-25804820EDAC}">
                        <c15:formulaRef>
                          <c15:sqref>{2.68182828261036e+16,3.03934785003247e+16,1.93569705929217e+16,2.22653248879485e+16,1.92902414461177e+16,2.39251234028108e+16,2.028764440371e+16,3.22273629229958e+16,3.30922463190124e+16,4.34795711326805e+16,2.9434098563106e+16,1.43417555591062e+16,2.55722460991764e+16,1.98316560340651e+16,3.28049469247968e+16,2.82432235877594e+16,2.59679866746504e+16,1.90179535767786e+16,1.62111103642791e+16,1.22832993839352e+16,1.41238490697928e+16,1.13421760805019e+16,1.30512643359685e+16,1.58010121883664e+16,1.55978998866421e+16,1.46115274695277e+16,1.99517544395525e+16,2.08480935691175e+16,3.02765858476388e+16,3.39020345000332e+16,2.93488780320793e+16,3.29440016675452e+16,2.59215206288881e+16,2.3441250859061e+16,1.40285759693188e+16,1.66640401653825e+16,2.75038969757195e+16,2.20231100429893e+16,3.13398890363603e+16,2.60400100239849e+16,2.65285963662268e+16,2.93686020041419e+16,1.40092121503984e+16,1.68625894684139e+16,2.88440440018368e+16,2.74894273945463e+16,2.3451355410215e+16,2.40685753518313e+16,2.67951649587798e+16,4.10790999092545e+16,2.53217652220402e+16,1.1859780230826e+16,2.3539612766503e+16,1.48613879913657e+16,2.27441493037837e+16,2.21657834224782e+16,1.66816399895696e+16,1.47723355965652e+16,3.07266782025016e+16,1.65659691896843e+16,1.59239117339198e+16,1.1303796839963e+16,1.02265401325832e+16,2.13236773239215e+16,1.88053150598455e+16,1.58981901928466e+16,1.53193468843697e+16,1.57951787281418e+16,1.81896444125521e+16,1.9949326760072e+16,1.88960369940596e+16,2.30084080165195e+16,1.2912570094933e+16,1.46699620591273e+16,1.58526233296721e+16,1.75917479193925e+16,1.50061298611463e+16,2.22367616647655e+16,1.35652932027752e+16,1.37560823429928e+16,1.00128522439177e+16,1.53288905573641e+16,2.71703354631807e+16,1.8107649544196e+16,1.95601460301917e+16,2.31242639360993e+16,2.87807572525434e+16,2.66856020195283e+16,2.44508993444778e+16,2.92083382291624e+16,2.08227346132325e+16,2.68833494284888e+16,2.00183838686589e+16,1.81978160073983e+16,1.76647703575175e+16,1.45443831516648e+16,1.33238969709099e+16,1.98458814402374e+16,2.46097497527571e+16,9419053030438490,1.15541707914485e+16,1.61249112098424e+16,2.6844711213737e+16,2.43444642835361e+16,2.32384156024565e+16,1.55609864013333e+16,2.49299928749439e+16,1.59553428470396e+16,1.47910998798872e+16,1.45426984355119e+16,1.76179800706253e+16,1.00494381005869e+16,7959005555808010,1.84893166145276e+16,1.54157527430131e+16,1.28752436972485e+16,8541142391388480,1.45279019632008e+16,2.39867401961793e+16}</c15:sqref>
                        </c15:formulaRef>
                      </c:ext>
                    </c:extLst>
                    <c:numCache>
                      <c:formatCode>General</c:formatCode>
                      <c:ptCount val="119"/>
                      <c:pt idx="0">
                        <c:v>2.68182828261036e+16</c:v>
                      </c:pt>
                      <c:pt idx="1">
                        <c:v>3.03934785003247e+16</c:v>
                      </c:pt>
                      <c:pt idx="2">
                        <c:v>1.93569705929217e+16</c:v>
                      </c:pt>
                      <c:pt idx="3">
                        <c:v>2.22653248879485e+16</c:v>
                      </c:pt>
                      <c:pt idx="4">
                        <c:v>1.92902414461177e+16</c:v>
                      </c:pt>
                      <c:pt idx="5">
                        <c:v>2.39251234028108e+16</c:v>
                      </c:pt>
                      <c:pt idx="6">
                        <c:v>2.028764440371e+16</c:v>
                      </c:pt>
                      <c:pt idx="7">
                        <c:v>3.22273629229958e+16</c:v>
                      </c:pt>
                      <c:pt idx="8">
                        <c:v>3.30922463190124e+16</c:v>
                      </c:pt>
                      <c:pt idx="9">
                        <c:v>4.34795711326805e+16</c:v>
                      </c:pt>
                      <c:pt idx="10">
                        <c:v>2.9434098563106e+16</c:v>
                      </c:pt>
                      <c:pt idx="11">
                        <c:v>1.43417555591062e+16</c:v>
                      </c:pt>
                      <c:pt idx="12">
                        <c:v>2.55722460991764e+16</c:v>
                      </c:pt>
                      <c:pt idx="13">
                        <c:v>1.98316560340651e+16</c:v>
                      </c:pt>
                      <c:pt idx="14">
                        <c:v>3.28049469247968e+16</c:v>
                      </c:pt>
                      <c:pt idx="15">
                        <c:v>2.82432235877594e+16</c:v>
                      </c:pt>
                      <c:pt idx="16">
                        <c:v>2.59679866746504e+16</c:v>
                      </c:pt>
                      <c:pt idx="17">
                        <c:v>1.90179535767786e+16</c:v>
                      </c:pt>
                      <c:pt idx="18">
                        <c:v>1.62111103642791e+16</c:v>
                      </c:pt>
                      <c:pt idx="19">
                        <c:v>1.22832993839352e+16</c:v>
                      </c:pt>
                      <c:pt idx="20">
                        <c:v>1.41238490697928e+16</c:v>
                      </c:pt>
                      <c:pt idx="21">
                        <c:v>1.13421760805019e+16</c:v>
                      </c:pt>
                      <c:pt idx="22">
                        <c:v>1.30512643359685e+16</c:v>
                      </c:pt>
                      <c:pt idx="23">
                        <c:v>1.58010121883664e+16</c:v>
                      </c:pt>
                      <c:pt idx="24">
                        <c:v>1.55978998866421e+16</c:v>
                      </c:pt>
                      <c:pt idx="25">
                        <c:v>1.46115274695277e+16</c:v>
                      </c:pt>
                      <c:pt idx="26">
                        <c:v>1.99517544395525e+16</c:v>
                      </c:pt>
                      <c:pt idx="27">
                        <c:v>2.08480935691175e+16</c:v>
                      </c:pt>
                      <c:pt idx="28">
                        <c:v>3.02765858476388e+16</c:v>
                      </c:pt>
                      <c:pt idx="29">
                        <c:v>3.39020345000332e+16</c:v>
                      </c:pt>
                      <c:pt idx="30">
                        <c:v>2.93488780320793e+16</c:v>
                      </c:pt>
                      <c:pt idx="31">
                        <c:v>3.29440016675452e+16</c:v>
                      </c:pt>
                      <c:pt idx="32">
                        <c:v>2.59215206288881e+16</c:v>
                      </c:pt>
                      <c:pt idx="33">
                        <c:v>2.3441250859061e+16</c:v>
                      </c:pt>
                      <c:pt idx="34">
                        <c:v>1.40285759693188e+16</c:v>
                      </c:pt>
                      <c:pt idx="35">
                        <c:v>1.66640401653825e+16</c:v>
                      </c:pt>
                      <c:pt idx="36">
                        <c:v>2.75038969757195e+16</c:v>
                      </c:pt>
                      <c:pt idx="37">
                        <c:v>2.20231100429893e+16</c:v>
                      </c:pt>
                      <c:pt idx="38">
                        <c:v>3.13398890363603e+16</c:v>
                      </c:pt>
                      <c:pt idx="39">
                        <c:v>2.60400100239849e+16</c:v>
                      </c:pt>
                      <c:pt idx="40">
                        <c:v>2.65285963662268e+16</c:v>
                      </c:pt>
                      <c:pt idx="41">
                        <c:v>2.93686020041419e+16</c:v>
                      </c:pt>
                      <c:pt idx="42">
                        <c:v>1.40092121503984e+16</c:v>
                      </c:pt>
                      <c:pt idx="43">
                        <c:v>1.68625894684139e+16</c:v>
                      </c:pt>
                      <c:pt idx="44">
                        <c:v>2.88440440018368e+16</c:v>
                      </c:pt>
                      <c:pt idx="45">
                        <c:v>2.74894273945463e+16</c:v>
                      </c:pt>
                      <c:pt idx="46">
                        <c:v>2.3451355410215e+16</c:v>
                      </c:pt>
                      <c:pt idx="47">
                        <c:v>2.40685753518313e+16</c:v>
                      </c:pt>
                      <c:pt idx="48">
                        <c:v>2.67951649587798e+16</c:v>
                      </c:pt>
                      <c:pt idx="49">
                        <c:v>4.10790999092545e+16</c:v>
                      </c:pt>
                      <c:pt idx="50">
                        <c:v>2.53217652220402e+16</c:v>
                      </c:pt>
                      <c:pt idx="51">
                        <c:v>1.1859780230826e+16</c:v>
                      </c:pt>
                      <c:pt idx="52">
                        <c:v>2.3539612766503e+16</c:v>
                      </c:pt>
                      <c:pt idx="53">
                        <c:v>1.48613879913657e+16</c:v>
                      </c:pt>
                      <c:pt idx="54">
                        <c:v>2.27441493037837e+16</c:v>
                      </c:pt>
                      <c:pt idx="55">
                        <c:v>2.21657834224782e+16</c:v>
                      </c:pt>
                      <c:pt idx="56">
                        <c:v>1.66816399895696e+16</c:v>
                      </c:pt>
                      <c:pt idx="57">
                        <c:v>1.47723355965652e+16</c:v>
                      </c:pt>
                      <c:pt idx="58">
                        <c:v>3.07266782025016e+16</c:v>
                      </c:pt>
                      <c:pt idx="59">
                        <c:v>1.65659691896843e+16</c:v>
                      </c:pt>
                      <c:pt idx="60">
                        <c:v>1.59239117339198e+16</c:v>
                      </c:pt>
                      <c:pt idx="61">
                        <c:v>1.1303796839963e+16</c:v>
                      </c:pt>
                      <c:pt idx="62">
                        <c:v>1.02265401325832e+16</c:v>
                      </c:pt>
                      <c:pt idx="63">
                        <c:v>2.13236773239215e+16</c:v>
                      </c:pt>
                      <c:pt idx="64">
                        <c:v>1.88053150598455e+16</c:v>
                      </c:pt>
                      <c:pt idx="65">
                        <c:v>1.58981901928466e+16</c:v>
                      </c:pt>
                      <c:pt idx="66">
                        <c:v>1.53193468843697e+16</c:v>
                      </c:pt>
                      <c:pt idx="67">
                        <c:v>1.57951787281418e+16</c:v>
                      </c:pt>
                      <c:pt idx="68">
                        <c:v>1.81896444125521e+16</c:v>
                      </c:pt>
                      <c:pt idx="69">
                        <c:v>1.9949326760072e+16</c:v>
                      </c:pt>
                      <c:pt idx="70">
                        <c:v>1.88960369940596e+16</c:v>
                      </c:pt>
                      <c:pt idx="71">
                        <c:v>2.30084080165195e+16</c:v>
                      </c:pt>
                      <c:pt idx="72">
                        <c:v>1.2912570094933e+16</c:v>
                      </c:pt>
                      <c:pt idx="73">
                        <c:v>1.46699620591273e+16</c:v>
                      </c:pt>
                      <c:pt idx="74">
                        <c:v>1.58526233296721e+16</c:v>
                      </c:pt>
                      <c:pt idx="75">
                        <c:v>1.75917479193925e+16</c:v>
                      </c:pt>
                      <c:pt idx="76">
                        <c:v>1.50061298611463e+16</c:v>
                      </c:pt>
                      <c:pt idx="77">
                        <c:v>2.22367616647655e+16</c:v>
                      </c:pt>
                      <c:pt idx="78">
                        <c:v>1.35652932027752e+16</c:v>
                      </c:pt>
                      <c:pt idx="79">
                        <c:v>1.37560823429928e+16</c:v>
                      </c:pt>
                      <c:pt idx="80">
                        <c:v>1.00128522439177e+16</c:v>
                      </c:pt>
                      <c:pt idx="81">
                        <c:v>1.53288905573641e+16</c:v>
                      </c:pt>
                      <c:pt idx="82">
                        <c:v>2.71703354631807e+16</c:v>
                      </c:pt>
                      <c:pt idx="83">
                        <c:v>1.8107649544196e+16</c:v>
                      </c:pt>
                      <c:pt idx="84">
                        <c:v>1.95601460301917e+16</c:v>
                      </c:pt>
                      <c:pt idx="85">
                        <c:v>2.31242639360993e+16</c:v>
                      </c:pt>
                      <c:pt idx="86">
                        <c:v>2.87807572525434e+16</c:v>
                      </c:pt>
                      <c:pt idx="87">
                        <c:v>2.66856020195283e+16</c:v>
                      </c:pt>
                      <c:pt idx="88">
                        <c:v>2.44508993444778e+16</c:v>
                      </c:pt>
                      <c:pt idx="89">
                        <c:v>2.92083382291624e+16</c:v>
                      </c:pt>
                      <c:pt idx="90">
                        <c:v>2.08227346132325e+16</c:v>
                      </c:pt>
                      <c:pt idx="91">
                        <c:v>2.68833494284888e+16</c:v>
                      </c:pt>
                      <c:pt idx="92">
                        <c:v>2.00183838686589e+16</c:v>
                      </c:pt>
                      <c:pt idx="93">
                        <c:v>1.81978160073983e+16</c:v>
                      </c:pt>
                      <c:pt idx="94">
                        <c:v>1.76647703575175e+16</c:v>
                      </c:pt>
                      <c:pt idx="95">
                        <c:v>1.45443831516648e+16</c:v>
                      </c:pt>
                      <c:pt idx="96">
                        <c:v>1.33238969709099e+16</c:v>
                      </c:pt>
                      <c:pt idx="97">
                        <c:v>1.98458814402374e+16</c:v>
                      </c:pt>
                      <c:pt idx="98">
                        <c:v>2.46097497527571e+16</c:v>
                      </c:pt>
                      <c:pt idx="99">
                        <c:v>9419053030438490</c:v>
                      </c:pt>
                      <c:pt idx="100">
                        <c:v>1.15541707914485e+16</c:v>
                      </c:pt>
                      <c:pt idx="101">
                        <c:v>1.61249112098424e+16</c:v>
                      </c:pt>
                      <c:pt idx="102">
                        <c:v>2.6844711213737e+16</c:v>
                      </c:pt>
                      <c:pt idx="103">
                        <c:v>2.43444642835361e+16</c:v>
                      </c:pt>
                      <c:pt idx="104">
                        <c:v>2.32384156024565e+16</c:v>
                      </c:pt>
                      <c:pt idx="105">
                        <c:v>1.55609864013333e+16</c:v>
                      </c:pt>
                      <c:pt idx="106">
                        <c:v>2.49299928749439e+16</c:v>
                      </c:pt>
                      <c:pt idx="107">
                        <c:v>1.59553428470396e+16</c:v>
                      </c:pt>
                      <c:pt idx="108">
                        <c:v>1.47910998798872e+16</c:v>
                      </c:pt>
                      <c:pt idx="109">
                        <c:v>1.45426984355119e+16</c:v>
                      </c:pt>
                      <c:pt idx="110">
                        <c:v>1.76179800706253e+16</c:v>
                      </c:pt>
                      <c:pt idx="111">
                        <c:v>1.00494381005869e+16</c:v>
                      </c:pt>
                      <c:pt idx="112">
                        <c:v>7959005555808010</c:v>
                      </c:pt>
                      <c:pt idx="113">
                        <c:v>1.84893166145276e+16</c:v>
                      </c:pt>
                      <c:pt idx="114">
                        <c:v>1.54157527430131e+16</c:v>
                      </c:pt>
                      <c:pt idx="115">
                        <c:v>1.28752436972485e+16</c:v>
                      </c:pt>
                      <c:pt idx="116">
                        <c:v>8541142391388480</c:v>
                      </c:pt>
                      <c:pt idx="117">
                        <c:v>1.45279019632008e+16</c:v>
                      </c:pt>
                      <c:pt idx="118">
                        <c:v>2.39867401961793e+16</c:v>
                      </c:pt>
                    </c:numCache>
                  </c:numRef>
                </c:val>
                <c:smooth val="0"/>
              </c15:ser>
            </c15:filteredLineSeries>
            <c15:filteredLineSeries>
              <c15:ser>
                <c:idx val="1"/>
                <c:order val="1"/>
                <c:tx>
                  <c:strRef>
                    <c:extLst>
                      <c:ext uri="{02D57815-91ED-43cb-92C2-25804820EDAC}">
                        <c15:formulaRef>
                          <c15:sqref>AY227V_var.csv!$C$1</c15:sqref>
                        </c15:formulaRef>
                      </c:ext>
                    </c:extLst>
                    <c:strCache>
                      <c:ptCount val="1"/>
                      <c:pt idx="0">
                        <c:v>AY227V_write</c:v>
                      </c:pt>
                    </c:strCache>
                  </c:strRef>
                </c:tx>
                <c:spPr>
                  <a:ln w="28575" cap="rnd">
                    <a:solidFill>
                      <a:schemeClr val="accent2"/>
                    </a:solidFill>
                    <a:round/>
                  </a:ln>
                  <a:effectLst/>
                </c:spPr>
                <c:marker>
                  <c:symbol val="none"/>
                </c:marker>
                <c:dLbls>
                  <c:delete val="1"/>
                </c:dLbls>
                <c:cat>
                  <c:numRef>
                    <c:extLst>
                      <c:ext uri="{02D57815-91ED-43cb-92C2-25804820EDAC}">
                        <c15:fullRef>
                          <c15:sqref/>
                        </c15:fullRef>
                        <c15:formulaRef>
                          <c15:sqref>AY227V_var.csv!$A$2:$A$120</c15:sqref>
                        </c15:formulaRef>
                      </c:ext>
                    </c:extLst>
                    <c:numCache>
                      <c:formatCode>mm:ss.0</c:formatCode>
                      <c:ptCount val="119"/>
                      <c:pt idx="0" c:formatCode="mm:ss.0">
                        <c:v>0.000694444444444444</c:v>
                      </c:pt>
                      <c:pt idx="1" c:formatCode="mm:ss.0">
                        <c:v>0.00138888888888889</c:v>
                      </c:pt>
                      <c:pt idx="2" c:formatCode="mm:ss.0">
                        <c:v>0.00208333333333333</c:v>
                      </c:pt>
                      <c:pt idx="3" c:formatCode="mm:ss.0">
                        <c:v>0.00277777777777778</c:v>
                      </c:pt>
                      <c:pt idx="4" c:formatCode="mm:ss.0">
                        <c:v>0.00347222222222222</c:v>
                      </c:pt>
                      <c:pt idx="5" c:formatCode="mm:ss.0">
                        <c:v>0.00416666666666667</c:v>
                      </c:pt>
                      <c:pt idx="6" c:formatCode="mm:ss.0">
                        <c:v>0.00486111111111111</c:v>
                      </c:pt>
                      <c:pt idx="7" c:formatCode="mm:ss.0">
                        <c:v>0.00555555555555556</c:v>
                      </c:pt>
                      <c:pt idx="8" c:formatCode="mm:ss.0">
                        <c:v>0.00625</c:v>
                      </c:pt>
                      <c:pt idx="9" c:formatCode="mm:ss.0">
                        <c:v>0.00694444444444444</c:v>
                      </c:pt>
                      <c:pt idx="10" c:formatCode="mm:ss.0">
                        <c:v>0.00763888888888889</c:v>
                      </c:pt>
                      <c:pt idx="11" c:formatCode="mm:ss.0">
                        <c:v>0.00833333333333333</c:v>
                      </c:pt>
                      <c:pt idx="12" c:formatCode="mm:ss.0">
                        <c:v>0.00902777777777778</c:v>
                      </c:pt>
                      <c:pt idx="13" c:formatCode="mm:ss.0">
                        <c:v>0.00972222222222222</c:v>
                      </c:pt>
                      <c:pt idx="14" c:formatCode="mm:ss.0">
                        <c:v>0.0104166666666667</c:v>
                      </c:pt>
                      <c:pt idx="15" c:formatCode="mm:ss.0">
                        <c:v>0.0111111111111111</c:v>
                      </c:pt>
                      <c:pt idx="16" c:formatCode="mm:ss.0">
                        <c:v>0.0118055555555556</c:v>
                      </c:pt>
                      <c:pt idx="17" c:formatCode="mm:ss.0">
                        <c:v>0.0125</c:v>
                      </c:pt>
                      <c:pt idx="18" c:formatCode="mm:ss.0">
                        <c:v>0.0131944444444444</c:v>
                      </c:pt>
                      <c:pt idx="19" c:formatCode="mm:ss.0">
                        <c:v>0.0138888888888889</c:v>
                      </c:pt>
                      <c:pt idx="20" c:formatCode="mm:ss.0">
                        <c:v>0.0145833333333333</c:v>
                      </c:pt>
                      <c:pt idx="21" c:formatCode="mm:ss.0">
                        <c:v>0.0152777777777778</c:v>
                      </c:pt>
                      <c:pt idx="22" c:formatCode="mm:ss.0">
                        <c:v>0.0159722222222222</c:v>
                      </c:pt>
                      <c:pt idx="23" c:formatCode="mm:ss.0">
                        <c:v>0.0166666666666667</c:v>
                      </c:pt>
                      <c:pt idx="24" c:formatCode="mm:ss.0">
                        <c:v>0.0173611111111111</c:v>
                      </c:pt>
                      <c:pt idx="25" c:formatCode="mm:ss.0">
                        <c:v>0.0180555555555556</c:v>
                      </c:pt>
                      <c:pt idx="26" c:formatCode="mm:ss.0">
                        <c:v>0.01875</c:v>
                      </c:pt>
                      <c:pt idx="27" c:formatCode="mm:ss.0">
                        <c:v>0.0194444444444444</c:v>
                      </c:pt>
                      <c:pt idx="28" c:formatCode="mm:ss.0">
                        <c:v>0.0201388888888889</c:v>
                      </c:pt>
                      <c:pt idx="29" c:formatCode="mm:ss.0">
                        <c:v>0.0208333333333333</c:v>
                      </c:pt>
                      <c:pt idx="30" c:formatCode="mm:ss.0">
                        <c:v>0.0215277777777778</c:v>
                      </c:pt>
                      <c:pt idx="31" c:formatCode="mm:ss.0">
                        <c:v>0.0222222222222222</c:v>
                      </c:pt>
                      <c:pt idx="32" c:formatCode="mm:ss.0">
                        <c:v>0.0229166666666667</c:v>
                      </c:pt>
                      <c:pt idx="33" c:formatCode="mm:ss.0">
                        <c:v>0.0236111111111111</c:v>
                      </c:pt>
                      <c:pt idx="34" c:formatCode="mm:ss.0">
                        <c:v>0.0243055555555556</c:v>
                      </c:pt>
                      <c:pt idx="35" c:formatCode="mm:ss.0">
                        <c:v>0.025</c:v>
                      </c:pt>
                      <c:pt idx="36" c:formatCode="mm:ss.0">
                        <c:v>0.0256944444444444</c:v>
                      </c:pt>
                      <c:pt idx="37" c:formatCode="mm:ss.0">
                        <c:v>0.0263888888888889</c:v>
                      </c:pt>
                      <c:pt idx="38" c:formatCode="mm:ss.0">
                        <c:v>0.0270833333333333</c:v>
                      </c:pt>
                      <c:pt idx="39" c:formatCode="mm:ss.0">
                        <c:v>0.0277777777777778</c:v>
                      </c:pt>
                      <c:pt idx="40" c:formatCode="mm:ss.0">
                        <c:v>0.0284722222222222</c:v>
                      </c:pt>
                      <c:pt idx="41" c:formatCode="mm:ss.0">
                        <c:v>0.0291666666666667</c:v>
                      </c:pt>
                      <c:pt idx="42" c:formatCode="mm:ss.0">
                        <c:v>0.0298611111111111</c:v>
                      </c:pt>
                      <c:pt idx="43" c:formatCode="mm:ss.0">
                        <c:v>0.0305555555555556</c:v>
                      </c:pt>
                      <c:pt idx="44" c:formatCode="mm:ss.0">
                        <c:v>0.03125</c:v>
                      </c:pt>
                      <c:pt idx="45" c:formatCode="mm:ss.0">
                        <c:v>0.0319444444444444</c:v>
                      </c:pt>
                      <c:pt idx="46" c:formatCode="mm:ss.0">
                        <c:v>0.0326388888888889</c:v>
                      </c:pt>
                      <c:pt idx="47" c:formatCode="mm:ss.0">
                        <c:v>0.0333333333333333</c:v>
                      </c:pt>
                      <c:pt idx="48" c:formatCode="mm:ss.0">
                        <c:v>0.0340277777777778</c:v>
                      </c:pt>
                      <c:pt idx="49" c:formatCode="mm:ss.0">
                        <c:v>0.0347222222222222</c:v>
                      </c:pt>
                      <c:pt idx="50" c:formatCode="mm:ss.0">
                        <c:v>0.0354166666666667</c:v>
                      </c:pt>
                      <c:pt idx="51" c:formatCode="mm:ss.0">
                        <c:v>0.0361111111111111</c:v>
                      </c:pt>
                      <c:pt idx="52" c:formatCode="mm:ss.0">
                        <c:v>0.0368055555555556</c:v>
                      </c:pt>
                      <c:pt idx="53" c:formatCode="mm:ss.0">
                        <c:v>0.0375</c:v>
                      </c:pt>
                      <c:pt idx="54" c:formatCode="mm:ss.0">
                        <c:v>0.0381944444444444</c:v>
                      </c:pt>
                      <c:pt idx="55" c:formatCode="mm:ss.0">
                        <c:v>0.0388888888888889</c:v>
                      </c:pt>
                      <c:pt idx="56" c:formatCode="mm:ss.0">
                        <c:v>0.0395833333333333</c:v>
                      </c:pt>
                      <c:pt idx="57" c:formatCode="mm:ss.0">
                        <c:v>0.0402777777777778</c:v>
                      </c:pt>
                      <c:pt idx="58" c:formatCode="mm:ss.0">
                        <c:v>0.0409722222222222</c:v>
                      </c:pt>
                      <c:pt idx="59" c:formatCode="mm:ss.0">
                        <c:v>0</c:v>
                      </c:pt>
                      <c:pt idx="60" c:formatCode="mm:ss.0">
                        <c:v>0.000694444444444444</c:v>
                      </c:pt>
                      <c:pt idx="61" c:formatCode="mm:ss.0">
                        <c:v>0.00138888888888889</c:v>
                      </c:pt>
                      <c:pt idx="62" c:formatCode="mm:ss.0">
                        <c:v>0.00208333333333333</c:v>
                      </c:pt>
                      <c:pt idx="63" c:formatCode="mm:ss.0">
                        <c:v>0.00277777777777778</c:v>
                      </c:pt>
                      <c:pt idx="64" c:formatCode="mm:ss.0">
                        <c:v>0.00347222222222222</c:v>
                      </c:pt>
                      <c:pt idx="65" c:formatCode="mm:ss.0">
                        <c:v>0.00416666666666667</c:v>
                      </c:pt>
                      <c:pt idx="66" c:formatCode="mm:ss.0">
                        <c:v>0.00486111111111111</c:v>
                      </c:pt>
                      <c:pt idx="67" c:formatCode="mm:ss.0">
                        <c:v>0.00555555555555556</c:v>
                      </c:pt>
                      <c:pt idx="68" c:formatCode="mm:ss.0">
                        <c:v>0.00625</c:v>
                      </c:pt>
                      <c:pt idx="69" c:formatCode="mm:ss.0">
                        <c:v>0.00694444444444444</c:v>
                      </c:pt>
                      <c:pt idx="70" c:formatCode="mm:ss.0">
                        <c:v>0.00763888888888889</c:v>
                      </c:pt>
                      <c:pt idx="71" c:formatCode="mm:ss.0">
                        <c:v>0.00833333333333333</c:v>
                      </c:pt>
                      <c:pt idx="72" c:formatCode="mm:ss.0">
                        <c:v>0.00902777777777778</c:v>
                      </c:pt>
                      <c:pt idx="73" c:formatCode="mm:ss.0">
                        <c:v>0.00972222222222222</c:v>
                      </c:pt>
                      <c:pt idx="74" c:formatCode="mm:ss.0">
                        <c:v>0.0104166666666667</c:v>
                      </c:pt>
                      <c:pt idx="75" c:formatCode="mm:ss.0">
                        <c:v>0.0111111111111111</c:v>
                      </c:pt>
                      <c:pt idx="76" c:formatCode="mm:ss.0">
                        <c:v>0.0118055555555556</c:v>
                      </c:pt>
                      <c:pt idx="77" c:formatCode="mm:ss.0">
                        <c:v>0.0125</c:v>
                      </c:pt>
                      <c:pt idx="78" c:formatCode="mm:ss.0">
                        <c:v>0.0131944444444444</c:v>
                      </c:pt>
                      <c:pt idx="79" c:formatCode="mm:ss.0">
                        <c:v>0.0138888888888889</c:v>
                      </c:pt>
                      <c:pt idx="80" c:formatCode="mm:ss.0">
                        <c:v>0.0145833333333333</c:v>
                      </c:pt>
                      <c:pt idx="81" c:formatCode="mm:ss.0">
                        <c:v>0.0152777777777778</c:v>
                      </c:pt>
                      <c:pt idx="82" c:formatCode="mm:ss.0">
                        <c:v>0.0159722222222222</c:v>
                      </c:pt>
                      <c:pt idx="83" c:formatCode="mm:ss.0">
                        <c:v>0.0166666666666667</c:v>
                      </c:pt>
                      <c:pt idx="84" c:formatCode="mm:ss.0">
                        <c:v>0.0173611111111111</c:v>
                      </c:pt>
                      <c:pt idx="85" c:formatCode="mm:ss.0">
                        <c:v>0.0180555555555556</c:v>
                      </c:pt>
                      <c:pt idx="86" c:formatCode="mm:ss.0">
                        <c:v>0.01875</c:v>
                      </c:pt>
                      <c:pt idx="87" c:formatCode="mm:ss.0">
                        <c:v>0.0194444444444444</c:v>
                      </c:pt>
                      <c:pt idx="88" c:formatCode="mm:ss.0">
                        <c:v>0.0201388888888889</c:v>
                      </c:pt>
                      <c:pt idx="89" c:formatCode="mm:ss.0">
                        <c:v>0.0208333333333333</c:v>
                      </c:pt>
                      <c:pt idx="90" c:formatCode="mm:ss.0">
                        <c:v>0.0215277777777778</c:v>
                      </c:pt>
                      <c:pt idx="91" c:formatCode="mm:ss.0">
                        <c:v>0.0222222222222222</c:v>
                      </c:pt>
                      <c:pt idx="92" c:formatCode="mm:ss.0">
                        <c:v>0.0229166666666667</c:v>
                      </c:pt>
                      <c:pt idx="93" c:formatCode="mm:ss.0">
                        <c:v>0.0236111111111111</c:v>
                      </c:pt>
                      <c:pt idx="94" c:formatCode="mm:ss.0">
                        <c:v>0.0243055555555556</c:v>
                      </c:pt>
                      <c:pt idx="95" c:formatCode="mm:ss.0">
                        <c:v>0.025</c:v>
                      </c:pt>
                      <c:pt idx="96" c:formatCode="mm:ss.0">
                        <c:v>0.0256944444444444</c:v>
                      </c:pt>
                      <c:pt idx="97" c:formatCode="mm:ss.0">
                        <c:v>0.0263888888888889</c:v>
                      </c:pt>
                      <c:pt idx="98" c:formatCode="mm:ss.0">
                        <c:v>0.0270833333333333</c:v>
                      </c:pt>
                      <c:pt idx="99" c:formatCode="mm:ss.0">
                        <c:v>0.0277777777777778</c:v>
                      </c:pt>
                      <c:pt idx="100" c:formatCode="mm:ss.0">
                        <c:v>0.0284722222222222</c:v>
                      </c:pt>
                      <c:pt idx="101" c:formatCode="mm:ss.0">
                        <c:v>0.0291666666666667</c:v>
                      </c:pt>
                      <c:pt idx="102" c:formatCode="mm:ss.0">
                        <c:v>0.0298611111111111</c:v>
                      </c:pt>
                      <c:pt idx="103" c:formatCode="mm:ss.0">
                        <c:v>0.0305555555555556</c:v>
                      </c:pt>
                      <c:pt idx="104" c:formatCode="mm:ss.0">
                        <c:v>0.03125</c:v>
                      </c:pt>
                      <c:pt idx="105" c:formatCode="mm:ss.0">
                        <c:v>0.0319444444444444</c:v>
                      </c:pt>
                      <c:pt idx="106" c:formatCode="mm:ss.0">
                        <c:v>0.0326388888888889</c:v>
                      </c:pt>
                      <c:pt idx="107" c:formatCode="mm:ss.0">
                        <c:v>0.0333333333333333</c:v>
                      </c:pt>
                      <c:pt idx="108" c:formatCode="mm:ss.0">
                        <c:v>0.0340277777777778</c:v>
                      </c:pt>
                      <c:pt idx="109" c:formatCode="mm:ss.0">
                        <c:v>0.0347222222222222</c:v>
                      </c:pt>
                      <c:pt idx="110" c:formatCode="mm:ss.0">
                        <c:v>0.0354166666666667</c:v>
                      </c:pt>
                      <c:pt idx="111" c:formatCode="mm:ss.0">
                        <c:v>0.0361111111111111</c:v>
                      </c:pt>
                      <c:pt idx="112" c:formatCode="mm:ss.0">
                        <c:v>0.0368055555555556</c:v>
                      </c:pt>
                      <c:pt idx="113" c:formatCode="mm:ss.0">
                        <c:v>0.0375</c:v>
                      </c:pt>
                      <c:pt idx="114" c:formatCode="mm:ss.0">
                        <c:v>0.0381944444444444</c:v>
                      </c:pt>
                      <c:pt idx="115" c:formatCode="mm:ss.0">
                        <c:v>0.0388888888888889</c:v>
                      </c:pt>
                      <c:pt idx="116" c:formatCode="mm:ss.0">
                        <c:v>0.0395833333333333</c:v>
                      </c:pt>
                      <c:pt idx="117" c:formatCode="mm:ss.0">
                        <c:v>0.0402777777777778</c:v>
                      </c:pt>
                      <c:pt idx="118" c:formatCode="mm:ss.0">
                        <c:v>0.0409722222222222</c:v>
                      </c:pt>
                    </c:numCache>
                  </c:numRef>
                </c:cat>
                <c:val>
                  <c:numRef>
                    <c:extLst>
                      <c:ext uri="{02D57815-91ED-43cb-92C2-25804820EDAC}">
                        <c15:formulaRef>
                          <c15:sqref>{2097847943618280,1502458040355450,1012762262504020,1886069554480030,1542584313632340,1354169029291000,1538379603025850,1579168511847450,1951603266101130,1993314488750110,1268372679451140,1653757482807790,1686198448725160,1387330063395910,2304426649204570,2074552800776580,836343032361280,2384344948864360,1975090589917710,999279204755089,2204730598839880,1657887657423280,1493646528444580,3015222930963920,1433578711754070,1271439546748210,1444361313176490,1478004217307000,1299404044794200,2163388964860730,1577646071489050,1957865494439810,1914768852993010,1084862634028090,1888923992108290,1737140836967730,1097424537177930,2066805862012580,2002853112604920,1214013490339550,2094009340267740,1727824580378400,1481194541874200,1612040219347770,1691950697318290,1615752025697910,2039391645565580,2210217129492600,2394314831241500,1988860222948030,1388112196722390,1884016799561070,1771211659612730,703862171069474,1818367917065580,1473419975081400,1191719219403130,1595880054249070,1449822848349010,735235170679687,1397304404211390,1234873184231200,781423741437187,1343283804674160,876416463548036,951434216526431,1577724272277390,871578638733715,2171302711125130,1621732529835260,860609084837947,1204377903530500,1469821674211060,1279325463271610,851015728464634,1497295228930570,883118609237492,1169270828057440,1639920836117650,1812859083580600,1209660693334720,1451561095551590,1242824662908280,1667209502653160,1475869555089880,1928172051175500,1854863590480830,2108268655099780,1392287209383670,2726368007649790,1887967184014370,1405261505553000,2157116566134670,2365751212802380,1256981206798480,1433676894078910,1859066903262250,2498794758204230,2338275845390740,1099146587351600,1314512792918490,1847261844973450,1244805499307150,2542719519435010,2035127433486420,1088013879591060,1983646499787190,1486690447642710,1073021453795730,2062159707160140,1403165101994690,1065265062586310,1845969970089660,1413127927313440,2213718671914910,1426241995400260,1569275981087210,844824669922937,2418477489429240}</c15:sqref>
                        </c15:formulaRef>
                      </c:ext>
                    </c:extLst>
                    <c:numCache>
                      <c:formatCode>General</c:formatCode>
                      <c:ptCount val="119"/>
                      <c:pt idx="0">
                        <c:v>2097847943618280</c:v>
                      </c:pt>
                      <c:pt idx="1">
                        <c:v>1502458040355450</c:v>
                      </c:pt>
                      <c:pt idx="2">
                        <c:v>1012762262504020</c:v>
                      </c:pt>
                      <c:pt idx="3">
                        <c:v>1886069554480030</c:v>
                      </c:pt>
                      <c:pt idx="4">
                        <c:v>1542584313632340</c:v>
                      </c:pt>
                      <c:pt idx="5">
                        <c:v>1354169029291000</c:v>
                      </c:pt>
                      <c:pt idx="6">
                        <c:v>1538379603025850</c:v>
                      </c:pt>
                      <c:pt idx="7">
                        <c:v>1579168511847450</c:v>
                      </c:pt>
                      <c:pt idx="8">
                        <c:v>1951603266101130</c:v>
                      </c:pt>
                      <c:pt idx="9">
                        <c:v>1993314488750110</c:v>
                      </c:pt>
                      <c:pt idx="10">
                        <c:v>1268372679451140</c:v>
                      </c:pt>
                      <c:pt idx="11">
                        <c:v>1653757482807790</c:v>
                      </c:pt>
                      <c:pt idx="12">
                        <c:v>1686198448725160</c:v>
                      </c:pt>
                      <c:pt idx="13">
                        <c:v>1387330063395910</c:v>
                      </c:pt>
                      <c:pt idx="14">
                        <c:v>2304426649204570</c:v>
                      </c:pt>
                      <c:pt idx="15">
                        <c:v>2074552800776580</c:v>
                      </c:pt>
                      <c:pt idx="16">
                        <c:v>836343032361280</c:v>
                      </c:pt>
                      <c:pt idx="17">
                        <c:v>2384344948864360</c:v>
                      </c:pt>
                      <c:pt idx="18">
                        <c:v>1975090589917710</c:v>
                      </c:pt>
                      <c:pt idx="19">
                        <c:v>999279204755089</c:v>
                      </c:pt>
                      <c:pt idx="20">
                        <c:v>2204730598839880</c:v>
                      </c:pt>
                      <c:pt idx="21">
                        <c:v>1657887657423280</c:v>
                      </c:pt>
                      <c:pt idx="22">
                        <c:v>1493646528444580</c:v>
                      </c:pt>
                      <c:pt idx="23">
                        <c:v>3015222930963920</c:v>
                      </c:pt>
                      <c:pt idx="24">
                        <c:v>1433578711754070</c:v>
                      </c:pt>
                      <c:pt idx="25">
                        <c:v>1271439546748210</c:v>
                      </c:pt>
                      <c:pt idx="26">
                        <c:v>1444361313176490</c:v>
                      </c:pt>
                      <c:pt idx="27">
                        <c:v>1478004217307000</c:v>
                      </c:pt>
                      <c:pt idx="28">
                        <c:v>1299404044794200</c:v>
                      </c:pt>
                      <c:pt idx="29">
                        <c:v>2163388964860730</c:v>
                      </c:pt>
                      <c:pt idx="30">
                        <c:v>1577646071489050</c:v>
                      </c:pt>
                      <c:pt idx="31">
                        <c:v>1957865494439810</c:v>
                      </c:pt>
                      <c:pt idx="32">
                        <c:v>1914768852993010</c:v>
                      </c:pt>
                      <c:pt idx="33">
                        <c:v>1084862634028090</c:v>
                      </c:pt>
                      <c:pt idx="34">
                        <c:v>1888923992108290</c:v>
                      </c:pt>
                      <c:pt idx="35">
                        <c:v>1737140836967730</c:v>
                      </c:pt>
                      <c:pt idx="36">
                        <c:v>1097424537177930</c:v>
                      </c:pt>
                      <c:pt idx="37">
                        <c:v>2066805862012580</c:v>
                      </c:pt>
                      <c:pt idx="38">
                        <c:v>2002853112604920</c:v>
                      </c:pt>
                      <c:pt idx="39">
                        <c:v>1214013490339550</c:v>
                      </c:pt>
                      <c:pt idx="40">
                        <c:v>2094009340267740</c:v>
                      </c:pt>
                      <c:pt idx="41">
                        <c:v>1727824580378400</c:v>
                      </c:pt>
                      <c:pt idx="42">
                        <c:v>1481194541874200</c:v>
                      </c:pt>
                      <c:pt idx="43">
                        <c:v>1612040219347770</c:v>
                      </c:pt>
                      <c:pt idx="44">
                        <c:v>1691950697318290</c:v>
                      </c:pt>
                      <c:pt idx="45">
                        <c:v>1615752025697910</c:v>
                      </c:pt>
                      <c:pt idx="46">
                        <c:v>2039391645565580</c:v>
                      </c:pt>
                      <c:pt idx="47">
                        <c:v>2210217129492600</c:v>
                      </c:pt>
                      <c:pt idx="48">
                        <c:v>2394314831241500</c:v>
                      </c:pt>
                      <c:pt idx="49">
                        <c:v>1988860222948030</c:v>
                      </c:pt>
                      <c:pt idx="50">
                        <c:v>1388112196722390</c:v>
                      </c:pt>
                      <c:pt idx="51">
                        <c:v>1884016799561070</c:v>
                      </c:pt>
                      <c:pt idx="52">
                        <c:v>1771211659612730</c:v>
                      </c:pt>
                      <c:pt idx="53">
                        <c:v>703862171069474</c:v>
                      </c:pt>
                      <c:pt idx="54">
                        <c:v>1818367917065580</c:v>
                      </c:pt>
                      <c:pt idx="55">
                        <c:v>1473419975081400</c:v>
                      </c:pt>
                      <c:pt idx="56">
                        <c:v>1191719219403130</c:v>
                      </c:pt>
                      <c:pt idx="57">
                        <c:v>1595880054249070</c:v>
                      </c:pt>
                      <c:pt idx="58">
                        <c:v>1449822848349010</c:v>
                      </c:pt>
                      <c:pt idx="59">
                        <c:v>735235170679687</c:v>
                      </c:pt>
                      <c:pt idx="60">
                        <c:v>1397304404211390</c:v>
                      </c:pt>
                      <c:pt idx="61">
                        <c:v>1234873184231200</c:v>
                      </c:pt>
                      <c:pt idx="62">
                        <c:v>781423741437187</c:v>
                      </c:pt>
                      <c:pt idx="63">
                        <c:v>1343283804674160</c:v>
                      </c:pt>
                      <c:pt idx="64">
                        <c:v>876416463548036</c:v>
                      </c:pt>
                      <c:pt idx="65">
                        <c:v>951434216526431</c:v>
                      </c:pt>
                      <c:pt idx="66">
                        <c:v>1577724272277390</c:v>
                      </c:pt>
                      <c:pt idx="67">
                        <c:v>871578638733715</c:v>
                      </c:pt>
                      <c:pt idx="68">
                        <c:v>2171302711125130</c:v>
                      </c:pt>
                      <c:pt idx="69">
                        <c:v>1621732529835260</c:v>
                      </c:pt>
                      <c:pt idx="70">
                        <c:v>860609084837947</c:v>
                      </c:pt>
                      <c:pt idx="71">
                        <c:v>1204377903530500</c:v>
                      </c:pt>
                      <c:pt idx="72">
                        <c:v>1469821674211060</c:v>
                      </c:pt>
                      <c:pt idx="73">
                        <c:v>1279325463271610</c:v>
                      </c:pt>
                      <c:pt idx="74">
                        <c:v>851015728464634</c:v>
                      </c:pt>
                      <c:pt idx="75">
                        <c:v>1497295228930570</c:v>
                      </c:pt>
                      <c:pt idx="76">
                        <c:v>883118609237492</c:v>
                      </c:pt>
                      <c:pt idx="77">
                        <c:v>1169270828057440</c:v>
                      </c:pt>
                      <c:pt idx="78">
                        <c:v>1639920836117650</c:v>
                      </c:pt>
                      <c:pt idx="79">
                        <c:v>1812859083580600</c:v>
                      </c:pt>
                      <c:pt idx="80">
                        <c:v>1209660693334720</c:v>
                      </c:pt>
                      <c:pt idx="81">
                        <c:v>1451561095551590</c:v>
                      </c:pt>
                      <c:pt idx="82">
                        <c:v>1242824662908280</c:v>
                      </c:pt>
                      <c:pt idx="83">
                        <c:v>1667209502653160</c:v>
                      </c:pt>
                      <c:pt idx="84">
                        <c:v>1475869555089880</c:v>
                      </c:pt>
                      <c:pt idx="85">
                        <c:v>1928172051175500</c:v>
                      </c:pt>
                      <c:pt idx="86">
                        <c:v>1854863590480830</c:v>
                      </c:pt>
                      <c:pt idx="87">
                        <c:v>2108268655099780</c:v>
                      </c:pt>
                      <c:pt idx="88">
                        <c:v>1392287209383670</c:v>
                      </c:pt>
                      <c:pt idx="89">
                        <c:v>2726368007649790</c:v>
                      </c:pt>
                      <c:pt idx="90">
                        <c:v>1887967184014370</c:v>
                      </c:pt>
                      <c:pt idx="91">
                        <c:v>1405261505553000</c:v>
                      </c:pt>
                      <c:pt idx="92">
                        <c:v>2157116566134670</c:v>
                      </c:pt>
                      <c:pt idx="93">
                        <c:v>2365751212802380</c:v>
                      </c:pt>
                      <c:pt idx="94">
                        <c:v>1256981206798480</c:v>
                      </c:pt>
                      <c:pt idx="95">
                        <c:v>1433676894078910</c:v>
                      </c:pt>
                      <c:pt idx="96">
                        <c:v>1859066903262250</c:v>
                      </c:pt>
                      <c:pt idx="97">
                        <c:v>2498794758204230</c:v>
                      </c:pt>
                      <c:pt idx="98">
                        <c:v>2338275845390740</c:v>
                      </c:pt>
                      <c:pt idx="99">
                        <c:v>1099146587351600</c:v>
                      </c:pt>
                      <c:pt idx="100">
                        <c:v>1314512792918490</c:v>
                      </c:pt>
                      <c:pt idx="101">
                        <c:v>1847261844973450</c:v>
                      </c:pt>
                      <c:pt idx="102">
                        <c:v>1244805499307150</c:v>
                      </c:pt>
                      <c:pt idx="103">
                        <c:v>2542719519435010</c:v>
                      </c:pt>
                      <c:pt idx="104">
                        <c:v>2035127433486420</c:v>
                      </c:pt>
                      <c:pt idx="105">
                        <c:v>1088013879591060</c:v>
                      </c:pt>
                      <c:pt idx="106">
                        <c:v>1983646499787190</c:v>
                      </c:pt>
                      <c:pt idx="107">
                        <c:v>1486690447642710</c:v>
                      </c:pt>
                      <c:pt idx="108">
                        <c:v>1073021453795730</c:v>
                      </c:pt>
                      <c:pt idx="109">
                        <c:v>2062159707160140</c:v>
                      </c:pt>
                      <c:pt idx="110">
                        <c:v>1403165101994690</c:v>
                      </c:pt>
                      <c:pt idx="111">
                        <c:v>1065265062586310</c:v>
                      </c:pt>
                      <c:pt idx="112">
                        <c:v>1845969970089660</c:v>
                      </c:pt>
                      <c:pt idx="113">
                        <c:v>1413127927313440</c:v>
                      </c:pt>
                      <c:pt idx="114">
                        <c:v>2213718671914910</c:v>
                      </c:pt>
                      <c:pt idx="115">
                        <c:v>1426241995400260</c:v>
                      </c:pt>
                      <c:pt idx="116">
                        <c:v>1569275981087210</c:v>
                      </c:pt>
                      <c:pt idx="117">
                        <c:v>844824669922937</c:v>
                      </c:pt>
                      <c:pt idx="118">
                        <c:v>2418477489429240</c:v>
                      </c:pt>
                    </c:numCache>
                  </c:numRef>
                </c:val>
                <c:smooth val="0"/>
              </c15:ser>
            </c15:filteredLineSeries>
            <c15:filteredLineSeries>
              <c15:ser>
                <c:idx val="2"/>
                <c:order val="2"/>
                <c:tx>
                  <c:strRef>
                    <c:extLst>
                      <c:ext uri="{02D57815-91ED-43cb-92C2-25804820EDAC}">
                        <c15:formulaRef>
                          <c15:sqref>AY227V_var.csv!$D$1</c15:sqref>
                        </c15:formulaRef>
                      </c:ext>
                    </c:extLst>
                    <c:strCache>
                      <c:ptCount val="1"/>
                      <c:pt idx="0">
                        <c:v>AY272M_read</c:v>
                      </c:pt>
                    </c:strCache>
                  </c:strRef>
                </c:tx>
                <c:spPr>
                  <a:ln w="28575" cap="rnd">
                    <a:solidFill>
                      <a:schemeClr val="accent3"/>
                    </a:solidFill>
                    <a:round/>
                  </a:ln>
                  <a:effectLst/>
                </c:spPr>
                <c:marker>
                  <c:symbol val="none"/>
                </c:marker>
                <c:dLbls>
                  <c:delete val="1"/>
                </c:dLbls>
                <c:cat>
                  <c:numRef>
                    <c:extLst>
                      <c:ext uri="{02D57815-91ED-43cb-92C2-25804820EDAC}">
                        <c15:fullRef>
                          <c15:sqref/>
                        </c15:fullRef>
                        <c15:formulaRef>
                          <c15:sqref>AY227V_var.csv!$A$2:$A$120</c15:sqref>
                        </c15:formulaRef>
                      </c:ext>
                    </c:extLst>
                    <c:numCache>
                      <c:formatCode>mm:ss.0</c:formatCode>
                      <c:ptCount val="119"/>
                      <c:pt idx="0" c:formatCode="mm:ss.0">
                        <c:v>0.000694444444444444</c:v>
                      </c:pt>
                      <c:pt idx="1" c:formatCode="mm:ss.0">
                        <c:v>0.00138888888888889</c:v>
                      </c:pt>
                      <c:pt idx="2" c:formatCode="mm:ss.0">
                        <c:v>0.00208333333333333</c:v>
                      </c:pt>
                      <c:pt idx="3" c:formatCode="mm:ss.0">
                        <c:v>0.00277777777777778</c:v>
                      </c:pt>
                      <c:pt idx="4" c:formatCode="mm:ss.0">
                        <c:v>0.00347222222222222</c:v>
                      </c:pt>
                      <c:pt idx="5" c:formatCode="mm:ss.0">
                        <c:v>0.00416666666666667</c:v>
                      </c:pt>
                      <c:pt idx="6" c:formatCode="mm:ss.0">
                        <c:v>0.00486111111111111</c:v>
                      </c:pt>
                      <c:pt idx="7" c:formatCode="mm:ss.0">
                        <c:v>0.00555555555555556</c:v>
                      </c:pt>
                      <c:pt idx="8" c:formatCode="mm:ss.0">
                        <c:v>0.00625</c:v>
                      </c:pt>
                      <c:pt idx="9" c:formatCode="mm:ss.0">
                        <c:v>0.00694444444444444</c:v>
                      </c:pt>
                      <c:pt idx="10" c:formatCode="mm:ss.0">
                        <c:v>0.00763888888888889</c:v>
                      </c:pt>
                      <c:pt idx="11" c:formatCode="mm:ss.0">
                        <c:v>0.00833333333333333</c:v>
                      </c:pt>
                      <c:pt idx="12" c:formatCode="mm:ss.0">
                        <c:v>0.00902777777777778</c:v>
                      </c:pt>
                      <c:pt idx="13" c:formatCode="mm:ss.0">
                        <c:v>0.00972222222222222</c:v>
                      </c:pt>
                      <c:pt idx="14" c:formatCode="mm:ss.0">
                        <c:v>0.0104166666666667</c:v>
                      </c:pt>
                      <c:pt idx="15" c:formatCode="mm:ss.0">
                        <c:v>0.0111111111111111</c:v>
                      </c:pt>
                      <c:pt idx="16" c:formatCode="mm:ss.0">
                        <c:v>0.0118055555555556</c:v>
                      </c:pt>
                      <c:pt idx="17" c:formatCode="mm:ss.0">
                        <c:v>0.0125</c:v>
                      </c:pt>
                      <c:pt idx="18" c:formatCode="mm:ss.0">
                        <c:v>0.0131944444444444</c:v>
                      </c:pt>
                      <c:pt idx="19" c:formatCode="mm:ss.0">
                        <c:v>0.0138888888888889</c:v>
                      </c:pt>
                      <c:pt idx="20" c:formatCode="mm:ss.0">
                        <c:v>0.0145833333333333</c:v>
                      </c:pt>
                      <c:pt idx="21" c:formatCode="mm:ss.0">
                        <c:v>0.0152777777777778</c:v>
                      </c:pt>
                      <c:pt idx="22" c:formatCode="mm:ss.0">
                        <c:v>0.0159722222222222</c:v>
                      </c:pt>
                      <c:pt idx="23" c:formatCode="mm:ss.0">
                        <c:v>0.0166666666666667</c:v>
                      </c:pt>
                      <c:pt idx="24" c:formatCode="mm:ss.0">
                        <c:v>0.0173611111111111</c:v>
                      </c:pt>
                      <c:pt idx="25" c:formatCode="mm:ss.0">
                        <c:v>0.0180555555555556</c:v>
                      </c:pt>
                      <c:pt idx="26" c:formatCode="mm:ss.0">
                        <c:v>0.01875</c:v>
                      </c:pt>
                      <c:pt idx="27" c:formatCode="mm:ss.0">
                        <c:v>0.0194444444444444</c:v>
                      </c:pt>
                      <c:pt idx="28" c:formatCode="mm:ss.0">
                        <c:v>0.0201388888888889</c:v>
                      </c:pt>
                      <c:pt idx="29" c:formatCode="mm:ss.0">
                        <c:v>0.0208333333333333</c:v>
                      </c:pt>
                      <c:pt idx="30" c:formatCode="mm:ss.0">
                        <c:v>0.0215277777777778</c:v>
                      </c:pt>
                      <c:pt idx="31" c:formatCode="mm:ss.0">
                        <c:v>0.0222222222222222</c:v>
                      </c:pt>
                      <c:pt idx="32" c:formatCode="mm:ss.0">
                        <c:v>0.0229166666666667</c:v>
                      </c:pt>
                      <c:pt idx="33" c:formatCode="mm:ss.0">
                        <c:v>0.0236111111111111</c:v>
                      </c:pt>
                      <c:pt idx="34" c:formatCode="mm:ss.0">
                        <c:v>0.0243055555555556</c:v>
                      </c:pt>
                      <c:pt idx="35" c:formatCode="mm:ss.0">
                        <c:v>0.025</c:v>
                      </c:pt>
                      <c:pt idx="36" c:formatCode="mm:ss.0">
                        <c:v>0.0256944444444444</c:v>
                      </c:pt>
                      <c:pt idx="37" c:formatCode="mm:ss.0">
                        <c:v>0.0263888888888889</c:v>
                      </c:pt>
                      <c:pt idx="38" c:formatCode="mm:ss.0">
                        <c:v>0.0270833333333333</c:v>
                      </c:pt>
                      <c:pt idx="39" c:formatCode="mm:ss.0">
                        <c:v>0.0277777777777778</c:v>
                      </c:pt>
                      <c:pt idx="40" c:formatCode="mm:ss.0">
                        <c:v>0.0284722222222222</c:v>
                      </c:pt>
                      <c:pt idx="41" c:formatCode="mm:ss.0">
                        <c:v>0.0291666666666667</c:v>
                      </c:pt>
                      <c:pt idx="42" c:formatCode="mm:ss.0">
                        <c:v>0.0298611111111111</c:v>
                      </c:pt>
                      <c:pt idx="43" c:formatCode="mm:ss.0">
                        <c:v>0.0305555555555556</c:v>
                      </c:pt>
                      <c:pt idx="44" c:formatCode="mm:ss.0">
                        <c:v>0.03125</c:v>
                      </c:pt>
                      <c:pt idx="45" c:formatCode="mm:ss.0">
                        <c:v>0.0319444444444444</c:v>
                      </c:pt>
                      <c:pt idx="46" c:formatCode="mm:ss.0">
                        <c:v>0.0326388888888889</c:v>
                      </c:pt>
                      <c:pt idx="47" c:formatCode="mm:ss.0">
                        <c:v>0.0333333333333333</c:v>
                      </c:pt>
                      <c:pt idx="48" c:formatCode="mm:ss.0">
                        <c:v>0.0340277777777778</c:v>
                      </c:pt>
                      <c:pt idx="49" c:formatCode="mm:ss.0">
                        <c:v>0.0347222222222222</c:v>
                      </c:pt>
                      <c:pt idx="50" c:formatCode="mm:ss.0">
                        <c:v>0.0354166666666667</c:v>
                      </c:pt>
                      <c:pt idx="51" c:formatCode="mm:ss.0">
                        <c:v>0.0361111111111111</c:v>
                      </c:pt>
                      <c:pt idx="52" c:formatCode="mm:ss.0">
                        <c:v>0.0368055555555556</c:v>
                      </c:pt>
                      <c:pt idx="53" c:formatCode="mm:ss.0">
                        <c:v>0.0375</c:v>
                      </c:pt>
                      <c:pt idx="54" c:formatCode="mm:ss.0">
                        <c:v>0.0381944444444444</c:v>
                      </c:pt>
                      <c:pt idx="55" c:formatCode="mm:ss.0">
                        <c:v>0.0388888888888889</c:v>
                      </c:pt>
                      <c:pt idx="56" c:formatCode="mm:ss.0">
                        <c:v>0.0395833333333333</c:v>
                      </c:pt>
                      <c:pt idx="57" c:formatCode="mm:ss.0">
                        <c:v>0.0402777777777778</c:v>
                      </c:pt>
                      <c:pt idx="58" c:formatCode="mm:ss.0">
                        <c:v>0.0409722222222222</c:v>
                      </c:pt>
                      <c:pt idx="59" c:formatCode="mm:ss.0">
                        <c:v>0</c:v>
                      </c:pt>
                      <c:pt idx="60" c:formatCode="mm:ss.0">
                        <c:v>0.000694444444444444</c:v>
                      </c:pt>
                      <c:pt idx="61" c:formatCode="mm:ss.0">
                        <c:v>0.00138888888888889</c:v>
                      </c:pt>
                      <c:pt idx="62" c:formatCode="mm:ss.0">
                        <c:v>0.00208333333333333</c:v>
                      </c:pt>
                      <c:pt idx="63" c:formatCode="mm:ss.0">
                        <c:v>0.00277777777777778</c:v>
                      </c:pt>
                      <c:pt idx="64" c:formatCode="mm:ss.0">
                        <c:v>0.00347222222222222</c:v>
                      </c:pt>
                      <c:pt idx="65" c:formatCode="mm:ss.0">
                        <c:v>0.00416666666666667</c:v>
                      </c:pt>
                      <c:pt idx="66" c:formatCode="mm:ss.0">
                        <c:v>0.00486111111111111</c:v>
                      </c:pt>
                      <c:pt idx="67" c:formatCode="mm:ss.0">
                        <c:v>0.00555555555555556</c:v>
                      </c:pt>
                      <c:pt idx="68" c:formatCode="mm:ss.0">
                        <c:v>0.00625</c:v>
                      </c:pt>
                      <c:pt idx="69" c:formatCode="mm:ss.0">
                        <c:v>0.00694444444444444</c:v>
                      </c:pt>
                      <c:pt idx="70" c:formatCode="mm:ss.0">
                        <c:v>0.00763888888888889</c:v>
                      </c:pt>
                      <c:pt idx="71" c:formatCode="mm:ss.0">
                        <c:v>0.00833333333333333</c:v>
                      </c:pt>
                      <c:pt idx="72" c:formatCode="mm:ss.0">
                        <c:v>0.00902777777777778</c:v>
                      </c:pt>
                      <c:pt idx="73" c:formatCode="mm:ss.0">
                        <c:v>0.00972222222222222</c:v>
                      </c:pt>
                      <c:pt idx="74" c:formatCode="mm:ss.0">
                        <c:v>0.0104166666666667</c:v>
                      </c:pt>
                      <c:pt idx="75" c:formatCode="mm:ss.0">
                        <c:v>0.0111111111111111</c:v>
                      </c:pt>
                      <c:pt idx="76" c:formatCode="mm:ss.0">
                        <c:v>0.0118055555555556</c:v>
                      </c:pt>
                      <c:pt idx="77" c:formatCode="mm:ss.0">
                        <c:v>0.0125</c:v>
                      </c:pt>
                      <c:pt idx="78" c:formatCode="mm:ss.0">
                        <c:v>0.0131944444444444</c:v>
                      </c:pt>
                      <c:pt idx="79" c:formatCode="mm:ss.0">
                        <c:v>0.0138888888888889</c:v>
                      </c:pt>
                      <c:pt idx="80" c:formatCode="mm:ss.0">
                        <c:v>0.0145833333333333</c:v>
                      </c:pt>
                      <c:pt idx="81" c:formatCode="mm:ss.0">
                        <c:v>0.0152777777777778</c:v>
                      </c:pt>
                      <c:pt idx="82" c:formatCode="mm:ss.0">
                        <c:v>0.0159722222222222</c:v>
                      </c:pt>
                      <c:pt idx="83" c:formatCode="mm:ss.0">
                        <c:v>0.0166666666666667</c:v>
                      </c:pt>
                      <c:pt idx="84" c:formatCode="mm:ss.0">
                        <c:v>0.0173611111111111</c:v>
                      </c:pt>
                      <c:pt idx="85" c:formatCode="mm:ss.0">
                        <c:v>0.0180555555555556</c:v>
                      </c:pt>
                      <c:pt idx="86" c:formatCode="mm:ss.0">
                        <c:v>0.01875</c:v>
                      </c:pt>
                      <c:pt idx="87" c:formatCode="mm:ss.0">
                        <c:v>0.0194444444444444</c:v>
                      </c:pt>
                      <c:pt idx="88" c:formatCode="mm:ss.0">
                        <c:v>0.0201388888888889</c:v>
                      </c:pt>
                      <c:pt idx="89" c:formatCode="mm:ss.0">
                        <c:v>0.0208333333333333</c:v>
                      </c:pt>
                      <c:pt idx="90" c:formatCode="mm:ss.0">
                        <c:v>0.0215277777777778</c:v>
                      </c:pt>
                      <c:pt idx="91" c:formatCode="mm:ss.0">
                        <c:v>0.0222222222222222</c:v>
                      </c:pt>
                      <c:pt idx="92" c:formatCode="mm:ss.0">
                        <c:v>0.0229166666666667</c:v>
                      </c:pt>
                      <c:pt idx="93" c:formatCode="mm:ss.0">
                        <c:v>0.0236111111111111</c:v>
                      </c:pt>
                      <c:pt idx="94" c:formatCode="mm:ss.0">
                        <c:v>0.0243055555555556</c:v>
                      </c:pt>
                      <c:pt idx="95" c:formatCode="mm:ss.0">
                        <c:v>0.025</c:v>
                      </c:pt>
                      <c:pt idx="96" c:formatCode="mm:ss.0">
                        <c:v>0.0256944444444444</c:v>
                      </c:pt>
                      <c:pt idx="97" c:formatCode="mm:ss.0">
                        <c:v>0.0263888888888889</c:v>
                      </c:pt>
                      <c:pt idx="98" c:formatCode="mm:ss.0">
                        <c:v>0.0270833333333333</c:v>
                      </c:pt>
                      <c:pt idx="99" c:formatCode="mm:ss.0">
                        <c:v>0.0277777777777778</c:v>
                      </c:pt>
                      <c:pt idx="100" c:formatCode="mm:ss.0">
                        <c:v>0.0284722222222222</c:v>
                      </c:pt>
                      <c:pt idx="101" c:formatCode="mm:ss.0">
                        <c:v>0.0291666666666667</c:v>
                      </c:pt>
                      <c:pt idx="102" c:formatCode="mm:ss.0">
                        <c:v>0.0298611111111111</c:v>
                      </c:pt>
                      <c:pt idx="103" c:formatCode="mm:ss.0">
                        <c:v>0.0305555555555556</c:v>
                      </c:pt>
                      <c:pt idx="104" c:formatCode="mm:ss.0">
                        <c:v>0.03125</c:v>
                      </c:pt>
                      <c:pt idx="105" c:formatCode="mm:ss.0">
                        <c:v>0.0319444444444444</c:v>
                      </c:pt>
                      <c:pt idx="106" c:formatCode="mm:ss.0">
                        <c:v>0.0326388888888889</c:v>
                      </c:pt>
                      <c:pt idx="107" c:formatCode="mm:ss.0">
                        <c:v>0.0333333333333333</c:v>
                      </c:pt>
                      <c:pt idx="108" c:formatCode="mm:ss.0">
                        <c:v>0.0340277777777778</c:v>
                      </c:pt>
                      <c:pt idx="109" c:formatCode="mm:ss.0">
                        <c:v>0.0347222222222222</c:v>
                      </c:pt>
                      <c:pt idx="110" c:formatCode="mm:ss.0">
                        <c:v>0.0354166666666667</c:v>
                      </c:pt>
                      <c:pt idx="111" c:formatCode="mm:ss.0">
                        <c:v>0.0361111111111111</c:v>
                      </c:pt>
                      <c:pt idx="112" c:formatCode="mm:ss.0">
                        <c:v>0.0368055555555556</c:v>
                      </c:pt>
                      <c:pt idx="113" c:formatCode="mm:ss.0">
                        <c:v>0.0375</c:v>
                      </c:pt>
                      <c:pt idx="114" c:formatCode="mm:ss.0">
                        <c:v>0.0381944444444444</c:v>
                      </c:pt>
                      <c:pt idx="115" c:formatCode="mm:ss.0">
                        <c:v>0.0388888888888889</c:v>
                      </c:pt>
                      <c:pt idx="116" c:formatCode="mm:ss.0">
                        <c:v>0.0395833333333333</c:v>
                      </c:pt>
                      <c:pt idx="117" c:formatCode="mm:ss.0">
                        <c:v>0.0402777777777778</c:v>
                      </c:pt>
                      <c:pt idx="118" c:formatCode="mm:ss.0">
                        <c:v>0.0409722222222222</c:v>
                      </c:pt>
                    </c:numCache>
                  </c:numRef>
                </c:cat>
                <c:val>
                  <c:numRef>
                    <c:extLst>
                      <c:ext uri="{02D57815-91ED-43cb-92C2-25804820EDAC}">
                        <c15:formulaRef>
                          <c15:sqref>{623091851382963,808095869874380,851415496536119,976645388788833,869544568430300,879973637928566,852026548114165,925651001538658,783517854679742,891932927541884,820844303779341,791832991224916,804633114820505,756826838249010,527631131995619,772868817038866,624046364740360,595017767476617,637349719117346,507609220798442,623987139254402,704486694427652,652662493311384,578160754956005,548981531417729,737793030460802,557532475836081,637716088345227,578282689090935,456145216683569,469529203679917,531170920188231,520334433414093,601566904880593,491405893493615,690535011838381,710414185608808,641871502353082,555047630465526,390051632756071,466513552200215,490202846976941,519673365071579,582692519544488,395783008622696,638046157964674,496287593713524,445692283415866,508382432204587,344115779575347,541083671649917,554423685557313,542700188858384,484602505125390,385156281028044,691742800748493,538662834817060,412845327374393,546360377051150,534512127917497,575130222078663,867625121917869,904637710269916,1025221538687040,925038907671674,1118032219139060,1136713494564140,973681589949393,846644807957365,657766919238436,640078292731018,679252923130911,566154759869674,514481575262761,532033418999681,724810252363512,551739026805869,595340783317690,511290061945780,518768759880643,841180908490789,869838029389912,826742018009021,778885988540638,640942923440281,760275146490754,769359833859856,1075454066379750,1071147578567120,702692892270615,680046185538916,875241072808786,956878609485799,867893879744804,652596853989025,920298571951445,1018675459915840,1006461229878320,998026682271958,650785044861429,882351853638140,812813732236845,1024442552350810,945865549298258,732782616115819,815027166662257,998085366170362,826458828470644,793481533753655,755143829838096,1157127704137280,1353015647587110,1497298654458490,1707347226628410,1722336094684780,2264297734293260,2160181613197250,2005805506095560,2161691242628320}</c15:sqref>
                        </c15:formulaRef>
                      </c:ext>
                    </c:extLst>
                    <c:numCache>
                      <c:formatCode>General</c:formatCode>
                      <c:ptCount val="119"/>
                      <c:pt idx="0">
                        <c:v>623091851382963</c:v>
                      </c:pt>
                      <c:pt idx="1">
                        <c:v>808095869874380</c:v>
                      </c:pt>
                      <c:pt idx="2">
                        <c:v>851415496536119</c:v>
                      </c:pt>
                      <c:pt idx="3">
                        <c:v>976645388788833</c:v>
                      </c:pt>
                      <c:pt idx="4">
                        <c:v>869544568430300</c:v>
                      </c:pt>
                      <c:pt idx="5">
                        <c:v>879973637928566</c:v>
                      </c:pt>
                      <c:pt idx="6">
                        <c:v>852026548114165</c:v>
                      </c:pt>
                      <c:pt idx="7">
                        <c:v>925651001538658</c:v>
                      </c:pt>
                      <c:pt idx="8">
                        <c:v>783517854679742</c:v>
                      </c:pt>
                      <c:pt idx="9">
                        <c:v>891932927541884</c:v>
                      </c:pt>
                      <c:pt idx="10">
                        <c:v>820844303779341</c:v>
                      </c:pt>
                      <c:pt idx="11">
                        <c:v>791832991224916</c:v>
                      </c:pt>
                      <c:pt idx="12">
                        <c:v>804633114820505</c:v>
                      </c:pt>
                      <c:pt idx="13">
                        <c:v>756826838249010</c:v>
                      </c:pt>
                      <c:pt idx="14">
                        <c:v>527631131995619</c:v>
                      </c:pt>
                      <c:pt idx="15">
                        <c:v>772868817038866</c:v>
                      </c:pt>
                      <c:pt idx="16">
                        <c:v>624046364740360</c:v>
                      </c:pt>
                      <c:pt idx="17">
                        <c:v>595017767476617</c:v>
                      </c:pt>
                      <c:pt idx="18">
                        <c:v>637349719117346</c:v>
                      </c:pt>
                      <c:pt idx="19">
                        <c:v>507609220798442</c:v>
                      </c:pt>
                      <c:pt idx="20">
                        <c:v>623987139254402</c:v>
                      </c:pt>
                      <c:pt idx="21">
                        <c:v>704486694427652</c:v>
                      </c:pt>
                      <c:pt idx="22">
                        <c:v>652662493311384</c:v>
                      </c:pt>
                      <c:pt idx="23">
                        <c:v>578160754956005</c:v>
                      </c:pt>
                      <c:pt idx="24">
                        <c:v>548981531417729</c:v>
                      </c:pt>
                      <c:pt idx="25">
                        <c:v>737793030460802</c:v>
                      </c:pt>
                      <c:pt idx="26">
                        <c:v>557532475836081</c:v>
                      </c:pt>
                      <c:pt idx="27">
                        <c:v>637716088345227</c:v>
                      </c:pt>
                      <c:pt idx="28">
                        <c:v>578282689090935</c:v>
                      </c:pt>
                      <c:pt idx="29">
                        <c:v>456145216683569</c:v>
                      </c:pt>
                      <c:pt idx="30">
                        <c:v>469529203679917</c:v>
                      </c:pt>
                      <c:pt idx="31">
                        <c:v>531170920188231</c:v>
                      </c:pt>
                      <c:pt idx="32">
                        <c:v>520334433414093</c:v>
                      </c:pt>
                      <c:pt idx="33">
                        <c:v>601566904880593</c:v>
                      </c:pt>
                      <c:pt idx="34">
                        <c:v>491405893493615</c:v>
                      </c:pt>
                      <c:pt idx="35">
                        <c:v>690535011838381</c:v>
                      </c:pt>
                      <c:pt idx="36">
                        <c:v>710414185608808</c:v>
                      </c:pt>
                      <c:pt idx="37">
                        <c:v>641871502353082</c:v>
                      </c:pt>
                      <c:pt idx="38">
                        <c:v>555047630465526</c:v>
                      </c:pt>
                      <c:pt idx="39">
                        <c:v>390051632756071</c:v>
                      </c:pt>
                      <c:pt idx="40">
                        <c:v>466513552200215</c:v>
                      </c:pt>
                      <c:pt idx="41">
                        <c:v>490202846976941</c:v>
                      </c:pt>
                      <c:pt idx="42">
                        <c:v>519673365071579</c:v>
                      </c:pt>
                      <c:pt idx="43">
                        <c:v>582692519544488</c:v>
                      </c:pt>
                      <c:pt idx="44">
                        <c:v>395783008622696</c:v>
                      </c:pt>
                      <c:pt idx="45">
                        <c:v>638046157964674</c:v>
                      </c:pt>
                      <c:pt idx="46">
                        <c:v>496287593713524</c:v>
                      </c:pt>
                      <c:pt idx="47">
                        <c:v>445692283415866</c:v>
                      </c:pt>
                      <c:pt idx="48">
                        <c:v>508382432204587</c:v>
                      </c:pt>
                      <c:pt idx="49">
                        <c:v>344115779575347</c:v>
                      </c:pt>
                      <c:pt idx="50">
                        <c:v>541083671649917</c:v>
                      </c:pt>
                      <c:pt idx="51">
                        <c:v>554423685557313</c:v>
                      </c:pt>
                      <c:pt idx="52">
                        <c:v>542700188858384</c:v>
                      </c:pt>
                      <c:pt idx="53">
                        <c:v>484602505125390</c:v>
                      </c:pt>
                      <c:pt idx="54">
                        <c:v>385156281028044</c:v>
                      </c:pt>
                      <c:pt idx="55">
                        <c:v>691742800748493</c:v>
                      </c:pt>
                      <c:pt idx="56">
                        <c:v>538662834817060</c:v>
                      </c:pt>
                      <c:pt idx="57">
                        <c:v>412845327374393</c:v>
                      </c:pt>
                      <c:pt idx="58">
                        <c:v>546360377051150</c:v>
                      </c:pt>
                      <c:pt idx="59">
                        <c:v>534512127917497</c:v>
                      </c:pt>
                      <c:pt idx="60">
                        <c:v>575130222078663</c:v>
                      </c:pt>
                      <c:pt idx="61">
                        <c:v>867625121917869</c:v>
                      </c:pt>
                      <c:pt idx="62">
                        <c:v>904637710269916</c:v>
                      </c:pt>
                      <c:pt idx="63">
                        <c:v>1025221538687040</c:v>
                      </c:pt>
                      <c:pt idx="64">
                        <c:v>925038907671674</c:v>
                      </c:pt>
                      <c:pt idx="65">
                        <c:v>1118032219139060</c:v>
                      </c:pt>
                      <c:pt idx="66">
                        <c:v>1136713494564140</c:v>
                      </c:pt>
                      <c:pt idx="67">
                        <c:v>973681589949393</c:v>
                      </c:pt>
                      <c:pt idx="68">
                        <c:v>846644807957365</c:v>
                      </c:pt>
                      <c:pt idx="69">
                        <c:v>657766919238436</c:v>
                      </c:pt>
                      <c:pt idx="70">
                        <c:v>640078292731018</c:v>
                      </c:pt>
                      <c:pt idx="71">
                        <c:v>679252923130911</c:v>
                      </c:pt>
                      <c:pt idx="72">
                        <c:v>566154759869674</c:v>
                      </c:pt>
                      <c:pt idx="73">
                        <c:v>514481575262761</c:v>
                      </c:pt>
                      <c:pt idx="74">
                        <c:v>532033418999681</c:v>
                      </c:pt>
                      <c:pt idx="75">
                        <c:v>724810252363512</c:v>
                      </c:pt>
                      <c:pt idx="76">
                        <c:v>551739026805869</c:v>
                      </c:pt>
                      <c:pt idx="77">
                        <c:v>595340783317690</c:v>
                      </c:pt>
                      <c:pt idx="78">
                        <c:v>511290061945780</c:v>
                      </c:pt>
                      <c:pt idx="79">
                        <c:v>518768759880643</c:v>
                      </c:pt>
                      <c:pt idx="80">
                        <c:v>841180908490789</c:v>
                      </c:pt>
                      <c:pt idx="81">
                        <c:v>869838029389912</c:v>
                      </c:pt>
                      <c:pt idx="82">
                        <c:v>826742018009021</c:v>
                      </c:pt>
                      <c:pt idx="83">
                        <c:v>778885988540638</c:v>
                      </c:pt>
                      <c:pt idx="84">
                        <c:v>640942923440281</c:v>
                      </c:pt>
                      <c:pt idx="85">
                        <c:v>760275146490754</c:v>
                      </c:pt>
                      <c:pt idx="86">
                        <c:v>769359833859856</c:v>
                      </c:pt>
                      <c:pt idx="87">
                        <c:v>1075454066379750</c:v>
                      </c:pt>
                      <c:pt idx="88">
                        <c:v>1071147578567120</c:v>
                      </c:pt>
                      <c:pt idx="89">
                        <c:v>702692892270615</c:v>
                      </c:pt>
                      <c:pt idx="90">
                        <c:v>680046185538916</c:v>
                      </c:pt>
                      <c:pt idx="91">
                        <c:v>875241072808786</c:v>
                      </c:pt>
                      <c:pt idx="92">
                        <c:v>956878609485799</c:v>
                      </c:pt>
                      <c:pt idx="93">
                        <c:v>867893879744804</c:v>
                      </c:pt>
                      <c:pt idx="94">
                        <c:v>652596853989025</c:v>
                      </c:pt>
                      <c:pt idx="95">
                        <c:v>920298571951445</c:v>
                      </c:pt>
                      <c:pt idx="96">
                        <c:v>1018675459915840</c:v>
                      </c:pt>
                      <c:pt idx="97">
                        <c:v>1006461229878320</c:v>
                      </c:pt>
                      <c:pt idx="98">
                        <c:v>998026682271958</c:v>
                      </c:pt>
                      <c:pt idx="99">
                        <c:v>650785044861429</c:v>
                      </c:pt>
                      <c:pt idx="100">
                        <c:v>882351853638140</c:v>
                      </c:pt>
                      <c:pt idx="101">
                        <c:v>812813732236845</c:v>
                      </c:pt>
                      <c:pt idx="102">
                        <c:v>1024442552350810</c:v>
                      </c:pt>
                      <c:pt idx="103">
                        <c:v>945865549298258</c:v>
                      </c:pt>
                      <c:pt idx="104">
                        <c:v>732782616115819</c:v>
                      </c:pt>
                      <c:pt idx="105">
                        <c:v>815027166662257</c:v>
                      </c:pt>
                      <c:pt idx="106">
                        <c:v>998085366170362</c:v>
                      </c:pt>
                      <c:pt idx="107">
                        <c:v>826458828470644</c:v>
                      </c:pt>
                      <c:pt idx="108">
                        <c:v>793481533753655</c:v>
                      </c:pt>
                      <c:pt idx="109">
                        <c:v>755143829838096</c:v>
                      </c:pt>
                      <c:pt idx="110">
                        <c:v>1157127704137280</c:v>
                      </c:pt>
                      <c:pt idx="111">
                        <c:v>1353015647587110</c:v>
                      </c:pt>
                      <c:pt idx="112">
                        <c:v>1497298654458490</c:v>
                      </c:pt>
                      <c:pt idx="113">
                        <c:v>1707347226628410</c:v>
                      </c:pt>
                      <c:pt idx="114">
                        <c:v>1722336094684780</c:v>
                      </c:pt>
                      <c:pt idx="115">
                        <c:v>2264297734293260</c:v>
                      </c:pt>
                      <c:pt idx="116">
                        <c:v>2160181613197250</c:v>
                      </c:pt>
                      <c:pt idx="117">
                        <c:v>2005805506095560</c:v>
                      </c:pt>
                      <c:pt idx="118">
                        <c:v>2161691242628320</c:v>
                      </c:pt>
                    </c:numCache>
                  </c:numRef>
                </c:val>
                <c:smooth val="0"/>
              </c15:ser>
            </c15:filteredLineSeries>
            <c15:filteredLineSeries>
              <c15:ser>
                <c:idx val="4"/>
                <c:order val="4"/>
                <c:tx>
                  <c:strRef>
                    <c:extLst>
                      <c:ext uri="{02D57815-91ED-43cb-92C2-25804820EDAC}">
                        <c15:formulaRef>
                          <c15:sqref>AY227V_var.csv!$F$1</c15:sqref>
                        </c15:formulaRef>
                      </c:ext>
                    </c:extLst>
                    <c:strCache>
                      <c:ptCount val="1"/>
                      <c:pt idx="0">
                        <c:v>AY251Z_read</c:v>
                      </c:pt>
                    </c:strCache>
                  </c:strRef>
                </c:tx>
                <c:spPr>
                  <a:ln w="3175" cap="rnd">
                    <a:solidFill>
                      <a:schemeClr val="accent5"/>
                    </a:solidFill>
                    <a:round/>
                  </a:ln>
                  <a:effectLst/>
                </c:spPr>
                <c:marker>
                  <c:symbol val="none"/>
                </c:marker>
                <c:dLbls>
                  <c:delete val="1"/>
                </c:dLbls>
                <c:cat>
                  <c:numRef>
                    <c:extLst>
                      <c:ext uri="{02D57815-91ED-43cb-92C2-25804820EDAC}">
                        <c15:fullRef>
                          <c15:sqref/>
                        </c15:fullRef>
                        <c15:formulaRef>
                          <c15:sqref>AY227V_var.csv!$A$2:$A$120</c15:sqref>
                        </c15:formulaRef>
                      </c:ext>
                    </c:extLst>
                    <c:numCache>
                      <c:formatCode>mm:ss.0</c:formatCode>
                      <c:ptCount val="119"/>
                      <c:pt idx="0" c:formatCode="mm:ss.0">
                        <c:v>0.000694444444444444</c:v>
                      </c:pt>
                      <c:pt idx="1" c:formatCode="mm:ss.0">
                        <c:v>0.00138888888888889</c:v>
                      </c:pt>
                      <c:pt idx="2" c:formatCode="mm:ss.0">
                        <c:v>0.00208333333333333</c:v>
                      </c:pt>
                      <c:pt idx="3" c:formatCode="mm:ss.0">
                        <c:v>0.00277777777777778</c:v>
                      </c:pt>
                      <c:pt idx="4" c:formatCode="mm:ss.0">
                        <c:v>0.00347222222222222</c:v>
                      </c:pt>
                      <c:pt idx="5" c:formatCode="mm:ss.0">
                        <c:v>0.00416666666666667</c:v>
                      </c:pt>
                      <c:pt idx="6" c:formatCode="mm:ss.0">
                        <c:v>0.00486111111111111</c:v>
                      </c:pt>
                      <c:pt idx="7" c:formatCode="mm:ss.0">
                        <c:v>0.00555555555555556</c:v>
                      </c:pt>
                      <c:pt idx="8" c:formatCode="mm:ss.0">
                        <c:v>0.00625</c:v>
                      </c:pt>
                      <c:pt idx="9" c:formatCode="mm:ss.0">
                        <c:v>0.00694444444444444</c:v>
                      </c:pt>
                      <c:pt idx="10" c:formatCode="mm:ss.0">
                        <c:v>0.00763888888888889</c:v>
                      </c:pt>
                      <c:pt idx="11" c:formatCode="mm:ss.0">
                        <c:v>0.00833333333333333</c:v>
                      </c:pt>
                      <c:pt idx="12" c:formatCode="mm:ss.0">
                        <c:v>0.00902777777777778</c:v>
                      </c:pt>
                      <c:pt idx="13" c:formatCode="mm:ss.0">
                        <c:v>0.00972222222222222</c:v>
                      </c:pt>
                      <c:pt idx="14" c:formatCode="mm:ss.0">
                        <c:v>0.0104166666666667</c:v>
                      </c:pt>
                      <c:pt idx="15" c:formatCode="mm:ss.0">
                        <c:v>0.0111111111111111</c:v>
                      </c:pt>
                      <c:pt idx="16" c:formatCode="mm:ss.0">
                        <c:v>0.0118055555555556</c:v>
                      </c:pt>
                      <c:pt idx="17" c:formatCode="mm:ss.0">
                        <c:v>0.0125</c:v>
                      </c:pt>
                      <c:pt idx="18" c:formatCode="mm:ss.0">
                        <c:v>0.0131944444444444</c:v>
                      </c:pt>
                      <c:pt idx="19" c:formatCode="mm:ss.0">
                        <c:v>0.0138888888888889</c:v>
                      </c:pt>
                      <c:pt idx="20" c:formatCode="mm:ss.0">
                        <c:v>0.0145833333333333</c:v>
                      </c:pt>
                      <c:pt idx="21" c:formatCode="mm:ss.0">
                        <c:v>0.0152777777777778</c:v>
                      </c:pt>
                      <c:pt idx="22" c:formatCode="mm:ss.0">
                        <c:v>0.0159722222222222</c:v>
                      </c:pt>
                      <c:pt idx="23" c:formatCode="mm:ss.0">
                        <c:v>0.0166666666666667</c:v>
                      </c:pt>
                      <c:pt idx="24" c:formatCode="mm:ss.0">
                        <c:v>0.0173611111111111</c:v>
                      </c:pt>
                      <c:pt idx="25" c:formatCode="mm:ss.0">
                        <c:v>0.0180555555555556</c:v>
                      </c:pt>
                      <c:pt idx="26" c:formatCode="mm:ss.0">
                        <c:v>0.01875</c:v>
                      </c:pt>
                      <c:pt idx="27" c:formatCode="mm:ss.0">
                        <c:v>0.0194444444444444</c:v>
                      </c:pt>
                      <c:pt idx="28" c:formatCode="mm:ss.0">
                        <c:v>0.0201388888888889</c:v>
                      </c:pt>
                      <c:pt idx="29" c:formatCode="mm:ss.0">
                        <c:v>0.0208333333333333</c:v>
                      </c:pt>
                      <c:pt idx="30" c:formatCode="mm:ss.0">
                        <c:v>0.0215277777777778</c:v>
                      </c:pt>
                      <c:pt idx="31" c:formatCode="mm:ss.0">
                        <c:v>0.0222222222222222</c:v>
                      </c:pt>
                      <c:pt idx="32" c:formatCode="mm:ss.0">
                        <c:v>0.0229166666666667</c:v>
                      </c:pt>
                      <c:pt idx="33" c:formatCode="mm:ss.0">
                        <c:v>0.0236111111111111</c:v>
                      </c:pt>
                      <c:pt idx="34" c:formatCode="mm:ss.0">
                        <c:v>0.0243055555555556</c:v>
                      </c:pt>
                      <c:pt idx="35" c:formatCode="mm:ss.0">
                        <c:v>0.025</c:v>
                      </c:pt>
                      <c:pt idx="36" c:formatCode="mm:ss.0">
                        <c:v>0.0256944444444444</c:v>
                      </c:pt>
                      <c:pt idx="37" c:formatCode="mm:ss.0">
                        <c:v>0.0263888888888889</c:v>
                      </c:pt>
                      <c:pt idx="38" c:formatCode="mm:ss.0">
                        <c:v>0.0270833333333333</c:v>
                      </c:pt>
                      <c:pt idx="39" c:formatCode="mm:ss.0">
                        <c:v>0.0277777777777778</c:v>
                      </c:pt>
                      <c:pt idx="40" c:formatCode="mm:ss.0">
                        <c:v>0.0284722222222222</c:v>
                      </c:pt>
                      <c:pt idx="41" c:formatCode="mm:ss.0">
                        <c:v>0.0291666666666667</c:v>
                      </c:pt>
                      <c:pt idx="42" c:formatCode="mm:ss.0">
                        <c:v>0.0298611111111111</c:v>
                      </c:pt>
                      <c:pt idx="43" c:formatCode="mm:ss.0">
                        <c:v>0.0305555555555556</c:v>
                      </c:pt>
                      <c:pt idx="44" c:formatCode="mm:ss.0">
                        <c:v>0.03125</c:v>
                      </c:pt>
                      <c:pt idx="45" c:formatCode="mm:ss.0">
                        <c:v>0.0319444444444444</c:v>
                      </c:pt>
                      <c:pt idx="46" c:formatCode="mm:ss.0">
                        <c:v>0.0326388888888889</c:v>
                      </c:pt>
                      <c:pt idx="47" c:formatCode="mm:ss.0">
                        <c:v>0.0333333333333333</c:v>
                      </c:pt>
                      <c:pt idx="48" c:formatCode="mm:ss.0">
                        <c:v>0.0340277777777778</c:v>
                      </c:pt>
                      <c:pt idx="49" c:formatCode="mm:ss.0">
                        <c:v>0.0347222222222222</c:v>
                      </c:pt>
                      <c:pt idx="50" c:formatCode="mm:ss.0">
                        <c:v>0.0354166666666667</c:v>
                      </c:pt>
                      <c:pt idx="51" c:formatCode="mm:ss.0">
                        <c:v>0.0361111111111111</c:v>
                      </c:pt>
                      <c:pt idx="52" c:formatCode="mm:ss.0">
                        <c:v>0.0368055555555556</c:v>
                      </c:pt>
                      <c:pt idx="53" c:formatCode="mm:ss.0">
                        <c:v>0.0375</c:v>
                      </c:pt>
                      <c:pt idx="54" c:formatCode="mm:ss.0">
                        <c:v>0.0381944444444444</c:v>
                      </c:pt>
                      <c:pt idx="55" c:formatCode="mm:ss.0">
                        <c:v>0.0388888888888889</c:v>
                      </c:pt>
                      <c:pt idx="56" c:formatCode="mm:ss.0">
                        <c:v>0.0395833333333333</c:v>
                      </c:pt>
                      <c:pt idx="57" c:formatCode="mm:ss.0">
                        <c:v>0.0402777777777778</c:v>
                      </c:pt>
                      <c:pt idx="58" c:formatCode="mm:ss.0">
                        <c:v>0.0409722222222222</c:v>
                      </c:pt>
                      <c:pt idx="59" c:formatCode="mm:ss.0">
                        <c:v>0</c:v>
                      </c:pt>
                      <c:pt idx="60" c:formatCode="mm:ss.0">
                        <c:v>0.000694444444444444</c:v>
                      </c:pt>
                      <c:pt idx="61" c:formatCode="mm:ss.0">
                        <c:v>0.00138888888888889</c:v>
                      </c:pt>
                      <c:pt idx="62" c:formatCode="mm:ss.0">
                        <c:v>0.00208333333333333</c:v>
                      </c:pt>
                      <c:pt idx="63" c:formatCode="mm:ss.0">
                        <c:v>0.00277777777777778</c:v>
                      </c:pt>
                      <c:pt idx="64" c:formatCode="mm:ss.0">
                        <c:v>0.00347222222222222</c:v>
                      </c:pt>
                      <c:pt idx="65" c:formatCode="mm:ss.0">
                        <c:v>0.00416666666666667</c:v>
                      </c:pt>
                      <c:pt idx="66" c:formatCode="mm:ss.0">
                        <c:v>0.00486111111111111</c:v>
                      </c:pt>
                      <c:pt idx="67" c:formatCode="mm:ss.0">
                        <c:v>0.00555555555555556</c:v>
                      </c:pt>
                      <c:pt idx="68" c:formatCode="mm:ss.0">
                        <c:v>0.00625</c:v>
                      </c:pt>
                      <c:pt idx="69" c:formatCode="mm:ss.0">
                        <c:v>0.00694444444444444</c:v>
                      </c:pt>
                      <c:pt idx="70" c:formatCode="mm:ss.0">
                        <c:v>0.00763888888888889</c:v>
                      </c:pt>
                      <c:pt idx="71" c:formatCode="mm:ss.0">
                        <c:v>0.00833333333333333</c:v>
                      </c:pt>
                      <c:pt idx="72" c:formatCode="mm:ss.0">
                        <c:v>0.00902777777777778</c:v>
                      </c:pt>
                      <c:pt idx="73" c:formatCode="mm:ss.0">
                        <c:v>0.00972222222222222</c:v>
                      </c:pt>
                      <c:pt idx="74" c:formatCode="mm:ss.0">
                        <c:v>0.0104166666666667</c:v>
                      </c:pt>
                      <c:pt idx="75" c:formatCode="mm:ss.0">
                        <c:v>0.0111111111111111</c:v>
                      </c:pt>
                      <c:pt idx="76" c:formatCode="mm:ss.0">
                        <c:v>0.0118055555555556</c:v>
                      </c:pt>
                      <c:pt idx="77" c:formatCode="mm:ss.0">
                        <c:v>0.0125</c:v>
                      </c:pt>
                      <c:pt idx="78" c:formatCode="mm:ss.0">
                        <c:v>0.0131944444444444</c:v>
                      </c:pt>
                      <c:pt idx="79" c:formatCode="mm:ss.0">
                        <c:v>0.0138888888888889</c:v>
                      </c:pt>
                      <c:pt idx="80" c:formatCode="mm:ss.0">
                        <c:v>0.0145833333333333</c:v>
                      </c:pt>
                      <c:pt idx="81" c:formatCode="mm:ss.0">
                        <c:v>0.0152777777777778</c:v>
                      </c:pt>
                      <c:pt idx="82" c:formatCode="mm:ss.0">
                        <c:v>0.0159722222222222</c:v>
                      </c:pt>
                      <c:pt idx="83" c:formatCode="mm:ss.0">
                        <c:v>0.0166666666666667</c:v>
                      </c:pt>
                      <c:pt idx="84" c:formatCode="mm:ss.0">
                        <c:v>0.0173611111111111</c:v>
                      </c:pt>
                      <c:pt idx="85" c:formatCode="mm:ss.0">
                        <c:v>0.0180555555555556</c:v>
                      </c:pt>
                      <c:pt idx="86" c:formatCode="mm:ss.0">
                        <c:v>0.01875</c:v>
                      </c:pt>
                      <c:pt idx="87" c:formatCode="mm:ss.0">
                        <c:v>0.0194444444444444</c:v>
                      </c:pt>
                      <c:pt idx="88" c:formatCode="mm:ss.0">
                        <c:v>0.0201388888888889</c:v>
                      </c:pt>
                      <c:pt idx="89" c:formatCode="mm:ss.0">
                        <c:v>0.0208333333333333</c:v>
                      </c:pt>
                      <c:pt idx="90" c:formatCode="mm:ss.0">
                        <c:v>0.0215277777777778</c:v>
                      </c:pt>
                      <c:pt idx="91" c:formatCode="mm:ss.0">
                        <c:v>0.0222222222222222</c:v>
                      </c:pt>
                      <c:pt idx="92" c:formatCode="mm:ss.0">
                        <c:v>0.0229166666666667</c:v>
                      </c:pt>
                      <c:pt idx="93" c:formatCode="mm:ss.0">
                        <c:v>0.0236111111111111</c:v>
                      </c:pt>
                      <c:pt idx="94" c:formatCode="mm:ss.0">
                        <c:v>0.0243055555555556</c:v>
                      </c:pt>
                      <c:pt idx="95" c:formatCode="mm:ss.0">
                        <c:v>0.025</c:v>
                      </c:pt>
                      <c:pt idx="96" c:formatCode="mm:ss.0">
                        <c:v>0.0256944444444444</c:v>
                      </c:pt>
                      <c:pt idx="97" c:formatCode="mm:ss.0">
                        <c:v>0.0263888888888889</c:v>
                      </c:pt>
                      <c:pt idx="98" c:formatCode="mm:ss.0">
                        <c:v>0.0270833333333333</c:v>
                      </c:pt>
                      <c:pt idx="99" c:formatCode="mm:ss.0">
                        <c:v>0.0277777777777778</c:v>
                      </c:pt>
                      <c:pt idx="100" c:formatCode="mm:ss.0">
                        <c:v>0.0284722222222222</c:v>
                      </c:pt>
                      <c:pt idx="101" c:formatCode="mm:ss.0">
                        <c:v>0.0291666666666667</c:v>
                      </c:pt>
                      <c:pt idx="102" c:formatCode="mm:ss.0">
                        <c:v>0.0298611111111111</c:v>
                      </c:pt>
                      <c:pt idx="103" c:formatCode="mm:ss.0">
                        <c:v>0.0305555555555556</c:v>
                      </c:pt>
                      <c:pt idx="104" c:formatCode="mm:ss.0">
                        <c:v>0.03125</c:v>
                      </c:pt>
                      <c:pt idx="105" c:formatCode="mm:ss.0">
                        <c:v>0.0319444444444444</c:v>
                      </c:pt>
                      <c:pt idx="106" c:formatCode="mm:ss.0">
                        <c:v>0.0326388888888889</c:v>
                      </c:pt>
                      <c:pt idx="107" c:formatCode="mm:ss.0">
                        <c:v>0.0333333333333333</c:v>
                      </c:pt>
                      <c:pt idx="108" c:formatCode="mm:ss.0">
                        <c:v>0.0340277777777778</c:v>
                      </c:pt>
                      <c:pt idx="109" c:formatCode="mm:ss.0">
                        <c:v>0.0347222222222222</c:v>
                      </c:pt>
                      <c:pt idx="110" c:formatCode="mm:ss.0">
                        <c:v>0.0354166666666667</c:v>
                      </c:pt>
                      <c:pt idx="111" c:formatCode="mm:ss.0">
                        <c:v>0.0361111111111111</c:v>
                      </c:pt>
                      <c:pt idx="112" c:formatCode="mm:ss.0">
                        <c:v>0.0368055555555556</c:v>
                      </c:pt>
                      <c:pt idx="113" c:formatCode="mm:ss.0">
                        <c:v>0.0375</c:v>
                      </c:pt>
                      <c:pt idx="114" c:formatCode="mm:ss.0">
                        <c:v>0.0381944444444444</c:v>
                      </c:pt>
                      <c:pt idx="115" c:formatCode="mm:ss.0">
                        <c:v>0.0388888888888889</c:v>
                      </c:pt>
                      <c:pt idx="116" c:formatCode="mm:ss.0">
                        <c:v>0.0395833333333333</c:v>
                      </c:pt>
                      <c:pt idx="117" c:formatCode="mm:ss.0">
                        <c:v>0.0402777777777778</c:v>
                      </c:pt>
                      <c:pt idx="118" c:formatCode="mm:ss.0">
                        <c:v>0.0409722222222222</c:v>
                      </c:pt>
                    </c:numCache>
                  </c:numRef>
                </c:cat>
                <c:val>
                  <c:numRef>
                    <c:extLst>
                      <c:ext uri="{02D57815-91ED-43cb-92C2-25804820EDAC}">
                        <c15:formulaRef>
                          <c15:sqref>{2549481861746380,3616842356694340,2010713757250930,1441013202285630,1631740465243830,1285001351965310,1545648030299790,1388737343492830,1358729437415330,1723445438466900,2185599131222720,1891240482636200,1805144533936550,1694443131910110,1274775284113000,1308003938967640,1268310510907860,1484607514321180,1275151654446410,1249177441806690,949379087025995,1454339228925280,892590665947865,1221682963576220,1119206229802540,1435385346414080,1788890473573960,1787300626008100,1568454977918730,1409539711111330,1950656295066600,1849735886120290,1321449818262860,1480585631530110,1374610873130620,2154952666420380,1931853585109080,1634831375993460,1610615256305630,6682727104213490,3.33876245318287e+16,3398724425729330,1737487321496410,3203435739816480,6845213707073410,3630748288425050,2.61362671768211e+16,4688322236841700,981108030638776,875160532085655,452822993587962,1244385230448880,1112726324668570,1519549035123890,1544805209448240,1389100451332110,1271057049525810,1362739079960260,1331706411857870,5138776611932780,4998361157113340,1347015941087520,949173417579248,1491859818340590,2548089331881500,2039212792088770,1716803371307080,1051984325502070,2142442190076610,2332573572631790,1377494469500580,1455522805140400,1115164448432470,751439514584118,3203418983837220,2999394077247000,3033420503236920,3123097180065920,3430791705174960,4019842213111650,2884825980966580,2871951095532740,2781346097482130,2588861002992300,3589274994175750,2691819098382870,2759459735666470,2681039427607980,2519156278204390,4412882805564060,3708895720911000,4018255670523260,3933117510529060,4200426966795030,4306289025278980,4744870207768900,3823935730168050,3135635053165220,2486040834873640,2889525045114030,1764677638576930,1359700896017440,1377645071344530,1480711661751820,2713171828751300,1797721204884790,2201806655108540,1960231486960470,1624060565558770,3147404502790830,1313079180590870,1268097948214920,1330453985626530,1537630103862020,4397374553917270,3658763473071980,3577923676328080,4721969796191430,4394238294594110}</c15:sqref>
                        </c15:formulaRef>
                      </c:ext>
                    </c:extLst>
                    <c:numCache>
                      <c:formatCode>General</c:formatCode>
                      <c:ptCount val="119"/>
                      <c:pt idx="0">
                        <c:v>2549481861746380</c:v>
                      </c:pt>
                      <c:pt idx="1">
                        <c:v>3616842356694340</c:v>
                      </c:pt>
                      <c:pt idx="2">
                        <c:v>2010713757250930</c:v>
                      </c:pt>
                      <c:pt idx="3">
                        <c:v>1441013202285630</c:v>
                      </c:pt>
                      <c:pt idx="4">
                        <c:v>1631740465243830</c:v>
                      </c:pt>
                      <c:pt idx="5">
                        <c:v>1285001351965310</c:v>
                      </c:pt>
                      <c:pt idx="6">
                        <c:v>1545648030299790</c:v>
                      </c:pt>
                      <c:pt idx="7">
                        <c:v>1388737343492830</c:v>
                      </c:pt>
                      <c:pt idx="8">
                        <c:v>1358729437415330</c:v>
                      </c:pt>
                      <c:pt idx="9">
                        <c:v>1723445438466900</c:v>
                      </c:pt>
                      <c:pt idx="10">
                        <c:v>2185599131222720</c:v>
                      </c:pt>
                      <c:pt idx="11">
                        <c:v>1891240482636200</c:v>
                      </c:pt>
                      <c:pt idx="12">
                        <c:v>1805144533936550</c:v>
                      </c:pt>
                      <c:pt idx="13">
                        <c:v>1694443131910110</c:v>
                      </c:pt>
                      <c:pt idx="14">
                        <c:v>1274775284113000</c:v>
                      </c:pt>
                      <c:pt idx="15">
                        <c:v>1308003938967640</c:v>
                      </c:pt>
                      <c:pt idx="16">
                        <c:v>1268310510907860</c:v>
                      </c:pt>
                      <c:pt idx="17">
                        <c:v>1484607514321180</c:v>
                      </c:pt>
                      <c:pt idx="18">
                        <c:v>1275151654446410</c:v>
                      </c:pt>
                      <c:pt idx="19">
                        <c:v>1249177441806690</c:v>
                      </c:pt>
                      <c:pt idx="20">
                        <c:v>949379087025995</c:v>
                      </c:pt>
                      <c:pt idx="21">
                        <c:v>1454339228925280</c:v>
                      </c:pt>
                      <c:pt idx="22">
                        <c:v>892590665947865</c:v>
                      </c:pt>
                      <c:pt idx="23">
                        <c:v>1221682963576220</c:v>
                      </c:pt>
                      <c:pt idx="24">
                        <c:v>1119206229802540</c:v>
                      </c:pt>
                      <c:pt idx="25">
                        <c:v>1435385346414080</c:v>
                      </c:pt>
                      <c:pt idx="26">
                        <c:v>1788890473573960</c:v>
                      </c:pt>
                      <c:pt idx="27">
                        <c:v>1787300626008100</c:v>
                      </c:pt>
                      <c:pt idx="28">
                        <c:v>1568454977918730</c:v>
                      </c:pt>
                      <c:pt idx="29">
                        <c:v>1409539711111330</c:v>
                      </c:pt>
                      <c:pt idx="30">
                        <c:v>1950656295066600</c:v>
                      </c:pt>
                      <c:pt idx="31">
                        <c:v>1849735886120290</c:v>
                      </c:pt>
                      <c:pt idx="32">
                        <c:v>1321449818262860</c:v>
                      </c:pt>
                      <c:pt idx="33">
                        <c:v>1480585631530110</c:v>
                      </c:pt>
                      <c:pt idx="34">
                        <c:v>1374610873130620</c:v>
                      </c:pt>
                      <c:pt idx="35">
                        <c:v>2154952666420380</c:v>
                      </c:pt>
                      <c:pt idx="36">
                        <c:v>1931853585109080</c:v>
                      </c:pt>
                      <c:pt idx="37">
                        <c:v>1634831375993460</c:v>
                      </c:pt>
                      <c:pt idx="38">
                        <c:v>1610615256305630</c:v>
                      </c:pt>
                      <c:pt idx="39">
                        <c:v>6682727104213490</c:v>
                      </c:pt>
                      <c:pt idx="40">
                        <c:v>3.33876245318287e+16</c:v>
                      </c:pt>
                      <c:pt idx="41">
                        <c:v>3398724425729330</c:v>
                      </c:pt>
                      <c:pt idx="42">
                        <c:v>1737487321496410</c:v>
                      </c:pt>
                      <c:pt idx="43">
                        <c:v>3203435739816480</c:v>
                      </c:pt>
                      <c:pt idx="44">
                        <c:v>6845213707073410</c:v>
                      </c:pt>
                      <c:pt idx="45">
                        <c:v>3630748288425050</c:v>
                      </c:pt>
                      <c:pt idx="46">
                        <c:v>2.61362671768211e+16</c:v>
                      </c:pt>
                      <c:pt idx="47">
                        <c:v>4688322236841700</c:v>
                      </c:pt>
                      <c:pt idx="48">
                        <c:v>981108030638776</c:v>
                      </c:pt>
                      <c:pt idx="49">
                        <c:v>875160532085655</c:v>
                      </c:pt>
                      <c:pt idx="50">
                        <c:v>452822993587962</c:v>
                      </c:pt>
                      <c:pt idx="51">
                        <c:v>1244385230448880</c:v>
                      </c:pt>
                      <c:pt idx="52">
                        <c:v>1112726324668570</c:v>
                      </c:pt>
                      <c:pt idx="53">
                        <c:v>1519549035123890</c:v>
                      </c:pt>
                      <c:pt idx="54">
                        <c:v>1544805209448240</c:v>
                      </c:pt>
                      <c:pt idx="55">
                        <c:v>1389100451332110</c:v>
                      </c:pt>
                      <c:pt idx="56">
                        <c:v>1271057049525810</c:v>
                      </c:pt>
                      <c:pt idx="57">
                        <c:v>1362739079960260</c:v>
                      </c:pt>
                      <c:pt idx="58">
                        <c:v>1331706411857870</c:v>
                      </c:pt>
                      <c:pt idx="59">
                        <c:v>5138776611932780</c:v>
                      </c:pt>
                      <c:pt idx="60">
                        <c:v>4998361157113340</c:v>
                      </c:pt>
                      <c:pt idx="61">
                        <c:v>1347015941087520</c:v>
                      </c:pt>
                      <c:pt idx="62">
                        <c:v>949173417579248</c:v>
                      </c:pt>
                      <c:pt idx="63">
                        <c:v>1491859818340590</c:v>
                      </c:pt>
                      <c:pt idx="64">
                        <c:v>2548089331881500</c:v>
                      </c:pt>
                      <c:pt idx="65">
                        <c:v>2039212792088770</c:v>
                      </c:pt>
                      <c:pt idx="66">
                        <c:v>1716803371307080</c:v>
                      </c:pt>
                      <c:pt idx="67">
                        <c:v>1051984325502070</c:v>
                      </c:pt>
                      <c:pt idx="68">
                        <c:v>2142442190076610</c:v>
                      </c:pt>
                      <c:pt idx="69">
                        <c:v>2332573572631790</c:v>
                      </c:pt>
                      <c:pt idx="70">
                        <c:v>1377494469500580</c:v>
                      </c:pt>
                      <c:pt idx="71">
                        <c:v>1455522805140400</c:v>
                      </c:pt>
                      <c:pt idx="72">
                        <c:v>1115164448432470</c:v>
                      </c:pt>
                      <c:pt idx="73">
                        <c:v>751439514584118</c:v>
                      </c:pt>
                      <c:pt idx="74">
                        <c:v>3203418983837220</c:v>
                      </c:pt>
                      <c:pt idx="75">
                        <c:v>2999394077247000</c:v>
                      </c:pt>
                      <c:pt idx="76">
                        <c:v>3033420503236920</c:v>
                      </c:pt>
                      <c:pt idx="77">
                        <c:v>3123097180065920</c:v>
                      </c:pt>
                      <c:pt idx="78">
                        <c:v>3430791705174960</c:v>
                      </c:pt>
                      <c:pt idx="79">
                        <c:v>4019842213111650</c:v>
                      </c:pt>
                      <c:pt idx="80">
                        <c:v>2884825980966580</c:v>
                      </c:pt>
                      <c:pt idx="81">
                        <c:v>2871951095532740</c:v>
                      </c:pt>
                      <c:pt idx="82">
                        <c:v>2781346097482130</c:v>
                      </c:pt>
                      <c:pt idx="83">
                        <c:v>2588861002992300</c:v>
                      </c:pt>
                      <c:pt idx="84">
                        <c:v>3589274994175750</c:v>
                      </c:pt>
                      <c:pt idx="85">
                        <c:v>2691819098382870</c:v>
                      </c:pt>
                      <c:pt idx="86">
                        <c:v>2759459735666470</c:v>
                      </c:pt>
                      <c:pt idx="87">
                        <c:v>2681039427607980</c:v>
                      </c:pt>
                      <c:pt idx="88">
                        <c:v>2519156278204390</c:v>
                      </c:pt>
                      <c:pt idx="89">
                        <c:v>4412882805564060</c:v>
                      </c:pt>
                      <c:pt idx="90">
                        <c:v>3708895720911000</c:v>
                      </c:pt>
                      <c:pt idx="91">
                        <c:v>4018255670523260</c:v>
                      </c:pt>
                      <c:pt idx="92">
                        <c:v>3933117510529060</c:v>
                      </c:pt>
                      <c:pt idx="93">
                        <c:v>4200426966795030</c:v>
                      </c:pt>
                      <c:pt idx="94">
                        <c:v>4306289025278980</c:v>
                      </c:pt>
                      <c:pt idx="95">
                        <c:v>4744870207768900</c:v>
                      </c:pt>
                      <c:pt idx="96">
                        <c:v>3823935730168050</c:v>
                      </c:pt>
                      <c:pt idx="97">
                        <c:v>3135635053165220</c:v>
                      </c:pt>
                      <c:pt idx="98">
                        <c:v>2486040834873640</c:v>
                      </c:pt>
                      <c:pt idx="99">
                        <c:v>2889525045114030</c:v>
                      </c:pt>
                      <c:pt idx="100">
                        <c:v>1764677638576930</c:v>
                      </c:pt>
                      <c:pt idx="101">
                        <c:v>1359700896017440</c:v>
                      </c:pt>
                      <c:pt idx="102">
                        <c:v>1377645071344530</c:v>
                      </c:pt>
                      <c:pt idx="103">
                        <c:v>1480711661751820</c:v>
                      </c:pt>
                      <c:pt idx="104">
                        <c:v>2713171828751300</c:v>
                      </c:pt>
                      <c:pt idx="105">
                        <c:v>1797721204884790</c:v>
                      </c:pt>
                      <c:pt idx="106">
                        <c:v>2201806655108540</c:v>
                      </c:pt>
                      <c:pt idx="107">
                        <c:v>1960231486960470</c:v>
                      </c:pt>
                      <c:pt idx="108">
                        <c:v>1624060565558770</c:v>
                      </c:pt>
                      <c:pt idx="109">
                        <c:v>3147404502790830</c:v>
                      </c:pt>
                      <c:pt idx="110">
                        <c:v>1313079180590870</c:v>
                      </c:pt>
                      <c:pt idx="111">
                        <c:v>1268097948214920</c:v>
                      </c:pt>
                      <c:pt idx="112">
                        <c:v>1330453985626530</c:v>
                      </c:pt>
                      <c:pt idx="113">
                        <c:v>1537630103862020</c:v>
                      </c:pt>
                      <c:pt idx="114">
                        <c:v>4397374553917270</c:v>
                      </c:pt>
                      <c:pt idx="115">
                        <c:v>3658763473071980</c:v>
                      </c:pt>
                      <c:pt idx="116">
                        <c:v>3577923676328080</c:v>
                      </c:pt>
                      <c:pt idx="117">
                        <c:v>4721969796191430</c:v>
                      </c:pt>
                      <c:pt idx="118">
                        <c:v>4394238294594110</c:v>
                      </c:pt>
                    </c:numCache>
                  </c:numRef>
                </c:val>
                <c:smooth val="0"/>
              </c15:ser>
            </c15:filteredLineSeries>
            <c15:filteredLineSeries>
              <c15:ser>
                <c:idx val="6"/>
                <c:order val="6"/>
                <c:tx>
                  <c:strRef>
                    <c:extLst>
                      <c:ext uri="{02D57815-91ED-43cb-92C2-25804820EDAC}">
                        <c15:formulaRef>
                          <c15:sqref>AY227V_var.csv!$H$1</c15:sqref>
                        </c15:formulaRef>
                      </c:ext>
                    </c:extLst>
                    <c:strCache>
                      <c:ptCount val="1"/>
                      <c:pt idx="0">
                        <c:v>AY336D_read</c:v>
                      </c:pt>
                    </c:strCache>
                  </c:strRef>
                </c:tx>
                <c:spPr>
                  <a:ln w="28575" cap="rnd">
                    <a:solidFill>
                      <a:schemeClr val="accent1">
                        <a:lumMod val="60000"/>
                      </a:schemeClr>
                    </a:solidFill>
                    <a:round/>
                  </a:ln>
                  <a:effectLst/>
                </c:spPr>
                <c:marker>
                  <c:symbol val="none"/>
                </c:marker>
                <c:dLbls>
                  <c:delete val="1"/>
                </c:dLbls>
                <c:cat>
                  <c:numRef>
                    <c:extLst>
                      <c:ext uri="{02D57815-91ED-43cb-92C2-25804820EDAC}">
                        <c15:fullRef>
                          <c15:sqref/>
                        </c15:fullRef>
                        <c15:formulaRef>
                          <c15:sqref>AY227V_var.csv!$A$2:$A$120</c15:sqref>
                        </c15:formulaRef>
                      </c:ext>
                    </c:extLst>
                    <c:numCache>
                      <c:formatCode>mm:ss.0</c:formatCode>
                      <c:ptCount val="119"/>
                      <c:pt idx="0" c:formatCode="mm:ss.0">
                        <c:v>0.000694444444444444</c:v>
                      </c:pt>
                      <c:pt idx="1" c:formatCode="mm:ss.0">
                        <c:v>0.00138888888888889</c:v>
                      </c:pt>
                      <c:pt idx="2" c:formatCode="mm:ss.0">
                        <c:v>0.00208333333333333</c:v>
                      </c:pt>
                      <c:pt idx="3" c:formatCode="mm:ss.0">
                        <c:v>0.00277777777777778</c:v>
                      </c:pt>
                      <c:pt idx="4" c:formatCode="mm:ss.0">
                        <c:v>0.00347222222222222</c:v>
                      </c:pt>
                      <c:pt idx="5" c:formatCode="mm:ss.0">
                        <c:v>0.00416666666666667</c:v>
                      </c:pt>
                      <c:pt idx="6" c:formatCode="mm:ss.0">
                        <c:v>0.00486111111111111</c:v>
                      </c:pt>
                      <c:pt idx="7" c:formatCode="mm:ss.0">
                        <c:v>0.00555555555555556</c:v>
                      </c:pt>
                      <c:pt idx="8" c:formatCode="mm:ss.0">
                        <c:v>0.00625</c:v>
                      </c:pt>
                      <c:pt idx="9" c:formatCode="mm:ss.0">
                        <c:v>0.00694444444444444</c:v>
                      </c:pt>
                      <c:pt idx="10" c:formatCode="mm:ss.0">
                        <c:v>0.00763888888888889</c:v>
                      </c:pt>
                      <c:pt idx="11" c:formatCode="mm:ss.0">
                        <c:v>0.00833333333333333</c:v>
                      </c:pt>
                      <c:pt idx="12" c:formatCode="mm:ss.0">
                        <c:v>0.00902777777777778</c:v>
                      </c:pt>
                      <c:pt idx="13" c:formatCode="mm:ss.0">
                        <c:v>0.00972222222222222</c:v>
                      </c:pt>
                      <c:pt idx="14" c:formatCode="mm:ss.0">
                        <c:v>0.0104166666666667</c:v>
                      </c:pt>
                      <c:pt idx="15" c:formatCode="mm:ss.0">
                        <c:v>0.0111111111111111</c:v>
                      </c:pt>
                      <c:pt idx="16" c:formatCode="mm:ss.0">
                        <c:v>0.0118055555555556</c:v>
                      </c:pt>
                      <c:pt idx="17" c:formatCode="mm:ss.0">
                        <c:v>0.0125</c:v>
                      </c:pt>
                      <c:pt idx="18" c:formatCode="mm:ss.0">
                        <c:v>0.0131944444444444</c:v>
                      </c:pt>
                      <c:pt idx="19" c:formatCode="mm:ss.0">
                        <c:v>0.0138888888888889</c:v>
                      </c:pt>
                      <c:pt idx="20" c:formatCode="mm:ss.0">
                        <c:v>0.0145833333333333</c:v>
                      </c:pt>
                      <c:pt idx="21" c:formatCode="mm:ss.0">
                        <c:v>0.0152777777777778</c:v>
                      </c:pt>
                      <c:pt idx="22" c:formatCode="mm:ss.0">
                        <c:v>0.0159722222222222</c:v>
                      </c:pt>
                      <c:pt idx="23" c:formatCode="mm:ss.0">
                        <c:v>0.0166666666666667</c:v>
                      </c:pt>
                      <c:pt idx="24" c:formatCode="mm:ss.0">
                        <c:v>0.0173611111111111</c:v>
                      </c:pt>
                      <c:pt idx="25" c:formatCode="mm:ss.0">
                        <c:v>0.0180555555555556</c:v>
                      </c:pt>
                      <c:pt idx="26" c:formatCode="mm:ss.0">
                        <c:v>0.01875</c:v>
                      </c:pt>
                      <c:pt idx="27" c:formatCode="mm:ss.0">
                        <c:v>0.0194444444444444</c:v>
                      </c:pt>
                      <c:pt idx="28" c:formatCode="mm:ss.0">
                        <c:v>0.0201388888888889</c:v>
                      </c:pt>
                      <c:pt idx="29" c:formatCode="mm:ss.0">
                        <c:v>0.0208333333333333</c:v>
                      </c:pt>
                      <c:pt idx="30" c:formatCode="mm:ss.0">
                        <c:v>0.0215277777777778</c:v>
                      </c:pt>
                      <c:pt idx="31" c:formatCode="mm:ss.0">
                        <c:v>0.0222222222222222</c:v>
                      </c:pt>
                      <c:pt idx="32" c:formatCode="mm:ss.0">
                        <c:v>0.0229166666666667</c:v>
                      </c:pt>
                      <c:pt idx="33" c:formatCode="mm:ss.0">
                        <c:v>0.0236111111111111</c:v>
                      </c:pt>
                      <c:pt idx="34" c:formatCode="mm:ss.0">
                        <c:v>0.0243055555555556</c:v>
                      </c:pt>
                      <c:pt idx="35" c:formatCode="mm:ss.0">
                        <c:v>0.025</c:v>
                      </c:pt>
                      <c:pt idx="36" c:formatCode="mm:ss.0">
                        <c:v>0.0256944444444444</c:v>
                      </c:pt>
                      <c:pt idx="37" c:formatCode="mm:ss.0">
                        <c:v>0.0263888888888889</c:v>
                      </c:pt>
                      <c:pt idx="38" c:formatCode="mm:ss.0">
                        <c:v>0.0270833333333333</c:v>
                      </c:pt>
                      <c:pt idx="39" c:formatCode="mm:ss.0">
                        <c:v>0.0277777777777778</c:v>
                      </c:pt>
                      <c:pt idx="40" c:formatCode="mm:ss.0">
                        <c:v>0.0284722222222222</c:v>
                      </c:pt>
                      <c:pt idx="41" c:formatCode="mm:ss.0">
                        <c:v>0.0291666666666667</c:v>
                      </c:pt>
                      <c:pt idx="42" c:formatCode="mm:ss.0">
                        <c:v>0.0298611111111111</c:v>
                      </c:pt>
                      <c:pt idx="43" c:formatCode="mm:ss.0">
                        <c:v>0.0305555555555556</c:v>
                      </c:pt>
                      <c:pt idx="44" c:formatCode="mm:ss.0">
                        <c:v>0.03125</c:v>
                      </c:pt>
                      <c:pt idx="45" c:formatCode="mm:ss.0">
                        <c:v>0.0319444444444444</c:v>
                      </c:pt>
                      <c:pt idx="46" c:formatCode="mm:ss.0">
                        <c:v>0.0326388888888889</c:v>
                      </c:pt>
                      <c:pt idx="47" c:formatCode="mm:ss.0">
                        <c:v>0.0333333333333333</c:v>
                      </c:pt>
                      <c:pt idx="48" c:formatCode="mm:ss.0">
                        <c:v>0.0340277777777778</c:v>
                      </c:pt>
                      <c:pt idx="49" c:formatCode="mm:ss.0">
                        <c:v>0.0347222222222222</c:v>
                      </c:pt>
                      <c:pt idx="50" c:formatCode="mm:ss.0">
                        <c:v>0.0354166666666667</c:v>
                      </c:pt>
                      <c:pt idx="51" c:formatCode="mm:ss.0">
                        <c:v>0.0361111111111111</c:v>
                      </c:pt>
                      <c:pt idx="52" c:formatCode="mm:ss.0">
                        <c:v>0.0368055555555556</c:v>
                      </c:pt>
                      <c:pt idx="53" c:formatCode="mm:ss.0">
                        <c:v>0.0375</c:v>
                      </c:pt>
                      <c:pt idx="54" c:formatCode="mm:ss.0">
                        <c:v>0.0381944444444444</c:v>
                      </c:pt>
                      <c:pt idx="55" c:formatCode="mm:ss.0">
                        <c:v>0.0388888888888889</c:v>
                      </c:pt>
                      <c:pt idx="56" c:formatCode="mm:ss.0">
                        <c:v>0.0395833333333333</c:v>
                      </c:pt>
                      <c:pt idx="57" c:formatCode="mm:ss.0">
                        <c:v>0.0402777777777778</c:v>
                      </c:pt>
                      <c:pt idx="58" c:formatCode="mm:ss.0">
                        <c:v>0.0409722222222222</c:v>
                      </c:pt>
                      <c:pt idx="59" c:formatCode="mm:ss.0">
                        <c:v>0</c:v>
                      </c:pt>
                      <c:pt idx="60" c:formatCode="mm:ss.0">
                        <c:v>0.000694444444444444</c:v>
                      </c:pt>
                      <c:pt idx="61" c:formatCode="mm:ss.0">
                        <c:v>0.00138888888888889</c:v>
                      </c:pt>
                      <c:pt idx="62" c:formatCode="mm:ss.0">
                        <c:v>0.00208333333333333</c:v>
                      </c:pt>
                      <c:pt idx="63" c:formatCode="mm:ss.0">
                        <c:v>0.00277777777777778</c:v>
                      </c:pt>
                      <c:pt idx="64" c:formatCode="mm:ss.0">
                        <c:v>0.00347222222222222</c:v>
                      </c:pt>
                      <c:pt idx="65" c:formatCode="mm:ss.0">
                        <c:v>0.00416666666666667</c:v>
                      </c:pt>
                      <c:pt idx="66" c:formatCode="mm:ss.0">
                        <c:v>0.00486111111111111</c:v>
                      </c:pt>
                      <c:pt idx="67" c:formatCode="mm:ss.0">
                        <c:v>0.00555555555555556</c:v>
                      </c:pt>
                      <c:pt idx="68" c:formatCode="mm:ss.0">
                        <c:v>0.00625</c:v>
                      </c:pt>
                      <c:pt idx="69" c:formatCode="mm:ss.0">
                        <c:v>0.00694444444444444</c:v>
                      </c:pt>
                      <c:pt idx="70" c:formatCode="mm:ss.0">
                        <c:v>0.00763888888888889</c:v>
                      </c:pt>
                      <c:pt idx="71" c:formatCode="mm:ss.0">
                        <c:v>0.00833333333333333</c:v>
                      </c:pt>
                      <c:pt idx="72" c:formatCode="mm:ss.0">
                        <c:v>0.00902777777777778</c:v>
                      </c:pt>
                      <c:pt idx="73" c:formatCode="mm:ss.0">
                        <c:v>0.00972222222222222</c:v>
                      </c:pt>
                      <c:pt idx="74" c:formatCode="mm:ss.0">
                        <c:v>0.0104166666666667</c:v>
                      </c:pt>
                      <c:pt idx="75" c:formatCode="mm:ss.0">
                        <c:v>0.0111111111111111</c:v>
                      </c:pt>
                      <c:pt idx="76" c:formatCode="mm:ss.0">
                        <c:v>0.0118055555555556</c:v>
                      </c:pt>
                      <c:pt idx="77" c:formatCode="mm:ss.0">
                        <c:v>0.0125</c:v>
                      </c:pt>
                      <c:pt idx="78" c:formatCode="mm:ss.0">
                        <c:v>0.0131944444444444</c:v>
                      </c:pt>
                      <c:pt idx="79" c:formatCode="mm:ss.0">
                        <c:v>0.0138888888888889</c:v>
                      </c:pt>
                      <c:pt idx="80" c:formatCode="mm:ss.0">
                        <c:v>0.0145833333333333</c:v>
                      </c:pt>
                      <c:pt idx="81" c:formatCode="mm:ss.0">
                        <c:v>0.0152777777777778</c:v>
                      </c:pt>
                      <c:pt idx="82" c:formatCode="mm:ss.0">
                        <c:v>0.0159722222222222</c:v>
                      </c:pt>
                      <c:pt idx="83" c:formatCode="mm:ss.0">
                        <c:v>0.0166666666666667</c:v>
                      </c:pt>
                      <c:pt idx="84" c:formatCode="mm:ss.0">
                        <c:v>0.0173611111111111</c:v>
                      </c:pt>
                      <c:pt idx="85" c:formatCode="mm:ss.0">
                        <c:v>0.0180555555555556</c:v>
                      </c:pt>
                      <c:pt idx="86" c:formatCode="mm:ss.0">
                        <c:v>0.01875</c:v>
                      </c:pt>
                      <c:pt idx="87" c:formatCode="mm:ss.0">
                        <c:v>0.0194444444444444</c:v>
                      </c:pt>
                      <c:pt idx="88" c:formatCode="mm:ss.0">
                        <c:v>0.0201388888888889</c:v>
                      </c:pt>
                      <c:pt idx="89" c:formatCode="mm:ss.0">
                        <c:v>0.0208333333333333</c:v>
                      </c:pt>
                      <c:pt idx="90" c:formatCode="mm:ss.0">
                        <c:v>0.0215277777777778</c:v>
                      </c:pt>
                      <c:pt idx="91" c:formatCode="mm:ss.0">
                        <c:v>0.0222222222222222</c:v>
                      </c:pt>
                      <c:pt idx="92" c:formatCode="mm:ss.0">
                        <c:v>0.0229166666666667</c:v>
                      </c:pt>
                      <c:pt idx="93" c:formatCode="mm:ss.0">
                        <c:v>0.0236111111111111</c:v>
                      </c:pt>
                      <c:pt idx="94" c:formatCode="mm:ss.0">
                        <c:v>0.0243055555555556</c:v>
                      </c:pt>
                      <c:pt idx="95" c:formatCode="mm:ss.0">
                        <c:v>0.025</c:v>
                      </c:pt>
                      <c:pt idx="96" c:formatCode="mm:ss.0">
                        <c:v>0.0256944444444444</c:v>
                      </c:pt>
                      <c:pt idx="97" c:formatCode="mm:ss.0">
                        <c:v>0.0263888888888889</c:v>
                      </c:pt>
                      <c:pt idx="98" c:formatCode="mm:ss.0">
                        <c:v>0.0270833333333333</c:v>
                      </c:pt>
                      <c:pt idx="99" c:formatCode="mm:ss.0">
                        <c:v>0.0277777777777778</c:v>
                      </c:pt>
                      <c:pt idx="100" c:formatCode="mm:ss.0">
                        <c:v>0.0284722222222222</c:v>
                      </c:pt>
                      <c:pt idx="101" c:formatCode="mm:ss.0">
                        <c:v>0.0291666666666667</c:v>
                      </c:pt>
                      <c:pt idx="102" c:formatCode="mm:ss.0">
                        <c:v>0.0298611111111111</c:v>
                      </c:pt>
                      <c:pt idx="103" c:formatCode="mm:ss.0">
                        <c:v>0.0305555555555556</c:v>
                      </c:pt>
                      <c:pt idx="104" c:formatCode="mm:ss.0">
                        <c:v>0.03125</c:v>
                      </c:pt>
                      <c:pt idx="105" c:formatCode="mm:ss.0">
                        <c:v>0.0319444444444444</c:v>
                      </c:pt>
                      <c:pt idx="106" c:formatCode="mm:ss.0">
                        <c:v>0.0326388888888889</c:v>
                      </c:pt>
                      <c:pt idx="107" c:formatCode="mm:ss.0">
                        <c:v>0.0333333333333333</c:v>
                      </c:pt>
                      <c:pt idx="108" c:formatCode="mm:ss.0">
                        <c:v>0.0340277777777778</c:v>
                      </c:pt>
                      <c:pt idx="109" c:formatCode="mm:ss.0">
                        <c:v>0.0347222222222222</c:v>
                      </c:pt>
                      <c:pt idx="110" c:formatCode="mm:ss.0">
                        <c:v>0.0354166666666667</c:v>
                      </c:pt>
                      <c:pt idx="111" c:formatCode="mm:ss.0">
                        <c:v>0.0361111111111111</c:v>
                      </c:pt>
                      <c:pt idx="112" c:formatCode="mm:ss.0">
                        <c:v>0.0368055555555556</c:v>
                      </c:pt>
                      <c:pt idx="113" c:formatCode="mm:ss.0">
                        <c:v>0.0375</c:v>
                      </c:pt>
                      <c:pt idx="114" c:formatCode="mm:ss.0">
                        <c:v>0.0381944444444444</c:v>
                      </c:pt>
                      <c:pt idx="115" c:formatCode="mm:ss.0">
                        <c:v>0.0388888888888889</c:v>
                      </c:pt>
                      <c:pt idx="116" c:formatCode="mm:ss.0">
                        <c:v>0.0395833333333333</c:v>
                      </c:pt>
                      <c:pt idx="117" c:formatCode="mm:ss.0">
                        <c:v>0.0402777777777778</c:v>
                      </c:pt>
                      <c:pt idx="118" c:formatCode="mm:ss.0">
                        <c:v>0.0409722222222222</c:v>
                      </c:pt>
                    </c:numCache>
                  </c:numRef>
                </c:cat>
                <c:val>
                  <c:numRef>
                    <c:extLst>
                      <c:ext uri="{02D57815-91ED-43cb-92C2-25804820EDAC}">
                        <c15:formulaRef>
                          <c15:sqref>{937508005942626,1501266863758530,1553451730752450,1619742629675670,1061171407685590,1443602689337700,1500273494137350,1259134928417980,1420327521515200,1209114846885250,1435424661546330,1413399473647760,1190114771166910,1236337526624810,927950088569644,1428927451471960,1141322641544690,1110873505230900,1078794916462190,654123566274628,800590266368003,936448569222687,1034886127629940,967810410599811,780547350365181,1038318384323540,974150174364586,980521865198102,1020531197653470,551329490733405,769989819390164,942897262307964,945793851279251,883705270648246,632353289509389,981237880618540,1001377918686740,1132135165510990,1083653610876250,566178722202287,938949955790309,1159083658975820,1329874164070840,1177611620826320,864387978079510,1351922431211840,1410373495442010,1540534164137530,1532270792511000,771012652560523,1129352976293230,1381578078568860,1503580243012140,1209344910299920,859504579758436,1221404966072110,1221073392913930,1262730291409450,1186022290094050,672587839331355,769074277760983,1225637168972960,1433627914139550,1338673233213280,914906156193166,1434371478402400,1452880048753140,1393977506142170,1407204981647770,641623430172183,914330229859309,1086260660003510,1208790587591660,1065449974081900,716065825141188,1163889269257150,964948317242150,1072291729828870,1041512997961300,537586463695718,1044294535983690,1025971755086350,1086334510232030,1125051232612170,840111905633877,1124192255838040,973857079236422,1425420427218200,1203140379113450,802584215196552,887306821910080,1211212428663530,1451960218077340,1143819387287680,886958636188302,1013849990175660,1087849544348190,1066585890172750,1307132361021140,753112922399303,955409422483489,1213838814774840,1378800328447980,1219456802252610,824542895538270,1018300414233360,1135572627404320,1247244412143540,1134969664890980,706866989808953,1228805980029540,2462848717497170,1225015434776020,1216056055532060,1529629161480880,1216300322354090,1185377448375470,1834661950860160,1160178325863990}</c15:sqref>
                        </c15:formulaRef>
                      </c:ext>
                    </c:extLst>
                    <c:numCache>
                      <c:formatCode>General</c:formatCode>
                      <c:ptCount val="119"/>
                      <c:pt idx="0">
                        <c:v>937508005942626</c:v>
                      </c:pt>
                      <c:pt idx="1">
                        <c:v>1501266863758530</c:v>
                      </c:pt>
                      <c:pt idx="2">
                        <c:v>1553451730752450</c:v>
                      </c:pt>
                      <c:pt idx="3">
                        <c:v>1619742629675670</c:v>
                      </c:pt>
                      <c:pt idx="4">
                        <c:v>1061171407685590</c:v>
                      </c:pt>
                      <c:pt idx="5">
                        <c:v>1443602689337700</c:v>
                      </c:pt>
                      <c:pt idx="6">
                        <c:v>1500273494137350</c:v>
                      </c:pt>
                      <c:pt idx="7">
                        <c:v>1259134928417980</c:v>
                      </c:pt>
                      <c:pt idx="8">
                        <c:v>1420327521515200</c:v>
                      </c:pt>
                      <c:pt idx="9">
                        <c:v>1209114846885250</c:v>
                      </c:pt>
                      <c:pt idx="10">
                        <c:v>1435424661546330</c:v>
                      </c:pt>
                      <c:pt idx="11">
                        <c:v>1413399473647760</c:v>
                      </c:pt>
                      <c:pt idx="12">
                        <c:v>1190114771166910</c:v>
                      </c:pt>
                      <c:pt idx="13">
                        <c:v>1236337526624810</c:v>
                      </c:pt>
                      <c:pt idx="14">
                        <c:v>927950088569644</c:v>
                      </c:pt>
                      <c:pt idx="15">
                        <c:v>1428927451471960</c:v>
                      </c:pt>
                      <c:pt idx="16">
                        <c:v>1141322641544690</c:v>
                      </c:pt>
                      <c:pt idx="17">
                        <c:v>1110873505230900</c:v>
                      </c:pt>
                      <c:pt idx="18">
                        <c:v>1078794916462190</c:v>
                      </c:pt>
                      <c:pt idx="19">
                        <c:v>654123566274628</c:v>
                      </c:pt>
                      <c:pt idx="20">
                        <c:v>800590266368003</c:v>
                      </c:pt>
                      <c:pt idx="21">
                        <c:v>936448569222687</c:v>
                      </c:pt>
                      <c:pt idx="22">
                        <c:v>1034886127629940</c:v>
                      </c:pt>
                      <c:pt idx="23">
                        <c:v>967810410599811</c:v>
                      </c:pt>
                      <c:pt idx="24">
                        <c:v>780547350365181</c:v>
                      </c:pt>
                      <c:pt idx="25">
                        <c:v>1038318384323540</c:v>
                      </c:pt>
                      <c:pt idx="26">
                        <c:v>974150174364586</c:v>
                      </c:pt>
                      <c:pt idx="27">
                        <c:v>980521865198102</c:v>
                      </c:pt>
                      <c:pt idx="28">
                        <c:v>1020531197653470</c:v>
                      </c:pt>
                      <c:pt idx="29">
                        <c:v>551329490733405</c:v>
                      </c:pt>
                      <c:pt idx="30">
                        <c:v>769989819390164</c:v>
                      </c:pt>
                      <c:pt idx="31">
                        <c:v>942897262307964</c:v>
                      </c:pt>
                      <c:pt idx="32">
                        <c:v>945793851279251</c:v>
                      </c:pt>
                      <c:pt idx="33">
                        <c:v>883705270648246</c:v>
                      </c:pt>
                      <c:pt idx="34">
                        <c:v>632353289509389</c:v>
                      </c:pt>
                      <c:pt idx="35">
                        <c:v>981237880618540</c:v>
                      </c:pt>
                      <c:pt idx="36">
                        <c:v>1001377918686740</c:v>
                      </c:pt>
                      <c:pt idx="37">
                        <c:v>1132135165510990</c:v>
                      </c:pt>
                      <c:pt idx="38">
                        <c:v>1083653610876250</c:v>
                      </c:pt>
                      <c:pt idx="39">
                        <c:v>566178722202287</c:v>
                      </c:pt>
                      <c:pt idx="40">
                        <c:v>938949955790309</c:v>
                      </c:pt>
                      <c:pt idx="41">
                        <c:v>1159083658975820</c:v>
                      </c:pt>
                      <c:pt idx="42">
                        <c:v>1329874164070840</c:v>
                      </c:pt>
                      <c:pt idx="43">
                        <c:v>1177611620826320</c:v>
                      </c:pt>
                      <c:pt idx="44">
                        <c:v>864387978079510</c:v>
                      </c:pt>
                      <c:pt idx="45">
                        <c:v>1351922431211840</c:v>
                      </c:pt>
                      <c:pt idx="46">
                        <c:v>1410373495442010</c:v>
                      </c:pt>
                      <c:pt idx="47">
                        <c:v>1540534164137530</c:v>
                      </c:pt>
                      <c:pt idx="48">
                        <c:v>1532270792511000</c:v>
                      </c:pt>
                      <c:pt idx="49">
                        <c:v>771012652560523</c:v>
                      </c:pt>
                      <c:pt idx="50">
                        <c:v>1129352976293230</c:v>
                      </c:pt>
                      <c:pt idx="51">
                        <c:v>1381578078568860</c:v>
                      </c:pt>
                      <c:pt idx="52">
                        <c:v>1503580243012140</c:v>
                      </c:pt>
                      <c:pt idx="53">
                        <c:v>1209344910299920</c:v>
                      </c:pt>
                      <c:pt idx="54">
                        <c:v>859504579758436</c:v>
                      </c:pt>
                      <c:pt idx="55">
                        <c:v>1221404966072110</c:v>
                      </c:pt>
                      <c:pt idx="56">
                        <c:v>1221073392913930</c:v>
                      </c:pt>
                      <c:pt idx="57">
                        <c:v>1262730291409450</c:v>
                      </c:pt>
                      <c:pt idx="58">
                        <c:v>1186022290094050</c:v>
                      </c:pt>
                      <c:pt idx="59">
                        <c:v>672587839331355</c:v>
                      </c:pt>
                      <c:pt idx="60">
                        <c:v>769074277760983</c:v>
                      </c:pt>
                      <c:pt idx="61">
                        <c:v>1225637168972960</c:v>
                      </c:pt>
                      <c:pt idx="62">
                        <c:v>1433627914139550</c:v>
                      </c:pt>
                      <c:pt idx="63">
                        <c:v>1338673233213280</c:v>
                      </c:pt>
                      <c:pt idx="64">
                        <c:v>914906156193166</c:v>
                      </c:pt>
                      <c:pt idx="65">
                        <c:v>1434371478402400</c:v>
                      </c:pt>
                      <c:pt idx="66">
                        <c:v>1452880048753140</c:v>
                      </c:pt>
                      <c:pt idx="67">
                        <c:v>1393977506142170</c:v>
                      </c:pt>
                      <c:pt idx="68">
                        <c:v>1407204981647770</c:v>
                      </c:pt>
                      <c:pt idx="69">
                        <c:v>641623430172183</c:v>
                      </c:pt>
                      <c:pt idx="70">
                        <c:v>914330229859309</c:v>
                      </c:pt>
                      <c:pt idx="71">
                        <c:v>1086260660003510</c:v>
                      </c:pt>
                      <c:pt idx="72">
                        <c:v>1208790587591660</c:v>
                      </c:pt>
                      <c:pt idx="73">
                        <c:v>1065449974081900</c:v>
                      </c:pt>
                      <c:pt idx="74">
                        <c:v>716065825141188</c:v>
                      </c:pt>
                      <c:pt idx="75">
                        <c:v>1163889269257150</c:v>
                      </c:pt>
                      <c:pt idx="76">
                        <c:v>964948317242150</c:v>
                      </c:pt>
                      <c:pt idx="77">
                        <c:v>1072291729828870</c:v>
                      </c:pt>
                      <c:pt idx="78">
                        <c:v>1041512997961300</c:v>
                      </c:pt>
                      <c:pt idx="79">
                        <c:v>537586463695718</c:v>
                      </c:pt>
                      <c:pt idx="80">
                        <c:v>1044294535983690</c:v>
                      </c:pt>
                      <c:pt idx="81">
                        <c:v>1025971755086350</c:v>
                      </c:pt>
                      <c:pt idx="82">
                        <c:v>1086334510232030</c:v>
                      </c:pt>
                      <c:pt idx="83">
                        <c:v>1125051232612170</c:v>
                      </c:pt>
                      <c:pt idx="84">
                        <c:v>840111905633877</c:v>
                      </c:pt>
                      <c:pt idx="85">
                        <c:v>1124192255838040</c:v>
                      </c:pt>
                      <c:pt idx="86">
                        <c:v>973857079236422</c:v>
                      </c:pt>
                      <c:pt idx="87">
                        <c:v>1425420427218200</c:v>
                      </c:pt>
                      <c:pt idx="88">
                        <c:v>1203140379113450</c:v>
                      </c:pt>
                      <c:pt idx="89">
                        <c:v>802584215196552</c:v>
                      </c:pt>
                      <c:pt idx="90">
                        <c:v>887306821910080</c:v>
                      </c:pt>
                      <c:pt idx="91">
                        <c:v>1211212428663530</c:v>
                      </c:pt>
                      <c:pt idx="92">
                        <c:v>1451960218077340</c:v>
                      </c:pt>
                      <c:pt idx="93">
                        <c:v>1143819387287680</c:v>
                      </c:pt>
                      <c:pt idx="94">
                        <c:v>886958636188302</c:v>
                      </c:pt>
                      <c:pt idx="95">
                        <c:v>1013849990175660</c:v>
                      </c:pt>
                      <c:pt idx="96">
                        <c:v>1087849544348190</c:v>
                      </c:pt>
                      <c:pt idx="97">
                        <c:v>1066585890172750</c:v>
                      </c:pt>
                      <c:pt idx="98">
                        <c:v>1307132361021140</c:v>
                      </c:pt>
                      <c:pt idx="99">
                        <c:v>753112922399303</c:v>
                      </c:pt>
                      <c:pt idx="100">
                        <c:v>955409422483489</c:v>
                      </c:pt>
                      <c:pt idx="101">
                        <c:v>1213838814774840</c:v>
                      </c:pt>
                      <c:pt idx="102">
                        <c:v>1378800328447980</c:v>
                      </c:pt>
                      <c:pt idx="103">
                        <c:v>1219456802252610</c:v>
                      </c:pt>
                      <c:pt idx="104">
                        <c:v>824542895538270</c:v>
                      </c:pt>
                      <c:pt idx="105">
                        <c:v>1018300414233360</c:v>
                      </c:pt>
                      <c:pt idx="106">
                        <c:v>1135572627404320</c:v>
                      </c:pt>
                      <c:pt idx="107">
                        <c:v>1247244412143540</c:v>
                      </c:pt>
                      <c:pt idx="108">
                        <c:v>1134969664890980</c:v>
                      </c:pt>
                      <c:pt idx="109">
                        <c:v>706866989808953</c:v>
                      </c:pt>
                      <c:pt idx="110">
                        <c:v>1228805980029540</c:v>
                      </c:pt>
                      <c:pt idx="111">
                        <c:v>2462848717497170</c:v>
                      </c:pt>
                      <c:pt idx="112">
                        <c:v>1225015434776020</c:v>
                      </c:pt>
                      <c:pt idx="113">
                        <c:v>1216056055532060</c:v>
                      </c:pt>
                      <c:pt idx="114">
                        <c:v>1529629161480880</c:v>
                      </c:pt>
                      <c:pt idx="115">
                        <c:v>1216300322354090</c:v>
                      </c:pt>
                      <c:pt idx="116">
                        <c:v>1185377448375470</c:v>
                      </c:pt>
                      <c:pt idx="117">
                        <c:v>1834661950860160</c:v>
                      </c:pt>
                      <c:pt idx="118">
                        <c:v>1160178325863990</c:v>
                      </c:pt>
                    </c:numCache>
                  </c:numRef>
                </c:val>
                <c:smooth val="0"/>
              </c15:ser>
            </c15:filteredLineSeries>
            <c15:filteredLineSeries>
              <c15:ser>
                <c:idx val="8"/>
                <c:order val="8"/>
                <c:tx>
                  <c:strRef>
                    <c:extLst>
                      <c:ext uri="{02D57815-91ED-43cb-92C2-25804820EDAC}">
                        <c15:formulaRef>
                          <c15:sqref>AY227V_var.csv!$J$1</c15:sqref>
                        </c15:formulaRef>
                      </c:ext>
                    </c:extLst>
                    <c:strCache>
                      <c:ptCount val="1"/>
                      <c:pt idx="0">
                        <c:v>AY272T_read</c:v>
                      </c:pt>
                    </c:strCache>
                  </c:strRef>
                </c:tx>
                <c:spPr>
                  <a:ln w="3175" cap="rnd">
                    <a:solidFill>
                      <a:schemeClr val="accent3">
                        <a:lumMod val="60000"/>
                      </a:schemeClr>
                    </a:solidFill>
                    <a:round/>
                  </a:ln>
                  <a:effectLst/>
                </c:spPr>
                <c:marker>
                  <c:symbol val="none"/>
                </c:marker>
                <c:dLbls>
                  <c:delete val="1"/>
                </c:dLbls>
                <c:cat>
                  <c:numRef>
                    <c:extLst>
                      <c:ext uri="{02D57815-91ED-43cb-92C2-25804820EDAC}">
                        <c15:fullRef>
                          <c15:sqref/>
                        </c15:fullRef>
                        <c15:formulaRef>
                          <c15:sqref>AY227V_var.csv!$A$2:$A$120</c15:sqref>
                        </c15:formulaRef>
                      </c:ext>
                    </c:extLst>
                    <c:numCache>
                      <c:formatCode>mm:ss.0</c:formatCode>
                      <c:ptCount val="119"/>
                      <c:pt idx="0" c:formatCode="mm:ss.0">
                        <c:v>0.000694444444444444</c:v>
                      </c:pt>
                      <c:pt idx="1" c:formatCode="mm:ss.0">
                        <c:v>0.00138888888888889</c:v>
                      </c:pt>
                      <c:pt idx="2" c:formatCode="mm:ss.0">
                        <c:v>0.00208333333333333</c:v>
                      </c:pt>
                      <c:pt idx="3" c:formatCode="mm:ss.0">
                        <c:v>0.00277777777777778</c:v>
                      </c:pt>
                      <c:pt idx="4" c:formatCode="mm:ss.0">
                        <c:v>0.00347222222222222</c:v>
                      </c:pt>
                      <c:pt idx="5" c:formatCode="mm:ss.0">
                        <c:v>0.00416666666666667</c:v>
                      </c:pt>
                      <c:pt idx="6" c:formatCode="mm:ss.0">
                        <c:v>0.00486111111111111</c:v>
                      </c:pt>
                      <c:pt idx="7" c:formatCode="mm:ss.0">
                        <c:v>0.00555555555555556</c:v>
                      </c:pt>
                      <c:pt idx="8" c:formatCode="mm:ss.0">
                        <c:v>0.00625</c:v>
                      </c:pt>
                      <c:pt idx="9" c:formatCode="mm:ss.0">
                        <c:v>0.00694444444444444</c:v>
                      </c:pt>
                      <c:pt idx="10" c:formatCode="mm:ss.0">
                        <c:v>0.00763888888888889</c:v>
                      </c:pt>
                      <c:pt idx="11" c:formatCode="mm:ss.0">
                        <c:v>0.00833333333333333</c:v>
                      </c:pt>
                      <c:pt idx="12" c:formatCode="mm:ss.0">
                        <c:v>0.00902777777777778</c:v>
                      </c:pt>
                      <c:pt idx="13" c:formatCode="mm:ss.0">
                        <c:v>0.00972222222222222</c:v>
                      </c:pt>
                      <c:pt idx="14" c:formatCode="mm:ss.0">
                        <c:v>0.0104166666666667</c:v>
                      </c:pt>
                      <c:pt idx="15" c:formatCode="mm:ss.0">
                        <c:v>0.0111111111111111</c:v>
                      </c:pt>
                      <c:pt idx="16" c:formatCode="mm:ss.0">
                        <c:v>0.0118055555555556</c:v>
                      </c:pt>
                      <c:pt idx="17" c:formatCode="mm:ss.0">
                        <c:v>0.0125</c:v>
                      </c:pt>
                      <c:pt idx="18" c:formatCode="mm:ss.0">
                        <c:v>0.0131944444444444</c:v>
                      </c:pt>
                      <c:pt idx="19" c:formatCode="mm:ss.0">
                        <c:v>0.0138888888888889</c:v>
                      </c:pt>
                      <c:pt idx="20" c:formatCode="mm:ss.0">
                        <c:v>0.0145833333333333</c:v>
                      </c:pt>
                      <c:pt idx="21" c:formatCode="mm:ss.0">
                        <c:v>0.0152777777777778</c:v>
                      </c:pt>
                      <c:pt idx="22" c:formatCode="mm:ss.0">
                        <c:v>0.0159722222222222</c:v>
                      </c:pt>
                      <c:pt idx="23" c:formatCode="mm:ss.0">
                        <c:v>0.0166666666666667</c:v>
                      </c:pt>
                      <c:pt idx="24" c:formatCode="mm:ss.0">
                        <c:v>0.0173611111111111</c:v>
                      </c:pt>
                      <c:pt idx="25" c:formatCode="mm:ss.0">
                        <c:v>0.0180555555555556</c:v>
                      </c:pt>
                      <c:pt idx="26" c:formatCode="mm:ss.0">
                        <c:v>0.01875</c:v>
                      </c:pt>
                      <c:pt idx="27" c:formatCode="mm:ss.0">
                        <c:v>0.0194444444444444</c:v>
                      </c:pt>
                      <c:pt idx="28" c:formatCode="mm:ss.0">
                        <c:v>0.0201388888888889</c:v>
                      </c:pt>
                      <c:pt idx="29" c:formatCode="mm:ss.0">
                        <c:v>0.0208333333333333</c:v>
                      </c:pt>
                      <c:pt idx="30" c:formatCode="mm:ss.0">
                        <c:v>0.0215277777777778</c:v>
                      </c:pt>
                      <c:pt idx="31" c:formatCode="mm:ss.0">
                        <c:v>0.0222222222222222</c:v>
                      </c:pt>
                      <c:pt idx="32" c:formatCode="mm:ss.0">
                        <c:v>0.0229166666666667</c:v>
                      </c:pt>
                      <c:pt idx="33" c:formatCode="mm:ss.0">
                        <c:v>0.0236111111111111</c:v>
                      </c:pt>
                      <c:pt idx="34" c:formatCode="mm:ss.0">
                        <c:v>0.0243055555555556</c:v>
                      </c:pt>
                      <c:pt idx="35" c:formatCode="mm:ss.0">
                        <c:v>0.025</c:v>
                      </c:pt>
                      <c:pt idx="36" c:formatCode="mm:ss.0">
                        <c:v>0.0256944444444444</c:v>
                      </c:pt>
                      <c:pt idx="37" c:formatCode="mm:ss.0">
                        <c:v>0.0263888888888889</c:v>
                      </c:pt>
                      <c:pt idx="38" c:formatCode="mm:ss.0">
                        <c:v>0.0270833333333333</c:v>
                      </c:pt>
                      <c:pt idx="39" c:formatCode="mm:ss.0">
                        <c:v>0.0277777777777778</c:v>
                      </c:pt>
                      <c:pt idx="40" c:formatCode="mm:ss.0">
                        <c:v>0.0284722222222222</c:v>
                      </c:pt>
                      <c:pt idx="41" c:formatCode="mm:ss.0">
                        <c:v>0.0291666666666667</c:v>
                      </c:pt>
                      <c:pt idx="42" c:formatCode="mm:ss.0">
                        <c:v>0.0298611111111111</c:v>
                      </c:pt>
                      <c:pt idx="43" c:formatCode="mm:ss.0">
                        <c:v>0.0305555555555556</c:v>
                      </c:pt>
                      <c:pt idx="44" c:formatCode="mm:ss.0">
                        <c:v>0.03125</c:v>
                      </c:pt>
                      <c:pt idx="45" c:formatCode="mm:ss.0">
                        <c:v>0.0319444444444444</c:v>
                      </c:pt>
                      <c:pt idx="46" c:formatCode="mm:ss.0">
                        <c:v>0.0326388888888889</c:v>
                      </c:pt>
                      <c:pt idx="47" c:formatCode="mm:ss.0">
                        <c:v>0.0333333333333333</c:v>
                      </c:pt>
                      <c:pt idx="48" c:formatCode="mm:ss.0">
                        <c:v>0.0340277777777778</c:v>
                      </c:pt>
                      <c:pt idx="49" c:formatCode="mm:ss.0">
                        <c:v>0.0347222222222222</c:v>
                      </c:pt>
                      <c:pt idx="50" c:formatCode="mm:ss.0">
                        <c:v>0.0354166666666667</c:v>
                      </c:pt>
                      <c:pt idx="51" c:formatCode="mm:ss.0">
                        <c:v>0.0361111111111111</c:v>
                      </c:pt>
                      <c:pt idx="52" c:formatCode="mm:ss.0">
                        <c:v>0.0368055555555556</c:v>
                      </c:pt>
                      <c:pt idx="53" c:formatCode="mm:ss.0">
                        <c:v>0.0375</c:v>
                      </c:pt>
                      <c:pt idx="54" c:formatCode="mm:ss.0">
                        <c:v>0.0381944444444444</c:v>
                      </c:pt>
                      <c:pt idx="55" c:formatCode="mm:ss.0">
                        <c:v>0.0388888888888889</c:v>
                      </c:pt>
                      <c:pt idx="56" c:formatCode="mm:ss.0">
                        <c:v>0.0395833333333333</c:v>
                      </c:pt>
                      <c:pt idx="57" c:formatCode="mm:ss.0">
                        <c:v>0.0402777777777778</c:v>
                      </c:pt>
                      <c:pt idx="58" c:formatCode="mm:ss.0">
                        <c:v>0.0409722222222222</c:v>
                      </c:pt>
                      <c:pt idx="59" c:formatCode="mm:ss.0">
                        <c:v>0</c:v>
                      </c:pt>
                      <c:pt idx="60" c:formatCode="mm:ss.0">
                        <c:v>0.000694444444444444</c:v>
                      </c:pt>
                      <c:pt idx="61" c:formatCode="mm:ss.0">
                        <c:v>0.00138888888888889</c:v>
                      </c:pt>
                      <c:pt idx="62" c:formatCode="mm:ss.0">
                        <c:v>0.00208333333333333</c:v>
                      </c:pt>
                      <c:pt idx="63" c:formatCode="mm:ss.0">
                        <c:v>0.00277777777777778</c:v>
                      </c:pt>
                      <c:pt idx="64" c:formatCode="mm:ss.0">
                        <c:v>0.00347222222222222</c:v>
                      </c:pt>
                      <c:pt idx="65" c:formatCode="mm:ss.0">
                        <c:v>0.00416666666666667</c:v>
                      </c:pt>
                      <c:pt idx="66" c:formatCode="mm:ss.0">
                        <c:v>0.00486111111111111</c:v>
                      </c:pt>
                      <c:pt idx="67" c:formatCode="mm:ss.0">
                        <c:v>0.00555555555555556</c:v>
                      </c:pt>
                      <c:pt idx="68" c:formatCode="mm:ss.0">
                        <c:v>0.00625</c:v>
                      </c:pt>
                      <c:pt idx="69" c:formatCode="mm:ss.0">
                        <c:v>0.00694444444444444</c:v>
                      </c:pt>
                      <c:pt idx="70" c:formatCode="mm:ss.0">
                        <c:v>0.00763888888888889</c:v>
                      </c:pt>
                      <c:pt idx="71" c:formatCode="mm:ss.0">
                        <c:v>0.00833333333333333</c:v>
                      </c:pt>
                      <c:pt idx="72" c:formatCode="mm:ss.0">
                        <c:v>0.00902777777777778</c:v>
                      </c:pt>
                      <c:pt idx="73" c:formatCode="mm:ss.0">
                        <c:v>0.00972222222222222</c:v>
                      </c:pt>
                      <c:pt idx="74" c:formatCode="mm:ss.0">
                        <c:v>0.0104166666666667</c:v>
                      </c:pt>
                      <c:pt idx="75" c:formatCode="mm:ss.0">
                        <c:v>0.0111111111111111</c:v>
                      </c:pt>
                      <c:pt idx="76" c:formatCode="mm:ss.0">
                        <c:v>0.0118055555555556</c:v>
                      </c:pt>
                      <c:pt idx="77" c:formatCode="mm:ss.0">
                        <c:v>0.0125</c:v>
                      </c:pt>
                      <c:pt idx="78" c:formatCode="mm:ss.0">
                        <c:v>0.0131944444444444</c:v>
                      </c:pt>
                      <c:pt idx="79" c:formatCode="mm:ss.0">
                        <c:v>0.0138888888888889</c:v>
                      </c:pt>
                      <c:pt idx="80" c:formatCode="mm:ss.0">
                        <c:v>0.0145833333333333</c:v>
                      </c:pt>
                      <c:pt idx="81" c:formatCode="mm:ss.0">
                        <c:v>0.0152777777777778</c:v>
                      </c:pt>
                      <c:pt idx="82" c:formatCode="mm:ss.0">
                        <c:v>0.0159722222222222</c:v>
                      </c:pt>
                      <c:pt idx="83" c:formatCode="mm:ss.0">
                        <c:v>0.0166666666666667</c:v>
                      </c:pt>
                      <c:pt idx="84" c:formatCode="mm:ss.0">
                        <c:v>0.0173611111111111</c:v>
                      </c:pt>
                      <c:pt idx="85" c:formatCode="mm:ss.0">
                        <c:v>0.0180555555555556</c:v>
                      </c:pt>
                      <c:pt idx="86" c:formatCode="mm:ss.0">
                        <c:v>0.01875</c:v>
                      </c:pt>
                      <c:pt idx="87" c:formatCode="mm:ss.0">
                        <c:v>0.0194444444444444</c:v>
                      </c:pt>
                      <c:pt idx="88" c:formatCode="mm:ss.0">
                        <c:v>0.0201388888888889</c:v>
                      </c:pt>
                      <c:pt idx="89" c:formatCode="mm:ss.0">
                        <c:v>0.0208333333333333</c:v>
                      </c:pt>
                      <c:pt idx="90" c:formatCode="mm:ss.0">
                        <c:v>0.0215277777777778</c:v>
                      </c:pt>
                      <c:pt idx="91" c:formatCode="mm:ss.0">
                        <c:v>0.0222222222222222</c:v>
                      </c:pt>
                      <c:pt idx="92" c:formatCode="mm:ss.0">
                        <c:v>0.0229166666666667</c:v>
                      </c:pt>
                      <c:pt idx="93" c:formatCode="mm:ss.0">
                        <c:v>0.0236111111111111</c:v>
                      </c:pt>
                      <c:pt idx="94" c:formatCode="mm:ss.0">
                        <c:v>0.0243055555555556</c:v>
                      </c:pt>
                      <c:pt idx="95" c:formatCode="mm:ss.0">
                        <c:v>0.025</c:v>
                      </c:pt>
                      <c:pt idx="96" c:formatCode="mm:ss.0">
                        <c:v>0.0256944444444444</c:v>
                      </c:pt>
                      <c:pt idx="97" c:formatCode="mm:ss.0">
                        <c:v>0.0263888888888889</c:v>
                      </c:pt>
                      <c:pt idx="98" c:formatCode="mm:ss.0">
                        <c:v>0.0270833333333333</c:v>
                      </c:pt>
                      <c:pt idx="99" c:formatCode="mm:ss.0">
                        <c:v>0.0277777777777778</c:v>
                      </c:pt>
                      <c:pt idx="100" c:formatCode="mm:ss.0">
                        <c:v>0.0284722222222222</c:v>
                      </c:pt>
                      <c:pt idx="101" c:formatCode="mm:ss.0">
                        <c:v>0.0291666666666667</c:v>
                      </c:pt>
                      <c:pt idx="102" c:formatCode="mm:ss.0">
                        <c:v>0.0298611111111111</c:v>
                      </c:pt>
                      <c:pt idx="103" c:formatCode="mm:ss.0">
                        <c:v>0.0305555555555556</c:v>
                      </c:pt>
                      <c:pt idx="104" c:formatCode="mm:ss.0">
                        <c:v>0.03125</c:v>
                      </c:pt>
                      <c:pt idx="105" c:formatCode="mm:ss.0">
                        <c:v>0.0319444444444444</c:v>
                      </c:pt>
                      <c:pt idx="106" c:formatCode="mm:ss.0">
                        <c:v>0.0326388888888889</c:v>
                      </c:pt>
                      <c:pt idx="107" c:formatCode="mm:ss.0">
                        <c:v>0.0333333333333333</c:v>
                      </c:pt>
                      <c:pt idx="108" c:formatCode="mm:ss.0">
                        <c:v>0.0340277777777778</c:v>
                      </c:pt>
                      <c:pt idx="109" c:formatCode="mm:ss.0">
                        <c:v>0.0347222222222222</c:v>
                      </c:pt>
                      <c:pt idx="110" c:formatCode="mm:ss.0">
                        <c:v>0.0354166666666667</c:v>
                      </c:pt>
                      <c:pt idx="111" c:formatCode="mm:ss.0">
                        <c:v>0.0361111111111111</c:v>
                      </c:pt>
                      <c:pt idx="112" c:formatCode="mm:ss.0">
                        <c:v>0.0368055555555556</c:v>
                      </c:pt>
                      <c:pt idx="113" c:formatCode="mm:ss.0">
                        <c:v>0.0375</c:v>
                      </c:pt>
                      <c:pt idx="114" c:formatCode="mm:ss.0">
                        <c:v>0.0381944444444444</c:v>
                      </c:pt>
                      <c:pt idx="115" c:formatCode="mm:ss.0">
                        <c:v>0.0388888888888889</c:v>
                      </c:pt>
                      <c:pt idx="116" c:formatCode="mm:ss.0">
                        <c:v>0.0395833333333333</c:v>
                      </c:pt>
                      <c:pt idx="117" c:formatCode="mm:ss.0">
                        <c:v>0.0402777777777778</c:v>
                      </c:pt>
                      <c:pt idx="118" c:formatCode="mm:ss.0">
                        <c:v>0.0409722222222222</c:v>
                      </c:pt>
                    </c:numCache>
                  </c:numRef>
                </c:cat>
                <c:val>
                  <c:numRef>
                    <c:extLst>
                      <c:ext uri="{02D57815-91ED-43cb-92C2-25804820EDAC}">
                        <c15:formulaRef>
                          <c15:sqref>{2144900753324860,2075275359314420,1278123366384140,870408833600869,1223515304302240,967240367081470,995617953013848,1486390065165600,2513573815006500,2018139640547140,1927299697884160,1274449153589340,1085690970506850,895321592138607,1090237701752350,1542014931019300,1485495893873530,1737818839152640,1963354684718830,1338354977287860,1240842225339490,1527263767140950,1737890135187130,1825718844506100,1866024495910790,2943594243470870,5110172996660810,3690190868418640,4914573620179090,4627047144177540,2724887972929680,2549285695994140,2418296026452660,2745917341431430,1954374053239380,2230934493560910,1916446921882780,3405708599857020,3758383479865210,2722018528485230,2744781326790380,3152699378002810,2833212932477750,3754675036373160,3307991441425010,3317180025522590,2973186454655860,2633420978035780,2749764798320340,3218907571235290,3361648735799630,3518418571276250,3874348453337040,4445121170722710,4690570211581890,3267431585374710,5910897274987860,5676906016479070,5206749992990780,3783925847130870,4821760479831840,4880330654605280,5824713415675640,5216094767233360,5426317412724540,7818172705835100,6220137264015740,5518919285090250,4103501267573190,5557826484570400,4484612607877270,4698069999298720,4589319897369200,4418802909489190,4639541760192360,4950922990681640,3686811411523380,4785288632244750,3991785167554700,4371146557485350,3224909752569390,3260033953293560,4215595822518760,3221225432422830,2891609594172310,2932518951830020,4185275628486510,3219716051542760,2590466010127250,3093405032093050,2842271504885950,2632922745647450,2865307628141900,2759707353412030,2762437543032080,2834412503813760,2988481321018340,2899567597517020,2115274146612150,2303480136702050,1.06825188868735e+16,2557915513574810,3386490609978380,2671228987211870,3367107538016700,2175266796103050,2269503748329360,2199871897736960,3189971114804130,2328278512095450,3120970233664920,2923244950966370,2951564857593910,3042586380887800,3005547207340990,3420482751945940,4168308529204300,2614147890199790,3193269301516380}</c15:sqref>
                        </c15:formulaRef>
                      </c:ext>
                    </c:extLst>
                    <c:numCache>
                      <c:formatCode>General</c:formatCode>
                      <c:ptCount val="119"/>
                      <c:pt idx="0">
                        <c:v>2144900753324860</c:v>
                      </c:pt>
                      <c:pt idx="1">
                        <c:v>2075275359314420</c:v>
                      </c:pt>
                      <c:pt idx="2">
                        <c:v>1278123366384140</c:v>
                      </c:pt>
                      <c:pt idx="3">
                        <c:v>870408833600869</c:v>
                      </c:pt>
                      <c:pt idx="4">
                        <c:v>1223515304302240</c:v>
                      </c:pt>
                      <c:pt idx="5">
                        <c:v>967240367081470</c:v>
                      </c:pt>
                      <c:pt idx="6">
                        <c:v>995617953013848</c:v>
                      </c:pt>
                      <c:pt idx="7">
                        <c:v>1486390065165600</c:v>
                      </c:pt>
                      <c:pt idx="8">
                        <c:v>2513573815006500</c:v>
                      </c:pt>
                      <c:pt idx="9">
                        <c:v>2018139640547140</c:v>
                      </c:pt>
                      <c:pt idx="10">
                        <c:v>1927299697884160</c:v>
                      </c:pt>
                      <c:pt idx="11">
                        <c:v>1274449153589340</c:v>
                      </c:pt>
                      <c:pt idx="12">
                        <c:v>1085690970506850</c:v>
                      </c:pt>
                      <c:pt idx="13">
                        <c:v>895321592138607</c:v>
                      </c:pt>
                      <c:pt idx="14">
                        <c:v>1090237701752350</c:v>
                      </c:pt>
                      <c:pt idx="15">
                        <c:v>1542014931019300</c:v>
                      </c:pt>
                      <c:pt idx="16">
                        <c:v>1485495893873530</c:v>
                      </c:pt>
                      <c:pt idx="17">
                        <c:v>1737818839152640</c:v>
                      </c:pt>
                      <c:pt idx="18">
                        <c:v>1963354684718830</c:v>
                      </c:pt>
                      <c:pt idx="19">
                        <c:v>1338354977287860</c:v>
                      </c:pt>
                      <c:pt idx="20">
                        <c:v>1240842225339490</c:v>
                      </c:pt>
                      <c:pt idx="21">
                        <c:v>1527263767140950</c:v>
                      </c:pt>
                      <c:pt idx="22">
                        <c:v>1737890135187130</c:v>
                      </c:pt>
                      <c:pt idx="23">
                        <c:v>1825718844506100</c:v>
                      </c:pt>
                      <c:pt idx="24">
                        <c:v>1866024495910790</c:v>
                      </c:pt>
                      <c:pt idx="25">
                        <c:v>2943594243470870</c:v>
                      </c:pt>
                      <c:pt idx="26">
                        <c:v>5110172996660810</c:v>
                      </c:pt>
                      <c:pt idx="27">
                        <c:v>3690190868418640</c:v>
                      </c:pt>
                      <c:pt idx="28">
                        <c:v>4914573620179090</c:v>
                      </c:pt>
                      <c:pt idx="29">
                        <c:v>4627047144177540</c:v>
                      </c:pt>
                      <c:pt idx="30">
                        <c:v>2724887972929680</c:v>
                      </c:pt>
                      <c:pt idx="31">
                        <c:v>2549285695994140</c:v>
                      </c:pt>
                      <c:pt idx="32">
                        <c:v>2418296026452660</c:v>
                      </c:pt>
                      <c:pt idx="33">
                        <c:v>2745917341431430</c:v>
                      </c:pt>
                      <c:pt idx="34">
                        <c:v>1954374053239380</c:v>
                      </c:pt>
                      <c:pt idx="35">
                        <c:v>2230934493560910</c:v>
                      </c:pt>
                      <c:pt idx="36">
                        <c:v>1916446921882780</c:v>
                      </c:pt>
                      <c:pt idx="37">
                        <c:v>3405708599857020</c:v>
                      </c:pt>
                      <c:pt idx="38">
                        <c:v>3758383479865210</c:v>
                      </c:pt>
                      <c:pt idx="39">
                        <c:v>2722018528485230</c:v>
                      </c:pt>
                      <c:pt idx="40">
                        <c:v>2744781326790380</c:v>
                      </c:pt>
                      <c:pt idx="41">
                        <c:v>3152699378002810</c:v>
                      </c:pt>
                      <c:pt idx="42">
                        <c:v>2833212932477750</c:v>
                      </c:pt>
                      <c:pt idx="43">
                        <c:v>3754675036373160</c:v>
                      </c:pt>
                      <c:pt idx="44">
                        <c:v>3307991441425010</c:v>
                      </c:pt>
                      <c:pt idx="45">
                        <c:v>3317180025522590</c:v>
                      </c:pt>
                      <c:pt idx="46">
                        <c:v>2973186454655860</c:v>
                      </c:pt>
                      <c:pt idx="47">
                        <c:v>2633420978035780</c:v>
                      </c:pt>
                      <c:pt idx="48">
                        <c:v>2749764798320340</c:v>
                      </c:pt>
                      <c:pt idx="49">
                        <c:v>3218907571235290</c:v>
                      </c:pt>
                      <c:pt idx="50">
                        <c:v>3361648735799630</c:v>
                      </c:pt>
                      <c:pt idx="51">
                        <c:v>3518418571276250</c:v>
                      </c:pt>
                      <c:pt idx="52">
                        <c:v>3874348453337040</c:v>
                      </c:pt>
                      <c:pt idx="53">
                        <c:v>4445121170722710</c:v>
                      </c:pt>
                      <c:pt idx="54">
                        <c:v>4690570211581890</c:v>
                      </c:pt>
                      <c:pt idx="55">
                        <c:v>3267431585374710</c:v>
                      </c:pt>
                      <c:pt idx="56">
                        <c:v>5910897274987860</c:v>
                      </c:pt>
                      <c:pt idx="57">
                        <c:v>5676906016479070</c:v>
                      </c:pt>
                      <c:pt idx="58">
                        <c:v>5206749992990780</c:v>
                      </c:pt>
                      <c:pt idx="59">
                        <c:v>3783925847130870</c:v>
                      </c:pt>
                      <c:pt idx="60">
                        <c:v>4821760479831840</c:v>
                      </c:pt>
                      <c:pt idx="61">
                        <c:v>4880330654605280</c:v>
                      </c:pt>
                      <c:pt idx="62">
                        <c:v>5824713415675640</c:v>
                      </c:pt>
                      <c:pt idx="63">
                        <c:v>5216094767233360</c:v>
                      </c:pt>
                      <c:pt idx="64">
                        <c:v>5426317412724540</c:v>
                      </c:pt>
                      <c:pt idx="65">
                        <c:v>7818172705835100</c:v>
                      </c:pt>
                      <c:pt idx="66">
                        <c:v>6220137264015740</c:v>
                      </c:pt>
                      <c:pt idx="67">
                        <c:v>5518919285090250</c:v>
                      </c:pt>
                      <c:pt idx="68">
                        <c:v>4103501267573190</c:v>
                      </c:pt>
                      <c:pt idx="69">
                        <c:v>5557826484570400</c:v>
                      </c:pt>
                      <c:pt idx="70">
                        <c:v>4484612607877270</c:v>
                      </c:pt>
                      <c:pt idx="71">
                        <c:v>4698069999298720</c:v>
                      </c:pt>
                      <c:pt idx="72">
                        <c:v>4589319897369200</c:v>
                      </c:pt>
                      <c:pt idx="73">
                        <c:v>4418802909489190</c:v>
                      </c:pt>
                      <c:pt idx="74">
                        <c:v>4639541760192360</c:v>
                      </c:pt>
                      <c:pt idx="75">
                        <c:v>4950922990681640</c:v>
                      </c:pt>
                      <c:pt idx="76">
                        <c:v>3686811411523380</c:v>
                      </c:pt>
                      <c:pt idx="77">
                        <c:v>4785288632244750</c:v>
                      </c:pt>
                      <c:pt idx="78">
                        <c:v>3991785167554700</c:v>
                      </c:pt>
                      <c:pt idx="79">
                        <c:v>4371146557485350</c:v>
                      </c:pt>
                      <c:pt idx="80">
                        <c:v>3224909752569390</c:v>
                      </c:pt>
                      <c:pt idx="81">
                        <c:v>3260033953293560</c:v>
                      </c:pt>
                      <c:pt idx="82">
                        <c:v>4215595822518760</c:v>
                      </c:pt>
                      <c:pt idx="83">
                        <c:v>3221225432422830</c:v>
                      </c:pt>
                      <c:pt idx="84">
                        <c:v>2891609594172310</c:v>
                      </c:pt>
                      <c:pt idx="85">
                        <c:v>2932518951830020</c:v>
                      </c:pt>
                      <c:pt idx="86">
                        <c:v>4185275628486510</c:v>
                      </c:pt>
                      <c:pt idx="87">
                        <c:v>3219716051542760</c:v>
                      </c:pt>
                      <c:pt idx="88">
                        <c:v>2590466010127250</c:v>
                      </c:pt>
                      <c:pt idx="89">
                        <c:v>3093405032093050</c:v>
                      </c:pt>
                      <c:pt idx="90">
                        <c:v>2842271504885950</c:v>
                      </c:pt>
                      <c:pt idx="91">
                        <c:v>2632922745647450</c:v>
                      </c:pt>
                      <c:pt idx="92">
                        <c:v>2865307628141900</c:v>
                      </c:pt>
                      <c:pt idx="93">
                        <c:v>2759707353412030</c:v>
                      </c:pt>
                      <c:pt idx="94">
                        <c:v>2762437543032080</c:v>
                      </c:pt>
                      <c:pt idx="95">
                        <c:v>2834412503813760</c:v>
                      </c:pt>
                      <c:pt idx="96">
                        <c:v>2988481321018340</c:v>
                      </c:pt>
                      <c:pt idx="97">
                        <c:v>2899567597517020</c:v>
                      </c:pt>
                      <c:pt idx="98">
                        <c:v>2115274146612150</c:v>
                      </c:pt>
                      <c:pt idx="99">
                        <c:v>2303480136702050</c:v>
                      </c:pt>
                      <c:pt idx="100">
                        <c:v>1.06825188868735e+16</c:v>
                      </c:pt>
                      <c:pt idx="101">
                        <c:v>2557915513574810</c:v>
                      </c:pt>
                      <c:pt idx="102">
                        <c:v>3386490609978380</c:v>
                      </c:pt>
                      <c:pt idx="103">
                        <c:v>2671228987211870</c:v>
                      </c:pt>
                      <c:pt idx="104">
                        <c:v>3367107538016700</c:v>
                      </c:pt>
                      <c:pt idx="105">
                        <c:v>2175266796103050</c:v>
                      </c:pt>
                      <c:pt idx="106">
                        <c:v>2269503748329360</c:v>
                      </c:pt>
                      <c:pt idx="107">
                        <c:v>2199871897736960</c:v>
                      </c:pt>
                      <c:pt idx="108">
                        <c:v>3189971114804130</c:v>
                      </c:pt>
                      <c:pt idx="109">
                        <c:v>2328278512095450</c:v>
                      </c:pt>
                      <c:pt idx="110">
                        <c:v>3120970233664920</c:v>
                      </c:pt>
                      <c:pt idx="111">
                        <c:v>2923244950966370</c:v>
                      </c:pt>
                      <c:pt idx="112">
                        <c:v>2951564857593910</c:v>
                      </c:pt>
                      <c:pt idx="113">
                        <c:v>3042586380887800</c:v>
                      </c:pt>
                      <c:pt idx="114">
                        <c:v>3005547207340990</c:v>
                      </c:pt>
                      <c:pt idx="115">
                        <c:v>3420482751945940</c:v>
                      </c:pt>
                      <c:pt idx="116">
                        <c:v>4168308529204300</c:v>
                      </c:pt>
                      <c:pt idx="117">
                        <c:v>2614147890199790</c:v>
                      </c:pt>
                      <c:pt idx="118">
                        <c:v>3193269301516380</c:v>
                      </c:pt>
                    </c:numCache>
                  </c:numRef>
                </c:val>
                <c:smooth val="0"/>
              </c15:ser>
            </c15:filteredLineSeries>
            <c15:filteredLineSeries>
              <c15:ser>
                <c:idx val="10"/>
                <c:order val="10"/>
                <c:tx>
                  <c:strRef>
                    <c:extLst>
                      <c:ext uri="{02D57815-91ED-43cb-92C2-25804820EDAC}">
                        <c15:formulaRef>
                          <c15:sqref>AY227V_var.csv!$L$1</c15:sqref>
                        </c15:formulaRef>
                      </c:ext>
                    </c:extLst>
                    <c:strCache>
                      <c:ptCount val="1"/>
                      <c:pt idx="0">
                        <c:v>AY306L_read</c:v>
                      </c:pt>
                    </c:strCache>
                  </c:strRef>
                </c:tx>
                <c:spPr>
                  <a:ln w="3175" cap="rnd">
                    <a:solidFill>
                      <a:schemeClr val="accent5">
                        <a:lumMod val="60000"/>
                      </a:schemeClr>
                    </a:solidFill>
                    <a:round/>
                  </a:ln>
                  <a:effectLst/>
                </c:spPr>
                <c:marker>
                  <c:symbol val="none"/>
                </c:marker>
                <c:dLbls>
                  <c:delete val="1"/>
                </c:dLbls>
                <c:cat>
                  <c:numRef>
                    <c:extLst>
                      <c:ext uri="{02D57815-91ED-43cb-92C2-25804820EDAC}">
                        <c15:fullRef>
                          <c15:sqref/>
                        </c15:fullRef>
                        <c15:formulaRef>
                          <c15:sqref>AY227V_var.csv!$A$2:$A$120</c15:sqref>
                        </c15:formulaRef>
                      </c:ext>
                    </c:extLst>
                    <c:numCache>
                      <c:formatCode>mm:ss.0</c:formatCode>
                      <c:ptCount val="119"/>
                      <c:pt idx="0" c:formatCode="mm:ss.0">
                        <c:v>0.000694444444444444</c:v>
                      </c:pt>
                      <c:pt idx="1" c:formatCode="mm:ss.0">
                        <c:v>0.00138888888888889</c:v>
                      </c:pt>
                      <c:pt idx="2" c:formatCode="mm:ss.0">
                        <c:v>0.00208333333333333</c:v>
                      </c:pt>
                      <c:pt idx="3" c:formatCode="mm:ss.0">
                        <c:v>0.00277777777777778</c:v>
                      </c:pt>
                      <c:pt idx="4" c:formatCode="mm:ss.0">
                        <c:v>0.00347222222222222</c:v>
                      </c:pt>
                      <c:pt idx="5" c:formatCode="mm:ss.0">
                        <c:v>0.00416666666666667</c:v>
                      </c:pt>
                      <c:pt idx="6" c:formatCode="mm:ss.0">
                        <c:v>0.00486111111111111</c:v>
                      </c:pt>
                      <c:pt idx="7" c:formatCode="mm:ss.0">
                        <c:v>0.00555555555555556</c:v>
                      </c:pt>
                      <c:pt idx="8" c:formatCode="mm:ss.0">
                        <c:v>0.00625</c:v>
                      </c:pt>
                      <c:pt idx="9" c:formatCode="mm:ss.0">
                        <c:v>0.00694444444444444</c:v>
                      </c:pt>
                      <c:pt idx="10" c:formatCode="mm:ss.0">
                        <c:v>0.00763888888888889</c:v>
                      </c:pt>
                      <c:pt idx="11" c:formatCode="mm:ss.0">
                        <c:v>0.00833333333333333</c:v>
                      </c:pt>
                      <c:pt idx="12" c:formatCode="mm:ss.0">
                        <c:v>0.00902777777777778</c:v>
                      </c:pt>
                      <c:pt idx="13" c:formatCode="mm:ss.0">
                        <c:v>0.00972222222222222</c:v>
                      </c:pt>
                      <c:pt idx="14" c:formatCode="mm:ss.0">
                        <c:v>0.0104166666666667</c:v>
                      </c:pt>
                      <c:pt idx="15" c:formatCode="mm:ss.0">
                        <c:v>0.0111111111111111</c:v>
                      </c:pt>
                      <c:pt idx="16" c:formatCode="mm:ss.0">
                        <c:v>0.0118055555555556</c:v>
                      </c:pt>
                      <c:pt idx="17" c:formatCode="mm:ss.0">
                        <c:v>0.0125</c:v>
                      </c:pt>
                      <c:pt idx="18" c:formatCode="mm:ss.0">
                        <c:v>0.0131944444444444</c:v>
                      </c:pt>
                      <c:pt idx="19" c:formatCode="mm:ss.0">
                        <c:v>0.0138888888888889</c:v>
                      </c:pt>
                      <c:pt idx="20" c:formatCode="mm:ss.0">
                        <c:v>0.0145833333333333</c:v>
                      </c:pt>
                      <c:pt idx="21" c:formatCode="mm:ss.0">
                        <c:v>0.0152777777777778</c:v>
                      </c:pt>
                      <c:pt idx="22" c:formatCode="mm:ss.0">
                        <c:v>0.0159722222222222</c:v>
                      </c:pt>
                      <c:pt idx="23" c:formatCode="mm:ss.0">
                        <c:v>0.0166666666666667</c:v>
                      </c:pt>
                      <c:pt idx="24" c:formatCode="mm:ss.0">
                        <c:v>0.0173611111111111</c:v>
                      </c:pt>
                      <c:pt idx="25" c:formatCode="mm:ss.0">
                        <c:v>0.0180555555555556</c:v>
                      </c:pt>
                      <c:pt idx="26" c:formatCode="mm:ss.0">
                        <c:v>0.01875</c:v>
                      </c:pt>
                      <c:pt idx="27" c:formatCode="mm:ss.0">
                        <c:v>0.0194444444444444</c:v>
                      </c:pt>
                      <c:pt idx="28" c:formatCode="mm:ss.0">
                        <c:v>0.0201388888888889</c:v>
                      </c:pt>
                      <c:pt idx="29" c:formatCode="mm:ss.0">
                        <c:v>0.0208333333333333</c:v>
                      </c:pt>
                      <c:pt idx="30" c:formatCode="mm:ss.0">
                        <c:v>0.0215277777777778</c:v>
                      </c:pt>
                      <c:pt idx="31" c:formatCode="mm:ss.0">
                        <c:v>0.0222222222222222</c:v>
                      </c:pt>
                      <c:pt idx="32" c:formatCode="mm:ss.0">
                        <c:v>0.0229166666666667</c:v>
                      </c:pt>
                      <c:pt idx="33" c:formatCode="mm:ss.0">
                        <c:v>0.0236111111111111</c:v>
                      </c:pt>
                      <c:pt idx="34" c:formatCode="mm:ss.0">
                        <c:v>0.0243055555555556</c:v>
                      </c:pt>
                      <c:pt idx="35" c:formatCode="mm:ss.0">
                        <c:v>0.025</c:v>
                      </c:pt>
                      <c:pt idx="36" c:formatCode="mm:ss.0">
                        <c:v>0.0256944444444444</c:v>
                      </c:pt>
                      <c:pt idx="37" c:formatCode="mm:ss.0">
                        <c:v>0.0263888888888889</c:v>
                      </c:pt>
                      <c:pt idx="38" c:formatCode="mm:ss.0">
                        <c:v>0.0270833333333333</c:v>
                      </c:pt>
                      <c:pt idx="39" c:formatCode="mm:ss.0">
                        <c:v>0.0277777777777778</c:v>
                      </c:pt>
                      <c:pt idx="40" c:formatCode="mm:ss.0">
                        <c:v>0.0284722222222222</c:v>
                      </c:pt>
                      <c:pt idx="41" c:formatCode="mm:ss.0">
                        <c:v>0.0291666666666667</c:v>
                      </c:pt>
                      <c:pt idx="42" c:formatCode="mm:ss.0">
                        <c:v>0.0298611111111111</c:v>
                      </c:pt>
                      <c:pt idx="43" c:formatCode="mm:ss.0">
                        <c:v>0.0305555555555556</c:v>
                      </c:pt>
                      <c:pt idx="44" c:formatCode="mm:ss.0">
                        <c:v>0.03125</c:v>
                      </c:pt>
                      <c:pt idx="45" c:formatCode="mm:ss.0">
                        <c:v>0.0319444444444444</c:v>
                      </c:pt>
                      <c:pt idx="46" c:formatCode="mm:ss.0">
                        <c:v>0.0326388888888889</c:v>
                      </c:pt>
                      <c:pt idx="47" c:formatCode="mm:ss.0">
                        <c:v>0.0333333333333333</c:v>
                      </c:pt>
                      <c:pt idx="48" c:formatCode="mm:ss.0">
                        <c:v>0.0340277777777778</c:v>
                      </c:pt>
                      <c:pt idx="49" c:formatCode="mm:ss.0">
                        <c:v>0.0347222222222222</c:v>
                      </c:pt>
                      <c:pt idx="50" c:formatCode="mm:ss.0">
                        <c:v>0.0354166666666667</c:v>
                      </c:pt>
                      <c:pt idx="51" c:formatCode="mm:ss.0">
                        <c:v>0.0361111111111111</c:v>
                      </c:pt>
                      <c:pt idx="52" c:formatCode="mm:ss.0">
                        <c:v>0.0368055555555556</c:v>
                      </c:pt>
                      <c:pt idx="53" c:formatCode="mm:ss.0">
                        <c:v>0.0375</c:v>
                      </c:pt>
                      <c:pt idx="54" c:formatCode="mm:ss.0">
                        <c:v>0.0381944444444444</c:v>
                      </c:pt>
                      <c:pt idx="55" c:formatCode="mm:ss.0">
                        <c:v>0.0388888888888889</c:v>
                      </c:pt>
                      <c:pt idx="56" c:formatCode="mm:ss.0">
                        <c:v>0.0395833333333333</c:v>
                      </c:pt>
                      <c:pt idx="57" c:formatCode="mm:ss.0">
                        <c:v>0.0402777777777778</c:v>
                      </c:pt>
                      <c:pt idx="58" c:formatCode="mm:ss.0">
                        <c:v>0.0409722222222222</c:v>
                      </c:pt>
                      <c:pt idx="59" c:formatCode="mm:ss.0">
                        <c:v>0</c:v>
                      </c:pt>
                      <c:pt idx="60" c:formatCode="mm:ss.0">
                        <c:v>0.000694444444444444</c:v>
                      </c:pt>
                      <c:pt idx="61" c:formatCode="mm:ss.0">
                        <c:v>0.00138888888888889</c:v>
                      </c:pt>
                      <c:pt idx="62" c:formatCode="mm:ss.0">
                        <c:v>0.00208333333333333</c:v>
                      </c:pt>
                      <c:pt idx="63" c:formatCode="mm:ss.0">
                        <c:v>0.00277777777777778</c:v>
                      </c:pt>
                      <c:pt idx="64" c:formatCode="mm:ss.0">
                        <c:v>0.00347222222222222</c:v>
                      </c:pt>
                      <c:pt idx="65" c:formatCode="mm:ss.0">
                        <c:v>0.00416666666666667</c:v>
                      </c:pt>
                      <c:pt idx="66" c:formatCode="mm:ss.0">
                        <c:v>0.00486111111111111</c:v>
                      </c:pt>
                      <c:pt idx="67" c:formatCode="mm:ss.0">
                        <c:v>0.00555555555555556</c:v>
                      </c:pt>
                      <c:pt idx="68" c:formatCode="mm:ss.0">
                        <c:v>0.00625</c:v>
                      </c:pt>
                      <c:pt idx="69" c:formatCode="mm:ss.0">
                        <c:v>0.00694444444444444</c:v>
                      </c:pt>
                      <c:pt idx="70" c:formatCode="mm:ss.0">
                        <c:v>0.00763888888888889</c:v>
                      </c:pt>
                      <c:pt idx="71" c:formatCode="mm:ss.0">
                        <c:v>0.00833333333333333</c:v>
                      </c:pt>
                      <c:pt idx="72" c:formatCode="mm:ss.0">
                        <c:v>0.00902777777777778</c:v>
                      </c:pt>
                      <c:pt idx="73" c:formatCode="mm:ss.0">
                        <c:v>0.00972222222222222</c:v>
                      </c:pt>
                      <c:pt idx="74" c:formatCode="mm:ss.0">
                        <c:v>0.0104166666666667</c:v>
                      </c:pt>
                      <c:pt idx="75" c:formatCode="mm:ss.0">
                        <c:v>0.0111111111111111</c:v>
                      </c:pt>
                      <c:pt idx="76" c:formatCode="mm:ss.0">
                        <c:v>0.0118055555555556</c:v>
                      </c:pt>
                      <c:pt idx="77" c:formatCode="mm:ss.0">
                        <c:v>0.0125</c:v>
                      </c:pt>
                      <c:pt idx="78" c:formatCode="mm:ss.0">
                        <c:v>0.0131944444444444</c:v>
                      </c:pt>
                      <c:pt idx="79" c:formatCode="mm:ss.0">
                        <c:v>0.0138888888888889</c:v>
                      </c:pt>
                      <c:pt idx="80" c:formatCode="mm:ss.0">
                        <c:v>0.0145833333333333</c:v>
                      </c:pt>
                      <c:pt idx="81" c:formatCode="mm:ss.0">
                        <c:v>0.0152777777777778</c:v>
                      </c:pt>
                      <c:pt idx="82" c:formatCode="mm:ss.0">
                        <c:v>0.0159722222222222</c:v>
                      </c:pt>
                      <c:pt idx="83" c:formatCode="mm:ss.0">
                        <c:v>0.0166666666666667</c:v>
                      </c:pt>
                      <c:pt idx="84" c:formatCode="mm:ss.0">
                        <c:v>0.0173611111111111</c:v>
                      </c:pt>
                      <c:pt idx="85" c:formatCode="mm:ss.0">
                        <c:v>0.0180555555555556</c:v>
                      </c:pt>
                      <c:pt idx="86" c:formatCode="mm:ss.0">
                        <c:v>0.01875</c:v>
                      </c:pt>
                      <c:pt idx="87" c:formatCode="mm:ss.0">
                        <c:v>0.0194444444444444</c:v>
                      </c:pt>
                      <c:pt idx="88" c:formatCode="mm:ss.0">
                        <c:v>0.0201388888888889</c:v>
                      </c:pt>
                      <c:pt idx="89" c:formatCode="mm:ss.0">
                        <c:v>0.0208333333333333</c:v>
                      </c:pt>
                      <c:pt idx="90" c:formatCode="mm:ss.0">
                        <c:v>0.0215277777777778</c:v>
                      </c:pt>
                      <c:pt idx="91" c:formatCode="mm:ss.0">
                        <c:v>0.0222222222222222</c:v>
                      </c:pt>
                      <c:pt idx="92" c:formatCode="mm:ss.0">
                        <c:v>0.0229166666666667</c:v>
                      </c:pt>
                      <c:pt idx="93" c:formatCode="mm:ss.0">
                        <c:v>0.0236111111111111</c:v>
                      </c:pt>
                      <c:pt idx="94" c:formatCode="mm:ss.0">
                        <c:v>0.0243055555555556</c:v>
                      </c:pt>
                      <c:pt idx="95" c:formatCode="mm:ss.0">
                        <c:v>0.025</c:v>
                      </c:pt>
                      <c:pt idx="96" c:formatCode="mm:ss.0">
                        <c:v>0.0256944444444444</c:v>
                      </c:pt>
                      <c:pt idx="97" c:formatCode="mm:ss.0">
                        <c:v>0.0263888888888889</c:v>
                      </c:pt>
                      <c:pt idx="98" c:formatCode="mm:ss.0">
                        <c:v>0.0270833333333333</c:v>
                      </c:pt>
                      <c:pt idx="99" c:formatCode="mm:ss.0">
                        <c:v>0.0277777777777778</c:v>
                      </c:pt>
                      <c:pt idx="100" c:formatCode="mm:ss.0">
                        <c:v>0.0284722222222222</c:v>
                      </c:pt>
                      <c:pt idx="101" c:formatCode="mm:ss.0">
                        <c:v>0.0291666666666667</c:v>
                      </c:pt>
                      <c:pt idx="102" c:formatCode="mm:ss.0">
                        <c:v>0.0298611111111111</c:v>
                      </c:pt>
                      <c:pt idx="103" c:formatCode="mm:ss.0">
                        <c:v>0.0305555555555556</c:v>
                      </c:pt>
                      <c:pt idx="104" c:formatCode="mm:ss.0">
                        <c:v>0.03125</c:v>
                      </c:pt>
                      <c:pt idx="105" c:formatCode="mm:ss.0">
                        <c:v>0.0319444444444444</c:v>
                      </c:pt>
                      <c:pt idx="106" c:formatCode="mm:ss.0">
                        <c:v>0.0326388888888889</c:v>
                      </c:pt>
                      <c:pt idx="107" c:formatCode="mm:ss.0">
                        <c:v>0.0333333333333333</c:v>
                      </c:pt>
                      <c:pt idx="108" c:formatCode="mm:ss.0">
                        <c:v>0.0340277777777778</c:v>
                      </c:pt>
                      <c:pt idx="109" c:formatCode="mm:ss.0">
                        <c:v>0.0347222222222222</c:v>
                      </c:pt>
                      <c:pt idx="110" c:formatCode="mm:ss.0">
                        <c:v>0.0354166666666667</c:v>
                      </c:pt>
                      <c:pt idx="111" c:formatCode="mm:ss.0">
                        <c:v>0.0361111111111111</c:v>
                      </c:pt>
                      <c:pt idx="112" c:formatCode="mm:ss.0">
                        <c:v>0.0368055555555556</c:v>
                      </c:pt>
                      <c:pt idx="113" c:formatCode="mm:ss.0">
                        <c:v>0.0375</c:v>
                      </c:pt>
                      <c:pt idx="114" c:formatCode="mm:ss.0">
                        <c:v>0.0381944444444444</c:v>
                      </c:pt>
                      <c:pt idx="115" c:formatCode="mm:ss.0">
                        <c:v>0.0388888888888889</c:v>
                      </c:pt>
                      <c:pt idx="116" c:formatCode="mm:ss.0">
                        <c:v>0.0395833333333333</c:v>
                      </c:pt>
                      <c:pt idx="117" c:formatCode="mm:ss.0">
                        <c:v>0.0402777777777778</c:v>
                      </c:pt>
                      <c:pt idx="118" c:formatCode="mm:ss.0">
                        <c:v>0.0409722222222222</c:v>
                      </c:pt>
                    </c:numCache>
                  </c:numRef>
                </c:cat>
                <c:val>
                  <c:numRef>
                    <c:extLst>
                      <c:ext uri="{02D57815-91ED-43cb-92C2-25804820EDAC}">
                        <c15:formulaRef>
                          <c15:sqref>{2918457250993880,3.88919009375431e+16,2239083071225000,3424024394661650,4510087042580270,3977209683580650,3675545153056690,2603532193557940,2765984665308910,2529934140733490,2119419736049700,1975967760293980,5099219705322620,3807146913291420,4556663744569570,3951217754235050,2559084668329430,1103131294839150,1610041471716410,1006841079239650,1294849767812750,1525098482592720,1796758967395400,3543755810206490,1784840914751090,1511859273652600,1878406617672190,2346903521912810,1820640072966450,1651667246388170,1818577445243770,2224555100861290,1963956407534850,3326775998711530,3413585827347090,2553872532216890,2097133548433720,1201182859014330,1576942180333750,1214006686401120,1846816131606390,1614114933513010,1892917672692360,3200704783143400,2508215991533480,3429817871513180,3358284240856990,3986630367714720,3670135119669330,2638026802134990,1543133209734450,2297237337635990,2422595144223120,3522528713719400,5351973388965270,2668771573720850,1710804266648810,2586657414256960,2147869332817690,2399574113897670,1.98754071492086e+16,1481611901813760,1873475648548280,2950565012185950,2827557802128380,2794745047922460,3147188583044230,3396447913935740,2425657939228920,2047223324598990,2047332133978950,1568824714900580,2375735789904680,3272846863414110,4234338761592130,4542410509706010,4437007464019700,2508519307611920,2551988624052230,2765988087764340,3118233701217560,2663079836506690,2940999728122290,3932979812973570,3837540293410960,4136183105017460,4103973765028190,4294762129604940,4830566918818500,4507457314599700,5167683579740940,4627704812992140,4763110705845530,3237349630739750,3892865201659780,4613326174274070,3192196796056300,2298648405048510,2460533268720220,2363801659683790,1717560740874970,1453385755860450,2114046515053080,2720508379568020,2456580669572750,2631166776611190,2440683389697860,1977310312337890,1607748678650410,1984074441654690,2548797001261250,1748015896096300,2397106695035280,2827937145768990,2902414172282870,4982132482890680,5808403875002860,4662523396664920,3977917810441990}</c15:sqref>
                        </c15:formulaRef>
                      </c:ext>
                    </c:extLst>
                    <c:numCache>
                      <c:formatCode>General</c:formatCode>
                      <c:ptCount val="119"/>
                      <c:pt idx="0">
                        <c:v>2918457250993880</c:v>
                      </c:pt>
                      <c:pt idx="1">
                        <c:v>3.88919009375431e+16</c:v>
                      </c:pt>
                      <c:pt idx="2">
                        <c:v>2239083071225000</c:v>
                      </c:pt>
                      <c:pt idx="3">
                        <c:v>3424024394661650</c:v>
                      </c:pt>
                      <c:pt idx="4">
                        <c:v>4510087042580270</c:v>
                      </c:pt>
                      <c:pt idx="5">
                        <c:v>3977209683580650</c:v>
                      </c:pt>
                      <c:pt idx="6">
                        <c:v>3675545153056690</c:v>
                      </c:pt>
                      <c:pt idx="7">
                        <c:v>2603532193557940</c:v>
                      </c:pt>
                      <c:pt idx="8">
                        <c:v>2765984665308910</c:v>
                      </c:pt>
                      <c:pt idx="9">
                        <c:v>2529934140733490</c:v>
                      </c:pt>
                      <c:pt idx="10">
                        <c:v>2119419736049700</c:v>
                      </c:pt>
                      <c:pt idx="11">
                        <c:v>1975967760293980</c:v>
                      </c:pt>
                      <c:pt idx="12">
                        <c:v>5099219705322620</c:v>
                      </c:pt>
                      <c:pt idx="13">
                        <c:v>3807146913291420</c:v>
                      </c:pt>
                      <c:pt idx="14">
                        <c:v>4556663744569570</c:v>
                      </c:pt>
                      <c:pt idx="15">
                        <c:v>3951217754235050</c:v>
                      </c:pt>
                      <c:pt idx="16">
                        <c:v>2559084668329430</c:v>
                      </c:pt>
                      <c:pt idx="17">
                        <c:v>1103131294839150</c:v>
                      </c:pt>
                      <c:pt idx="18">
                        <c:v>1610041471716410</c:v>
                      </c:pt>
                      <c:pt idx="19">
                        <c:v>1006841079239650</c:v>
                      </c:pt>
                      <c:pt idx="20">
                        <c:v>1294849767812750</c:v>
                      </c:pt>
                      <c:pt idx="21">
                        <c:v>1525098482592720</c:v>
                      </c:pt>
                      <c:pt idx="22">
                        <c:v>1796758967395400</c:v>
                      </c:pt>
                      <c:pt idx="23">
                        <c:v>3543755810206490</c:v>
                      </c:pt>
                      <c:pt idx="24">
                        <c:v>1784840914751090</c:v>
                      </c:pt>
                      <c:pt idx="25">
                        <c:v>1511859273652600</c:v>
                      </c:pt>
                      <c:pt idx="26">
                        <c:v>1878406617672190</c:v>
                      </c:pt>
                      <c:pt idx="27">
                        <c:v>2346903521912810</c:v>
                      </c:pt>
                      <c:pt idx="28">
                        <c:v>1820640072966450</c:v>
                      </c:pt>
                      <c:pt idx="29">
                        <c:v>1651667246388170</c:v>
                      </c:pt>
                      <c:pt idx="30">
                        <c:v>1818577445243770</c:v>
                      </c:pt>
                      <c:pt idx="31">
                        <c:v>2224555100861290</c:v>
                      </c:pt>
                      <c:pt idx="32">
                        <c:v>1963956407534850</c:v>
                      </c:pt>
                      <c:pt idx="33">
                        <c:v>3326775998711530</c:v>
                      </c:pt>
                      <c:pt idx="34">
                        <c:v>3413585827347090</c:v>
                      </c:pt>
                      <c:pt idx="35">
                        <c:v>2553872532216890</c:v>
                      </c:pt>
                      <c:pt idx="36">
                        <c:v>2097133548433720</c:v>
                      </c:pt>
                      <c:pt idx="37">
                        <c:v>1201182859014330</c:v>
                      </c:pt>
                      <c:pt idx="38">
                        <c:v>1576942180333750</c:v>
                      </c:pt>
                      <c:pt idx="39">
                        <c:v>1214006686401120</c:v>
                      </c:pt>
                      <c:pt idx="40">
                        <c:v>1846816131606390</c:v>
                      </c:pt>
                      <c:pt idx="41">
                        <c:v>1614114933513010</c:v>
                      </c:pt>
                      <c:pt idx="42">
                        <c:v>1892917672692360</c:v>
                      </c:pt>
                      <c:pt idx="43">
                        <c:v>3200704783143400</c:v>
                      </c:pt>
                      <c:pt idx="44">
                        <c:v>2508215991533480</c:v>
                      </c:pt>
                      <c:pt idx="45">
                        <c:v>3429817871513180</c:v>
                      </c:pt>
                      <c:pt idx="46">
                        <c:v>3358284240856990</c:v>
                      </c:pt>
                      <c:pt idx="47">
                        <c:v>3986630367714720</c:v>
                      </c:pt>
                      <c:pt idx="48">
                        <c:v>3670135119669330</c:v>
                      </c:pt>
                      <c:pt idx="49">
                        <c:v>2638026802134990</c:v>
                      </c:pt>
                      <c:pt idx="50">
                        <c:v>1543133209734450</c:v>
                      </c:pt>
                      <c:pt idx="51">
                        <c:v>2297237337635990</c:v>
                      </c:pt>
                      <c:pt idx="52">
                        <c:v>2422595144223120</c:v>
                      </c:pt>
                      <c:pt idx="53">
                        <c:v>3522528713719400</c:v>
                      </c:pt>
                      <c:pt idx="54">
                        <c:v>5351973388965270</c:v>
                      </c:pt>
                      <c:pt idx="55">
                        <c:v>2668771573720850</c:v>
                      </c:pt>
                      <c:pt idx="56">
                        <c:v>1710804266648810</c:v>
                      </c:pt>
                      <c:pt idx="57">
                        <c:v>2586657414256960</c:v>
                      </c:pt>
                      <c:pt idx="58">
                        <c:v>2147869332817690</c:v>
                      </c:pt>
                      <c:pt idx="59">
                        <c:v>2399574113897670</c:v>
                      </c:pt>
                      <c:pt idx="60">
                        <c:v>1.98754071492086e+16</c:v>
                      </c:pt>
                      <c:pt idx="61">
                        <c:v>1481611901813760</c:v>
                      </c:pt>
                      <c:pt idx="62">
                        <c:v>1873475648548280</c:v>
                      </c:pt>
                      <c:pt idx="63">
                        <c:v>2950565012185950</c:v>
                      </c:pt>
                      <c:pt idx="64">
                        <c:v>2827557802128380</c:v>
                      </c:pt>
                      <c:pt idx="65">
                        <c:v>2794745047922460</c:v>
                      </c:pt>
                      <c:pt idx="66">
                        <c:v>3147188583044230</c:v>
                      </c:pt>
                      <c:pt idx="67">
                        <c:v>3396447913935740</c:v>
                      </c:pt>
                      <c:pt idx="68">
                        <c:v>2425657939228920</c:v>
                      </c:pt>
                      <c:pt idx="69">
                        <c:v>2047223324598990</c:v>
                      </c:pt>
                      <c:pt idx="70">
                        <c:v>2047332133978950</c:v>
                      </c:pt>
                      <c:pt idx="71">
                        <c:v>1568824714900580</c:v>
                      </c:pt>
                      <c:pt idx="72">
                        <c:v>2375735789904680</c:v>
                      </c:pt>
                      <c:pt idx="73">
                        <c:v>3272846863414110</c:v>
                      </c:pt>
                      <c:pt idx="74">
                        <c:v>4234338761592130</c:v>
                      </c:pt>
                      <c:pt idx="75">
                        <c:v>4542410509706010</c:v>
                      </c:pt>
                      <c:pt idx="76">
                        <c:v>4437007464019700</c:v>
                      </c:pt>
                      <c:pt idx="77">
                        <c:v>2508519307611920</c:v>
                      </c:pt>
                      <c:pt idx="78">
                        <c:v>2551988624052230</c:v>
                      </c:pt>
                      <c:pt idx="79">
                        <c:v>2765988087764340</c:v>
                      </c:pt>
                      <c:pt idx="80">
                        <c:v>3118233701217560</c:v>
                      </c:pt>
                      <c:pt idx="81">
                        <c:v>2663079836506690</c:v>
                      </c:pt>
                      <c:pt idx="82">
                        <c:v>2940999728122290</c:v>
                      </c:pt>
                      <c:pt idx="83">
                        <c:v>3932979812973570</c:v>
                      </c:pt>
                      <c:pt idx="84">
                        <c:v>3837540293410960</c:v>
                      </c:pt>
                      <c:pt idx="85">
                        <c:v>4136183105017460</c:v>
                      </c:pt>
                      <c:pt idx="86">
                        <c:v>4103973765028190</c:v>
                      </c:pt>
                      <c:pt idx="87">
                        <c:v>4294762129604940</c:v>
                      </c:pt>
                      <c:pt idx="88">
                        <c:v>4830566918818500</c:v>
                      </c:pt>
                      <c:pt idx="89">
                        <c:v>4507457314599700</c:v>
                      </c:pt>
                      <c:pt idx="90">
                        <c:v>5167683579740940</c:v>
                      </c:pt>
                      <c:pt idx="91">
                        <c:v>4627704812992140</c:v>
                      </c:pt>
                      <c:pt idx="92">
                        <c:v>4763110705845530</c:v>
                      </c:pt>
                      <c:pt idx="93">
                        <c:v>3237349630739750</c:v>
                      </c:pt>
                      <c:pt idx="94">
                        <c:v>3892865201659780</c:v>
                      </c:pt>
                      <c:pt idx="95">
                        <c:v>4613326174274070</c:v>
                      </c:pt>
                      <c:pt idx="96">
                        <c:v>3192196796056300</c:v>
                      </c:pt>
                      <c:pt idx="97">
                        <c:v>2298648405048510</c:v>
                      </c:pt>
                      <c:pt idx="98">
                        <c:v>2460533268720220</c:v>
                      </c:pt>
                      <c:pt idx="99">
                        <c:v>2363801659683790</c:v>
                      </c:pt>
                      <c:pt idx="100">
                        <c:v>1717560740874970</c:v>
                      </c:pt>
                      <c:pt idx="101">
                        <c:v>1453385755860450</c:v>
                      </c:pt>
                      <c:pt idx="102">
                        <c:v>2114046515053080</c:v>
                      </c:pt>
                      <c:pt idx="103">
                        <c:v>2720508379568020</c:v>
                      </c:pt>
                      <c:pt idx="104">
                        <c:v>2456580669572750</c:v>
                      </c:pt>
                      <c:pt idx="105">
                        <c:v>2631166776611190</c:v>
                      </c:pt>
                      <c:pt idx="106">
                        <c:v>2440683389697860</c:v>
                      </c:pt>
                      <c:pt idx="107">
                        <c:v>1977310312337890</c:v>
                      </c:pt>
                      <c:pt idx="108">
                        <c:v>1607748678650410</c:v>
                      </c:pt>
                      <c:pt idx="109">
                        <c:v>1984074441654690</c:v>
                      </c:pt>
                      <c:pt idx="110">
                        <c:v>2548797001261250</c:v>
                      </c:pt>
                      <c:pt idx="111">
                        <c:v>1748015896096300</c:v>
                      </c:pt>
                      <c:pt idx="112">
                        <c:v>2397106695035280</c:v>
                      </c:pt>
                      <c:pt idx="113">
                        <c:v>2827937145768990</c:v>
                      </c:pt>
                      <c:pt idx="114">
                        <c:v>2902414172282870</c:v>
                      </c:pt>
                      <c:pt idx="115">
                        <c:v>4982132482890680</c:v>
                      </c:pt>
                      <c:pt idx="116">
                        <c:v>5808403875002860</c:v>
                      </c:pt>
                      <c:pt idx="117">
                        <c:v>4662523396664920</c:v>
                      </c:pt>
                      <c:pt idx="118">
                        <c:v>3977917810441990</c:v>
                      </c:pt>
                    </c:numCache>
                  </c:numRef>
                </c:val>
                <c:smooth val="0"/>
              </c15:ser>
            </c15:filteredLineSeries>
            <c15:filteredLineSeries>
              <c15:ser>
                <c:idx val="12"/>
                <c:order val="12"/>
                <c:tx>
                  <c:strRef>
                    <c:extLst>
                      <c:ext uri="{02D57815-91ED-43cb-92C2-25804820EDAC}">
                        <c15:formulaRef>
                          <c15:sqref>AY227V_var.csv!$N$1</c15:sqref>
                        </c15:formulaRef>
                      </c:ext>
                    </c:extLst>
                    <c:strCache>
                      <c:ptCount val="1"/>
                      <c:pt idx="0">
                        <c:v>AY306O_read</c:v>
                      </c:pt>
                    </c:strCache>
                  </c:strRef>
                </c:tx>
                <c:spPr>
                  <a:ln w="3175" cap="rnd">
                    <a:solidFill>
                      <a:schemeClr val="accent1">
                        <a:lumMod val="80000"/>
                        <a:lumOff val="20000"/>
                      </a:schemeClr>
                    </a:solidFill>
                    <a:round/>
                  </a:ln>
                  <a:effectLst/>
                </c:spPr>
                <c:marker>
                  <c:symbol val="none"/>
                </c:marker>
                <c:dLbls>
                  <c:delete val="1"/>
                </c:dLbls>
                <c:cat>
                  <c:numRef>
                    <c:extLst>
                      <c:ext uri="{02D57815-91ED-43cb-92C2-25804820EDAC}">
                        <c15:fullRef>
                          <c15:sqref/>
                        </c15:fullRef>
                        <c15:formulaRef>
                          <c15:sqref>AY227V_var.csv!$A$2:$A$120</c15:sqref>
                        </c15:formulaRef>
                      </c:ext>
                    </c:extLst>
                    <c:numCache>
                      <c:formatCode>mm:ss.0</c:formatCode>
                      <c:ptCount val="119"/>
                      <c:pt idx="0" c:formatCode="mm:ss.0">
                        <c:v>0.000694444444444444</c:v>
                      </c:pt>
                      <c:pt idx="1" c:formatCode="mm:ss.0">
                        <c:v>0.00138888888888889</c:v>
                      </c:pt>
                      <c:pt idx="2" c:formatCode="mm:ss.0">
                        <c:v>0.00208333333333333</c:v>
                      </c:pt>
                      <c:pt idx="3" c:formatCode="mm:ss.0">
                        <c:v>0.00277777777777778</c:v>
                      </c:pt>
                      <c:pt idx="4" c:formatCode="mm:ss.0">
                        <c:v>0.00347222222222222</c:v>
                      </c:pt>
                      <c:pt idx="5" c:formatCode="mm:ss.0">
                        <c:v>0.00416666666666667</c:v>
                      </c:pt>
                      <c:pt idx="6" c:formatCode="mm:ss.0">
                        <c:v>0.00486111111111111</c:v>
                      </c:pt>
                      <c:pt idx="7" c:formatCode="mm:ss.0">
                        <c:v>0.00555555555555556</c:v>
                      </c:pt>
                      <c:pt idx="8" c:formatCode="mm:ss.0">
                        <c:v>0.00625</c:v>
                      </c:pt>
                      <c:pt idx="9" c:formatCode="mm:ss.0">
                        <c:v>0.00694444444444444</c:v>
                      </c:pt>
                      <c:pt idx="10" c:formatCode="mm:ss.0">
                        <c:v>0.00763888888888889</c:v>
                      </c:pt>
                      <c:pt idx="11" c:formatCode="mm:ss.0">
                        <c:v>0.00833333333333333</c:v>
                      </c:pt>
                      <c:pt idx="12" c:formatCode="mm:ss.0">
                        <c:v>0.00902777777777778</c:v>
                      </c:pt>
                      <c:pt idx="13" c:formatCode="mm:ss.0">
                        <c:v>0.00972222222222222</c:v>
                      </c:pt>
                      <c:pt idx="14" c:formatCode="mm:ss.0">
                        <c:v>0.0104166666666667</c:v>
                      </c:pt>
                      <c:pt idx="15" c:formatCode="mm:ss.0">
                        <c:v>0.0111111111111111</c:v>
                      </c:pt>
                      <c:pt idx="16" c:formatCode="mm:ss.0">
                        <c:v>0.0118055555555556</c:v>
                      </c:pt>
                      <c:pt idx="17" c:formatCode="mm:ss.0">
                        <c:v>0.0125</c:v>
                      </c:pt>
                      <c:pt idx="18" c:formatCode="mm:ss.0">
                        <c:v>0.0131944444444444</c:v>
                      </c:pt>
                      <c:pt idx="19" c:formatCode="mm:ss.0">
                        <c:v>0.0138888888888889</c:v>
                      </c:pt>
                      <c:pt idx="20" c:formatCode="mm:ss.0">
                        <c:v>0.0145833333333333</c:v>
                      </c:pt>
                      <c:pt idx="21" c:formatCode="mm:ss.0">
                        <c:v>0.0152777777777778</c:v>
                      </c:pt>
                      <c:pt idx="22" c:formatCode="mm:ss.0">
                        <c:v>0.0159722222222222</c:v>
                      </c:pt>
                      <c:pt idx="23" c:formatCode="mm:ss.0">
                        <c:v>0.0166666666666667</c:v>
                      </c:pt>
                      <c:pt idx="24" c:formatCode="mm:ss.0">
                        <c:v>0.0173611111111111</c:v>
                      </c:pt>
                      <c:pt idx="25" c:formatCode="mm:ss.0">
                        <c:v>0.0180555555555556</c:v>
                      </c:pt>
                      <c:pt idx="26" c:formatCode="mm:ss.0">
                        <c:v>0.01875</c:v>
                      </c:pt>
                      <c:pt idx="27" c:formatCode="mm:ss.0">
                        <c:v>0.0194444444444444</c:v>
                      </c:pt>
                      <c:pt idx="28" c:formatCode="mm:ss.0">
                        <c:v>0.0201388888888889</c:v>
                      </c:pt>
                      <c:pt idx="29" c:formatCode="mm:ss.0">
                        <c:v>0.0208333333333333</c:v>
                      </c:pt>
                      <c:pt idx="30" c:formatCode="mm:ss.0">
                        <c:v>0.0215277777777778</c:v>
                      </c:pt>
                      <c:pt idx="31" c:formatCode="mm:ss.0">
                        <c:v>0.0222222222222222</c:v>
                      </c:pt>
                      <c:pt idx="32" c:formatCode="mm:ss.0">
                        <c:v>0.0229166666666667</c:v>
                      </c:pt>
                      <c:pt idx="33" c:formatCode="mm:ss.0">
                        <c:v>0.0236111111111111</c:v>
                      </c:pt>
                      <c:pt idx="34" c:formatCode="mm:ss.0">
                        <c:v>0.0243055555555556</c:v>
                      </c:pt>
                      <c:pt idx="35" c:formatCode="mm:ss.0">
                        <c:v>0.025</c:v>
                      </c:pt>
                      <c:pt idx="36" c:formatCode="mm:ss.0">
                        <c:v>0.0256944444444444</c:v>
                      </c:pt>
                      <c:pt idx="37" c:formatCode="mm:ss.0">
                        <c:v>0.0263888888888889</c:v>
                      </c:pt>
                      <c:pt idx="38" c:formatCode="mm:ss.0">
                        <c:v>0.0270833333333333</c:v>
                      </c:pt>
                      <c:pt idx="39" c:formatCode="mm:ss.0">
                        <c:v>0.0277777777777778</c:v>
                      </c:pt>
                      <c:pt idx="40" c:formatCode="mm:ss.0">
                        <c:v>0.0284722222222222</c:v>
                      </c:pt>
                      <c:pt idx="41" c:formatCode="mm:ss.0">
                        <c:v>0.0291666666666667</c:v>
                      </c:pt>
                      <c:pt idx="42" c:formatCode="mm:ss.0">
                        <c:v>0.0298611111111111</c:v>
                      </c:pt>
                      <c:pt idx="43" c:formatCode="mm:ss.0">
                        <c:v>0.0305555555555556</c:v>
                      </c:pt>
                      <c:pt idx="44" c:formatCode="mm:ss.0">
                        <c:v>0.03125</c:v>
                      </c:pt>
                      <c:pt idx="45" c:formatCode="mm:ss.0">
                        <c:v>0.0319444444444444</c:v>
                      </c:pt>
                      <c:pt idx="46" c:formatCode="mm:ss.0">
                        <c:v>0.0326388888888889</c:v>
                      </c:pt>
                      <c:pt idx="47" c:formatCode="mm:ss.0">
                        <c:v>0.0333333333333333</c:v>
                      </c:pt>
                      <c:pt idx="48" c:formatCode="mm:ss.0">
                        <c:v>0.0340277777777778</c:v>
                      </c:pt>
                      <c:pt idx="49" c:formatCode="mm:ss.0">
                        <c:v>0.0347222222222222</c:v>
                      </c:pt>
                      <c:pt idx="50" c:formatCode="mm:ss.0">
                        <c:v>0.0354166666666667</c:v>
                      </c:pt>
                      <c:pt idx="51" c:formatCode="mm:ss.0">
                        <c:v>0.0361111111111111</c:v>
                      </c:pt>
                      <c:pt idx="52" c:formatCode="mm:ss.0">
                        <c:v>0.0368055555555556</c:v>
                      </c:pt>
                      <c:pt idx="53" c:formatCode="mm:ss.0">
                        <c:v>0.0375</c:v>
                      </c:pt>
                      <c:pt idx="54" c:formatCode="mm:ss.0">
                        <c:v>0.0381944444444444</c:v>
                      </c:pt>
                      <c:pt idx="55" c:formatCode="mm:ss.0">
                        <c:v>0.0388888888888889</c:v>
                      </c:pt>
                      <c:pt idx="56" c:formatCode="mm:ss.0">
                        <c:v>0.0395833333333333</c:v>
                      </c:pt>
                      <c:pt idx="57" c:formatCode="mm:ss.0">
                        <c:v>0.0402777777777778</c:v>
                      </c:pt>
                      <c:pt idx="58" c:formatCode="mm:ss.0">
                        <c:v>0.0409722222222222</c:v>
                      </c:pt>
                      <c:pt idx="59" c:formatCode="mm:ss.0">
                        <c:v>0</c:v>
                      </c:pt>
                      <c:pt idx="60" c:formatCode="mm:ss.0">
                        <c:v>0.000694444444444444</c:v>
                      </c:pt>
                      <c:pt idx="61" c:formatCode="mm:ss.0">
                        <c:v>0.00138888888888889</c:v>
                      </c:pt>
                      <c:pt idx="62" c:formatCode="mm:ss.0">
                        <c:v>0.00208333333333333</c:v>
                      </c:pt>
                      <c:pt idx="63" c:formatCode="mm:ss.0">
                        <c:v>0.00277777777777778</c:v>
                      </c:pt>
                      <c:pt idx="64" c:formatCode="mm:ss.0">
                        <c:v>0.00347222222222222</c:v>
                      </c:pt>
                      <c:pt idx="65" c:formatCode="mm:ss.0">
                        <c:v>0.00416666666666667</c:v>
                      </c:pt>
                      <c:pt idx="66" c:formatCode="mm:ss.0">
                        <c:v>0.00486111111111111</c:v>
                      </c:pt>
                      <c:pt idx="67" c:formatCode="mm:ss.0">
                        <c:v>0.00555555555555556</c:v>
                      </c:pt>
                      <c:pt idx="68" c:formatCode="mm:ss.0">
                        <c:v>0.00625</c:v>
                      </c:pt>
                      <c:pt idx="69" c:formatCode="mm:ss.0">
                        <c:v>0.00694444444444444</c:v>
                      </c:pt>
                      <c:pt idx="70" c:formatCode="mm:ss.0">
                        <c:v>0.00763888888888889</c:v>
                      </c:pt>
                      <c:pt idx="71" c:formatCode="mm:ss.0">
                        <c:v>0.00833333333333333</c:v>
                      </c:pt>
                      <c:pt idx="72" c:formatCode="mm:ss.0">
                        <c:v>0.00902777777777778</c:v>
                      </c:pt>
                      <c:pt idx="73" c:formatCode="mm:ss.0">
                        <c:v>0.00972222222222222</c:v>
                      </c:pt>
                      <c:pt idx="74" c:formatCode="mm:ss.0">
                        <c:v>0.0104166666666667</c:v>
                      </c:pt>
                      <c:pt idx="75" c:formatCode="mm:ss.0">
                        <c:v>0.0111111111111111</c:v>
                      </c:pt>
                      <c:pt idx="76" c:formatCode="mm:ss.0">
                        <c:v>0.0118055555555556</c:v>
                      </c:pt>
                      <c:pt idx="77" c:formatCode="mm:ss.0">
                        <c:v>0.0125</c:v>
                      </c:pt>
                      <c:pt idx="78" c:formatCode="mm:ss.0">
                        <c:v>0.0131944444444444</c:v>
                      </c:pt>
                      <c:pt idx="79" c:formatCode="mm:ss.0">
                        <c:v>0.0138888888888889</c:v>
                      </c:pt>
                      <c:pt idx="80" c:formatCode="mm:ss.0">
                        <c:v>0.0145833333333333</c:v>
                      </c:pt>
                      <c:pt idx="81" c:formatCode="mm:ss.0">
                        <c:v>0.0152777777777778</c:v>
                      </c:pt>
                      <c:pt idx="82" c:formatCode="mm:ss.0">
                        <c:v>0.0159722222222222</c:v>
                      </c:pt>
                      <c:pt idx="83" c:formatCode="mm:ss.0">
                        <c:v>0.0166666666666667</c:v>
                      </c:pt>
                      <c:pt idx="84" c:formatCode="mm:ss.0">
                        <c:v>0.0173611111111111</c:v>
                      </c:pt>
                      <c:pt idx="85" c:formatCode="mm:ss.0">
                        <c:v>0.0180555555555556</c:v>
                      </c:pt>
                      <c:pt idx="86" c:formatCode="mm:ss.0">
                        <c:v>0.01875</c:v>
                      </c:pt>
                      <c:pt idx="87" c:formatCode="mm:ss.0">
                        <c:v>0.0194444444444444</c:v>
                      </c:pt>
                      <c:pt idx="88" c:formatCode="mm:ss.0">
                        <c:v>0.0201388888888889</c:v>
                      </c:pt>
                      <c:pt idx="89" c:formatCode="mm:ss.0">
                        <c:v>0.0208333333333333</c:v>
                      </c:pt>
                      <c:pt idx="90" c:formatCode="mm:ss.0">
                        <c:v>0.0215277777777778</c:v>
                      </c:pt>
                      <c:pt idx="91" c:formatCode="mm:ss.0">
                        <c:v>0.0222222222222222</c:v>
                      </c:pt>
                      <c:pt idx="92" c:formatCode="mm:ss.0">
                        <c:v>0.0229166666666667</c:v>
                      </c:pt>
                      <c:pt idx="93" c:formatCode="mm:ss.0">
                        <c:v>0.0236111111111111</c:v>
                      </c:pt>
                      <c:pt idx="94" c:formatCode="mm:ss.0">
                        <c:v>0.0243055555555556</c:v>
                      </c:pt>
                      <c:pt idx="95" c:formatCode="mm:ss.0">
                        <c:v>0.025</c:v>
                      </c:pt>
                      <c:pt idx="96" c:formatCode="mm:ss.0">
                        <c:v>0.0256944444444444</c:v>
                      </c:pt>
                      <c:pt idx="97" c:formatCode="mm:ss.0">
                        <c:v>0.0263888888888889</c:v>
                      </c:pt>
                      <c:pt idx="98" c:formatCode="mm:ss.0">
                        <c:v>0.0270833333333333</c:v>
                      </c:pt>
                      <c:pt idx="99" c:formatCode="mm:ss.0">
                        <c:v>0.0277777777777778</c:v>
                      </c:pt>
                      <c:pt idx="100" c:formatCode="mm:ss.0">
                        <c:v>0.0284722222222222</c:v>
                      </c:pt>
                      <c:pt idx="101" c:formatCode="mm:ss.0">
                        <c:v>0.0291666666666667</c:v>
                      </c:pt>
                      <c:pt idx="102" c:formatCode="mm:ss.0">
                        <c:v>0.0298611111111111</c:v>
                      </c:pt>
                      <c:pt idx="103" c:formatCode="mm:ss.0">
                        <c:v>0.0305555555555556</c:v>
                      </c:pt>
                      <c:pt idx="104" c:formatCode="mm:ss.0">
                        <c:v>0.03125</c:v>
                      </c:pt>
                      <c:pt idx="105" c:formatCode="mm:ss.0">
                        <c:v>0.0319444444444444</c:v>
                      </c:pt>
                      <c:pt idx="106" c:formatCode="mm:ss.0">
                        <c:v>0.0326388888888889</c:v>
                      </c:pt>
                      <c:pt idx="107" c:formatCode="mm:ss.0">
                        <c:v>0.0333333333333333</c:v>
                      </c:pt>
                      <c:pt idx="108" c:formatCode="mm:ss.0">
                        <c:v>0.0340277777777778</c:v>
                      </c:pt>
                      <c:pt idx="109" c:formatCode="mm:ss.0">
                        <c:v>0.0347222222222222</c:v>
                      </c:pt>
                      <c:pt idx="110" c:formatCode="mm:ss.0">
                        <c:v>0.0354166666666667</c:v>
                      </c:pt>
                      <c:pt idx="111" c:formatCode="mm:ss.0">
                        <c:v>0.0361111111111111</c:v>
                      </c:pt>
                      <c:pt idx="112" c:formatCode="mm:ss.0">
                        <c:v>0.0368055555555556</c:v>
                      </c:pt>
                      <c:pt idx="113" c:formatCode="mm:ss.0">
                        <c:v>0.0375</c:v>
                      </c:pt>
                      <c:pt idx="114" c:formatCode="mm:ss.0">
                        <c:v>0.0381944444444444</c:v>
                      </c:pt>
                      <c:pt idx="115" c:formatCode="mm:ss.0">
                        <c:v>0.0388888888888889</c:v>
                      </c:pt>
                      <c:pt idx="116" c:formatCode="mm:ss.0">
                        <c:v>0.0395833333333333</c:v>
                      </c:pt>
                      <c:pt idx="117" c:formatCode="mm:ss.0">
                        <c:v>0.0402777777777778</c:v>
                      </c:pt>
                      <c:pt idx="118" c:formatCode="mm:ss.0">
                        <c:v>0.0409722222222222</c:v>
                      </c:pt>
                    </c:numCache>
                  </c:numRef>
                </c:cat>
                <c:val>
                  <c:numRef>
                    <c:extLst>
                      <c:ext uri="{02D57815-91ED-43cb-92C2-25804820EDAC}">
                        <c15:formulaRef>
                          <c15:sqref>{2319655816624110,2627553000576030,2671344223556720,2851469415674500,2508555936628600,2554061615928240,2641901900959050,2624577254414310,2577146833847610,2044160853249610,2378021922791790,2701108927073730,2682839142050660,2686765301298840,2361679812243530,2790016757828510,2604197683361460,2708823291566590,2847758690965620,2170128968062620,2450434526321380,2907861919924230,2792772911195180,2868915952906790,2463715957775160,3238487271689000,3164638106270440,2980476246175140,3021543612177620,2256073001541400,2614481841416940,2848409331599160,2834071331241530,2847645760185960,2389582235199370,3060965625190830,3008114518519700,3075861355445280,2909232091882620,2164175264655210,2616493042751430,2884672030240260,2821443258286920,2635557928399940,2279580986047570,2742220433115610,2838064690096550,2781375980562010,2718298544473570,2063745917586190,2475285440791590,2654412924627630,2799709417405090,2740738174091220,2405282030226350,2801243509142120,2728462715725550,2802606236256730,2719733322925130,2264543578501110,2516349008129370,2767111863180050,2960130956613270,2798899944562040,2418629346558920,2825308565572790,2861298928405970,2868714687779410,2937383807412000,2237511116994810,2359507947239500,2659706871648760,2698523525096080,2638650230276840,2110171691887740,2587167310331340,2551356700305680,2707819562593530,2773477097733490,2082182729927690,2415491430380910,2510678796779840,2584296173188900,2546485075212670,2235365521725920,2438303204779580,2496517668039670,2807606809789500,2921537413420030,2176076557549140,2436101982305210,2806164234421810,2776809998957780,2708795498834810,2262162664935800,2656775129067560,2787880421472990,2699983254595380,2692461239942190,1917616149476090,2308231207344070,2461666013615660,2309991402043650,2431835821528110,2111197152399190,2447084051617730,2444394555119460,2326310099734540,2512601925774880,1857970685469700,2261473280387200,2477079064858980,2388521885160540,2231341207950810,1998235370094740,2125290043498570,2145252158678800,2287879221048980,2195761218085700}</c15:sqref>
                        </c15:formulaRef>
                      </c:ext>
                    </c:extLst>
                    <c:numCache>
                      <c:formatCode>General</c:formatCode>
                      <c:ptCount val="119"/>
                      <c:pt idx="0">
                        <c:v>2319655816624110</c:v>
                      </c:pt>
                      <c:pt idx="1">
                        <c:v>2627553000576030</c:v>
                      </c:pt>
                      <c:pt idx="2">
                        <c:v>2671344223556720</c:v>
                      </c:pt>
                      <c:pt idx="3">
                        <c:v>2851469415674500</c:v>
                      </c:pt>
                      <c:pt idx="4">
                        <c:v>2508555936628600</c:v>
                      </c:pt>
                      <c:pt idx="5">
                        <c:v>2554061615928240</c:v>
                      </c:pt>
                      <c:pt idx="6">
                        <c:v>2641901900959050</c:v>
                      </c:pt>
                      <c:pt idx="7">
                        <c:v>2624577254414310</c:v>
                      </c:pt>
                      <c:pt idx="8">
                        <c:v>2577146833847610</c:v>
                      </c:pt>
                      <c:pt idx="9">
                        <c:v>2044160853249610</c:v>
                      </c:pt>
                      <c:pt idx="10">
                        <c:v>2378021922791790</c:v>
                      </c:pt>
                      <c:pt idx="11">
                        <c:v>2701108927073730</c:v>
                      </c:pt>
                      <c:pt idx="12">
                        <c:v>2682839142050660</c:v>
                      </c:pt>
                      <c:pt idx="13">
                        <c:v>2686765301298840</c:v>
                      </c:pt>
                      <c:pt idx="14">
                        <c:v>2361679812243530</c:v>
                      </c:pt>
                      <c:pt idx="15">
                        <c:v>2790016757828510</c:v>
                      </c:pt>
                      <c:pt idx="16">
                        <c:v>2604197683361460</c:v>
                      </c:pt>
                      <c:pt idx="17">
                        <c:v>2708823291566590</c:v>
                      </c:pt>
                      <c:pt idx="18">
                        <c:v>2847758690965620</c:v>
                      </c:pt>
                      <c:pt idx="19">
                        <c:v>2170128968062620</c:v>
                      </c:pt>
                      <c:pt idx="20">
                        <c:v>2450434526321380</c:v>
                      </c:pt>
                      <c:pt idx="21">
                        <c:v>2907861919924230</c:v>
                      </c:pt>
                      <c:pt idx="22">
                        <c:v>2792772911195180</c:v>
                      </c:pt>
                      <c:pt idx="23">
                        <c:v>2868915952906790</c:v>
                      </c:pt>
                      <c:pt idx="24">
                        <c:v>2463715957775160</c:v>
                      </c:pt>
                      <c:pt idx="25">
                        <c:v>3238487271689000</c:v>
                      </c:pt>
                      <c:pt idx="26">
                        <c:v>3164638106270440</c:v>
                      </c:pt>
                      <c:pt idx="27">
                        <c:v>2980476246175140</c:v>
                      </c:pt>
                      <c:pt idx="28">
                        <c:v>3021543612177620</c:v>
                      </c:pt>
                      <c:pt idx="29">
                        <c:v>2256073001541400</c:v>
                      </c:pt>
                      <c:pt idx="30">
                        <c:v>2614481841416940</c:v>
                      </c:pt>
                      <c:pt idx="31">
                        <c:v>2848409331599160</c:v>
                      </c:pt>
                      <c:pt idx="32">
                        <c:v>2834071331241530</c:v>
                      </c:pt>
                      <c:pt idx="33">
                        <c:v>2847645760185960</c:v>
                      </c:pt>
                      <c:pt idx="34">
                        <c:v>2389582235199370</c:v>
                      </c:pt>
                      <c:pt idx="35">
                        <c:v>3060965625190830</c:v>
                      </c:pt>
                      <c:pt idx="36">
                        <c:v>3008114518519700</c:v>
                      </c:pt>
                      <c:pt idx="37">
                        <c:v>3075861355445280</c:v>
                      </c:pt>
                      <c:pt idx="38">
                        <c:v>2909232091882620</c:v>
                      </c:pt>
                      <c:pt idx="39">
                        <c:v>2164175264655210</c:v>
                      </c:pt>
                      <c:pt idx="40">
                        <c:v>2616493042751430</c:v>
                      </c:pt>
                      <c:pt idx="41">
                        <c:v>2884672030240260</c:v>
                      </c:pt>
                      <c:pt idx="42">
                        <c:v>2821443258286920</c:v>
                      </c:pt>
                      <c:pt idx="43">
                        <c:v>2635557928399940</c:v>
                      </c:pt>
                      <c:pt idx="44">
                        <c:v>2279580986047570</c:v>
                      </c:pt>
                      <c:pt idx="45">
                        <c:v>2742220433115610</c:v>
                      </c:pt>
                      <c:pt idx="46">
                        <c:v>2838064690096550</c:v>
                      </c:pt>
                      <c:pt idx="47">
                        <c:v>2781375980562010</c:v>
                      </c:pt>
                      <c:pt idx="48">
                        <c:v>2718298544473570</c:v>
                      </c:pt>
                      <c:pt idx="49">
                        <c:v>2063745917586190</c:v>
                      </c:pt>
                      <c:pt idx="50">
                        <c:v>2475285440791590</c:v>
                      </c:pt>
                      <c:pt idx="51">
                        <c:v>2654412924627630</c:v>
                      </c:pt>
                      <c:pt idx="52">
                        <c:v>2799709417405090</c:v>
                      </c:pt>
                      <c:pt idx="53">
                        <c:v>2740738174091220</c:v>
                      </c:pt>
                      <c:pt idx="54">
                        <c:v>2405282030226350</c:v>
                      </c:pt>
                      <c:pt idx="55">
                        <c:v>2801243509142120</c:v>
                      </c:pt>
                      <c:pt idx="56">
                        <c:v>2728462715725550</c:v>
                      </c:pt>
                      <c:pt idx="57">
                        <c:v>2802606236256730</c:v>
                      </c:pt>
                      <c:pt idx="58">
                        <c:v>2719733322925130</c:v>
                      </c:pt>
                      <c:pt idx="59">
                        <c:v>2264543578501110</c:v>
                      </c:pt>
                      <c:pt idx="60">
                        <c:v>2516349008129370</c:v>
                      </c:pt>
                      <c:pt idx="61">
                        <c:v>2767111863180050</c:v>
                      </c:pt>
                      <c:pt idx="62">
                        <c:v>2960130956613270</c:v>
                      </c:pt>
                      <c:pt idx="63">
                        <c:v>2798899944562040</c:v>
                      </c:pt>
                      <c:pt idx="64">
                        <c:v>2418629346558920</c:v>
                      </c:pt>
                      <c:pt idx="65">
                        <c:v>2825308565572790</c:v>
                      </c:pt>
                      <c:pt idx="66">
                        <c:v>2861298928405970</c:v>
                      </c:pt>
                      <c:pt idx="67">
                        <c:v>2868714687779410</c:v>
                      </c:pt>
                      <c:pt idx="68">
                        <c:v>2937383807412000</c:v>
                      </c:pt>
                      <c:pt idx="69">
                        <c:v>2237511116994810</c:v>
                      </c:pt>
                      <c:pt idx="70">
                        <c:v>2359507947239500</c:v>
                      </c:pt>
                      <c:pt idx="71">
                        <c:v>2659706871648760</c:v>
                      </c:pt>
                      <c:pt idx="72">
                        <c:v>2698523525096080</c:v>
                      </c:pt>
                      <c:pt idx="73">
                        <c:v>2638650230276840</c:v>
                      </c:pt>
                      <c:pt idx="74">
                        <c:v>2110171691887740</c:v>
                      </c:pt>
                      <c:pt idx="75">
                        <c:v>2587167310331340</c:v>
                      </c:pt>
                      <c:pt idx="76">
                        <c:v>2551356700305680</c:v>
                      </c:pt>
                      <c:pt idx="77">
                        <c:v>2707819562593530</c:v>
                      </c:pt>
                      <c:pt idx="78">
                        <c:v>2773477097733490</c:v>
                      </c:pt>
                      <c:pt idx="79">
                        <c:v>2082182729927690</c:v>
                      </c:pt>
                      <c:pt idx="80">
                        <c:v>2415491430380910</c:v>
                      </c:pt>
                      <c:pt idx="81">
                        <c:v>2510678796779840</c:v>
                      </c:pt>
                      <c:pt idx="82">
                        <c:v>2584296173188900</c:v>
                      </c:pt>
                      <c:pt idx="83">
                        <c:v>2546485075212670</c:v>
                      </c:pt>
                      <c:pt idx="84">
                        <c:v>2235365521725920</c:v>
                      </c:pt>
                      <c:pt idx="85">
                        <c:v>2438303204779580</c:v>
                      </c:pt>
                      <c:pt idx="86">
                        <c:v>2496517668039670</c:v>
                      </c:pt>
                      <c:pt idx="87">
                        <c:v>2807606809789500</c:v>
                      </c:pt>
                      <c:pt idx="88">
                        <c:v>2921537413420030</c:v>
                      </c:pt>
                      <c:pt idx="89">
                        <c:v>2176076557549140</c:v>
                      </c:pt>
                      <c:pt idx="90">
                        <c:v>2436101982305210</c:v>
                      </c:pt>
                      <c:pt idx="91">
                        <c:v>2806164234421810</c:v>
                      </c:pt>
                      <c:pt idx="92">
                        <c:v>2776809998957780</c:v>
                      </c:pt>
                      <c:pt idx="93">
                        <c:v>2708795498834810</c:v>
                      </c:pt>
                      <c:pt idx="94">
                        <c:v>2262162664935800</c:v>
                      </c:pt>
                      <c:pt idx="95">
                        <c:v>2656775129067560</c:v>
                      </c:pt>
                      <c:pt idx="96">
                        <c:v>2787880421472990</c:v>
                      </c:pt>
                      <c:pt idx="97">
                        <c:v>2699983254595380</c:v>
                      </c:pt>
                      <c:pt idx="98">
                        <c:v>2692461239942190</c:v>
                      </c:pt>
                      <c:pt idx="99">
                        <c:v>1917616149476090</c:v>
                      </c:pt>
                      <c:pt idx="100">
                        <c:v>2308231207344070</c:v>
                      </c:pt>
                      <c:pt idx="101">
                        <c:v>2461666013615660</c:v>
                      </c:pt>
                      <c:pt idx="102">
                        <c:v>2309991402043650</c:v>
                      </c:pt>
                      <c:pt idx="103">
                        <c:v>2431835821528110</c:v>
                      </c:pt>
                      <c:pt idx="104">
                        <c:v>2111197152399190</c:v>
                      </c:pt>
                      <c:pt idx="105">
                        <c:v>2447084051617730</c:v>
                      </c:pt>
                      <c:pt idx="106">
                        <c:v>2444394555119460</c:v>
                      </c:pt>
                      <c:pt idx="107">
                        <c:v>2326310099734540</c:v>
                      </c:pt>
                      <c:pt idx="108">
                        <c:v>2512601925774880</c:v>
                      </c:pt>
                      <c:pt idx="109">
                        <c:v>1857970685469700</c:v>
                      </c:pt>
                      <c:pt idx="110">
                        <c:v>2261473280387200</c:v>
                      </c:pt>
                      <c:pt idx="111">
                        <c:v>2477079064858980</c:v>
                      </c:pt>
                      <c:pt idx="112">
                        <c:v>2388521885160540</c:v>
                      </c:pt>
                      <c:pt idx="113">
                        <c:v>2231341207950810</c:v>
                      </c:pt>
                      <c:pt idx="114">
                        <c:v>1998235370094740</c:v>
                      </c:pt>
                      <c:pt idx="115">
                        <c:v>2125290043498570</c:v>
                      </c:pt>
                      <c:pt idx="116">
                        <c:v>2145252158678800</c:v>
                      </c:pt>
                      <c:pt idx="117">
                        <c:v>2287879221048980</c:v>
                      </c:pt>
                      <c:pt idx="118">
                        <c:v>2195761218085700</c:v>
                      </c:pt>
                    </c:numCache>
                  </c:numRef>
                </c:val>
                <c:smooth val="0"/>
              </c15:ser>
            </c15:filteredLineSeries>
          </c:ext>
        </c:extLst>
      </c:lineChart>
      <c:catAx>
        <c:axId val="716732521"/>
        <c:scaling>
          <c:orientation val="minMax"/>
        </c:scaling>
        <c:delete val="0"/>
        <c:axPos val="b"/>
        <c:numFmt formatCode="mm:ss.0" sourceLinked="0"/>
        <c:majorTickMark val="none"/>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crossAx val="966819049"/>
        <c:crosses val="autoZero"/>
        <c:auto val="1"/>
        <c:lblAlgn val="ctr"/>
        <c:lblOffset val="100"/>
        <c:noMultiLvlLbl val="0"/>
      </c:catAx>
      <c:valAx>
        <c:axId val="966819049"/>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crossAx val="716732521"/>
        <c:crosses val="autoZero"/>
        <c:crossBetween val="between"/>
      </c:valAx>
      <c:spPr>
        <a:noFill/>
        <a:ln>
          <a:noFill/>
        </a:ln>
        <a:effectLst/>
      </c:spPr>
    </c:plotArea>
    <c:legend>
      <c:legendPos val="r"/>
      <c:layout/>
      <c:overlay val="0"/>
      <c:spPr>
        <a:noFill/>
        <a:ln>
          <a:noFill/>
        </a:ln>
        <a:effectLst/>
      </c:spPr>
      <c:txPr>
        <a:bodyPr rot="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legend>
    <c:plotVisOnly val="1"/>
    <c:dispBlanksAs val="gap"/>
    <c:showDLblsOverMax val="0"/>
  </c:chart>
  <c:spPr>
    <a:solidFill>
      <a:schemeClr val="bg1"/>
    </a:solidFill>
    <a:ln w="9525" cap="flat" cmpd="sng" algn="ctr">
      <a:noFill/>
      <a:round/>
    </a:ln>
    <a:effectLst/>
  </c:spPr>
  <c:txPr>
    <a:bodyPr/>
    <a:lstStyle/>
    <a:p>
      <a:pPr>
        <a:defRPr lang="zh-CN"/>
      </a:pPr>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0" vertOverflow="ellipsis" vert="horz" wrap="square" anchor="ctr" anchorCtr="1"/>
          <a:lstStyle/>
          <a:p>
            <a:pPr defTabSz="914400">
              <a:defRPr lang="zh-CN" sz="1400" b="0" i="0" u="none" strike="noStrike" kern="1200" spc="0" baseline="0">
                <a:solidFill>
                  <a:schemeClr val="tx1">
                    <a:lumMod val="65000"/>
                    <a:lumOff val="35000"/>
                  </a:schemeClr>
                </a:solidFill>
                <a:latin typeface="+mn-lt"/>
                <a:ea typeface="+mn-ea"/>
                <a:cs typeface="+mn-cs"/>
              </a:defRPr>
            </a:pPr>
            <a:r>
              <a:rPr lang="zh-CN" altLang="en-US"/>
              <a:t>云盘写流量</a:t>
            </a:r>
            <a:endParaRPr lang="zh-CN" altLang="en-US"/>
          </a:p>
        </c:rich>
      </c:tx>
      <c:layout/>
      <c:overlay val="0"/>
      <c:spPr>
        <a:noFill/>
        <a:ln>
          <a:noFill/>
        </a:ln>
        <a:effectLst/>
      </c:spPr>
    </c:title>
    <c:autoTitleDeleted val="0"/>
    <c:plotArea>
      <c:layout/>
      <c:lineChart>
        <c:grouping val="standard"/>
        <c:varyColors val="0"/>
        <c:ser>
          <c:idx val="0"/>
          <c:order val="0"/>
          <c:tx>
            <c:strRef>
              <c:f>AY272T单云盘流量.csv!$JMB$1</c:f>
              <c:strCache>
                <c:ptCount val="1"/>
                <c:pt idx="0">
                  <c:v>d_562949953479661</c:v>
                </c:pt>
              </c:strCache>
            </c:strRef>
          </c:tx>
          <c:spPr>
            <a:ln w="28575" cap="rnd">
              <a:solidFill>
                <a:schemeClr val="accent1"/>
              </a:solidFill>
              <a:round/>
            </a:ln>
            <a:effectLst/>
          </c:spPr>
          <c:marker>
            <c:symbol val="none"/>
          </c:marker>
          <c:dLbls>
            <c:delete val="1"/>
          </c:dLbls>
          <c:cat>
            <c:numRef>
              <c:f>AY272T单云盘流量.csv!$B$2:$B$120</c:f>
              <c:numCache>
                <c:formatCode>mm:ss.0</c:formatCode>
                <c:ptCount val="119"/>
                <c:pt idx="0" c:formatCode="mm:ss.0">
                  <c:v>43871.7090277778</c:v>
                </c:pt>
                <c:pt idx="1" c:formatCode="mm:ss.0">
                  <c:v>43871.7097222222</c:v>
                </c:pt>
                <c:pt idx="2" c:formatCode="mm:ss.0">
                  <c:v>43871.7104166667</c:v>
                </c:pt>
                <c:pt idx="3" c:formatCode="mm:ss.0">
                  <c:v>43871.7111111111</c:v>
                </c:pt>
                <c:pt idx="4" c:formatCode="mm:ss.0">
                  <c:v>43871.7118055556</c:v>
                </c:pt>
                <c:pt idx="5" c:formatCode="mm:ss.0">
                  <c:v>43871.7125</c:v>
                </c:pt>
                <c:pt idx="6" c:formatCode="mm:ss.0">
                  <c:v>43871.7131944444</c:v>
                </c:pt>
                <c:pt idx="7" c:formatCode="mm:ss.0">
                  <c:v>43871.7138888889</c:v>
                </c:pt>
                <c:pt idx="8" c:formatCode="mm:ss.0">
                  <c:v>43871.7145833333</c:v>
                </c:pt>
                <c:pt idx="9" c:formatCode="mm:ss.0">
                  <c:v>43871.7152777778</c:v>
                </c:pt>
                <c:pt idx="10" c:formatCode="mm:ss.0">
                  <c:v>43871.7159722222</c:v>
                </c:pt>
                <c:pt idx="11" c:formatCode="mm:ss.0">
                  <c:v>43871.7166666667</c:v>
                </c:pt>
                <c:pt idx="12" c:formatCode="mm:ss.0">
                  <c:v>43871.7173611111</c:v>
                </c:pt>
                <c:pt idx="13" c:formatCode="mm:ss.0">
                  <c:v>43871.7180555556</c:v>
                </c:pt>
                <c:pt idx="14" c:formatCode="mm:ss.0">
                  <c:v>43871.71875</c:v>
                </c:pt>
                <c:pt idx="15" c:formatCode="mm:ss.0">
                  <c:v>43871.7194444444</c:v>
                </c:pt>
                <c:pt idx="16" c:formatCode="mm:ss.0">
                  <c:v>43871.7201388889</c:v>
                </c:pt>
                <c:pt idx="17" c:formatCode="mm:ss.0">
                  <c:v>43871.7208333333</c:v>
                </c:pt>
                <c:pt idx="18" c:formatCode="mm:ss.0">
                  <c:v>43871.7215277778</c:v>
                </c:pt>
                <c:pt idx="19" c:formatCode="mm:ss.0">
                  <c:v>43871.7222222222</c:v>
                </c:pt>
                <c:pt idx="20" c:formatCode="mm:ss.0">
                  <c:v>43871.7229166667</c:v>
                </c:pt>
                <c:pt idx="21" c:formatCode="mm:ss.0">
                  <c:v>43871.7236111111</c:v>
                </c:pt>
                <c:pt idx="22" c:formatCode="mm:ss.0">
                  <c:v>43871.7243055556</c:v>
                </c:pt>
                <c:pt idx="23" c:formatCode="mm:ss.0">
                  <c:v>43871.725</c:v>
                </c:pt>
                <c:pt idx="24" c:formatCode="mm:ss.0">
                  <c:v>43871.7256944444</c:v>
                </c:pt>
                <c:pt idx="25" c:formatCode="mm:ss.0">
                  <c:v>43871.7263888889</c:v>
                </c:pt>
                <c:pt idx="26" c:formatCode="mm:ss.0">
                  <c:v>43871.7270833333</c:v>
                </c:pt>
                <c:pt idx="27" c:formatCode="mm:ss.0">
                  <c:v>43871.7277777778</c:v>
                </c:pt>
                <c:pt idx="28" c:formatCode="mm:ss.0">
                  <c:v>43871.7284722222</c:v>
                </c:pt>
                <c:pt idx="29" c:formatCode="mm:ss.0">
                  <c:v>43871.7291666667</c:v>
                </c:pt>
                <c:pt idx="30" c:formatCode="mm:ss.0">
                  <c:v>43871.7298611111</c:v>
                </c:pt>
                <c:pt idx="31" c:formatCode="mm:ss.0">
                  <c:v>43871.7305555556</c:v>
                </c:pt>
                <c:pt idx="32" c:formatCode="mm:ss.0">
                  <c:v>43871.73125</c:v>
                </c:pt>
                <c:pt idx="33" c:formatCode="mm:ss.0">
                  <c:v>43871.7319444444</c:v>
                </c:pt>
                <c:pt idx="34" c:formatCode="mm:ss.0">
                  <c:v>43871.7326388889</c:v>
                </c:pt>
                <c:pt idx="35" c:formatCode="mm:ss.0">
                  <c:v>43871.7333333333</c:v>
                </c:pt>
                <c:pt idx="36" c:formatCode="mm:ss.0">
                  <c:v>43871.7340277778</c:v>
                </c:pt>
                <c:pt idx="37" c:formatCode="mm:ss.0">
                  <c:v>43871.7347222222</c:v>
                </c:pt>
                <c:pt idx="38" c:formatCode="mm:ss.0">
                  <c:v>43871.7354166667</c:v>
                </c:pt>
                <c:pt idx="39" c:formatCode="mm:ss.0">
                  <c:v>43871.7361111111</c:v>
                </c:pt>
                <c:pt idx="40" c:formatCode="mm:ss.0">
                  <c:v>43871.7368055556</c:v>
                </c:pt>
                <c:pt idx="41" c:formatCode="mm:ss.0">
                  <c:v>43871.7375</c:v>
                </c:pt>
                <c:pt idx="42" c:formatCode="mm:ss.0">
                  <c:v>43871.7381944444</c:v>
                </c:pt>
                <c:pt idx="43" c:formatCode="mm:ss.0">
                  <c:v>43871.7388888889</c:v>
                </c:pt>
                <c:pt idx="44" c:formatCode="mm:ss.0">
                  <c:v>43871.7395833333</c:v>
                </c:pt>
                <c:pt idx="45" c:formatCode="mm:ss.0">
                  <c:v>43871.7402777778</c:v>
                </c:pt>
                <c:pt idx="46" c:formatCode="mm:ss.0">
                  <c:v>43871.7409722222</c:v>
                </c:pt>
                <c:pt idx="47" c:formatCode="mm:ss.0">
                  <c:v>43871.7416666667</c:v>
                </c:pt>
                <c:pt idx="48" c:formatCode="mm:ss.0">
                  <c:v>43871.7423611111</c:v>
                </c:pt>
                <c:pt idx="49" c:formatCode="mm:ss.0">
                  <c:v>43871.7430555556</c:v>
                </c:pt>
                <c:pt idx="50" c:formatCode="mm:ss.0">
                  <c:v>43871.74375</c:v>
                </c:pt>
                <c:pt idx="51" c:formatCode="mm:ss.0">
                  <c:v>43871.7444444444</c:v>
                </c:pt>
                <c:pt idx="52" c:formatCode="mm:ss.0">
                  <c:v>43871.7451388889</c:v>
                </c:pt>
                <c:pt idx="53" c:formatCode="mm:ss.0">
                  <c:v>43871.7458333333</c:v>
                </c:pt>
                <c:pt idx="54" c:formatCode="mm:ss.0">
                  <c:v>43871.7465277778</c:v>
                </c:pt>
                <c:pt idx="55" c:formatCode="mm:ss.0">
                  <c:v>43871.7472222222</c:v>
                </c:pt>
                <c:pt idx="56" c:formatCode="mm:ss.0">
                  <c:v>43871.7479166667</c:v>
                </c:pt>
                <c:pt idx="57" c:formatCode="mm:ss.0">
                  <c:v>43871.7486111111</c:v>
                </c:pt>
                <c:pt idx="58" c:formatCode="mm:ss.0">
                  <c:v>43871.7493055556</c:v>
                </c:pt>
                <c:pt idx="59" c:formatCode="mm:ss.0">
                  <c:v>43871.75</c:v>
                </c:pt>
                <c:pt idx="60" c:formatCode="mm:ss.0">
                  <c:v>43871.7506944444</c:v>
                </c:pt>
                <c:pt idx="61" c:formatCode="mm:ss.0">
                  <c:v>43871.7513888889</c:v>
                </c:pt>
                <c:pt idx="62" c:formatCode="mm:ss.0">
                  <c:v>43871.7520833333</c:v>
                </c:pt>
                <c:pt idx="63" c:formatCode="mm:ss.0">
                  <c:v>43871.7527777778</c:v>
                </c:pt>
                <c:pt idx="64" c:formatCode="mm:ss.0">
                  <c:v>43871.7534722222</c:v>
                </c:pt>
                <c:pt idx="65" c:formatCode="mm:ss.0">
                  <c:v>43871.7541666667</c:v>
                </c:pt>
                <c:pt idx="66" c:formatCode="mm:ss.0">
                  <c:v>43871.7548611111</c:v>
                </c:pt>
                <c:pt idx="67" c:formatCode="mm:ss.0">
                  <c:v>43871.7555555556</c:v>
                </c:pt>
                <c:pt idx="68" c:formatCode="mm:ss.0">
                  <c:v>43871.75625</c:v>
                </c:pt>
                <c:pt idx="69" c:formatCode="mm:ss.0">
                  <c:v>43871.7569444444</c:v>
                </c:pt>
                <c:pt idx="70" c:formatCode="mm:ss.0">
                  <c:v>43871.7576388889</c:v>
                </c:pt>
                <c:pt idx="71" c:formatCode="mm:ss.0">
                  <c:v>43871.7583333333</c:v>
                </c:pt>
                <c:pt idx="72" c:formatCode="mm:ss.0">
                  <c:v>43871.7590277778</c:v>
                </c:pt>
                <c:pt idx="73" c:formatCode="mm:ss.0">
                  <c:v>43871.7597222222</c:v>
                </c:pt>
                <c:pt idx="74" c:formatCode="mm:ss.0">
                  <c:v>43871.7604166667</c:v>
                </c:pt>
                <c:pt idx="75" c:formatCode="mm:ss.0">
                  <c:v>43871.7611111111</c:v>
                </c:pt>
                <c:pt idx="76" c:formatCode="mm:ss.0">
                  <c:v>43871.7618055556</c:v>
                </c:pt>
                <c:pt idx="77" c:formatCode="mm:ss.0">
                  <c:v>43871.7625</c:v>
                </c:pt>
                <c:pt idx="78" c:formatCode="mm:ss.0">
                  <c:v>43871.7631944444</c:v>
                </c:pt>
                <c:pt idx="79" c:formatCode="mm:ss.0">
                  <c:v>43871.7638888889</c:v>
                </c:pt>
                <c:pt idx="80" c:formatCode="mm:ss.0">
                  <c:v>43871.7645833333</c:v>
                </c:pt>
                <c:pt idx="81" c:formatCode="mm:ss.0">
                  <c:v>43871.7652777778</c:v>
                </c:pt>
                <c:pt idx="82" c:formatCode="mm:ss.0">
                  <c:v>43871.7659722222</c:v>
                </c:pt>
                <c:pt idx="83" c:formatCode="mm:ss.0">
                  <c:v>43871.7666666667</c:v>
                </c:pt>
                <c:pt idx="84" c:formatCode="mm:ss.0">
                  <c:v>43871.7673611111</c:v>
                </c:pt>
                <c:pt idx="85" c:formatCode="mm:ss.0">
                  <c:v>43871.7680555556</c:v>
                </c:pt>
                <c:pt idx="86" c:formatCode="mm:ss.0">
                  <c:v>43871.76875</c:v>
                </c:pt>
                <c:pt idx="87" c:formatCode="mm:ss.0">
                  <c:v>43871.7694444444</c:v>
                </c:pt>
                <c:pt idx="88" c:formatCode="mm:ss.0">
                  <c:v>43871.7701388889</c:v>
                </c:pt>
                <c:pt idx="89" c:formatCode="mm:ss.0">
                  <c:v>43871.7708333333</c:v>
                </c:pt>
                <c:pt idx="90" c:formatCode="mm:ss.0">
                  <c:v>43871.7715277778</c:v>
                </c:pt>
                <c:pt idx="91" c:formatCode="mm:ss.0">
                  <c:v>43871.7722222222</c:v>
                </c:pt>
                <c:pt idx="92" c:formatCode="mm:ss.0">
                  <c:v>43871.7729166667</c:v>
                </c:pt>
                <c:pt idx="93" c:formatCode="mm:ss.0">
                  <c:v>43871.7736111111</c:v>
                </c:pt>
                <c:pt idx="94" c:formatCode="mm:ss.0">
                  <c:v>43871.7743055556</c:v>
                </c:pt>
                <c:pt idx="95" c:formatCode="mm:ss.0">
                  <c:v>43871.775</c:v>
                </c:pt>
                <c:pt idx="96" c:formatCode="mm:ss.0">
                  <c:v>43871.7756944444</c:v>
                </c:pt>
                <c:pt idx="97" c:formatCode="mm:ss.0">
                  <c:v>43871.7763888889</c:v>
                </c:pt>
                <c:pt idx="98" c:formatCode="mm:ss.0">
                  <c:v>43871.7770833333</c:v>
                </c:pt>
                <c:pt idx="99" c:formatCode="mm:ss.0">
                  <c:v>43871.7777777778</c:v>
                </c:pt>
                <c:pt idx="100" c:formatCode="mm:ss.0">
                  <c:v>43871.7784722222</c:v>
                </c:pt>
                <c:pt idx="101" c:formatCode="mm:ss.0">
                  <c:v>43871.7791666667</c:v>
                </c:pt>
                <c:pt idx="102" c:formatCode="mm:ss.0">
                  <c:v>43871.7798611111</c:v>
                </c:pt>
                <c:pt idx="103" c:formatCode="mm:ss.0">
                  <c:v>43871.7805555556</c:v>
                </c:pt>
                <c:pt idx="104" c:formatCode="mm:ss.0">
                  <c:v>43871.78125</c:v>
                </c:pt>
                <c:pt idx="105" c:formatCode="mm:ss.0">
                  <c:v>43871.7819444444</c:v>
                </c:pt>
                <c:pt idx="106" c:formatCode="mm:ss.0">
                  <c:v>43871.7826388889</c:v>
                </c:pt>
                <c:pt idx="107" c:formatCode="mm:ss.0">
                  <c:v>43871.7833333333</c:v>
                </c:pt>
                <c:pt idx="108" c:formatCode="mm:ss.0">
                  <c:v>43871.7840277778</c:v>
                </c:pt>
                <c:pt idx="109" c:formatCode="mm:ss.0">
                  <c:v>43871.7847222222</c:v>
                </c:pt>
                <c:pt idx="110" c:formatCode="mm:ss.0">
                  <c:v>43871.7854166667</c:v>
                </c:pt>
                <c:pt idx="111" c:formatCode="mm:ss.0">
                  <c:v>43871.7861111111</c:v>
                </c:pt>
                <c:pt idx="112" c:formatCode="mm:ss.0">
                  <c:v>43871.7868055556</c:v>
                </c:pt>
                <c:pt idx="113" c:formatCode="mm:ss.0">
                  <c:v>43871.7875</c:v>
                </c:pt>
                <c:pt idx="114" c:formatCode="mm:ss.0">
                  <c:v>43871.7881944444</c:v>
                </c:pt>
                <c:pt idx="115" c:formatCode="mm:ss.0">
                  <c:v>43871.7888888889</c:v>
                </c:pt>
                <c:pt idx="116" c:formatCode="mm:ss.0">
                  <c:v>43871.7895833333</c:v>
                </c:pt>
                <c:pt idx="117" c:formatCode="mm:ss.0">
                  <c:v>43871.7902777778</c:v>
                </c:pt>
                <c:pt idx="118" c:formatCode="mm:ss.0">
                  <c:v>43871.7909722222</c:v>
                </c:pt>
              </c:numCache>
            </c:numRef>
          </c:cat>
          <c:val>
            <c:numRef>
              <c:f>AY272T单云盘流量.csv!$JMB$2:$JMB$120</c:f>
              <c:numCache>
                <c:formatCode>General</c:formatCode>
                <c:ptCount val="119"/>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3783786496</c:v>
                </c:pt>
                <c:pt idx="38">
                  <c:v>4277141504</c:v>
                </c:pt>
                <c:pt idx="39">
                  <c:v>4294967296</c:v>
                </c:pt>
                <c:pt idx="40">
                  <c:v>4294967296</c:v>
                </c:pt>
                <c:pt idx="41">
                  <c:v>4294967296</c:v>
                </c:pt>
                <c:pt idx="42">
                  <c:v>4294967296</c:v>
                </c:pt>
                <c:pt idx="43">
                  <c:v>4294967296</c:v>
                </c:pt>
                <c:pt idx="44">
                  <c:v>4294967296</c:v>
                </c:pt>
                <c:pt idx="45">
                  <c:v>4294967296</c:v>
                </c:pt>
                <c:pt idx="46">
                  <c:v>4294967296</c:v>
                </c:pt>
                <c:pt idx="47">
                  <c:v>4095213568</c:v>
                </c:pt>
                <c:pt idx="48">
                  <c:v>3969384448</c:v>
                </c:pt>
                <c:pt idx="49">
                  <c:v>3956801536</c:v>
                </c:pt>
                <c:pt idx="50">
                  <c:v>3760193536</c:v>
                </c:pt>
                <c:pt idx="51">
                  <c:v>3972005888</c:v>
                </c:pt>
                <c:pt idx="52">
                  <c:v>3743940608</c:v>
                </c:pt>
                <c:pt idx="53">
                  <c:v>3791126528</c:v>
                </c:pt>
                <c:pt idx="54">
                  <c:v>3797417984</c:v>
                </c:pt>
                <c:pt idx="55">
                  <c:v>3956277248</c:v>
                </c:pt>
                <c:pt idx="56">
                  <c:v>3944742912</c:v>
                </c:pt>
                <c:pt idx="57">
                  <c:v>4006608896</c:v>
                </c:pt>
                <c:pt idx="58">
                  <c:v>4250927104</c:v>
                </c:pt>
                <c:pt idx="59">
                  <c:v>4294967296</c:v>
                </c:pt>
                <c:pt idx="60">
                  <c:v>4294967296</c:v>
                </c:pt>
                <c:pt idx="61">
                  <c:v>4294967296</c:v>
                </c:pt>
                <c:pt idx="62">
                  <c:v>4294967296</c:v>
                </c:pt>
                <c:pt idx="63">
                  <c:v>4294967296</c:v>
                </c:pt>
                <c:pt idx="64">
                  <c:v>4294967296</c:v>
                </c:pt>
                <c:pt idx="65">
                  <c:v>4294967296</c:v>
                </c:pt>
                <c:pt idx="66">
                  <c:v>4294967296</c:v>
                </c:pt>
                <c:pt idx="67">
                  <c:v>4220518400</c:v>
                </c:pt>
                <c:pt idx="68">
                  <c:v>3536322560</c:v>
                </c:pt>
                <c:pt idx="69">
                  <c:v>3942645760</c:v>
                </c:pt>
                <c:pt idx="70">
                  <c:v>3969384448</c:v>
                </c:pt>
                <c:pt idx="71">
                  <c:v>3957325824</c:v>
                </c:pt>
                <c:pt idx="72">
                  <c:v>3749183488</c:v>
                </c:pt>
                <c:pt idx="73">
                  <c:v>3968860160</c:v>
                </c:pt>
                <c:pt idx="74">
                  <c:v>3966763008</c:v>
                </c:pt>
                <c:pt idx="75">
                  <c:v>3416260608</c:v>
                </c:pt>
                <c:pt idx="76">
                  <c:v>3986685952</c:v>
                </c:pt>
                <c:pt idx="77">
                  <c:v>4235722752</c:v>
                </c:pt>
                <c:pt idx="78">
                  <c:v>4294967296</c:v>
                </c:pt>
                <c:pt idx="79">
                  <c:v>4294967296</c:v>
                </c:pt>
                <c:pt idx="80">
                  <c:v>4294967296</c:v>
                </c:pt>
                <c:pt idx="81">
                  <c:v>4294967296</c:v>
                </c:pt>
                <c:pt idx="82">
                  <c:v>4294967296</c:v>
                </c:pt>
                <c:pt idx="83">
                  <c:v>4294967296</c:v>
                </c:pt>
                <c:pt idx="84">
                  <c:v>4294967296</c:v>
                </c:pt>
                <c:pt idx="85">
                  <c:v>4294967296</c:v>
                </c:pt>
                <c:pt idx="86">
                  <c:v>4294967296</c:v>
                </c:pt>
                <c:pt idx="87">
                  <c:v>4002938880</c:v>
                </c:pt>
                <c:pt idx="88">
                  <c:v>3947888640</c:v>
                </c:pt>
                <c:pt idx="89">
                  <c:v>3764912128</c:v>
                </c:pt>
                <c:pt idx="90">
                  <c:v>3797942272</c:v>
                </c:pt>
                <c:pt idx="91">
                  <c:v>3788505088</c:v>
                </c:pt>
                <c:pt idx="92">
                  <c:v>3937927168</c:v>
                </c:pt>
                <c:pt idx="93">
                  <c:v>3937402880</c:v>
                </c:pt>
                <c:pt idx="94">
                  <c:v>3940548608</c:v>
                </c:pt>
                <c:pt idx="95">
                  <c:v>3804233728</c:v>
                </c:pt>
                <c:pt idx="96">
                  <c:v>3866099712</c:v>
                </c:pt>
                <c:pt idx="97">
                  <c:v>4161273856</c:v>
                </c:pt>
                <c:pt idx="98">
                  <c:v>4294967296</c:v>
                </c:pt>
                <c:pt idx="99">
                  <c:v>4294967296</c:v>
                </c:pt>
                <c:pt idx="100">
                  <c:v>4294967296</c:v>
                </c:pt>
                <c:pt idx="101">
                  <c:v>4294967296</c:v>
                </c:pt>
                <c:pt idx="102">
                  <c:v>4294967296</c:v>
                </c:pt>
                <c:pt idx="103">
                  <c:v>4294967296</c:v>
                </c:pt>
                <c:pt idx="104">
                  <c:v>4294967296</c:v>
                </c:pt>
                <c:pt idx="105">
                  <c:v>4294967296</c:v>
                </c:pt>
                <c:pt idx="106">
                  <c:v>4189061120</c:v>
                </c:pt>
                <c:pt idx="107">
                  <c:v>3967287296</c:v>
                </c:pt>
                <c:pt idx="108">
                  <c:v>3937927168</c:v>
                </c:pt>
                <c:pt idx="109">
                  <c:v>3960471552</c:v>
                </c:pt>
                <c:pt idx="110">
                  <c:v>3584032768</c:v>
                </c:pt>
                <c:pt idx="111">
                  <c:v>3947888640</c:v>
                </c:pt>
                <c:pt idx="112">
                  <c:v>3960471552</c:v>
                </c:pt>
                <c:pt idx="113">
                  <c:v>3786932224</c:v>
                </c:pt>
                <c:pt idx="114">
                  <c:v>3753377792</c:v>
                </c:pt>
                <c:pt idx="115">
                  <c:v>3974103040</c:v>
                </c:pt>
                <c:pt idx="116">
                  <c:v>4017618944</c:v>
                </c:pt>
                <c:pt idx="117">
                  <c:v>4165468160</c:v>
                </c:pt>
                <c:pt idx="118">
                  <c:v>4294967296</c:v>
                </c:pt>
              </c:numCache>
            </c:numRef>
          </c:val>
          <c:smooth val="0"/>
        </c:ser>
        <c:dLbls>
          <c:showLegendKey val="0"/>
          <c:showVal val="0"/>
          <c:showCatName val="0"/>
          <c:showSerName val="0"/>
          <c:showPercent val="0"/>
          <c:showBubbleSize val="0"/>
        </c:dLbls>
        <c:marker val="0"/>
        <c:smooth val="0"/>
        <c:axId val="59631110"/>
        <c:axId val="782580004"/>
      </c:lineChart>
      <c:catAx>
        <c:axId val="59631110"/>
        <c:scaling>
          <c:orientation val="minMax"/>
        </c:scaling>
        <c:delete val="0"/>
        <c:axPos val="b"/>
        <c:numFmt formatCode="mm:ss.0" sourceLinked="0"/>
        <c:majorTickMark val="none"/>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crossAx val="782580004"/>
        <c:crosses val="autoZero"/>
        <c:auto val="1"/>
        <c:lblAlgn val="ctr"/>
        <c:lblOffset val="100"/>
        <c:noMultiLvlLbl val="0"/>
      </c:catAx>
      <c:valAx>
        <c:axId val="78258000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crossAx val="59631110"/>
        <c:crosses val="autoZero"/>
        <c:crossBetween val="between"/>
      </c:valAx>
      <c:spPr>
        <a:noFill/>
        <a:ln>
          <a:noFill/>
        </a:ln>
        <a:effectLst/>
      </c:spPr>
    </c:plotArea>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lang="zh-CN"/>
      </a:pPr>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414AA2-F1AF-4285-BA07-D885737C3B81}"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8E1DAA4-A61B-4F50-94A7-00A82C05DD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云存储提供方式：云盘</a:t>
            </a:r>
            <a:endParaRPr lang="zh-CN" altLang="en-US"/>
          </a:p>
          <a:p>
            <a:r>
              <a:rPr lang="en-US" altLang="zh-CN"/>
              <a:t>	</a:t>
            </a:r>
            <a:r>
              <a:rPr lang="zh-CN" altLang="en-US"/>
              <a:t>购买云主机时绑定也可后期增加、可搭文件系统、用作系统盘</a:t>
            </a:r>
            <a:endParaRPr lang="zh-CN" altLang="en-US"/>
          </a:p>
          <a:p>
            <a:r>
              <a:rPr lang="zh-CN" altLang="en-US"/>
              <a:t>关注的问题：云盘中的负载均衡，重点时流量均衡，不同集群不同服务器的网络</a:t>
            </a:r>
            <a:r>
              <a:rPr lang="en-US" altLang="zh-CN"/>
              <a:t>IO</a:t>
            </a:r>
            <a:r>
              <a:rPr lang="zh-CN" altLang="en-US"/>
              <a:t>的均衡</a:t>
            </a:r>
            <a:endParaRPr lang="zh-CN" altLang="en-US"/>
          </a:p>
          <a:p>
            <a:r>
              <a:rPr lang="en-US" altLang="zh-CN"/>
              <a:t>ppt</a:t>
            </a:r>
            <a:r>
              <a:rPr lang="zh-CN" altLang="en-US"/>
              <a:t>主要内容为小部分，包括对系统架构的认识、问题的理解、以及拿到了线上系统的</a:t>
            </a:r>
            <a:r>
              <a:rPr lang="en-US" altLang="zh-CN"/>
              <a:t>trace</a:t>
            </a:r>
            <a:r>
              <a:rPr lang="zh-CN" altLang="en-US"/>
              <a:t>对其进行分析的结果。</a:t>
            </a:r>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然后看集群间的不均衡</a:t>
            </a:r>
            <a:endParaRPr lang="zh-CN" altLang="en-US"/>
          </a:p>
          <a:p>
            <a:r>
              <a:rPr lang="zh-CN" altLang="en-US"/>
              <a:t>集群间需要考虑不同性能指标：容量、计算资源、带宽，我们重点关注带宽资源</a:t>
            </a:r>
            <a:endParaRPr lang="zh-CN" altLang="en-US"/>
          </a:p>
          <a:p>
            <a:r>
              <a:rPr lang="zh-CN" altLang="en-US"/>
              <a:t>集群间流量不均的原因，除了刚才的多用户多应用还有</a:t>
            </a:r>
            <a:endParaRPr lang="zh-CN" altLang="en-US"/>
          </a:p>
          <a:p>
            <a:r>
              <a:rPr lang="zh-CN" altLang="en-US"/>
              <a:t>新建集群、容器应用、同用户云盘</a:t>
            </a:r>
            <a:r>
              <a:rPr lang="en-US" altLang="zh-CN"/>
              <a:t>io pattern</a:t>
            </a:r>
            <a:endParaRPr lang="en-US" altLang="zh-CN"/>
          </a:p>
          <a:p>
            <a:r>
              <a:rPr lang="zh-CN" altLang="en-US"/>
              <a:t>要解决需要进行云盘粒度的迁移，代价较大</a:t>
            </a:r>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架构就是有很多集群，里面放了大量的云盘。</a:t>
            </a:r>
            <a:endParaRPr lang="zh-CN" altLang="en-US"/>
          </a:p>
          <a:p>
            <a:r>
              <a:rPr lang="zh-CN" altLang="en-US"/>
              <a:t>场景是多用户、大规模</a:t>
            </a:r>
            <a:endParaRPr lang="zh-CN" altLang="en-US"/>
          </a:p>
          <a:p>
            <a:r>
              <a:rPr lang="zh-CN" altLang="en-US"/>
              <a:t>。。</a:t>
            </a:r>
            <a:endParaRPr lang="zh-CN" altLang="en-US"/>
          </a:p>
          <a:p>
            <a:endParaRPr lang="zh-CN" altLang="en-US"/>
          </a:p>
          <a:p>
            <a:r>
              <a:rPr lang="zh-CN" altLang="en-US"/>
              <a:t>导致两个维度的问题：集群内和集群间</a:t>
            </a:r>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架构就是有很多集群，里面放了大量的云盘。</a:t>
            </a:r>
            <a:endParaRPr lang="zh-CN" altLang="en-US"/>
          </a:p>
          <a:p>
            <a:r>
              <a:rPr lang="zh-CN" altLang="en-US"/>
              <a:t>场景是多用户、大规模</a:t>
            </a:r>
            <a:endParaRPr lang="zh-CN" altLang="en-US"/>
          </a:p>
          <a:p>
            <a:r>
              <a:rPr lang="zh-CN" altLang="en-US"/>
              <a:t>。。</a:t>
            </a:r>
            <a:endParaRPr lang="zh-CN" altLang="en-US"/>
          </a:p>
          <a:p>
            <a:endParaRPr lang="zh-CN" altLang="en-US"/>
          </a:p>
          <a:p>
            <a:r>
              <a:rPr lang="zh-CN" altLang="en-US"/>
              <a:t>导致两个维度的问题：集群内和集群间</a:t>
            </a:r>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分四部分</a:t>
            </a:r>
            <a:endParaRPr lang="zh-CN" altLang="en-US"/>
          </a:p>
          <a:p>
            <a:r>
              <a:rPr lang="en-US" altLang="zh-CN"/>
              <a:t>	</a:t>
            </a:r>
            <a:r>
              <a:rPr lang="zh-CN" altLang="en-US"/>
              <a:t>系统架构：系统是什么样的</a:t>
            </a:r>
            <a:endParaRPr lang="zh-CN" altLang="en-US"/>
          </a:p>
          <a:p>
            <a:r>
              <a:rPr lang="en-US" altLang="zh-CN"/>
              <a:t>	</a:t>
            </a:r>
            <a:r>
              <a:rPr lang="zh-CN" altLang="en-US"/>
              <a:t>问题描述：系统中出现了什么问题，对问题的理解</a:t>
            </a:r>
            <a:endParaRPr lang="zh-CN" altLang="en-US"/>
          </a:p>
          <a:p>
            <a:r>
              <a:rPr lang="en-US" altLang="zh-CN"/>
              <a:t>	</a:t>
            </a:r>
            <a:r>
              <a:rPr lang="zh-CN" altLang="en-US"/>
              <a:t>数据分析：对</a:t>
            </a:r>
            <a:r>
              <a:rPr lang="en-US" altLang="zh-CN"/>
              <a:t>trace</a:t>
            </a:r>
            <a:r>
              <a:rPr lang="zh-CN" altLang="en-US"/>
              <a:t>进行分析的结果</a:t>
            </a:r>
            <a:endParaRPr lang="zh-CN" altLang="en-US"/>
          </a:p>
          <a:p>
            <a:r>
              <a:rPr lang="en-US" altLang="zh-CN"/>
              <a:t>	</a:t>
            </a:r>
            <a:r>
              <a:rPr lang="zh-CN" altLang="en-US"/>
              <a:t>计划：</a:t>
            </a:r>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架构就是有很多集群，里面放了大量的云盘。</a:t>
            </a:r>
            <a:endParaRPr lang="zh-CN" altLang="en-US"/>
          </a:p>
          <a:p>
            <a:r>
              <a:rPr lang="zh-CN" altLang="en-US"/>
              <a:t>场景是多用户、大规模</a:t>
            </a:r>
            <a:endParaRPr lang="zh-CN" altLang="en-US"/>
          </a:p>
          <a:p>
            <a:r>
              <a:rPr lang="zh-CN" altLang="en-US"/>
              <a:t>。。</a:t>
            </a:r>
            <a:endParaRPr lang="zh-CN" altLang="en-US"/>
          </a:p>
          <a:p>
            <a:endParaRPr lang="zh-CN" altLang="en-US"/>
          </a:p>
          <a:p>
            <a:r>
              <a:rPr lang="zh-CN" altLang="en-US"/>
              <a:t>导致两个维度的问题：集群内和集群间</a:t>
            </a:r>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架构就是有很多集群，里面放了大量的云盘。</a:t>
            </a:r>
            <a:endParaRPr lang="zh-CN" altLang="en-US"/>
          </a:p>
          <a:p>
            <a:r>
              <a:rPr lang="zh-CN" altLang="en-US"/>
              <a:t>场景是多用户、大规模</a:t>
            </a:r>
            <a:endParaRPr lang="zh-CN" altLang="en-US"/>
          </a:p>
          <a:p>
            <a:r>
              <a:rPr lang="zh-CN" altLang="en-US"/>
              <a:t>。。</a:t>
            </a:r>
            <a:endParaRPr lang="zh-CN" altLang="en-US"/>
          </a:p>
          <a:p>
            <a:endParaRPr lang="zh-CN" altLang="en-US"/>
          </a:p>
          <a:p>
            <a:r>
              <a:rPr lang="zh-CN" altLang="en-US"/>
              <a:t>导致两个维度的问题：集群内和集群间</a:t>
            </a:r>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架构就是有很多集群，里面放了大量的云盘。</a:t>
            </a:r>
            <a:endParaRPr lang="zh-CN" altLang="en-US"/>
          </a:p>
          <a:p>
            <a:r>
              <a:rPr lang="zh-CN" altLang="en-US"/>
              <a:t>场景是多用户、大规模</a:t>
            </a:r>
            <a:endParaRPr lang="zh-CN" altLang="en-US"/>
          </a:p>
          <a:p>
            <a:r>
              <a:rPr lang="zh-CN" altLang="en-US"/>
              <a:t>。。</a:t>
            </a:r>
            <a:endParaRPr lang="zh-CN" altLang="en-US"/>
          </a:p>
          <a:p>
            <a:endParaRPr lang="zh-CN" altLang="en-US"/>
          </a:p>
          <a:p>
            <a:r>
              <a:rPr lang="zh-CN" altLang="en-US"/>
              <a:t>导致两个维度的问题：集群内和集群间</a:t>
            </a:r>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架构就是有很多集群，里面放了大量的云盘。</a:t>
            </a:r>
            <a:endParaRPr lang="zh-CN" altLang="en-US"/>
          </a:p>
          <a:p>
            <a:r>
              <a:rPr lang="zh-CN" altLang="en-US"/>
              <a:t>场景是多用户、大规模</a:t>
            </a:r>
            <a:endParaRPr lang="zh-CN" altLang="en-US"/>
          </a:p>
          <a:p>
            <a:r>
              <a:rPr lang="zh-CN" altLang="en-US"/>
              <a:t>。。</a:t>
            </a:r>
            <a:endParaRPr lang="zh-CN" altLang="en-US"/>
          </a:p>
          <a:p>
            <a:endParaRPr lang="zh-CN" altLang="en-US"/>
          </a:p>
          <a:p>
            <a:r>
              <a:rPr lang="zh-CN" altLang="en-US"/>
              <a:t>导致两个维度的问题：集群内和集群间</a:t>
            </a:r>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架构就是有很多集群，里面放了大量的云盘。</a:t>
            </a:r>
            <a:endParaRPr lang="zh-CN" altLang="en-US"/>
          </a:p>
          <a:p>
            <a:r>
              <a:rPr lang="zh-CN" altLang="en-US"/>
              <a:t>场景是多用户、大规模</a:t>
            </a:r>
            <a:endParaRPr lang="zh-CN" altLang="en-US"/>
          </a:p>
          <a:p>
            <a:r>
              <a:rPr lang="zh-CN" altLang="en-US"/>
              <a:t>。。</a:t>
            </a:r>
            <a:endParaRPr lang="zh-CN" altLang="en-US"/>
          </a:p>
          <a:p>
            <a:endParaRPr lang="zh-CN" altLang="en-US"/>
          </a:p>
          <a:p>
            <a:r>
              <a:rPr lang="zh-CN" altLang="en-US"/>
              <a:t>导致两个维度的问题：集群内和集群间</a:t>
            </a:r>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架构就是有很多集群，里面放了大量的云盘。</a:t>
            </a:r>
            <a:endParaRPr lang="zh-CN" altLang="en-US"/>
          </a:p>
          <a:p>
            <a:r>
              <a:rPr lang="zh-CN" altLang="en-US"/>
              <a:t>场景是多用户、大规模</a:t>
            </a:r>
            <a:endParaRPr lang="zh-CN" altLang="en-US"/>
          </a:p>
          <a:p>
            <a:r>
              <a:rPr lang="zh-CN" altLang="en-US"/>
              <a:t>。。</a:t>
            </a:r>
            <a:endParaRPr lang="zh-CN" altLang="en-US"/>
          </a:p>
          <a:p>
            <a:endParaRPr lang="zh-CN" altLang="en-US"/>
          </a:p>
          <a:p>
            <a:r>
              <a:rPr lang="zh-CN" altLang="en-US"/>
              <a:t>导致两个维度的问题：集群内和集群间</a:t>
            </a:r>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分四部分</a:t>
            </a:r>
            <a:endParaRPr lang="zh-CN" altLang="en-US"/>
          </a:p>
          <a:p>
            <a:r>
              <a:rPr lang="en-US" altLang="zh-CN"/>
              <a:t>	</a:t>
            </a:r>
            <a:r>
              <a:rPr lang="zh-CN" altLang="en-US"/>
              <a:t>系统架构：系统是什么样的</a:t>
            </a:r>
            <a:endParaRPr lang="zh-CN" altLang="en-US"/>
          </a:p>
          <a:p>
            <a:r>
              <a:rPr lang="en-US" altLang="zh-CN"/>
              <a:t>	</a:t>
            </a:r>
            <a:r>
              <a:rPr lang="zh-CN" altLang="en-US"/>
              <a:t>问题描述：系统中出现了什么问题，对问题的理解</a:t>
            </a:r>
            <a:endParaRPr lang="zh-CN" altLang="en-US"/>
          </a:p>
          <a:p>
            <a:r>
              <a:rPr lang="en-US" altLang="zh-CN"/>
              <a:t>	</a:t>
            </a:r>
            <a:r>
              <a:rPr lang="zh-CN" altLang="en-US"/>
              <a:t>数据分析：对</a:t>
            </a:r>
            <a:r>
              <a:rPr lang="en-US" altLang="zh-CN"/>
              <a:t>trace</a:t>
            </a:r>
            <a:r>
              <a:rPr lang="zh-CN" altLang="en-US"/>
              <a:t>进行分析的结果</a:t>
            </a:r>
            <a:endParaRPr lang="zh-CN" altLang="en-US"/>
          </a:p>
          <a:p>
            <a:r>
              <a:rPr lang="en-US" altLang="zh-CN"/>
              <a:t>	</a:t>
            </a:r>
            <a:r>
              <a:rPr lang="zh-CN" altLang="en-US"/>
              <a:t>计划：</a:t>
            </a:r>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架构就是有很多集群，里面放了大量的云盘。</a:t>
            </a:r>
            <a:endParaRPr lang="zh-CN" altLang="en-US"/>
          </a:p>
          <a:p>
            <a:r>
              <a:rPr lang="zh-CN" altLang="en-US"/>
              <a:t>场景是多用户、大规模</a:t>
            </a:r>
            <a:endParaRPr lang="zh-CN" altLang="en-US"/>
          </a:p>
          <a:p>
            <a:r>
              <a:rPr lang="zh-CN" altLang="en-US"/>
              <a:t>。。</a:t>
            </a:r>
            <a:endParaRPr lang="zh-CN" altLang="en-US"/>
          </a:p>
          <a:p>
            <a:endParaRPr lang="zh-CN" altLang="en-US"/>
          </a:p>
          <a:p>
            <a:r>
              <a:rPr lang="zh-CN" altLang="en-US"/>
              <a:t>导致两个维度的问题：集群内和集群间</a:t>
            </a:r>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架构就是有很多集群，里面放了大量的云盘。</a:t>
            </a:r>
            <a:endParaRPr lang="zh-CN" altLang="en-US"/>
          </a:p>
          <a:p>
            <a:r>
              <a:rPr lang="zh-CN" altLang="en-US"/>
              <a:t>场景是多用户、大规模</a:t>
            </a:r>
            <a:endParaRPr lang="zh-CN" altLang="en-US"/>
          </a:p>
          <a:p>
            <a:r>
              <a:rPr lang="zh-CN" altLang="en-US"/>
              <a:t>。。</a:t>
            </a:r>
            <a:endParaRPr lang="zh-CN" altLang="en-US"/>
          </a:p>
          <a:p>
            <a:endParaRPr lang="zh-CN" altLang="en-US"/>
          </a:p>
          <a:p>
            <a:r>
              <a:rPr lang="zh-CN" altLang="en-US"/>
              <a:t>导致两个维度的问题：集群内和集群间</a:t>
            </a:r>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分四部分</a:t>
            </a:r>
            <a:endParaRPr lang="zh-CN" altLang="en-US"/>
          </a:p>
          <a:p>
            <a:r>
              <a:rPr lang="en-US" altLang="zh-CN"/>
              <a:t>	</a:t>
            </a:r>
            <a:r>
              <a:rPr lang="zh-CN" altLang="en-US"/>
              <a:t>系统架构：系统是什么样的</a:t>
            </a:r>
            <a:endParaRPr lang="zh-CN" altLang="en-US"/>
          </a:p>
          <a:p>
            <a:r>
              <a:rPr lang="en-US" altLang="zh-CN"/>
              <a:t>	</a:t>
            </a:r>
            <a:r>
              <a:rPr lang="zh-CN" altLang="en-US"/>
              <a:t>问题描述：系统中出现了什么问题，对问题的理解</a:t>
            </a:r>
            <a:endParaRPr lang="zh-CN" altLang="en-US"/>
          </a:p>
          <a:p>
            <a:r>
              <a:rPr lang="en-US" altLang="zh-CN"/>
              <a:t>	</a:t>
            </a:r>
            <a:r>
              <a:rPr lang="zh-CN" altLang="en-US"/>
              <a:t>数据分析：对</a:t>
            </a:r>
            <a:r>
              <a:rPr lang="en-US" altLang="zh-CN"/>
              <a:t>trace</a:t>
            </a:r>
            <a:r>
              <a:rPr lang="zh-CN" altLang="en-US"/>
              <a:t>进行分析的结果</a:t>
            </a:r>
            <a:endParaRPr lang="zh-CN" altLang="en-US"/>
          </a:p>
          <a:p>
            <a:r>
              <a:rPr lang="en-US" altLang="zh-CN"/>
              <a:t>	</a:t>
            </a:r>
            <a:r>
              <a:rPr lang="zh-CN" altLang="en-US"/>
              <a:t>计划：</a:t>
            </a:r>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分四部分</a:t>
            </a:r>
            <a:endParaRPr lang="zh-CN" altLang="en-US"/>
          </a:p>
          <a:p>
            <a:r>
              <a:rPr lang="en-US" altLang="zh-CN"/>
              <a:t>	</a:t>
            </a:r>
            <a:r>
              <a:rPr lang="zh-CN" altLang="en-US"/>
              <a:t>系统架构：系统是什么样的</a:t>
            </a:r>
            <a:endParaRPr lang="zh-CN" altLang="en-US"/>
          </a:p>
          <a:p>
            <a:r>
              <a:rPr lang="en-US" altLang="zh-CN"/>
              <a:t>	</a:t>
            </a:r>
            <a:r>
              <a:rPr lang="zh-CN" altLang="en-US"/>
              <a:t>问题描述：系统中出现了什么问题，对问题的理解</a:t>
            </a:r>
            <a:endParaRPr lang="zh-CN" altLang="en-US"/>
          </a:p>
          <a:p>
            <a:r>
              <a:rPr lang="en-US" altLang="zh-CN"/>
              <a:t>	</a:t>
            </a:r>
            <a:r>
              <a:rPr lang="zh-CN" altLang="en-US"/>
              <a:t>数据分析：对</a:t>
            </a:r>
            <a:r>
              <a:rPr lang="en-US" altLang="zh-CN"/>
              <a:t>trace</a:t>
            </a:r>
            <a:r>
              <a:rPr lang="zh-CN" altLang="en-US"/>
              <a:t>进行分析的结果</a:t>
            </a:r>
            <a:endParaRPr lang="zh-CN" altLang="en-US"/>
          </a:p>
          <a:p>
            <a:r>
              <a:rPr lang="en-US" altLang="zh-CN"/>
              <a:t>	</a:t>
            </a:r>
            <a:r>
              <a:rPr lang="zh-CN" altLang="en-US"/>
              <a:t>计划：</a:t>
            </a:r>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这里的流量是指</a:t>
            </a:r>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08E1DAA4-A61B-4F50-94A7-00A82C05DDBD}"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08E1DAA4-A61B-4F50-94A7-00A82C05DDBD}"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08E1DAA4-A61B-4F50-94A7-00A82C05DDBD}"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分四部分</a:t>
            </a:r>
            <a:endParaRPr lang="zh-CN" altLang="en-US"/>
          </a:p>
          <a:p>
            <a:r>
              <a:rPr lang="en-US" altLang="zh-CN"/>
              <a:t>	</a:t>
            </a:r>
            <a:r>
              <a:rPr lang="zh-CN" altLang="en-US"/>
              <a:t>系统架构：系统是什么样的</a:t>
            </a:r>
            <a:endParaRPr lang="zh-CN" altLang="en-US"/>
          </a:p>
          <a:p>
            <a:r>
              <a:rPr lang="en-US" altLang="zh-CN"/>
              <a:t>	</a:t>
            </a:r>
            <a:r>
              <a:rPr lang="zh-CN" altLang="en-US"/>
              <a:t>问题描述：系统中出现了什么问题，对问题的理解</a:t>
            </a:r>
            <a:endParaRPr lang="zh-CN" altLang="en-US"/>
          </a:p>
          <a:p>
            <a:r>
              <a:rPr lang="en-US" altLang="zh-CN"/>
              <a:t>	</a:t>
            </a:r>
            <a:r>
              <a:rPr lang="zh-CN" altLang="en-US"/>
              <a:t>数据分析：对</a:t>
            </a:r>
            <a:r>
              <a:rPr lang="en-US" altLang="zh-CN"/>
              <a:t>trace</a:t>
            </a:r>
            <a:r>
              <a:rPr lang="zh-CN" altLang="en-US"/>
              <a:t>进行分析的结果</a:t>
            </a:r>
            <a:endParaRPr lang="zh-CN" altLang="en-US"/>
          </a:p>
          <a:p>
            <a:r>
              <a:rPr lang="en-US" altLang="zh-CN"/>
              <a:t>	</a:t>
            </a:r>
            <a:r>
              <a:rPr lang="zh-CN" altLang="en-US"/>
              <a:t>计划：</a:t>
            </a:r>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云服务商维护了很多集群，每个集群里有很多服务器，我们分层进行介绍，首先看集群内的架构</a:t>
            </a:r>
            <a:endParaRPr lang="zh-CN" altLang="en-US"/>
          </a:p>
          <a:p>
            <a:r>
              <a:rPr lang="zh-CN" altLang="en-US"/>
              <a:t>最底层是文件系统</a:t>
            </a:r>
            <a:endParaRPr lang="zh-CN" altLang="en-US"/>
          </a:p>
          <a:p>
            <a:r>
              <a:rPr lang="zh-CN" altLang="en-US"/>
              <a:t>实际售卖的云盘要求是能</a:t>
            </a:r>
            <a:r>
              <a:rPr lang="en-US" altLang="zh-CN"/>
              <a:t>random access</a:t>
            </a:r>
            <a:r>
              <a:rPr lang="zh-CN" altLang="en-US"/>
              <a:t>的所以在文件系统之上有块存储层，将</a:t>
            </a:r>
            <a:r>
              <a:rPr lang="en-US" altLang="zh-CN"/>
              <a:t>logfile</a:t>
            </a:r>
            <a:r>
              <a:rPr lang="zh-CN" altLang="en-US"/>
              <a:t>抽象成能够</a:t>
            </a:r>
            <a:r>
              <a:rPr lang="en-US" altLang="zh-CN"/>
              <a:t>random-access</a:t>
            </a:r>
            <a:r>
              <a:rPr lang="zh-CN" altLang="en-US"/>
              <a:t>的</a:t>
            </a:r>
            <a:r>
              <a:rPr lang="en-US" altLang="zh-CN"/>
              <a:t>segment</a:t>
            </a:r>
            <a:r>
              <a:rPr lang="zh-CN" altLang="en-US"/>
              <a:t>（具体方式后一页</a:t>
            </a:r>
            <a:r>
              <a:rPr lang="en-US" altLang="zh-CN"/>
              <a:t>p</a:t>
            </a:r>
            <a:r>
              <a:rPr lang="zh-CN" altLang="en-US"/>
              <a:t>）</a:t>
            </a:r>
            <a:endParaRPr lang="zh-CN" altLang="en-US"/>
          </a:p>
          <a:p>
            <a:r>
              <a:rPr lang="zh-CN" altLang="en-US"/>
              <a:t>块存储层分为两个部分：</a:t>
            </a:r>
            <a:r>
              <a:rPr lang="en-US" altLang="zh-CN"/>
              <a:t>block server(</a:t>
            </a:r>
            <a:r>
              <a:rPr lang="zh-CN" altLang="en-US"/>
              <a:t>放置</a:t>
            </a:r>
            <a:r>
              <a:rPr lang="en-US" altLang="zh-CN"/>
              <a:t>segment)</a:t>
            </a:r>
            <a:r>
              <a:rPr lang="zh-CN" altLang="en-US"/>
              <a:t>，</a:t>
            </a:r>
            <a:r>
              <a:rPr lang="en-US" altLang="zh-CN"/>
              <a:t>block master</a:t>
            </a:r>
            <a:r>
              <a:rPr lang="zh-CN" altLang="en-US"/>
              <a:t>负责对</a:t>
            </a:r>
            <a:r>
              <a:rPr lang="en-US" altLang="zh-CN"/>
              <a:t>block server</a:t>
            </a:r>
            <a:r>
              <a:rPr lang="zh-CN" altLang="en-US"/>
              <a:t>进行管控（</a:t>
            </a:r>
            <a:r>
              <a:rPr lang="en-US" altLang="zh-CN"/>
              <a:t>segment</a:t>
            </a:r>
            <a:r>
              <a:rPr lang="zh-CN" altLang="en-US"/>
              <a:t>位置、</a:t>
            </a:r>
            <a:r>
              <a:rPr lang="en-US" altLang="zh-CN"/>
              <a:t>block server</a:t>
            </a:r>
            <a:r>
              <a:rPr lang="zh-CN" altLang="en-US"/>
              <a:t>增删修复）</a:t>
            </a:r>
            <a:endParaRPr lang="en-US" altLang="zh-CN"/>
          </a:p>
          <a:p>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这一页</a:t>
            </a:r>
            <a:r>
              <a:rPr lang="en-US" altLang="zh-CN"/>
              <a:t>p</a:t>
            </a:r>
            <a:r>
              <a:rPr lang="zh-CN" altLang="en-US"/>
              <a:t>讲如何将</a:t>
            </a:r>
            <a:r>
              <a:rPr lang="en-US" altLang="zh-CN"/>
              <a:t>logFile</a:t>
            </a:r>
            <a:r>
              <a:rPr lang="zh-CN" altLang="en-US"/>
              <a:t>抽象成</a:t>
            </a:r>
            <a:r>
              <a:rPr lang="en-US" altLang="zh-CN"/>
              <a:t>random access</a:t>
            </a:r>
            <a:r>
              <a:rPr lang="zh-CN" altLang="en-US"/>
              <a:t>的</a:t>
            </a:r>
            <a:r>
              <a:rPr lang="en-US" altLang="zh-CN"/>
              <a:t>segment</a:t>
            </a:r>
            <a:endParaRPr lang="en-US" altLang="zh-CN"/>
          </a:p>
          <a:p>
            <a:r>
              <a:rPr lang="zh-CN" altLang="en-US"/>
              <a:t>写：在</a:t>
            </a:r>
            <a:r>
              <a:rPr lang="en-US" altLang="zh-CN"/>
              <a:t>logFile</a:t>
            </a:r>
            <a:r>
              <a:rPr lang="zh-CN" altLang="en-US"/>
              <a:t>中追加，每个</a:t>
            </a:r>
            <a:r>
              <a:rPr lang="en-US" altLang="zh-CN"/>
              <a:t>block</a:t>
            </a:r>
            <a:r>
              <a:rPr lang="zh-CN" altLang="en-US"/>
              <a:t>可能有若干次写记录</a:t>
            </a:r>
            <a:endParaRPr lang="zh-CN" altLang="en-US"/>
          </a:p>
          <a:p>
            <a:r>
              <a:rPr lang="zh-CN" altLang="en-US"/>
              <a:t>读：读取每个</a:t>
            </a:r>
            <a:r>
              <a:rPr lang="en-US" altLang="zh-CN"/>
              <a:t>block</a:t>
            </a:r>
            <a:r>
              <a:rPr lang="zh-CN" altLang="en-US"/>
              <a:t>的最新状态</a:t>
            </a:r>
            <a:endParaRPr lang="zh-CN" altLang="en-US"/>
          </a:p>
          <a:p>
            <a:r>
              <a:rPr lang="en-US" altLang="zh-CN"/>
              <a:t>gc</a:t>
            </a:r>
            <a:r>
              <a:rPr lang="zh-CN" altLang="en-US"/>
              <a:t>：回收无用空间</a:t>
            </a:r>
            <a:endParaRPr lang="zh-CN" altLang="en-US"/>
          </a:p>
          <a:p>
            <a:r>
              <a:rPr lang="en-US" altLang="zh-CN"/>
              <a:t>log structure merge,</a:t>
            </a:r>
            <a:r>
              <a:rPr lang="zh-CN" altLang="en-US"/>
              <a:t>类似</a:t>
            </a:r>
            <a:r>
              <a:rPr lang="en-US" altLang="zh-CN"/>
              <a:t>kv</a:t>
            </a:r>
            <a:endParaRPr lang="en-US"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然后把视角放大，看怎么对集群进行使用和管理。</a:t>
            </a:r>
            <a:endParaRPr lang="zh-CN" altLang="en-US"/>
          </a:p>
          <a:p>
            <a:r>
              <a:rPr lang="zh-CN" altLang="en-US"/>
              <a:t>若干地理位置临近的集群合并为一个可用区（几十个集群）</a:t>
            </a:r>
            <a:endParaRPr lang="zh-CN" altLang="en-US"/>
          </a:p>
          <a:p>
            <a:r>
              <a:rPr lang="en-US" altLang="zh-CN"/>
              <a:t>river master</a:t>
            </a:r>
            <a:r>
              <a:rPr lang="zh-CN" altLang="en-US"/>
              <a:t>将</a:t>
            </a:r>
            <a:r>
              <a:rPr lang="en-US" altLang="zh-CN"/>
              <a:t>segment</a:t>
            </a:r>
            <a:r>
              <a:rPr lang="zh-CN" altLang="en-US"/>
              <a:t>抽象成云盘，记录每个云盘有哪些</a:t>
            </a:r>
            <a:r>
              <a:rPr lang="en-US" altLang="zh-CN"/>
              <a:t>segment</a:t>
            </a:r>
            <a:r>
              <a:rPr lang="zh-CN" altLang="en-US"/>
              <a:t>，分别放在哪个集群（目前单个云盘放在一个集群，原因可能是规避跨集群访问</a:t>
            </a:r>
            <a:r>
              <a:rPr lang="en-US" altLang="zh-CN"/>
              <a:t>+</a:t>
            </a:r>
            <a:r>
              <a:rPr lang="zh-CN" altLang="en-US"/>
              <a:t>元数据管理）</a:t>
            </a:r>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分四部分</a:t>
            </a:r>
            <a:endParaRPr lang="zh-CN" altLang="en-US"/>
          </a:p>
          <a:p>
            <a:r>
              <a:rPr lang="en-US" altLang="zh-CN"/>
              <a:t>	</a:t>
            </a:r>
            <a:r>
              <a:rPr lang="zh-CN" altLang="en-US"/>
              <a:t>系统架构：系统是什么样的</a:t>
            </a:r>
            <a:endParaRPr lang="zh-CN" altLang="en-US"/>
          </a:p>
          <a:p>
            <a:r>
              <a:rPr lang="en-US" altLang="zh-CN"/>
              <a:t>	</a:t>
            </a:r>
            <a:r>
              <a:rPr lang="zh-CN" altLang="en-US"/>
              <a:t>问题描述：系统中出现了什么问题，对问题的理解</a:t>
            </a:r>
            <a:endParaRPr lang="zh-CN" altLang="en-US"/>
          </a:p>
          <a:p>
            <a:r>
              <a:rPr lang="en-US" altLang="zh-CN"/>
              <a:t>	</a:t>
            </a:r>
            <a:r>
              <a:rPr lang="zh-CN" altLang="en-US"/>
              <a:t>数据分析：对</a:t>
            </a:r>
            <a:r>
              <a:rPr lang="en-US" altLang="zh-CN"/>
              <a:t>trace</a:t>
            </a:r>
            <a:r>
              <a:rPr lang="zh-CN" altLang="en-US"/>
              <a:t>进行分析的结果</a:t>
            </a:r>
            <a:endParaRPr lang="zh-CN" altLang="en-US"/>
          </a:p>
          <a:p>
            <a:r>
              <a:rPr lang="en-US" altLang="zh-CN"/>
              <a:t>	</a:t>
            </a:r>
            <a:r>
              <a:rPr lang="zh-CN" altLang="en-US"/>
              <a:t>计划：</a:t>
            </a:r>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架构就是有很多集群，里面放了大量的云盘。</a:t>
            </a:r>
            <a:endParaRPr lang="zh-CN" altLang="en-US"/>
          </a:p>
          <a:p>
            <a:r>
              <a:rPr lang="zh-CN" altLang="en-US"/>
              <a:t>场景是多用户、大规模</a:t>
            </a:r>
            <a:endParaRPr lang="zh-CN" altLang="en-US"/>
          </a:p>
          <a:p>
            <a:r>
              <a:rPr lang="zh-CN" altLang="en-US"/>
              <a:t>。。</a:t>
            </a:r>
            <a:endParaRPr lang="zh-CN" altLang="en-US"/>
          </a:p>
          <a:p>
            <a:endParaRPr lang="zh-CN" altLang="en-US"/>
          </a:p>
          <a:p>
            <a:r>
              <a:rPr lang="zh-CN" altLang="en-US"/>
              <a:t>导致两个维度的问题：集群内和集群间</a:t>
            </a:r>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首先看集群内：</a:t>
            </a:r>
            <a:endParaRPr lang="zh-CN" altLang="en-US"/>
          </a:p>
          <a:p>
            <a:r>
              <a:rPr lang="zh-CN" altLang="en-US"/>
              <a:t>不同</a:t>
            </a:r>
            <a:r>
              <a:rPr lang="en-US" altLang="zh-CN"/>
              <a:t>segment</a:t>
            </a:r>
            <a:r>
              <a:rPr lang="zh-CN" altLang="en-US"/>
              <a:t>可能分属不同的云盘，读、写比例和访问热度都不同，动态变化，导致某些</a:t>
            </a:r>
            <a:r>
              <a:rPr lang="en-US" altLang="zh-CN"/>
              <a:t>block server</a:t>
            </a:r>
            <a:r>
              <a:rPr lang="zh-CN" altLang="en-US"/>
              <a:t>的（上下行）带宽占满，在那个</a:t>
            </a:r>
            <a:r>
              <a:rPr lang="en-US" altLang="zh-CN"/>
              <a:t>server</a:t>
            </a:r>
            <a:r>
              <a:rPr lang="zh-CN" altLang="en-US"/>
              <a:t>上的用户服务受影响</a:t>
            </a:r>
            <a:endParaRPr lang="zh-CN" altLang="en-US"/>
          </a:p>
          <a:p>
            <a:r>
              <a:rPr lang="zh-CN" altLang="en-US"/>
              <a:t>要解决需要动态进行迁移，粒度是</a:t>
            </a:r>
            <a:r>
              <a:rPr lang="en-US" altLang="zh-CN"/>
              <a:t>segment,</a:t>
            </a:r>
            <a:r>
              <a:rPr lang="zh-CN" altLang="en-US"/>
              <a:t>代价较小（同一个文件系统），但是要注意毛刺</a:t>
            </a:r>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zh-CN" altLang="en-US"/>
          </a:p>
        </p:txBody>
      </p:sp>
      <p:sp>
        <p:nvSpPr>
          <p:cNvPr id="4" name="日期占位符 3"/>
          <p:cNvSpPr>
            <a:spLocks noGrp="1"/>
          </p:cNvSpPr>
          <p:nvPr>
            <p:ph type="dt" sz="half" idx="10"/>
          </p:nvPr>
        </p:nvSpPr>
        <p:spPr/>
        <p:txBody>
          <a:bodyPr/>
          <a:lstStyle/>
          <a:p>
            <a:fld id="{F4B477A7-142F-4646-9A5E-A49C80BCEDA9}"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1874408-B32D-400C-9AB8-CDD740478E24}" type="slidenum">
              <a:rPr lang="zh-CN" altLang="en-US" smtClean="0"/>
            </a:fld>
            <a:endParaRPr lang="zh-CN" altLang="en-US"/>
          </a:p>
        </p:txBody>
      </p:sp>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F4B477A7-142F-4646-9A5E-A49C80BCEDA9}"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1874408-B32D-400C-9AB8-CDD740478E24}" type="slidenum">
              <a:rPr lang="zh-CN" altLang="en-US" smtClean="0"/>
            </a:fld>
            <a:endParaRPr lang="zh-CN" altLang="en-US"/>
          </a:p>
        </p:txBody>
      </p:sp>
    </p:spTree>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F4B477A7-142F-4646-9A5E-A49C80BCEDA9}"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1874408-B32D-400C-9AB8-CDD740478E24}" type="slidenum">
              <a:rPr lang="zh-CN" altLang="en-US" smtClean="0"/>
            </a:fld>
            <a:endParaRPr lang="zh-CN" altLang="en-US"/>
          </a:p>
        </p:txBody>
      </p:sp>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167413"/>
            <a:ext cx="10515600" cy="1325563"/>
          </a:xfrm>
        </p:spPr>
        <p:txBody>
          <a:bodyPr>
            <a:normAutofit/>
          </a:bodyPr>
          <a:lstStyle>
            <a:lvl1pPr>
              <a:defRPr sz="4000" b="1" baseline="0">
                <a:latin typeface="Arial" panose="020B0604020202020204" pitchFamily="34" charset="0"/>
                <a:ea typeface="等线" panose="02010600030101010101" pitchFamily="2" charset="-122"/>
              </a:defRPr>
            </a:lvl1pPr>
          </a:lstStyle>
          <a:p>
            <a:r>
              <a:rPr lang="zh-CN" altLang="en-US" dirty="0"/>
              <a:t>单击此处编辑母版标题样式</a:t>
            </a:r>
            <a:endParaRPr lang="zh-CN" altLang="en-US" dirty="0"/>
          </a:p>
        </p:txBody>
      </p:sp>
      <p:sp>
        <p:nvSpPr>
          <p:cNvPr id="3" name="内容占位符 2"/>
          <p:cNvSpPr>
            <a:spLocks noGrp="1"/>
          </p:cNvSpPr>
          <p:nvPr>
            <p:ph idx="1" hasCustomPrompt="1"/>
          </p:nvPr>
        </p:nvSpPr>
        <p:spPr>
          <a:xfrm>
            <a:off x="838200" y="1627912"/>
            <a:ext cx="10515600" cy="4871737"/>
          </a:xfrm>
        </p:spPr>
        <p:txBody>
          <a:bodyPr>
            <a:normAutofit/>
          </a:bodyPr>
          <a:lstStyle>
            <a:lvl1pPr marL="228600" indent="-228600">
              <a:buFont typeface="Wingdings" panose="05000000000000000000" pitchFamily="2" charset="2"/>
              <a:buChar char="Ø"/>
              <a:defRPr sz="2800" baseline="0">
                <a:latin typeface="Arial" panose="020B0604020202020204" pitchFamily="34" charset="0"/>
                <a:ea typeface="等线" panose="02010600030101010101" pitchFamily="2" charset="-122"/>
              </a:defRPr>
            </a:lvl1pPr>
            <a:lvl2pPr>
              <a:defRPr sz="2400" baseline="0">
                <a:latin typeface="Arial" panose="020B0604020202020204" pitchFamily="34" charset="0"/>
                <a:ea typeface="等线" panose="02010600030101010101" pitchFamily="2" charset="-122"/>
              </a:defRPr>
            </a:lvl2pPr>
            <a:lvl3pPr>
              <a:defRPr sz="2000" baseline="0">
                <a:latin typeface="Arial" panose="020B0604020202020204" pitchFamily="34" charset="0"/>
                <a:ea typeface="等线" panose="02010600030101010101" pitchFamily="2" charset="-122"/>
              </a:defRPr>
            </a:lvl3pPr>
            <a:lvl4pPr>
              <a:defRPr sz="1800" baseline="0">
                <a:latin typeface="Arial" panose="020B0604020202020204" pitchFamily="34" charset="0"/>
                <a:ea typeface="等线" panose="02010600030101010101" pitchFamily="2" charset="-122"/>
              </a:defRPr>
            </a:lvl4pPr>
            <a:lvl5pPr>
              <a:defRPr sz="1800" baseline="0">
                <a:latin typeface="Arial" panose="020B0604020202020204" pitchFamily="34" charset="0"/>
                <a:ea typeface="等线" panose="02010600030101010101" pitchFamily="2" charset="-122"/>
              </a:defRPr>
            </a:lvl5pPr>
          </a:lstStyle>
          <a:p>
            <a:pPr lvl="0"/>
            <a:r>
              <a:rPr lang="zh-CN" altLang="en-US" dirty="0"/>
              <a:t>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pic>
        <p:nvPicPr>
          <p:cNvPr id="7" name="图片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894234" y="650562"/>
            <a:ext cx="3148460" cy="547123"/>
          </a:xfrm>
          <a:prstGeom prst="rect">
            <a:avLst/>
          </a:prstGeom>
        </p:spPr>
      </p:pic>
      <p:sp>
        <p:nvSpPr>
          <p:cNvPr id="8" name="矩形 7"/>
          <p:cNvSpPr/>
          <p:nvPr userDrawn="1"/>
        </p:nvSpPr>
        <p:spPr>
          <a:xfrm flipV="1">
            <a:off x="838200" y="1147183"/>
            <a:ext cx="8153400" cy="45719"/>
          </a:xfrm>
          <a:prstGeom prst="rect">
            <a:avLst/>
          </a:prstGeom>
          <a:gradFill flip="none" rotWithShape="1">
            <a:gsLst>
              <a:gs pos="0">
                <a:schemeClr val="accent1">
                  <a:lumMod val="5000"/>
                  <a:lumOff val="95000"/>
                </a:schemeClr>
              </a:gs>
              <a:gs pos="100000">
                <a:srgbClr val="543795"/>
              </a:gs>
            </a:gsLst>
            <a:lin ang="6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 name="灯片编号占位符 5"/>
          <p:cNvSpPr>
            <a:spLocks noGrp="1"/>
          </p:cNvSpPr>
          <p:nvPr>
            <p:ph type="sldNum" sz="quarter" idx="12"/>
          </p:nvPr>
        </p:nvSpPr>
        <p:spPr/>
        <p:txBody>
          <a:bodyPr/>
          <a:lstStyle/>
          <a:p>
            <a:fld id="{81874408-B32D-400C-9AB8-CDD740478E24}" type="slidenum">
              <a:rPr lang="zh-CN" altLang="en-US" smtClean="0"/>
            </a:fld>
            <a:endParaRPr lang="zh-CN" altLang="en-US"/>
          </a:p>
        </p:txBody>
      </p:sp>
    </p:spTree>
  </p:cSld>
  <p:clrMapOvr>
    <a:masterClrMapping/>
  </p:clrMapOvr>
  <p:hf hd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日期占位符 3"/>
          <p:cNvSpPr>
            <a:spLocks noGrp="1"/>
          </p:cNvSpPr>
          <p:nvPr>
            <p:ph type="dt" sz="half" idx="10"/>
          </p:nvPr>
        </p:nvSpPr>
        <p:spPr/>
        <p:txBody>
          <a:bodyPr/>
          <a:lstStyle/>
          <a:p>
            <a:fld id="{F4B477A7-142F-4646-9A5E-A49C80BCEDA9}"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1874408-B32D-400C-9AB8-CDD740478E24}" type="slidenum">
              <a:rPr lang="zh-CN" altLang="en-US" smtClean="0"/>
            </a:fld>
            <a:endParaRPr lang="zh-CN" altLang="en-US"/>
          </a:p>
        </p:txBody>
      </p:sp>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F4B477A7-142F-4646-9A5E-A49C80BCEDA9}"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1874408-B32D-400C-9AB8-CDD740478E24}" type="slidenum">
              <a:rPr lang="zh-CN" altLang="en-US" smtClean="0"/>
            </a:fld>
            <a:endParaRPr lang="zh-CN" altLang="en-US"/>
          </a:p>
        </p:txBody>
      </p:sp>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F4B477A7-142F-4646-9A5E-A49C80BCEDA9}"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1874408-B32D-400C-9AB8-CDD740478E24}" type="slidenum">
              <a:rPr lang="zh-CN" altLang="en-US" smtClean="0"/>
            </a:fld>
            <a:endParaRPr lang="zh-CN" altLang="en-US"/>
          </a:p>
        </p:txBody>
      </p:sp>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F4B477A7-142F-4646-9A5E-A49C80BCEDA9}"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1874408-B32D-400C-9AB8-CDD740478E24}" type="slidenum">
              <a:rPr lang="zh-CN" altLang="en-US" smtClean="0"/>
            </a:fld>
            <a:endParaRPr lang="zh-CN" altLang="en-US"/>
          </a:p>
        </p:txBody>
      </p:sp>
    </p:spTree>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4B477A7-142F-4646-9A5E-A49C80BCEDA9}"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81874408-B32D-400C-9AB8-CDD740478E24}" type="slidenum">
              <a:rPr lang="zh-CN" altLang="en-US" smtClean="0"/>
            </a:fld>
            <a:endParaRPr lang="zh-CN" altLang="en-US"/>
          </a:p>
        </p:txBody>
      </p:sp>
    </p:spTree>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F4B477A7-142F-4646-9A5E-A49C80BCEDA9}"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1874408-B32D-400C-9AB8-CDD740478E24}" type="slidenum">
              <a:rPr lang="zh-CN" altLang="en-US" smtClean="0"/>
            </a:fld>
            <a:endParaRPr lang="zh-CN" altLang="en-US"/>
          </a:p>
        </p:txBody>
      </p:sp>
    </p:spTree>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F4B477A7-142F-4646-9A5E-A49C80BCEDA9}"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1874408-B32D-400C-9AB8-CDD740478E24}" type="slidenum">
              <a:rPr lang="zh-CN" altLang="en-US" smtClean="0"/>
            </a:fld>
            <a:endParaRPr lang="zh-CN" altLang="en-US"/>
          </a:p>
        </p:txBody>
      </p:sp>
    </p:spTree>
  </p:cSld>
  <p:clrMapOvr>
    <a:masterClrMapping/>
  </p:clrMapOvr>
  <p:hf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4B477A7-142F-4646-9A5E-A49C80BCEDA9}"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1874408-B32D-400C-9AB8-CDD740478E24}"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xml"/><Relationship Id="rId2" Type="http://schemas.openxmlformats.org/officeDocument/2006/relationships/tags" Target="../tags/tag1.xml"/><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7.xml.rels><?xml version="1.0" encoding="UTF-8" standalone="yes"?>
<Relationships xmlns="http://schemas.openxmlformats.org/package/2006/relationships"><Relationship Id="rId4" Type="http://schemas.openxmlformats.org/officeDocument/2006/relationships/notesSlide" Target="../notesSlides/notesSlide17.xml"/><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tags" Target="../tags/tag2.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chart" Target="../charts/chart1.xml"/></Relationships>
</file>

<file path=ppt/slides/_rels/slide24.xml.rels><?xml version="1.0" encoding="UTF-8" standalone="yes"?>
<Relationships xmlns="http://schemas.openxmlformats.org/package/2006/relationships"><Relationship Id="rId4" Type="http://schemas.openxmlformats.org/officeDocument/2006/relationships/notesSlide" Target="../notesSlides/notesSlide23.xml"/><Relationship Id="rId3" Type="http://schemas.openxmlformats.org/officeDocument/2006/relationships/slideLayout" Target="../slideLayouts/slideLayout2.xml"/><Relationship Id="rId2" Type="http://schemas.openxmlformats.org/officeDocument/2006/relationships/image" Target="../media/image9.png"/><Relationship Id="rId1" Type="http://schemas.openxmlformats.org/officeDocument/2006/relationships/tags" Target="../tags/tag3.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chart" Target="../charts/chart2.xml"/></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chart" Target="../charts/chart4.xml"/><Relationship Id="rId1" Type="http://schemas.openxmlformats.org/officeDocument/2006/relationships/chart" Target="../charts/chart3.xml"/></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chart" Target="../charts/chart6.xml"/><Relationship Id="rId1" Type="http://schemas.openxmlformats.org/officeDocument/2006/relationships/chart" Target="../charts/chart5.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chart" Target="../charts/chart7.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chart" Target="../charts/char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chart" Target="../charts/chart9.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chart" Target="../charts/chart10.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chart" Target="../charts/chart11.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chart" Target="../charts/chart12.xml"/></Relationships>
</file>

<file path=ppt/slides/_rels/slide3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1.png"/><Relationship Id="rId1" Type="http://schemas.openxmlformats.org/officeDocument/2006/relationships/image" Target="../media/image10.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chart" Target="../charts/chart1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3.png"/><Relationship Id="rId1" Type="http://schemas.openxmlformats.org/officeDocument/2006/relationships/image" Target="../media/image12.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657148" y="1244472"/>
            <a:ext cx="8699635" cy="1948840"/>
          </a:xfrm>
        </p:spPr>
        <p:txBody>
          <a:bodyPr>
            <a:normAutofit/>
          </a:bodyPr>
          <a:lstStyle/>
          <a:p>
            <a:pPr>
              <a:lnSpc>
                <a:spcPct val="150000"/>
              </a:lnSpc>
            </a:pPr>
            <a:r>
              <a:rPr lang="zh-CN" altLang="en-US" sz="5300" b="1" dirty="0">
                <a:latin typeface="+mn-lt"/>
                <a:ea typeface="黑体" panose="02010609060101010101" pitchFamily="49" charset="-122"/>
              </a:rPr>
              <a:t>进度总结</a:t>
            </a:r>
            <a:endParaRPr lang="zh-CN" altLang="en-US" sz="5300" b="1" dirty="0">
              <a:latin typeface="+mn-lt"/>
              <a:ea typeface="黑体" panose="02010609060101010101" pitchFamily="49" charset="-122"/>
            </a:endParaRPr>
          </a:p>
        </p:txBody>
      </p:sp>
      <p:sp>
        <p:nvSpPr>
          <p:cNvPr id="3" name="副标题 2"/>
          <p:cNvSpPr>
            <a:spLocks noGrp="1"/>
          </p:cNvSpPr>
          <p:nvPr>
            <p:ph type="subTitle" idx="1"/>
          </p:nvPr>
        </p:nvSpPr>
        <p:spPr>
          <a:xfrm>
            <a:off x="1524000" y="3664688"/>
            <a:ext cx="9144000" cy="1593112"/>
          </a:xfrm>
        </p:spPr>
        <p:txBody>
          <a:bodyPr>
            <a:normAutofit/>
          </a:bodyPr>
          <a:lstStyle/>
          <a:p>
            <a:r>
              <a:rPr lang="zh-CN" altLang="en-US" sz="3600" dirty="0"/>
              <a:t>朱文喆、毛浩宇</a:t>
            </a:r>
            <a:endParaRPr lang="zh-CN" altLang="en-US" sz="3600" dirty="0"/>
          </a:p>
          <a:p>
            <a:endParaRPr lang="zh-CN" altLang="en-US" sz="3600" dirty="0"/>
          </a:p>
          <a:p>
            <a:endParaRPr lang="zh-CN" altLang="en-US" dirty="0"/>
          </a:p>
        </p:txBody>
      </p:sp>
      <p:pic>
        <p:nvPicPr>
          <p:cNvPr id="4" name="Picture 2" descr="“USTC”的图片搜索结果"/>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899730" y="5600124"/>
            <a:ext cx="4392539" cy="738181"/>
          </a:xfrm>
          <a:prstGeom prst="rect">
            <a:avLst/>
          </a:prstGeom>
          <a:noFill/>
          <a:extLst>
            <a:ext uri="{909E8E84-426E-40DD-AFC4-6F175D3DCCD1}">
              <a14:hiddenFill xmlns:a14="http://schemas.microsoft.com/office/drawing/2010/main">
                <a:solidFill>
                  <a:srgbClr val="FFFFFF"/>
                </a:solidFill>
              </a14:hiddenFill>
            </a:ext>
          </a:extLst>
        </p:spPr>
      </p:pic>
      <p:sp>
        <p:nvSpPr>
          <p:cNvPr id="6" name="灯片编号占位符 5"/>
          <p:cNvSpPr>
            <a:spLocks noGrp="1"/>
          </p:cNvSpPr>
          <p:nvPr>
            <p:ph type="sldNum" sz="quarter" idx="12"/>
          </p:nvPr>
        </p:nvSpPr>
        <p:spPr/>
        <p:txBody>
          <a:bodyPr/>
          <a:lstStyle/>
          <a:p>
            <a:r>
              <a:rPr lang="en-US" altLang="zh-CN"/>
              <a:t>1</a:t>
            </a:r>
            <a:endParaRPr lang="en-US" altLang="zh-CN"/>
          </a:p>
        </p:txBody>
      </p:sp>
    </p:spTree>
    <p:custDataLst>
      <p:tags r:id="rId2"/>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a:sym typeface="+mn-ea"/>
              </a:rPr>
              <a:t>问题</a:t>
            </a:r>
            <a:endParaRPr lang="zh-CN" altLang="en-US">
              <a:sym typeface="+mn-ea"/>
            </a:endParaRPr>
          </a:p>
        </p:txBody>
      </p:sp>
      <p:sp>
        <p:nvSpPr>
          <p:cNvPr id="4" name="内容占位符 3"/>
          <p:cNvSpPr>
            <a:spLocks noGrp="1"/>
          </p:cNvSpPr>
          <p:nvPr>
            <p:ph idx="1"/>
          </p:nvPr>
        </p:nvSpPr>
        <p:spPr/>
        <p:txBody>
          <a:bodyPr>
            <a:normAutofit/>
          </a:bodyPr>
          <a:lstStyle/>
          <a:p>
            <a:r>
              <a:rPr lang="zh-CN" altLang="en-US" sz="2800">
                <a:solidFill>
                  <a:schemeClr val="tx1"/>
                </a:solidFill>
              </a:rPr>
              <a:t>集群间</a:t>
            </a:r>
            <a:endParaRPr lang="zh-CN" altLang="en-US" sz="2800">
              <a:solidFill>
                <a:schemeClr val="tx1"/>
              </a:solidFill>
            </a:endParaRPr>
          </a:p>
          <a:p>
            <a:pPr lvl="1"/>
            <a:r>
              <a:rPr lang="zh-CN" altLang="en-US" sz="2800">
                <a:solidFill>
                  <a:schemeClr val="tx1"/>
                </a:solidFill>
              </a:rPr>
              <a:t>放置、迁移粒度：云盘</a:t>
            </a:r>
            <a:endParaRPr lang="zh-CN" altLang="en-US" sz="2800">
              <a:solidFill>
                <a:schemeClr val="tx1"/>
              </a:solidFill>
            </a:endParaRPr>
          </a:p>
          <a:p>
            <a:pPr lvl="1"/>
            <a:endParaRPr lang="zh-CN" altLang="en-US" sz="2800">
              <a:solidFill>
                <a:schemeClr val="tx1"/>
              </a:solidFill>
            </a:endParaRPr>
          </a:p>
          <a:p>
            <a:pPr lvl="1"/>
            <a:r>
              <a:rPr lang="zh-CN" altLang="en-US" sz="2800">
                <a:solidFill>
                  <a:schemeClr val="tx1"/>
                </a:solidFill>
              </a:rPr>
              <a:t>迁移代价：</a:t>
            </a:r>
            <a:r>
              <a:rPr lang="en-US" altLang="zh-CN" sz="2800">
                <a:solidFill>
                  <a:schemeClr val="tx1"/>
                </a:solidFill>
              </a:rPr>
              <a:t>hours</a:t>
            </a:r>
            <a:endParaRPr lang="en-US" altLang="zh-CN" sz="2800">
              <a:solidFill>
                <a:schemeClr val="tx1"/>
              </a:solidFill>
            </a:endParaRPr>
          </a:p>
          <a:p>
            <a:pPr lvl="2"/>
            <a:r>
              <a:rPr lang="zh-CN" altLang="en-US" sz="2400">
                <a:solidFill>
                  <a:schemeClr val="tx1"/>
                </a:solidFill>
              </a:rPr>
              <a:t>通过数据链路跨集群传输</a:t>
            </a:r>
            <a:endParaRPr lang="zh-CN" altLang="en-US" sz="1665">
              <a:solidFill>
                <a:schemeClr val="tx1"/>
              </a:solidFill>
            </a:endParaRPr>
          </a:p>
          <a:p>
            <a:pPr lvl="1"/>
            <a:endParaRPr lang="zh-CN" altLang="en-US" sz="2400">
              <a:solidFill>
                <a:schemeClr val="tx1"/>
              </a:solidFill>
            </a:endParaRPr>
          </a:p>
          <a:p>
            <a:pPr lvl="1"/>
            <a:r>
              <a:rPr lang="zh-CN" altLang="en-US" sz="2800">
                <a:sym typeface="+mn-ea"/>
              </a:rPr>
              <a:t>集群间</a:t>
            </a:r>
            <a:endParaRPr lang="zh-CN" altLang="en-US" sz="2800">
              <a:sym typeface="+mn-ea"/>
            </a:endParaRPr>
          </a:p>
          <a:p>
            <a:pPr lvl="2"/>
            <a:r>
              <a:rPr lang="zh-CN" altLang="en-US" sz="2400">
                <a:sym typeface="+mn-ea"/>
              </a:rPr>
              <a:t>集群性能售卖不均</a:t>
            </a:r>
            <a:endParaRPr lang="zh-CN" altLang="en-US" sz="2330">
              <a:sym typeface="+mn-ea"/>
            </a:endParaRPr>
          </a:p>
          <a:p>
            <a:pPr lvl="2"/>
            <a:endParaRPr lang="en-US" altLang="zh-CN" sz="2000">
              <a:solidFill>
                <a:schemeClr val="tx1"/>
              </a:solidFill>
            </a:endParaRPr>
          </a:p>
          <a:p>
            <a:pPr lvl="1"/>
            <a:r>
              <a:rPr lang="zh-CN" altLang="en-US" sz="2800">
                <a:sym typeface="+mn-ea"/>
              </a:rPr>
              <a:t>单用户密集创盘到同一集群</a:t>
            </a:r>
            <a:endParaRPr lang="en-US" altLang="zh-CN" sz="2400">
              <a:solidFill>
                <a:schemeClr val="tx1"/>
              </a:solidFill>
            </a:endParaRPr>
          </a:p>
          <a:p>
            <a:pPr lvl="2"/>
            <a:r>
              <a:rPr lang="en-US" altLang="zh-CN" sz="2400">
                <a:sym typeface="+mn-ea"/>
              </a:rPr>
              <a:t>IO pattern </a:t>
            </a:r>
            <a:r>
              <a:rPr lang="zh-CN" altLang="en-US" sz="2400">
                <a:sym typeface="+mn-ea"/>
              </a:rPr>
              <a:t>一致，易出现瓶颈</a:t>
            </a:r>
            <a:endParaRPr lang="zh-CN" altLang="en-US" sz="2400">
              <a:solidFill>
                <a:schemeClr val="tx1"/>
              </a:solidFill>
            </a:endParaRPr>
          </a:p>
          <a:p>
            <a:pPr marL="0" indent="0">
              <a:buNone/>
            </a:pPr>
            <a:endParaRPr lang="zh-CN" altLang="en-US" sz="2800">
              <a:sym typeface="+mn-ea"/>
            </a:endParaRPr>
          </a:p>
          <a:p>
            <a:pPr lvl="1"/>
            <a:endParaRPr lang="zh-CN" altLang="en-US"/>
          </a:p>
        </p:txBody>
      </p:sp>
      <p:sp>
        <p:nvSpPr>
          <p:cNvPr id="2" name="灯片编号占位符 1"/>
          <p:cNvSpPr>
            <a:spLocks noGrp="1"/>
          </p:cNvSpPr>
          <p:nvPr>
            <p:ph type="sldNum" sz="quarter" idx="12"/>
          </p:nvPr>
        </p:nvSpPr>
        <p:spPr/>
        <p:txBody>
          <a:bodyPr/>
          <a:lstStyle/>
          <a:p>
            <a:fld id="{81874408-B32D-400C-9AB8-CDD740478E24}" type="slidenum">
              <a:rPr lang="zh-CN" altLang="en-US" smtClean="0"/>
            </a:fld>
            <a:endParaRPr lang="zh-CN" altLang="en-US"/>
          </a:p>
        </p:txBody>
      </p:sp>
      <p:pic>
        <p:nvPicPr>
          <p:cNvPr id="5" name="图片 4"/>
          <p:cNvPicPr>
            <a:picLocks noChangeAspect="1"/>
          </p:cNvPicPr>
          <p:nvPr/>
        </p:nvPicPr>
        <p:blipFill>
          <a:blip r:embed="rId1"/>
          <a:stretch>
            <a:fillRect/>
          </a:stretch>
        </p:blipFill>
        <p:spPr>
          <a:xfrm>
            <a:off x="6431915" y="2719070"/>
            <a:ext cx="1801495" cy="2143125"/>
          </a:xfrm>
          <a:prstGeom prst="rect">
            <a:avLst/>
          </a:prstGeom>
        </p:spPr>
      </p:pic>
      <p:pic>
        <p:nvPicPr>
          <p:cNvPr id="7" name="图片 6"/>
          <p:cNvPicPr>
            <a:picLocks noChangeAspect="1"/>
          </p:cNvPicPr>
          <p:nvPr/>
        </p:nvPicPr>
        <p:blipFill>
          <a:blip r:embed="rId1"/>
          <a:stretch>
            <a:fillRect/>
          </a:stretch>
        </p:blipFill>
        <p:spPr>
          <a:xfrm>
            <a:off x="8317865" y="2719070"/>
            <a:ext cx="1801495" cy="2143125"/>
          </a:xfrm>
          <a:prstGeom prst="rect">
            <a:avLst/>
          </a:prstGeom>
        </p:spPr>
      </p:pic>
      <p:pic>
        <p:nvPicPr>
          <p:cNvPr id="8" name="图片 7"/>
          <p:cNvPicPr>
            <a:picLocks noChangeAspect="1"/>
          </p:cNvPicPr>
          <p:nvPr/>
        </p:nvPicPr>
        <p:blipFill>
          <a:blip r:embed="rId1"/>
          <a:stretch>
            <a:fillRect/>
          </a:stretch>
        </p:blipFill>
        <p:spPr>
          <a:xfrm>
            <a:off x="10206355" y="2719070"/>
            <a:ext cx="1801495" cy="2143125"/>
          </a:xfrm>
          <a:prstGeom prst="rect">
            <a:avLst/>
          </a:prstGeom>
        </p:spPr>
      </p:pic>
      <p:sp>
        <p:nvSpPr>
          <p:cNvPr id="30" name="椭圆 29"/>
          <p:cNvSpPr/>
          <p:nvPr/>
        </p:nvSpPr>
        <p:spPr>
          <a:xfrm>
            <a:off x="6663690" y="1276985"/>
            <a:ext cx="447675" cy="4165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p:cNvSpPr/>
          <p:nvPr/>
        </p:nvSpPr>
        <p:spPr>
          <a:xfrm>
            <a:off x="6663690" y="1261745"/>
            <a:ext cx="447675" cy="4165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p:cNvSpPr/>
          <p:nvPr/>
        </p:nvSpPr>
        <p:spPr>
          <a:xfrm>
            <a:off x="6663690" y="1873885"/>
            <a:ext cx="447675" cy="4165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7163435" y="1529080"/>
            <a:ext cx="447675" cy="4165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4" name="直接连接符 33"/>
          <p:cNvCxnSpPr>
            <a:stCxn id="31" idx="4"/>
          </p:cNvCxnSpPr>
          <p:nvPr/>
        </p:nvCxnSpPr>
        <p:spPr>
          <a:xfrm flipH="1">
            <a:off x="6883400" y="1670685"/>
            <a:ext cx="4445" cy="341630"/>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直接连接符 34"/>
          <p:cNvCxnSpPr>
            <a:stCxn id="31" idx="5"/>
            <a:endCxn id="33" idx="2"/>
          </p:cNvCxnSpPr>
          <p:nvPr/>
        </p:nvCxnSpPr>
        <p:spPr>
          <a:xfrm>
            <a:off x="7045960" y="1609725"/>
            <a:ext cx="117475" cy="120015"/>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直接连接符 35"/>
          <p:cNvCxnSpPr>
            <a:stCxn id="33" idx="3"/>
            <a:endCxn id="32" idx="7"/>
          </p:cNvCxnSpPr>
          <p:nvPr/>
        </p:nvCxnSpPr>
        <p:spPr>
          <a:xfrm flipH="1">
            <a:off x="7045960" y="1877060"/>
            <a:ext cx="182880" cy="50165"/>
          </a:xfrm>
          <a:prstGeom prst="line">
            <a:avLst/>
          </a:prstGeom>
        </p:spPr>
        <p:style>
          <a:lnRef idx="1">
            <a:schemeClr val="accent1"/>
          </a:lnRef>
          <a:fillRef idx="0">
            <a:schemeClr val="accent1"/>
          </a:fillRef>
          <a:effectRef idx="0">
            <a:schemeClr val="accent1"/>
          </a:effectRef>
          <a:fontRef idx="minor">
            <a:schemeClr val="tx1"/>
          </a:fontRef>
        </p:style>
      </p:cxnSp>
      <p:sp>
        <p:nvSpPr>
          <p:cNvPr id="37" name="文本框 36"/>
          <p:cNvSpPr txBox="1"/>
          <p:nvPr/>
        </p:nvSpPr>
        <p:spPr>
          <a:xfrm>
            <a:off x="6474460" y="2307590"/>
            <a:ext cx="1591945" cy="368300"/>
          </a:xfrm>
          <a:prstGeom prst="rect">
            <a:avLst/>
          </a:prstGeom>
          <a:noFill/>
        </p:spPr>
        <p:txBody>
          <a:bodyPr wrap="square" rtlCol="0">
            <a:spAutoFit/>
          </a:bodyPr>
          <a:lstStyle/>
          <a:p>
            <a:r>
              <a:rPr lang="en-US" altLang="zh-CN"/>
              <a:t>river master</a:t>
            </a:r>
            <a:endParaRPr lang="en-US" altLang="zh-CN"/>
          </a:p>
        </p:txBody>
      </p:sp>
      <p:sp>
        <p:nvSpPr>
          <p:cNvPr id="54" name="圆角矩形 53"/>
          <p:cNvSpPr/>
          <p:nvPr/>
        </p:nvSpPr>
        <p:spPr>
          <a:xfrm>
            <a:off x="6226175" y="1212850"/>
            <a:ext cx="5833745" cy="4008755"/>
          </a:xfrm>
          <a:prstGeom prst="roundRect">
            <a:avLst/>
          </a:prstGeom>
          <a:noFill/>
          <a:ln w="12700" cmpd="sng">
            <a:solidFill>
              <a:schemeClr val="accent1">
                <a:shade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8422640" y="5367655"/>
            <a:ext cx="1591945" cy="368300"/>
          </a:xfrm>
          <a:prstGeom prst="rect">
            <a:avLst/>
          </a:prstGeom>
          <a:noFill/>
        </p:spPr>
        <p:txBody>
          <a:bodyPr wrap="square" rtlCol="0">
            <a:spAutoFit/>
          </a:bodyPr>
          <a:lstStyle/>
          <a:p>
            <a:pPr algn="ctr"/>
            <a:r>
              <a:rPr lang="en-US" altLang="zh-CN"/>
              <a:t>azone</a:t>
            </a:r>
            <a:endParaRPr lang="en-US" altLang="zh-CN"/>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zh-CN">
                <a:sym typeface="+mn-ea"/>
              </a:rPr>
              <a:t>负载不均衡对系统影响</a:t>
            </a:r>
            <a:endParaRPr lang="zh-CN" altLang="zh-CN">
              <a:sym typeface="+mn-ea"/>
            </a:endParaRPr>
          </a:p>
        </p:txBody>
      </p:sp>
      <p:sp>
        <p:nvSpPr>
          <p:cNvPr id="4" name="内容占位符 3"/>
          <p:cNvSpPr>
            <a:spLocks noGrp="1"/>
          </p:cNvSpPr>
          <p:nvPr>
            <p:ph idx="1"/>
          </p:nvPr>
        </p:nvSpPr>
        <p:spPr/>
        <p:txBody>
          <a:bodyPr>
            <a:normAutofit/>
          </a:bodyPr>
          <a:lstStyle/>
          <a:p>
            <a:r>
              <a:rPr lang="zh-CN" altLang="en-US" sz="2800">
                <a:solidFill>
                  <a:schemeClr val="tx1"/>
                </a:solidFill>
              </a:rPr>
              <a:t>性能影响</a:t>
            </a:r>
            <a:endParaRPr lang="zh-CN" altLang="en-US" sz="2800">
              <a:solidFill>
                <a:schemeClr val="tx1"/>
              </a:solidFill>
            </a:endParaRPr>
          </a:p>
          <a:p>
            <a:pPr lvl="1"/>
            <a:r>
              <a:rPr lang="zh-CN" altLang="en-US" sz="2800">
                <a:solidFill>
                  <a:schemeClr val="tx1"/>
                </a:solidFill>
              </a:rPr>
              <a:t>热点服务器上的request</a:t>
            </a:r>
            <a:r>
              <a:rPr lang="zh-CN" altLang="en-US" sz="2800" b="1">
                <a:solidFill>
                  <a:schemeClr val="tx1"/>
                </a:solidFill>
              </a:rPr>
              <a:t>延迟增加</a:t>
            </a:r>
            <a:endParaRPr lang="zh-CN" altLang="en-US" sz="2800">
              <a:solidFill>
                <a:schemeClr val="tx1"/>
              </a:solidFill>
            </a:endParaRPr>
          </a:p>
          <a:p>
            <a:pPr lvl="1"/>
            <a:r>
              <a:rPr lang="zh-CN" altLang="en-US" sz="2800">
                <a:solidFill>
                  <a:schemeClr val="tx1"/>
                </a:solidFill>
              </a:rPr>
              <a:t>系统整体</a:t>
            </a:r>
            <a:r>
              <a:rPr lang="zh-CN" altLang="en-US" sz="2800" b="1">
                <a:solidFill>
                  <a:schemeClr val="tx1"/>
                </a:solidFill>
              </a:rPr>
              <a:t>吞吐量下降</a:t>
            </a:r>
            <a:endParaRPr lang="zh-CN" altLang="en-US" sz="2800">
              <a:solidFill>
                <a:schemeClr val="tx1"/>
              </a:solidFill>
            </a:endParaRPr>
          </a:p>
          <a:p>
            <a:pPr lvl="1"/>
            <a:r>
              <a:rPr lang="zh-CN" altLang="en-US" sz="2800">
                <a:solidFill>
                  <a:schemeClr val="tx1"/>
                </a:solidFill>
              </a:rPr>
              <a:t>服务器忙闲不一致，</a:t>
            </a:r>
            <a:r>
              <a:rPr lang="zh-CN" altLang="en-US" sz="2800" b="1">
                <a:solidFill>
                  <a:schemeClr val="tx1"/>
                </a:solidFill>
              </a:rPr>
              <a:t>资源利用率低</a:t>
            </a:r>
            <a:endParaRPr lang="zh-CN" altLang="en-US" sz="2800">
              <a:solidFill>
                <a:schemeClr val="tx1"/>
              </a:solidFill>
            </a:endParaRPr>
          </a:p>
          <a:p>
            <a:r>
              <a:rPr lang="zh-CN" altLang="en-US" sz="2800">
                <a:solidFill>
                  <a:schemeClr val="tx1"/>
                </a:solidFill>
              </a:rPr>
              <a:t>补救方式以及导致的问题</a:t>
            </a:r>
            <a:endParaRPr lang="zh-CN" altLang="en-US" sz="2055">
              <a:solidFill>
                <a:schemeClr val="tx1"/>
              </a:solidFill>
            </a:endParaRPr>
          </a:p>
          <a:p>
            <a:pPr lvl="1"/>
            <a:r>
              <a:rPr lang="zh-CN" altLang="en-US" sz="2800">
                <a:solidFill>
                  <a:schemeClr val="tx1"/>
                </a:solidFill>
              </a:rPr>
              <a:t>对热点服务器上云盘限流 </a:t>
            </a:r>
            <a:r>
              <a:rPr lang="en-US" altLang="zh-CN" sz="2800">
                <a:solidFill>
                  <a:schemeClr val="tx1"/>
                </a:solidFill>
              </a:rPr>
              <a:t>-&gt; </a:t>
            </a:r>
            <a:r>
              <a:rPr lang="zh-CN" altLang="en-US" sz="2800">
                <a:solidFill>
                  <a:schemeClr val="tx1"/>
                </a:solidFill>
              </a:rPr>
              <a:t>部分用户体验变差</a:t>
            </a:r>
            <a:endParaRPr lang="zh-CN" altLang="en-US" sz="2800">
              <a:solidFill>
                <a:schemeClr val="tx1"/>
              </a:solidFill>
            </a:endParaRPr>
          </a:p>
          <a:p>
            <a:pPr lvl="1"/>
            <a:r>
              <a:rPr lang="zh-CN" altLang="en-US" sz="2800"/>
              <a:t>增加服务器数量 </a:t>
            </a:r>
            <a:r>
              <a:rPr lang="en-US" altLang="zh-CN" sz="2800"/>
              <a:t>-&gt; </a:t>
            </a:r>
            <a:r>
              <a:rPr lang="zh-CN" altLang="en-US" sz="2800"/>
              <a:t>成本增加</a:t>
            </a:r>
            <a:endParaRPr lang="zh-CN" altLang="en-US" sz="2800"/>
          </a:p>
        </p:txBody>
      </p:sp>
      <p:sp>
        <p:nvSpPr>
          <p:cNvPr id="2" name="灯片编号占位符 1"/>
          <p:cNvSpPr>
            <a:spLocks noGrp="1"/>
          </p:cNvSpPr>
          <p:nvPr>
            <p:ph type="sldNum" sz="quarter" idx="12"/>
          </p:nvPr>
        </p:nvSpPr>
        <p:spPr/>
        <p:txBody>
          <a:bodyPr/>
          <a:lstStyle/>
          <a:p>
            <a:fld id="{81874408-B32D-400C-9AB8-CDD740478E24}" type="slidenum">
              <a:rPr lang="zh-CN" altLang="en-US" smtClean="0"/>
            </a:fld>
            <a:endParaRPr lang="zh-CN" alt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a:sym typeface="+mn-ea"/>
              </a:rPr>
              <a:t>问题形式化</a:t>
            </a:r>
            <a:endParaRPr lang="zh-CN" altLang="en-US">
              <a:sym typeface="+mn-ea"/>
            </a:endParaRPr>
          </a:p>
        </p:txBody>
      </p:sp>
      <p:sp>
        <p:nvSpPr>
          <p:cNvPr id="4" name="内容占位符 3"/>
          <p:cNvSpPr>
            <a:spLocks noGrp="1"/>
          </p:cNvSpPr>
          <p:nvPr>
            <p:ph idx="1"/>
          </p:nvPr>
        </p:nvSpPr>
        <p:spPr/>
        <p:txBody>
          <a:bodyPr>
            <a:normAutofit/>
          </a:bodyPr>
          <a:lstStyle/>
          <a:p>
            <a:r>
              <a:rPr lang="zh-CN" altLang="en-US" b="1"/>
              <a:t>环境</a:t>
            </a:r>
            <a:r>
              <a:rPr lang="zh-CN" altLang="en-US"/>
              <a:t>：多租户，多</a:t>
            </a:r>
            <a:r>
              <a:rPr lang="en-US" altLang="zh-CN"/>
              <a:t>workload</a:t>
            </a:r>
            <a:r>
              <a:rPr lang="zh-CN" altLang="en-US"/>
              <a:t>，多服务器，</a:t>
            </a:r>
            <a:r>
              <a:rPr lang="en-US" altLang="zh-CN"/>
              <a:t>stateful service</a:t>
            </a:r>
            <a:endParaRPr lang="en-US" altLang="zh-CN"/>
          </a:p>
          <a:p>
            <a:r>
              <a:rPr lang="zh-CN" altLang="en-US" b="1"/>
              <a:t>调度目标</a:t>
            </a:r>
            <a:r>
              <a:rPr lang="zh-CN" altLang="en-US"/>
              <a:t>：</a:t>
            </a:r>
            <a:endParaRPr lang="zh-CN" altLang="en-US"/>
          </a:p>
          <a:p>
            <a:pPr lvl="1"/>
            <a:r>
              <a:rPr lang="zh-CN" altLang="en-US"/>
              <a:t>降低集群内</a:t>
            </a:r>
            <a:r>
              <a:rPr lang="en-US" altLang="zh-CN"/>
              <a:t>block server</a:t>
            </a:r>
            <a:r>
              <a:rPr lang="zh-CN" altLang="en-US"/>
              <a:t>的</a:t>
            </a:r>
            <a:r>
              <a:rPr lang="en-US" altLang="zh-CN"/>
              <a:t>max traffic / avg traffic</a:t>
            </a:r>
            <a:r>
              <a:rPr lang="zh-CN" altLang="en-US"/>
              <a:t>（参考值</a:t>
            </a:r>
            <a:r>
              <a:rPr lang="en-US" altLang="zh-CN"/>
              <a:t>1.1</a:t>
            </a:r>
            <a:r>
              <a:rPr lang="zh-CN" altLang="en-US"/>
              <a:t>）</a:t>
            </a:r>
            <a:endParaRPr lang="zh-CN" altLang="en-US"/>
          </a:p>
          <a:p>
            <a:pPr lvl="1"/>
            <a:r>
              <a:rPr lang="zh-CN" altLang="en-US"/>
              <a:t>降低</a:t>
            </a:r>
            <a:r>
              <a:rPr lang="en-US" altLang="zh-CN"/>
              <a:t>block server</a:t>
            </a:r>
            <a:r>
              <a:rPr lang="zh-CN" altLang="en-US"/>
              <a:t>出现</a:t>
            </a:r>
            <a:r>
              <a:rPr lang="en-US" altLang="zh-CN"/>
              <a:t>max/avg violation</a:t>
            </a:r>
            <a:r>
              <a:rPr lang="zh-CN" altLang="en-US"/>
              <a:t>的连续时长（参考值</a:t>
            </a:r>
            <a:r>
              <a:rPr lang="en-US" altLang="zh-CN"/>
              <a:t>30s</a:t>
            </a:r>
            <a:r>
              <a:rPr lang="zh-CN" altLang="en-US"/>
              <a:t>）</a:t>
            </a:r>
            <a:endParaRPr lang="en-US" altLang="zh-CN"/>
          </a:p>
          <a:p>
            <a:r>
              <a:rPr lang="zh-CN" altLang="en-US" b="1"/>
              <a:t>可选动作</a:t>
            </a:r>
            <a:r>
              <a:rPr lang="zh-CN" altLang="en-US"/>
              <a:t>：数据迁移</a:t>
            </a:r>
            <a:r>
              <a:rPr lang="en-US" altLang="zh-CN"/>
              <a:t>+...</a:t>
            </a:r>
            <a:r>
              <a:rPr lang="zh-CN" altLang="en-US"/>
              <a:t>（待确定）</a:t>
            </a:r>
            <a:endParaRPr lang="zh-CN" altLang="en-US"/>
          </a:p>
          <a:p>
            <a:r>
              <a:rPr lang="zh-CN" altLang="en-US" b="1">
                <a:solidFill>
                  <a:schemeClr val="bg1">
                    <a:lumMod val="50000"/>
                  </a:schemeClr>
                </a:solidFill>
              </a:rPr>
              <a:t>实际系统约束</a:t>
            </a:r>
            <a:endParaRPr lang="zh-CN" altLang="en-US" b="1">
              <a:solidFill>
                <a:schemeClr val="bg1">
                  <a:lumMod val="50000"/>
                </a:schemeClr>
              </a:solidFill>
            </a:endParaRPr>
          </a:p>
          <a:p>
            <a:pPr lvl="1"/>
            <a:r>
              <a:rPr lang="zh-CN" altLang="en-US" sz="2400">
                <a:solidFill>
                  <a:schemeClr val="bg1">
                    <a:lumMod val="50000"/>
                  </a:schemeClr>
                </a:solidFill>
              </a:rPr>
              <a:t>迁移代价</a:t>
            </a:r>
            <a:endParaRPr lang="zh-CN" altLang="en-US" b="1">
              <a:solidFill>
                <a:schemeClr val="bg1">
                  <a:lumMod val="50000"/>
                </a:schemeClr>
              </a:solidFill>
            </a:endParaRPr>
          </a:p>
          <a:p>
            <a:pPr lvl="1"/>
            <a:r>
              <a:rPr lang="zh-CN" altLang="en-US">
                <a:solidFill>
                  <a:schemeClr val="bg1">
                    <a:lumMod val="50000"/>
                  </a:schemeClr>
                </a:solidFill>
              </a:rPr>
              <a:t>单盘分成</a:t>
            </a:r>
            <a:r>
              <a:rPr lang="en-US" altLang="zh-CN">
                <a:solidFill>
                  <a:schemeClr val="bg1">
                    <a:lumMod val="50000"/>
                  </a:schemeClr>
                </a:solidFill>
              </a:rPr>
              <a:t>k</a:t>
            </a:r>
            <a:r>
              <a:rPr lang="zh-CN" altLang="en-US">
                <a:solidFill>
                  <a:schemeClr val="bg1">
                    <a:lumMod val="50000"/>
                  </a:schemeClr>
                </a:solidFill>
              </a:rPr>
              <a:t>个</a:t>
            </a:r>
            <a:r>
              <a:rPr lang="en-US" altLang="zh-CN">
                <a:solidFill>
                  <a:schemeClr val="bg1">
                    <a:lumMod val="50000"/>
                  </a:schemeClr>
                </a:solidFill>
              </a:rPr>
              <a:t>set</a:t>
            </a:r>
            <a:r>
              <a:rPr lang="zh-CN" altLang="en-US">
                <a:solidFill>
                  <a:schemeClr val="bg1">
                    <a:lumMod val="50000"/>
                  </a:schemeClr>
                </a:solidFill>
              </a:rPr>
              <a:t>，迁移以</a:t>
            </a:r>
            <a:r>
              <a:rPr lang="en-US" altLang="zh-CN">
                <a:solidFill>
                  <a:schemeClr val="bg1">
                    <a:lumMod val="50000"/>
                  </a:schemeClr>
                </a:solidFill>
              </a:rPr>
              <a:t>set</a:t>
            </a:r>
            <a:r>
              <a:rPr lang="zh-CN" altLang="en-US">
                <a:solidFill>
                  <a:schemeClr val="bg1">
                    <a:lumMod val="50000"/>
                  </a:schemeClr>
                </a:solidFill>
              </a:rPr>
              <a:t>为粒度，</a:t>
            </a:r>
            <a:r>
              <a:rPr lang="en-US" altLang="zh-CN">
                <a:solidFill>
                  <a:schemeClr val="bg1">
                    <a:lumMod val="50000"/>
                  </a:schemeClr>
                </a:solidFill>
              </a:rPr>
              <a:t>k&lt;=7</a:t>
            </a:r>
            <a:endParaRPr lang="zh-CN" altLang="en-US">
              <a:solidFill>
                <a:schemeClr val="bg1">
                  <a:lumMod val="50000"/>
                </a:schemeClr>
              </a:solidFill>
            </a:endParaRPr>
          </a:p>
          <a:p>
            <a:pPr marL="0" indent="0">
              <a:buNone/>
            </a:pPr>
            <a:endParaRPr lang="zh-CN" altLang="en-US" b="1">
              <a:solidFill>
                <a:schemeClr val="bg1">
                  <a:lumMod val="50000"/>
                </a:schemeClr>
              </a:solidFill>
            </a:endParaRPr>
          </a:p>
        </p:txBody>
      </p:sp>
      <p:sp>
        <p:nvSpPr>
          <p:cNvPr id="2" name="灯片编号占位符 1"/>
          <p:cNvSpPr>
            <a:spLocks noGrp="1"/>
          </p:cNvSpPr>
          <p:nvPr>
            <p:ph type="sldNum" sz="quarter" idx="12"/>
          </p:nvPr>
        </p:nvSpPr>
        <p:spPr/>
        <p:txBody>
          <a:bodyPr/>
          <a:lstStyle/>
          <a:p>
            <a:fld id="{81874408-B32D-400C-9AB8-CDD740478E24}" type="slidenum">
              <a:rPr lang="zh-CN" altLang="en-US" smtClean="0"/>
            </a:fld>
            <a:endParaRPr lang="zh-CN" alt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a:sym typeface="+mn-ea"/>
              </a:rPr>
              <a:t>目录</a:t>
            </a:r>
            <a:endParaRPr lang="zh-CN" altLang="en-US"/>
          </a:p>
        </p:txBody>
      </p:sp>
      <p:sp>
        <p:nvSpPr>
          <p:cNvPr id="4" name="内容占位符 3"/>
          <p:cNvSpPr>
            <a:spLocks noGrp="1"/>
          </p:cNvSpPr>
          <p:nvPr>
            <p:ph idx="1"/>
          </p:nvPr>
        </p:nvSpPr>
        <p:spPr/>
        <p:txBody>
          <a:bodyPr/>
          <a:lstStyle/>
          <a:p>
            <a:pPr fontAlgn="auto">
              <a:lnSpc>
                <a:spcPct val="150000"/>
              </a:lnSpc>
            </a:pPr>
            <a:r>
              <a:rPr lang="zh-CN" altLang="en-US">
                <a:solidFill>
                  <a:schemeClr val="bg1">
                    <a:lumMod val="75000"/>
                  </a:schemeClr>
                </a:solidFill>
                <a:sym typeface="+mn-ea"/>
              </a:rPr>
              <a:t>系统架构</a:t>
            </a:r>
            <a:endParaRPr lang="zh-CN" altLang="en-US">
              <a:solidFill>
                <a:schemeClr val="bg1">
                  <a:lumMod val="75000"/>
                </a:schemeClr>
              </a:solidFill>
            </a:endParaRPr>
          </a:p>
          <a:p>
            <a:pPr lvl="0" fontAlgn="auto">
              <a:lnSpc>
                <a:spcPct val="150000"/>
              </a:lnSpc>
            </a:pPr>
            <a:r>
              <a:rPr lang="zh-CN" altLang="en-US">
                <a:solidFill>
                  <a:schemeClr val="bg1">
                    <a:lumMod val="75000"/>
                  </a:schemeClr>
                </a:solidFill>
              </a:rPr>
              <a:t>问题描述</a:t>
            </a:r>
            <a:endParaRPr lang="zh-CN" altLang="en-US">
              <a:solidFill>
                <a:schemeClr val="bg1">
                  <a:lumMod val="75000"/>
                </a:schemeClr>
              </a:solidFill>
            </a:endParaRPr>
          </a:p>
          <a:p>
            <a:pPr lvl="0" fontAlgn="auto">
              <a:lnSpc>
                <a:spcPct val="150000"/>
              </a:lnSpc>
            </a:pPr>
            <a:r>
              <a:rPr lang="zh-CN" altLang="en-US">
                <a:solidFill>
                  <a:schemeClr val="tx1"/>
                </a:solidFill>
              </a:rPr>
              <a:t>相关工作</a:t>
            </a:r>
            <a:endParaRPr lang="zh-CN" altLang="en-US">
              <a:solidFill>
                <a:schemeClr val="tx1"/>
              </a:solidFill>
            </a:endParaRPr>
          </a:p>
          <a:p>
            <a:pPr lvl="0" fontAlgn="auto">
              <a:lnSpc>
                <a:spcPct val="150000"/>
              </a:lnSpc>
            </a:pPr>
            <a:r>
              <a:rPr lang="zh-CN" altLang="en-US">
                <a:solidFill>
                  <a:schemeClr val="bg1">
                    <a:lumMod val="75000"/>
                  </a:schemeClr>
                </a:solidFill>
              </a:rPr>
              <a:t>数据分析</a:t>
            </a:r>
            <a:endParaRPr lang="zh-CN" altLang="en-US">
              <a:solidFill>
                <a:schemeClr val="bg1">
                  <a:lumMod val="75000"/>
                </a:schemeClr>
              </a:solidFill>
            </a:endParaRPr>
          </a:p>
          <a:p>
            <a:pPr lvl="0" fontAlgn="auto">
              <a:lnSpc>
                <a:spcPct val="150000"/>
              </a:lnSpc>
            </a:pPr>
            <a:r>
              <a:rPr lang="zh-CN" altLang="en-US">
                <a:solidFill>
                  <a:schemeClr val="bg1">
                    <a:lumMod val="75000"/>
                  </a:schemeClr>
                </a:solidFill>
              </a:rPr>
              <a:t>算法模拟器</a:t>
            </a:r>
            <a:endParaRPr lang="zh-CN" altLang="en-US">
              <a:solidFill>
                <a:schemeClr val="bg1">
                  <a:lumMod val="75000"/>
                </a:schemeClr>
              </a:solidFill>
            </a:endParaRPr>
          </a:p>
          <a:p>
            <a:pPr marL="0" indent="0">
              <a:buNone/>
            </a:pPr>
            <a:endParaRPr lang="zh-CN" altLang="en-US">
              <a:solidFill>
                <a:schemeClr val="bg1">
                  <a:lumMod val="75000"/>
                </a:schemeClr>
              </a:solidFill>
            </a:endParaRPr>
          </a:p>
        </p:txBody>
      </p:sp>
      <p:sp>
        <p:nvSpPr>
          <p:cNvPr id="2" name="灯片编号占位符 1"/>
          <p:cNvSpPr>
            <a:spLocks noGrp="1"/>
          </p:cNvSpPr>
          <p:nvPr>
            <p:ph type="sldNum" sz="quarter" idx="12"/>
          </p:nvPr>
        </p:nvSpPr>
        <p:spPr/>
        <p:txBody>
          <a:bodyPr/>
          <a:lstStyle/>
          <a:p>
            <a:fld id="{81874408-B32D-400C-9AB8-CDD740478E24}" type="slidenum">
              <a:rPr lang="zh-CN" altLang="en-US" smtClean="0"/>
            </a:fld>
            <a:endParaRPr lang="zh-CN"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a:sym typeface="+mn-ea"/>
              </a:rPr>
              <a:t>启发式算法</a:t>
            </a:r>
            <a:endParaRPr lang="zh-CN" altLang="en-US">
              <a:sym typeface="+mn-ea"/>
            </a:endParaRPr>
          </a:p>
        </p:txBody>
      </p:sp>
      <p:sp>
        <p:nvSpPr>
          <p:cNvPr id="4" name="内容占位符 3"/>
          <p:cNvSpPr>
            <a:spLocks noGrp="1"/>
          </p:cNvSpPr>
          <p:nvPr>
            <p:ph idx="1"/>
          </p:nvPr>
        </p:nvSpPr>
        <p:spPr/>
        <p:txBody>
          <a:bodyPr>
            <a:normAutofit/>
          </a:bodyPr>
          <a:lstStyle/>
          <a:p>
            <a:r>
              <a:rPr lang="en-US" altLang="zh-CN" sz="2800">
                <a:sym typeface="+mn-ea"/>
              </a:rPr>
              <a:t>Framework</a:t>
            </a:r>
            <a:endParaRPr lang="en-US" altLang="zh-CN" sz="2800">
              <a:sym typeface="+mn-ea"/>
            </a:endParaRPr>
          </a:p>
          <a:p>
            <a:pPr lvl="1"/>
            <a:r>
              <a:rPr lang="zh-CN" altLang="en-US" sz="2400">
                <a:sym typeface="+mn-ea"/>
              </a:rPr>
              <a:t>挑选部分</a:t>
            </a:r>
            <a:r>
              <a:rPr lang="en-US" altLang="zh-CN" sz="2400">
                <a:sym typeface="+mn-ea"/>
              </a:rPr>
              <a:t>segment</a:t>
            </a:r>
            <a:endParaRPr lang="en-US" altLang="zh-CN" sz="2400">
              <a:sym typeface="+mn-ea"/>
            </a:endParaRPr>
          </a:p>
          <a:p>
            <a:pPr lvl="1"/>
            <a:r>
              <a:rPr lang="zh-CN" altLang="en-US" sz="2400">
                <a:sym typeface="+mn-ea"/>
              </a:rPr>
              <a:t>按照某</a:t>
            </a:r>
            <a:r>
              <a:rPr lang="en-US" altLang="zh-CN" sz="2400">
                <a:sym typeface="+mn-ea"/>
              </a:rPr>
              <a:t>policy</a:t>
            </a:r>
            <a:r>
              <a:rPr lang="zh-CN" altLang="en-US" sz="2400">
                <a:sym typeface="+mn-ea"/>
              </a:rPr>
              <a:t>将</a:t>
            </a:r>
            <a:r>
              <a:rPr lang="en-US" altLang="zh-CN" sz="2400">
                <a:sym typeface="+mn-ea"/>
              </a:rPr>
              <a:t>segment</a:t>
            </a:r>
            <a:r>
              <a:rPr lang="zh-CN" altLang="en-US" sz="2400">
                <a:sym typeface="+mn-ea"/>
              </a:rPr>
              <a:t>迁移</a:t>
            </a:r>
            <a:endParaRPr lang="zh-CN" altLang="en-US" sz="2400">
              <a:sym typeface="+mn-ea"/>
            </a:endParaRPr>
          </a:p>
          <a:p>
            <a:pPr lvl="0"/>
            <a:r>
              <a:rPr lang="en-US" altLang="zh-CN" sz="2800">
                <a:sym typeface="+mn-ea"/>
              </a:rPr>
              <a:t>Example</a:t>
            </a:r>
            <a:endParaRPr lang="en-US" altLang="zh-CN" sz="2800">
              <a:sym typeface="+mn-ea"/>
            </a:endParaRPr>
          </a:p>
          <a:p>
            <a:pPr lvl="1"/>
            <a:r>
              <a:rPr lang="en-US" altLang="zh-CN" sz="2400">
                <a:sym typeface="+mn-ea"/>
              </a:rPr>
              <a:t>Greedy: </a:t>
            </a:r>
            <a:r>
              <a:rPr lang="zh-CN" altLang="en-US" sz="2400">
                <a:sym typeface="+mn-ea"/>
              </a:rPr>
              <a:t>根据</a:t>
            </a:r>
            <a:r>
              <a:rPr lang="en-US" altLang="zh-CN" sz="2400">
                <a:sym typeface="+mn-ea"/>
              </a:rPr>
              <a:t>segment</a:t>
            </a:r>
            <a:r>
              <a:rPr lang="zh-CN" altLang="en-US" sz="2400">
                <a:sym typeface="+mn-ea"/>
              </a:rPr>
              <a:t>的近期流量，全部重排（</a:t>
            </a:r>
            <a:r>
              <a:rPr lang="en-US" altLang="zh-CN" sz="2400">
                <a:sym typeface="+mn-ea"/>
              </a:rPr>
              <a:t>partition problem</a:t>
            </a:r>
            <a:r>
              <a:rPr lang="zh-CN" altLang="en-US" sz="2400">
                <a:sym typeface="+mn-ea"/>
              </a:rPr>
              <a:t>）</a:t>
            </a:r>
            <a:endParaRPr lang="zh-CN" altLang="en-US" sz="2400">
              <a:sym typeface="+mn-ea"/>
            </a:endParaRPr>
          </a:p>
          <a:p>
            <a:pPr lvl="1"/>
            <a:r>
              <a:rPr lang="en-US" altLang="zh-CN" sz="2400">
                <a:sym typeface="+mn-ea"/>
              </a:rPr>
              <a:t>Pangu: </a:t>
            </a:r>
            <a:r>
              <a:rPr lang="zh-CN" altLang="en-US" sz="2400">
                <a:sym typeface="+mn-ea"/>
              </a:rPr>
              <a:t>将</a:t>
            </a:r>
            <a:r>
              <a:rPr lang="en-US" altLang="zh-CN" sz="2400">
                <a:sym typeface="+mn-ea"/>
              </a:rPr>
              <a:t>overload server</a:t>
            </a:r>
            <a:r>
              <a:rPr lang="zh-CN" altLang="en-US" sz="2400">
                <a:sym typeface="+mn-ea"/>
              </a:rPr>
              <a:t>上的</a:t>
            </a:r>
            <a:r>
              <a:rPr lang="en-US" altLang="zh-CN" sz="2400">
                <a:sym typeface="+mn-ea"/>
              </a:rPr>
              <a:t>segment</a:t>
            </a:r>
            <a:r>
              <a:rPr lang="zh-CN" altLang="en-US" sz="2400">
                <a:sym typeface="+mn-ea"/>
              </a:rPr>
              <a:t>迁移到</a:t>
            </a:r>
            <a:r>
              <a:rPr lang="en-US" altLang="zh-CN" sz="2400">
                <a:sym typeface="+mn-ea"/>
              </a:rPr>
              <a:t>underload </a:t>
            </a:r>
            <a:r>
              <a:rPr lang="zh-CN" altLang="en-US" sz="2400">
                <a:sym typeface="+mn-ea"/>
              </a:rPr>
              <a:t>的</a:t>
            </a:r>
            <a:r>
              <a:rPr lang="en-US" altLang="zh-CN" sz="2400">
                <a:sym typeface="+mn-ea"/>
              </a:rPr>
              <a:t>server</a:t>
            </a:r>
            <a:r>
              <a:rPr lang="zh-CN" altLang="en-US" sz="2400">
                <a:sym typeface="+mn-ea"/>
              </a:rPr>
              <a:t>上</a:t>
            </a:r>
            <a:endParaRPr lang="zh-CN" altLang="en-US" sz="2400">
              <a:sym typeface="+mn-ea"/>
            </a:endParaRPr>
          </a:p>
          <a:p>
            <a:pPr lvl="0"/>
            <a:r>
              <a:rPr lang="en-US" altLang="zh-CN" sz="2800">
                <a:sym typeface="+mn-ea"/>
              </a:rPr>
              <a:t>Assumption</a:t>
            </a:r>
            <a:endParaRPr lang="en-US" altLang="zh-CN" sz="2800">
              <a:sym typeface="+mn-ea"/>
            </a:endParaRPr>
          </a:p>
          <a:p>
            <a:pPr lvl="1"/>
            <a:r>
              <a:rPr lang="en-US" altLang="zh-CN" sz="2400">
                <a:sym typeface="+mn-ea"/>
              </a:rPr>
              <a:t>Segment</a:t>
            </a:r>
            <a:r>
              <a:rPr lang="zh-CN" altLang="en-US" sz="2400">
                <a:sym typeface="+mn-ea"/>
              </a:rPr>
              <a:t>流量负载短期内较稳定，即可以根据近期流量特征对</a:t>
            </a:r>
            <a:r>
              <a:rPr lang="en-US" altLang="zh-CN" sz="2400">
                <a:sym typeface="+mn-ea"/>
              </a:rPr>
              <a:t>near-future</a:t>
            </a:r>
            <a:r>
              <a:rPr lang="zh-CN" altLang="en-US" sz="2400">
                <a:sym typeface="+mn-ea"/>
              </a:rPr>
              <a:t>的流量进行预测</a:t>
            </a:r>
            <a:endParaRPr lang="zh-CN" altLang="en-US" sz="2400">
              <a:sym typeface="+mn-ea"/>
            </a:endParaRPr>
          </a:p>
          <a:p>
            <a:pPr lvl="1"/>
            <a:endParaRPr lang="zh-CN" altLang="en-US"/>
          </a:p>
        </p:txBody>
      </p:sp>
      <p:sp>
        <p:nvSpPr>
          <p:cNvPr id="2" name="灯片编号占位符 1"/>
          <p:cNvSpPr>
            <a:spLocks noGrp="1"/>
          </p:cNvSpPr>
          <p:nvPr>
            <p:ph type="sldNum" sz="quarter" idx="12"/>
          </p:nvPr>
        </p:nvSpPr>
        <p:spPr/>
        <p:txBody>
          <a:bodyPr/>
          <a:lstStyle/>
          <a:p>
            <a:fld id="{81874408-B32D-400C-9AB8-CDD740478E24}" type="slidenum">
              <a:rPr lang="zh-CN" altLang="en-US" smtClean="0"/>
            </a:fld>
            <a:endParaRPr lang="zh-CN" alt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a:sym typeface="+mn-ea"/>
              </a:rPr>
              <a:t>现有工作</a:t>
            </a:r>
            <a:endParaRPr lang="zh-CN" altLang="en-US">
              <a:sym typeface="+mn-ea"/>
            </a:endParaRPr>
          </a:p>
        </p:txBody>
      </p:sp>
      <p:sp>
        <p:nvSpPr>
          <p:cNvPr id="4" name="内容占位符 3"/>
          <p:cNvSpPr>
            <a:spLocks noGrp="1"/>
          </p:cNvSpPr>
          <p:nvPr>
            <p:ph idx="1"/>
          </p:nvPr>
        </p:nvSpPr>
        <p:spPr/>
        <p:txBody>
          <a:bodyPr>
            <a:normAutofit/>
          </a:bodyPr>
          <a:lstStyle/>
          <a:p>
            <a:r>
              <a:rPr lang="en-US" altLang="zh-CN" b="1">
                <a:sym typeface="+mn-ea"/>
              </a:rPr>
              <a:t>nosql</a:t>
            </a:r>
            <a:r>
              <a:rPr lang="zh-CN" altLang="en-US" b="1">
                <a:sym typeface="+mn-ea"/>
              </a:rPr>
              <a:t>的架构比较</a:t>
            </a:r>
            <a:r>
              <a:rPr lang="en-US" altLang="zh-CN" b="1">
                <a:sym typeface="+mn-ea"/>
              </a:rPr>
              <a:t>match</a:t>
            </a:r>
            <a:endParaRPr lang="en-US" altLang="zh-CN" b="1">
              <a:sym typeface="+mn-ea"/>
            </a:endParaRPr>
          </a:p>
          <a:p>
            <a:pPr lvl="1"/>
            <a:r>
              <a:rPr lang="en-US" altLang="zh-CN"/>
              <a:t>stateful service</a:t>
            </a:r>
            <a:endParaRPr lang="zh-CN" altLang="en-US"/>
          </a:p>
          <a:p>
            <a:pPr lvl="1"/>
            <a:r>
              <a:rPr lang="zh-CN" altLang="en-US"/>
              <a:t>分层架构，</a:t>
            </a:r>
            <a:r>
              <a:rPr lang="en-US" altLang="zh-CN"/>
              <a:t>workload</a:t>
            </a:r>
            <a:r>
              <a:rPr lang="zh-CN" altLang="en-US"/>
              <a:t>模型以及</a:t>
            </a:r>
            <a:r>
              <a:rPr lang="en-US" altLang="zh-CN"/>
              <a:t>device</a:t>
            </a:r>
            <a:r>
              <a:rPr lang="zh-CN" altLang="en-US"/>
              <a:t>模型简单：读写流量</a:t>
            </a:r>
            <a:endParaRPr lang="zh-CN" altLang="en-US"/>
          </a:p>
          <a:p>
            <a:pPr lvl="0"/>
            <a:r>
              <a:rPr lang="zh-CN" altLang="en-US" b="1">
                <a:sym typeface="+mn-ea"/>
              </a:rPr>
              <a:t>可选动作</a:t>
            </a:r>
            <a:r>
              <a:rPr lang="zh-CN" altLang="en-US">
                <a:sym typeface="+mn-ea"/>
              </a:rPr>
              <a:t>：数据迁移，分割，多副本，服务器增加</a:t>
            </a:r>
            <a:r>
              <a:rPr lang="en-US" altLang="zh-CN">
                <a:sym typeface="+mn-ea"/>
              </a:rPr>
              <a:t>/</a:t>
            </a:r>
            <a:r>
              <a:rPr lang="zh-CN" altLang="en-US">
                <a:sym typeface="+mn-ea"/>
              </a:rPr>
              <a:t>移除</a:t>
            </a:r>
            <a:endParaRPr lang="zh-CN" altLang="en-US"/>
          </a:p>
          <a:p>
            <a:pPr lvl="0"/>
            <a:r>
              <a:rPr lang="zh-CN" altLang="en-US" b="1"/>
              <a:t>最终目标</a:t>
            </a:r>
            <a:endParaRPr lang="zh-CN" altLang="en-US" b="1"/>
          </a:p>
          <a:p>
            <a:pPr lvl="1"/>
            <a:r>
              <a:rPr lang="en-US" altLang="zh-CN"/>
              <a:t>Minimizing cost</a:t>
            </a:r>
            <a:endParaRPr lang="zh-CN" altLang="en-US"/>
          </a:p>
          <a:p>
            <a:pPr lvl="1"/>
            <a:r>
              <a:rPr lang="en-US" altLang="zh-CN"/>
              <a:t>Minimizing SLO(Service level objectives) violation</a:t>
            </a:r>
            <a:endParaRPr lang="zh-CN" altLang="en-US" b="1"/>
          </a:p>
        </p:txBody>
      </p:sp>
      <p:sp>
        <p:nvSpPr>
          <p:cNvPr id="2" name="灯片编号占位符 1"/>
          <p:cNvSpPr>
            <a:spLocks noGrp="1"/>
          </p:cNvSpPr>
          <p:nvPr>
            <p:ph type="sldNum" sz="quarter" idx="12"/>
          </p:nvPr>
        </p:nvSpPr>
        <p:spPr/>
        <p:txBody>
          <a:bodyPr/>
          <a:lstStyle/>
          <a:p>
            <a:fld id="{81874408-B32D-400C-9AB8-CDD740478E24}" type="slidenum">
              <a:rPr lang="zh-CN" altLang="en-US" smtClean="0"/>
            </a:fld>
            <a:endParaRPr lang="zh-CN" alt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a:sym typeface="+mn-ea"/>
              </a:rPr>
              <a:t>SCADS</a:t>
            </a:r>
            <a:endParaRPr lang="zh-CN" altLang="en-US">
              <a:sym typeface="+mn-ea"/>
            </a:endParaRPr>
          </a:p>
        </p:txBody>
      </p:sp>
      <p:sp>
        <p:nvSpPr>
          <p:cNvPr id="4" name="内容占位符 3"/>
          <p:cNvSpPr>
            <a:spLocks noGrp="1"/>
          </p:cNvSpPr>
          <p:nvPr>
            <p:ph idx="1"/>
          </p:nvPr>
        </p:nvSpPr>
        <p:spPr/>
        <p:txBody>
          <a:bodyPr>
            <a:normAutofit/>
          </a:bodyPr>
          <a:lstStyle/>
          <a:p>
            <a:r>
              <a:rPr lang="en-US" altLang="zh-CN" sz="2800">
                <a:sym typeface="+mn-ea"/>
              </a:rPr>
              <a:t>Goal</a:t>
            </a:r>
            <a:endParaRPr lang="en-US" altLang="zh-CN" sz="2800">
              <a:sym typeface="+mn-ea"/>
            </a:endParaRPr>
          </a:p>
          <a:p>
            <a:pPr lvl="1"/>
            <a:r>
              <a:rPr lang="en-US" altLang="zh-CN" sz="2400">
                <a:sym typeface="+mn-ea"/>
              </a:rPr>
              <a:t>99% latency &lt; 100ms,</a:t>
            </a:r>
            <a:endParaRPr lang="en-US" altLang="zh-CN" sz="2400">
              <a:sym typeface="+mn-ea"/>
            </a:endParaRPr>
          </a:p>
          <a:p>
            <a:pPr lvl="1"/>
            <a:r>
              <a:rPr lang="en-US" altLang="zh-CN" sz="2400">
                <a:sym typeface="+mn-ea"/>
              </a:rPr>
              <a:t>Good scalability</a:t>
            </a:r>
            <a:endParaRPr lang="en-US" altLang="zh-CN" sz="2400">
              <a:sym typeface="+mn-ea"/>
            </a:endParaRPr>
          </a:p>
          <a:p>
            <a:pPr lvl="0"/>
            <a:r>
              <a:rPr lang="en-US" altLang="zh-CN" sz="2800">
                <a:sym typeface="+mn-ea"/>
              </a:rPr>
              <a:t>Action</a:t>
            </a:r>
            <a:endParaRPr lang="en-US" altLang="zh-CN" sz="2800">
              <a:sym typeface="+mn-ea"/>
            </a:endParaRPr>
          </a:p>
          <a:p>
            <a:pPr lvl="1"/>
            <a:r>
              <a:rPr lang="en-US" altLang="zh-CN" sz="2400">
                <a:sym typeface="+mn-ea"/>
              </a:rPr>
              <a:t>Migration</a:t>
            </a:r>
            <a:endParaRPr lang="zh-CN" altLang="en-US" sz="2400">
              <a:sym typeface="+mn-ea"/>
            </a:endParaRPr>
          </a:p>
          <a:p>
            <a:pPr lvl="0"/>
            <a:r>
              <a:rPr lang="en-US" altLang="zh-CN" sz="2800">
                <a:sym typeface="+mn-ea"/>
              </a:rPr>
              <a:t>Workload prediction</a:t>
            </a:r>
            <a:endParaRPr lang="en-US" altLang="zh-CN" sz="2800">
              <a:sym typeface="+mn-ea"/>
            </a:endParaRPr>
          </a:p>
          <a:p>
            <a:pPr lvl="1"/>
            <a:r>
              <a:rPr lang="en-US" altLang="zh-CN" sz="2400">
                <a:sym typeface="+mn-ea"/>
              </a:rPr>
              <a:t>workload smoothing</a:t>
            </a:r>
            <a:endParaRPr lang="en-US" altLang="zh-CN"/>
          </a:p>
        </p:txBody>
      </p:sp>
      <p:sp>
        <p:nvSpPr>
          <p:cNvPr id="2" name="灯片编号占位符 1"/>
          <p:cNvSpPr>
            <a:spLocks noGrp="1"/>
          </p:cNvSpPr>
          <p:nvPr>
            <p:ph type="sldNum" sz="quarter" idx="12"/>
          </p:nvPr>
        </p:nvSpPr>
        <p:spPr/>
        <p:txBody>
          <a:bodyPr/>
          <a:lstStyle/>
          <a:p>
            <a:fld id="{81874408-B32D-400C-9AB8-CDD740478E24}" type="slidenum">
              <a:rPr lang="zh-CN" altLang="en-US" smtClean="0"/>
            </a:fld>
            <a:endParaRPr lang="zh-CN" altLang="en-US"/>
          </a:p>
        </p:txBody>
      </p:sp>
      <p:sp>
        <p:nvSpPr>
          <p:cNvPr id="5" name="文本框 4"/>
          <p:cNvSpPr txBox="1"/>
          <p:nvPr/>
        </p:nvSpPr>
        <p:spPr>
          <a:xfrm>
            <a:off x="816610" y="6132195"/>
            <a:ext cx="9549130" cy="645160"/>
          </a:xfrm>
          <a:prstGeom prst="rect">
            <a:avLst/>
          </a:prstGeom>
          <a:noFill/>
        </p:spPr>
        <p:txBody>
          <a:bodyPr wrap="square" rtlCol="0">
            <a:spAutoFit/>
          </a:bodyPr>
          <a:lstStyle/>
          <a:p>
            <a:r>
              <a:rPr lang="en-US" altLang="zh-CN"/>
              <a:t>The SCADS Director: Scaling a Distributed Storage System Under</a:t>
            </a:r>
            <a:endParaRPr lang="en-US" altLang="zh-CN"/>
          </a:p>
          <a:p>
            <a:r>
              <a:rPr lang="en-US" altLang="zh-CN"/>
              <a:t>Stringent Performance Requirements, FAST'11</a:t>
            </a:r>
            <a:endParaRPr lang="zh-CN" altLang="en-US"/>
          </a:p>
        </p:txBody>
      </p:sp>
      <p:pic>
        <p:nvPicPr>
          <p:cNvPr id="6" name="图片 5"/>
          <p:cNvPicPr>
            <a:picLocks noChangeAspect="1"/>
          </p:cNvPicPr>
          <p:nvPr/>
        </p:nvPicPr>
        <p:blipFill>
          <a:blip r:embed="rId1"/>
          <a:stretch>
            <a:fillRect/>
          </a:stretch>
        </p:blipFill>
        <p:spPr>
          <a:xfrm>
            <a:off x="6467475" y="1628140"/>
            <a:ext cx="5464810" cy="3197860"/>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a:sym typeface="+mn-ea"/>
              </a:rPr>
              <a:t>SMART</a:t>
            </a:r>
            <a:endParaRPr lang="en-US" altLang="zh-CN">
              <a:sym typeface="+mn-ea"/>
            </a:endParaRPr>
          </a:p>
        </p:txBody>
      </p:sp>
      <p:sp>
        <p:nvSpPr>
          <p:cNvPr id="4" name="内容占位符 3"/>
          <p:cNvSpPr>
            <a:spLocks noGrp="1"/>
          </p:cNvSpPr>
          <p:nvPr>
            <p:ph idx="1"/>
          </p:nvPr>
        </p:nvSpPr>
        <p:spPr/>
        <p:txBody>
          <a:bodyPr>
            <a:normAutofit fontScale="97500" lnSpcReduction="10000"/>
          </a:bodyPr>
          <a:lstStyle/>
          <a:p>
            <a:r>
              <a:rPr lang="en-US" altLang="zh-CN" sz="2800">
                <a:sym typeface="+mn-ea"/>
              </a:rPr>
              <a:t>Goal</a:t>
            </a:r>
            <a:endParaRPr lang="en-US" altLang="zh-CN" sz="2800">
              <a:sym typeface="+mn-ea"/>
            </a:endParaRPr>
          </a:p>
          <a:p>
            <a:pPr lvl="1"/>
            <a:r>
              <a:rPr lang="en-US" altLang="zh-CN" sz="2400">
                <a:sym typeface="+mn-ea"/>
              </a:rPr>
              <a:t>Corrective actions for SLOs</a:t>
            </a:r>
            <a:endParaRPr lang="en-US" altLang="zh-CN" sz="2400">
              <a:sym typeface="+mn-ea"/>
            </a:endParaRPr>
          </a:p>
          <a:p>
            <a:pPr lvl="0"/>
            <a:r>
              <a:rPr lang="en-US" altLang="zh-CN" sz="2800">
                <a:sym typeface="+mn-ea"/>
              </a:rPr>
              <a:t>Action</a:t>
            </a:r>
            <a:endParaRPr lang="en-US" altLang="zh-CN" sz="2800">
              <a:sym typeface="+mn-ea"/>
            </a:endParaRPr>
          </a:p>
          <a:p>
            <a:pPr lvl="1"/>
            <a:r>
              <a:rPr lang="en-US" altLang="zh-CN" sz="2400">
                <a:sym typeface="+mn-ea"/>
              </a:rPr>
              <a:t>Migration</a:t>
            </a:r>
            <a:endParaRPr lang="en-US" altLang="zh-CN" sz="2400">
              <a:sym typeface="+mn-ea"/>
            </a:endParaRPr>
          </a:p>
          <a:p>
            <a:pPr lvl="1"/>
            <a:r>
              <a:rPr lang="en-US" altLang="zh-CN" sz="2400">
                <a:sym typeface="+mn-ea"/>
              </a:rPr>
              <a:t>Throttling</a:t>
            </a:r>
            <a:endParaRPr lang="en-US" altLang="zh-CN" sz="2400">
              <a:sym typeface="+mn-ea"/>
            </a:endParaRPr>
          </a:p>
          <a:p>
            <a:pPr lvl="1"/>
            <a:r>
              <a:rPr lang="en-US" altLang="zh-CN" sz="2400">
                <a:sym typeface="+mn-ea"/>
              </a:rPr>
              <a:t>...</a:t>
            </a:r>
            <a:endParaRPr lang="zh-CN" altLang="en-US" sz="2400">
              <a:sym typeface="+mn-ea"/>
            </a:endParaRPr>
          </a:p>
          <a:p>
            <a:pPr lvl="0"/>
            <a:r>
              <a:rPr lang="en-US" altLang="zh-CN" sz="2800">
                <a:sym typeface="+mn-ea"/>
              </a:rPr>
              <a:t>Workload prediction</a:t>
            </a:r>
            <a:endParaRPr lang="en-US" altLang="zh-CN" sz="2800">
              <a:sym typeface="+mn-ea"/>
            </a:endParaRPr>
          </a:p>
          <a:p>
            <a:pPr lvl="1"/>
            <a:r>
              <a:rPr lang="en-US" altLang="zh-CN" sz="2400">
                <a:sym typeface="+mn-ea"/>
              </a:rPr>
              <a:t>Time series prediction</a:t>
            </a:r>
            <a:endParaRPr lang="en-US" altLang="zh-CN" sz="2400">
              <a:sym typeface="+mn-ea"/>
            </a:endParaRPr>
          </a:p>
          <a:p>
            <a:pPr lvl="1"/>
            <a:r>
              <a:rPr lang="en-US" altLang="zh-CN" sz="2400">
                <a:sym typeface="+mn-ea"/>
              </a:rPr>
              <a:t>ARIMA</a:t>
            </a:r>
            <a:endParaRPr lang="en-US" altLang="zh-CN" sz="2400">
              <a:sym typeface="+mn-ea"/>
            </a:endParaRPr>
          </a:p>
          <a:p>
            <a:pPr lvl="1"/>
            <a:r>
              <a:rPr lang="en-US" altLang="zh-CN" sz="2400">
                <a:sym typeface="+mn-ea"/>
              </a:rPr>
              <a:t>Neural network</a:t>
            </a:r>
            <a:endParaRPr lang="zh-CN" altLang="en-US" sz="2400">
              <a:sym typeface="+mn-ea"/>
            </a:endParaRPr>
          </a:p>
          <a:p>
            <a:pPr lvl="0"/>
            <a:r>
              <a:rPr lang="en-US" altLang="zh-CN" sz="2800">
                <a:sym typeface="+mn-ea"/>
              </a:rPr>
              <a:t>Unexpect spike</a:t>
            </a:r>
            <a:endParaRPr lang="en-US" altLang="zh-CN" sz="2800">
              <a:sym typeface="+mn-ea"/>
            </a:endParaRPr>
          </a:p>
          <a:p>
            <a:pPr lvl="1"/>
            <a:r>
              <a:rPr lang="en-US" altLang="zh-CN"/>
              <a:t>Ski rental: to rent or to buy</a:t>
            </a:r>
            <a:endParaRPr lang="en-US" altLang="zh-CN"/>
          </a:p>
          <a:p>
            <a:pPr lvl="0"/>
            <a:endParaRPr lang="en-US" altLang="zh-CN"/>
          </a:p>
        </p:txBody>
      </p:sp>
      <p:sp>
        <p:nvSpPr>
          <p:cNvPr id="2" name="灯片编号占位符 1"/>
          <p:cNvSpPr>
            <a:spLocks noGrp="1"/>
          </p:cNvSpPr>
          <p:nvPr>
            <p:ph type="sldNum" sz="quarter" idx="12"/>
          </p:nvPr>
        </p:nvSpPr>
        <p:spPr/>
        <p:txBody>
          <a:bodyPr/>
          <a:lstStyle/>
          <a:p>
            <a:fld id="{81874408-B32D-400C-9AB8-CDD740478E24}" type="slidenum">
              <a:rPr lang="zh-CN" altLang="en-US" smtClean="0"/>
            </a:fld>
            <a:endParaRPr lang="zh-CN" altLang="en-US"/>
          </a:p>
        </p:txBody>
      </p:sp>
      <p:sp>
        <p:nvSpPr>
          <p:cNvPr id="5" name="文本框 4"/>
          <p:cNvSpPr txBox="1"/>
          <p:nvPr/>
        </p:nvSpPr>
        <p:spPr>
          <a:xfrm>
            <a:off x="1153160" y="6356350"/>
            <a:ext cx="9549130" cy="368300"/>
          </a:xfrm>
          <a:prstGeom prst="rect">
            <a:avLst/>
          </a:prstGeom>
          <a:noFill/>
        </p:spPr>
        <p:txBody>
          <a:bodyPr wrap="square" rtlCol="0">
            <a:spAutoFit/>
          </a:bodyPr>
          <a:lstStyle/>
          <a:p>
            <a:r>
              <a:rPr lang="zh-CN" altLang="en-US"/>
              <a:t>SMART: An Integrated Multi-Action Advisor for Storage Systems</a:t>
            </a:r>
            <a:r>
              <a:rPr lang="en-US" altLang="zh-CN"/>
              <a:t>, FAST'06</a:t>
            </a:r>
            <a:endParaRPr lang="en-US" altLang="zh-CN"/>
          </a:p>
        </p:txBody>
      </p:sp>
      <p:pic>
        <p:nvPicPr>
          <p:cNvPr id="7" name="图片 6"/>
          <p:cNvPicPr>
            <a:picLocks noChangeAspect="1"/>
          </p:cNvPicPr>
          <p:nvPr>
            <p:custDataLst>
              <p:tags r:id="rId1"/>
            </p:custDataLst>
          </p:nvPr>
        </p:nvPicPr>
        <p:blipFill>
          <a:blip r:embed="rId2"/>
          <a:stretch>
            <a:fillRect/>
          </a:stretch>
        </p:blipFill>
        <p:spPr>
          <a:xfrm>
            <a:off x="6596380" y="1906905"/>
            <a:ext cx="4424045" cy="2585085"/>
          </a:xfrm>
          <a:prstGeom prst="rect">
            <a:avLst/>
          </a:prstGeo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a:sym typeface="+mn-ea"/>
              </a:rPr>
              <a:t>OnlineElastMan</a:t>
            </a:r>
            <a:endParaRPr lang="en-US" altLang="zh-CN">
              <a:sym typeface="+mn-ea"/>
            </a:endParaRPr>
          </a:p>
        </p:txBody>
      </p:sp>
      <p:sp>
        <p:nvSpPr>
          <p:cNvPr id="4" name="内容占位符 3"/>
          <p:cNvSpPr>
            <a:spLocks noGrp="1"/>
          </p:cNvSpPr>
          <p:nvPr>
            <p:ph idx="1"/>
          </p:nvPr>
        </p:nvSpPr>
        <p:spPr/>
        <p:txBody>
          <a:bodyPr>
            <a:normAutofit/>
          </a:bodyPr>
          <a:lstStyle/>
          <a:p>
            <a:r>
              <a:rPr lang="en-US" altLang="zh-CN" sz="2800">
                <a:sym typeface="+mn-ea"/>
              </a:rPr>
              <a:t>Goal</a:t>
            </a:r>
            <a:endParaRPr lang="en-US" altLang="zh-CN" sz="2800">
              <a:sym typeface="+mn-ea"/>
            </a:endParaRPr>
          </a:p>
          <a:p>
            <a:pPr lvl="1"/>
            <a:r>
              <a:rPr lang="en-US" sz="2400">
                <a:sym typeface="+mn-ea"/>
              </a:rPr>
              <a:t>M</a:t>
            </a:r>
            <a:r>
              <a:rPr sz="2400">
                <a:sym typeface="+mn-ea"/>
              </a:rPr>
              <a:t>aintaining the desired service level objectives</a:t>
            </a:r>
            <a:endParaRPr sz="2400">
              <a:sym typeface="+mn-ea"/>
            </a:endParaRPr>
          </a:p>
          <a:p>
            <a:pPr lvl="1"/>
            <a:r>
              <a:rPr lang="en-US" sz="2400">
                <a:sym typeface="+mn-ea"/>
              </a:rPr>
              <a:t>Good scalability</a:t>
            </a:r>
            <a:endParaRPr lang="en-US" altLang="zh-CN" sz="2800">
              <a:sym typeface="+mn-ea"/>
            </a:endParaRPr>
          </a:p>
          <a:p>
            <a:pPr lvl="0"/>
            <a:r>
              <a:rPr lang="en-US" altLang="zh-CN" sz="2800">
                <a:sym typeface="+mn-ea"/>
              </a:rPr>
              <a:t>Workload prediction algorithms</a:t>
            </a:r>
            <a:endParaRPr lang="en-US" altLang="zh-CN" sz="2800">
              <a:sym typeface="+mn-ea"/>
            </a:endParaRPr>
          </a:p>
          <a:p>
            <a:pPr lvl="1"/>
            <a:r>
              <a:rPr lang="en-US" altLang="zh-CN" sz="2400">
                <a:sym typeface="+mn-ea"/>
              </a:rPr>
              <a:t>the regression trees</a:t>
            </a:r>
            <a:endParaRPr lang="en-US" altLang="zh-CN" sz="2400">
              <a:sym typeface="+mn-ea"/>
            </a:endParaRPr>
          </a:p>
          <a:p>
            <a:pPr lvl="1"/>
            <a:r>
              <a:rPr lang="en-US" altLang="zh-CN" sz="2400">
                <a:sym typeface="+mn-ea"/>
              </a:rPr>
              <a:t>first-order autoregressive</a:t>
            </a:r>
            <a:endParaRPr lang="en-US" altLang="zh-CN" sz="2400">
              <a:sym typeface="+mn-ea"/>
            </a:endParaRPr>
          </a:p>
          <a:p>
            <a:pPr lvl="1"/>
            <a:r>
              <a:rPr lang="en-US" altLang="zh-CN" sz="2400">
                <a:sym typeface="+mn-ea"/>
              </a:rPr>
              <a:t>random walk</a:t>
            </a:r>
            <a:endParaRPr lang="en-US" altLang="zh-CN" sz="2400">
              <a:sym typeface="+mn-ea"/>
            </a:endParaRPr>
          </a:p>
          <a:p>
            <a:pPr lvl="1"/>
            <a:r>
              <a:rPr lang="en-US" altLang="zh-CN" sz="2400">
                <a:sym typeface="+mn-ea"/>
              </a:rPr>
              <a:t>exponential smoothing</a:t>
            </a:r>
            <a:endParaRPr lang="en-US" altLang="zh-CN" sz="2400">
              <a:sym typeface="+mn-ea"/>
            </a:endParaRPr>
          </a:p>
          <a:p>
            <a:pPr lvl="1"/>
            <a:r>
              <a:rPr lang="en-US" altLang="zh-CN" sz="2400">
                <a:sym typeface="+mn-ea"/>
              </a:rPr>
              <a:t>...</a:t>
            </a:r>
            <a:endParaRPr lang="en-US" altLang="zh-CN" sz="2400">
              <a:sym typeface="+mn-ea"/>
            </a:endParaRPr>
          </a:p>
          <a:p>
            <a:pPr lvl="0"/>
            <a:r>
              <a:rPr lang="en-US" altLang="zh-CN" sz="2400">
                <a:sym typeface="+mn-ea"/>
              </a:rPr>
              <a:t>Weighted majority algortihm</a:t>
            </a:r>
            <a:endParaRPr lang="en-US" altLang="zh-CN" sz="2400">
              <a:sym typeface="+mn-ea"/>
            </a:endParaRPr>
          </a:p>
          <a:p>
            <a:pPr lvl="1"/>
            <a:r>
              <a:rPr lang="en-US" altLang="zh-CN" sz="2400">
                <a:sym typeface="+mn-ea"/>
              </a:rPr>
              <a:t>Select the best prediction algorithm</a:t>
            </a:r>
            <a:endParaRPr lang="en-US" altLang="zh-CN" sz="2055">
              <a:sym typeface="+mn-ea"/>
            </a:endParaRPr>
          </a:p>
        </p:txBody>
      </p:sp>
      <p:sp>
        <p:nvSpPr>
          <p:cNvPr id="2" name="灯片编号占位符 1"/>
          <p:cNvSpPr>
            <a:spLocks noGrp="1"/>
          </p:cNvSpPr>
          <p:nvPr>
            <p:ph type="sldNum" sz="quarter" idx="12"/>
          </p:nvPr>
        </p:nvSpPr>
        <p:spPr/>
        <p:txBody>
          <a:bodyPr/>
          <a:lstStyle/>
          <a:p>
            <a:fld id="{81874408-B32D-400C-9AB8-CDD740478E24}" type="slidenum">
              <a:rPr lang="zh-CN" altLang="en-US" smtClean="0"/>
            </a:fld>
            <a:endParaRPr lang="zh-CN" altLang="en-US"/>
          </a:p>
        </p:txBody>
      </p:sp>
      <p:sp>
        <p:nvSpPr>
          <p:cNvPr id="5" name="文本框 4"/>
          <p:cNvSpPr txBox="1"/>
          <p:nvPr/>
        </p:nvSpPr>
        <p:spPr>
          <a:xfrm>
            <a:off x="816610" y="6109335"/>
            <a:ext cx="9549130" cy="645160"/>
          </a:xfrm>
          <a:prstGeom prst="rect">
            <a:avLst/>
          </a:prstGeom>
          <a:noFill/>
        </p:spPr>
        <p:txBody>
          <a:bodyPr wrap="square" rtlCol="0">
            <a:spAutoFit/>
          </a:bodyPr>
          <a:lstStyle/>
          <a:p>
            <a:r>
              <a:rPr lang="en-US" altLang="zh-CN"/>
              <a:t>OnlineElastMan: self-trained proactive elasticity manager</a:t>
            </a:r>
            <a:endParaRPr lang="en-US" altLang="zh-CN"/>
          </a:p>
          <a:p>
            <a:r>
              <a:rPr lang="en-US" altLang="zh-CN"/>
              <a:t>for cloud-based storage services, Cluster Computing'17</a:t>
            </a:r>
            <a:endParaRPr lang="en-US" altLang="zh-CN"/>
          </a:p>
        </p:txBody>
      </p:sp>
      <p:pic>
        <p:nvPicPr>
          <p:cNvPr id="6" name="图片 5"/>
          <p:cNvPicPr>
            <a:picLocks noChangeAspect="1"/>
          </p:cNvPicPr>
          <p:nvPr/>
        </p:nvPicPr>
        <p:blipFill>
          <a:blip r:embed="rId1"/>
          <a:stretch>
            <a:fillRect/>
          </a:stretch>
        </p:blipFill>
        <p:spPr>
          <a:xfrm>
            <a:off x="6129655" y="2792730"/>
            <a:ext cx="5923280" cy="2804160"/>
          </a:xfrm>
          <a:prstGeom prst="rect">
            <a:avLst/>
          </a:prstGeo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a:sym typeface="+mn-ea"/>
              </a:rPr>
              <a:t>OnlineElastMan</a:t>
            </a:r>
            <a:endParaRPr lang="en-US" altLang="zh-CN">
              <a:sym typeface="+mn-ea"/>
            </a:endParaRPr>
          </a:p>
        </p:txBody>
      </p:sp>
      <p:sp>
        <p:nvSpPr>
          <p:cNvPr id="2" name="灯片编号占位符 1"/>
          <p:cNvSpPr>
            <a:spLocks noGrp="1"/>
          </p:cNvSpPr>
          <p:nvPr>
            <p:ph type="sldNum" sz="quarter" idx="12"/>
          </p:nvPr>
        </p:nvSpPr>
        <p:spPr/>
        <p:txBody>
          <a:bodyPr/>
          <a:lstStyle/>
          <a:p>
            <a:fld id="{81874408-B32D-400C-9AB8-CDD740478E24}" type="slidenum">
              <a:rPr lang="zh-CN" altLang="en-US" smtClean="0"/>
            </a:fld>
            <a:endParaRPr lang="zh-CN" altLang="en-US"/>
          </a:p>
        </p:txBody>
      </p:sp>
      <p:sp>
        <p:nvSpPr>
          <p:cNvPr id="5" name="文本框 4"/>
          <p:cNvSpPr txBox="1"/>
          <p:nvPr/>
        </p:nvSpPr>
        <p:spPr>
          <a:xfrm>
            <a:off x="816610" y="6109335"/>
            <a:ext cx="9549130" cy="645160"/>
          </a:xfrm>
          <a:prstGeom prst="rect">
            <a:avLst/>
          </a:prstGeom>
          <a:noFill/>
        </p:spPr>
        <p:txBody>
          <a:bodyPr wrap="square" rtlCol="0">
            <a:spAutoFit/>
          </a:bodyPr>
          <a:lstStyle/>
          <a:p>
            <a:r>
              <a:rPr lang="en-US" altLang="zh-CN"/>
              <a:t>OnlineElastMan: self-trained proactive elasticity manager</a:t>
            </a:r>
            <a:endParaRPr lang="en-US" altLang="zh-CN"/>
          </a:p>
          <a:p>
            <a:r>
              <a:rPr lang="en-US" altLang="zh-CN"/>
              <a:t>for cloud-based storage services, Cluster Computing'17</a:t>
            </a:r>
            <a:endParaRPr lang="en-US" altLang="zh-CN"/>
          </a:p>
        </p:txBody>
      </p:sp>
      <p:pic>
        <p:nvPicPr>
          <p:cNvPr id="6" name="内容占位符 5"/>
          <p:cNvPicPr>
            <a:picLocks noGrp="1" noChangeAspect="1"/>
          </p:cNvPicPr>
          <p:nvPr>
            <p:ph idx="1"/>
          </p:nvPr>
        </p:nvPicPr>
        <p:blipFill>
          <a:blip r:embed="rId1"/>
          <a:stretch>
            <a:fillRect/>
          </a:stretch>
        </p:blipFill>
        <p:spPr>
          <a:xfrm>
            <a:off x="1880870" y="1753235"/>
            <a:ext cx="8484870" cy="4095750"/>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a:sym typeface="+mn-ea"/>
              </a:rPr>
              <a:t>目录</a:t>
            </a:r>
            <a:endParaRPr lang="zh-CN" altLang="en-US"/>
          </a:p>
        </p:txBody>
      </p:sp>
      <p:sp>
        <p:nvSpPr>
          <p:cNvPr id="4" name="内容占位符 3"/>
          <p:cNvSpPr>
            <a:spLocks noGrp="1"/>
          </p:cNvSpPr>
          <p:nvPr>
            <p:ph idx="1"/>
          </p:nvPr>
        </p:nvSpPr>
        <p:spPr/>
        <p:txBody>
          <a:bodyPr/>
          <a:lstStyle/>
          <a:p>
            <a:pPr fontAlgn="auto">
              <a:lnSpc>
                <a:spcPct val="150000"/>
              </a:lnSpc>
            </a:pPr>
            <a:r>
              <a:rPr lang="zh-CN" altLang="en-US">
                <a:sym typeface="+mn-ea"/>
              </a:rPr>
              <a:t>系统架构</a:t>
            </a:r>
            <a:endParaRPr lang="zh-CN" altLang="en-US">
              <a:solidFill>
                <a:schemeClr val="tx1"/>
              </a:solidFill>
            </a:endParaRPr>
          </a:p>
          <a:p>
            <a:pPr lvl="0" fontAlgn="auto">
              <a:lnSpc>
                <a:spcPct val="150000"/>
              </a:lnSpc>
            </a:pPr>
            <a:r>
              <a:rPr lang="zh-CN" altLang="en-US">
                <a:solidFill>
                  <a:schemeClr val="tx1"/>
                </a:solidFill>
              </a:rPr>
              <a:t>问题描述</a:t>
            </a:r>
            <a:endParaRPr lang="zh-CN" altLang="en-US">
              <a:solidFill>
                <a:schemeClr val="tx1"/>
              </a:solidFill>
            </a:endParaRPr>
          </a:p>
          <a:p>
            <a:pPr lvl="0" fontAlgn="auto">
              <a:lnSpc>
                <a:spcPct val="150000"/>
              </a:lnSpc>
            </a:pPr>
            <a:r>
              <a:rPr lang="zh-CN" altLang="en-US">
                <a:solidFill>
                  <a:schemeClr val="tx1"/>
                </a:solidFill>
              </a:rPr>
              <a:t>相关工作</a:t>
            </a:r>
            <a:endParaRPr lang="zh-CN" altLang="en-US">
              <a:solidFill>
                <a:schemeClr val="tx1"/>
              </a:solidFill>
            </a:endParaRPr>
          </a:p>
          <a:p>
            <a:pPr lvl="0" fontAlgn="auto">
              <a:lnSpc>
                <a:spcPct val="150000"/>
              </a:lnSpc>
            </a:pPr>
            <a:r>
              <a:rPr lang="zh-CN" altLang="en-US">
                <a:solidFill>
                  <a:schemeClr val="tx1"/>
                </a:solidFill>
              </a:rPr>
              <a:t>数据分析</a:t>
            </a:r>
            <a:endParaRPr lang="zh-CN" altLang="en-US">
              <a:solidFill>
                <a:schemeClr val="tx1"/>
              </a:solidFill>
            </a:endParaRPr>
          </a:p>
          <a:p>
            <a:pPr lvl="0" fontAlgn="auto">
              <a:lnSpc>
                <a:spcPct val="150000"/>
              </a:lnSpc>
            </a:pPr>
            <a:r>
              <a:rPr lang="zh-CN" altLang="en-US">
                <a:solidFill>
                  <a:schemeClr val="tx1"/>
                </a:solidFill>
              </a:rPr>
              <a:t>算法模拟器</a:t>
            </a:r>
            <a:endParaRPr lang="zh-CN" altLang="en-US">
              <a:solidFill>
                <a:schemeClr val="tx1"/>
              </a:solidFill>
            </a:endParaRPr>
          </a:p>
          <a:p>
            <a:pPr marL="0" indent="0">
              <a:buNone/>
            </a:pPr>
            <a:endParaRPr lang="zh-CN" altLang="en-US">
              <a:solidFill>
                <a:schemeClr val="tx1"/>
              </a:solidFill>
            </a:endParaRPr>
          </a:p>
        </p:txBody>
      </p:sp>
      <p:sp>
        <p:nvSpPr>
          <p:cNvPr id="2" name="灯片编号占位符 1"/>
          <p:cNvSpPr>
            <a:spLocks noGrp="1"/>
          </p:cNvSpPr>
          <p:nvPr>
            <p:ph type="sldNum" sz="quarter" idx="12"/>
          </p:nvPr>
        </p:nvSpPr>
        <p:spPr/>
        <p:txBody>
          <a:bodyPr/>
          <a:lstStyle/>
          <a:p>
            <a:fld id="{81874408-B32D-400C-9AB8-CDD740478E24}" type="slidenum">
              <a:rPr lang="zh-CN" altLang="en-US" smtClean="0"/>
            </a:fld>
            <a:endParaRPr lang="zh-CN"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a:sym typeface="+mn-ea"/>
              </a:rPr>
              <a:t>Yak</a:t>
            </a:r>
            <a:endParaRPr lang="en-US" altLang="zh-CN">
              <a:sym typeface="+mn-ea"/>
            </a:endParaRPr>
          </a:p>
        </p:txBody>
      </p:sp>
      <p:sp>
        <p:nvSpPr>
          <p:cNvPr id="4" name="内容占位符 3"/>
          <p:cNvSpPr>
            <a:spLocks noGrp="1"/>
          </p:cNvSpPr>
          <p:nvPr>
            <p:ph idx="1"/>
          </p:nvPr>
        </p:nvSpPr>
        <p:spPr/>
        <p:txBody>
          <a:bodyPr>
            <a:normAutofit/>
          </a:bodyPr>
          <a:lstStyle/>
          <a:p>
            <a:r>
              <a:rPr lang="en-US" altLang="zh-CN" sz="2800">
                <a:sym typeface="+mn-ea"/>
              </a:rPr>
              <a:t>Goal</a:t>
            </a:r>
            <a:endParaRPr lang="en-US" altLang="zh-CN" sz="2800">
              <a:sym typeface="+mn-ea"/>
            </a:endParaRPr>
          </a:p>
          <a:p>
            <a:pPr lvl="1"/>
            <a:r>
              <a:rPr lang="en-US" altLang="zh-CN" sz="2400">
                <a:sym typeface="+mn-ea"/>
              </a:rPr>
              <a:t>Remove imbalance in key-value store system</a:t>
            </a:r>
            <a:endParaRPr lang="zh-CN" altLang="en-US" sz="2400">
              <a:sym typeface="+mn-ea"/>
            </a:endParaRPr>
          </a:p>
          <a:p>
            <a:pPr lvl="0"/>
            <a:r>
              <a:rPr lang="en-US" altLang="zh-CN" sz="2800">
                <a:sym typeface="+mn-ea"/>
              </a:rPr>
              <a:t>Method</a:t>
            </a:r>
            <a:endParaRPr lang="en-US" altLang="zh-CN" sz="2800">
              <a:sym typeface="+mn-ea"/>
            </a:endParaRPr>
          </a:p>
          <a:p>
            <a:pPr lvl="1"/>
            <a:r>
              <a:rPr lang="en-US" altLang="zh-CN" sz="2400">
                <a:sym typeface="+mn-ea"/>
              </a:rPr>
              <a:t>Rule-based magration stategy</a:t>
            </a:r>
            <a:endParaRPr lang="en-US" altLang="zh-CN" sz="2400">
              <a:sym typeface="+mn-ea"/>
            </a:endParaRPr>
          </a:p>
          <a:p>
            <a:pPr lvl="1"/>
            <a:r>
              <a:rPr lang="en-US" altLang="zh-CN" sz="2400">
                <a:sym typeface="+mn-ea"/>
              </a:rPr>
              <a:t>Append rule when necessary</a:t>
            </a:r>
            <a:endParaRPr lang="zh-CN" altLang="en-US" sz="2400">
              <a:sym typeface="+mn-ea"/>
            </a:endParaRPr>
          </a:p>
          <a:p>
            <a:pPr lvl="0"/>
            <a:r>
              <a:rPr lang="en-US" altLang="zh-CN" sz="2800">
                <a:sym typeface="+mn-ea"/>
              </a:rPr>
              <a:t>Assumption</a:t>
            </a:r>
            <a:endParaRPr lang="en-US" altLang="zh-CN" sz="2800">
              <a:sym typeface="+mn-ea"/>
            </a:endParaRPr>
          </a:p>
          <a:p>
            <a:pPr lvl="1"/>
            <a:r>
              <a:rPr lang="en-US" altLang="zh-CN"/>
              <a:t>Serveral typical workload</a:t>
            </a:r>
            <a:endParaRPr lang="en-US" altLang="zh-CN"/>
          </a:p>
          <a:p>
            <a:pPr lvl="0"/>
            <a:r>
              <a:rPr lang="en-US" altLang="zh-CN"/>
              <a:t>Effect</a:t>
            </a:r>
            <a:endParaRPr lang="en-US" altLang="zh-CN"/>
          </a:p>
          <a:p>
            <a:pPr lvl="1"/>
            <a:r>
              <a:rPr lang="en-US" altLang="zh-CN"/>
              <a:t>No obvious response time growth</a:t>
            </a:r>
            <a:endParaRPr lang="en-US" altLang="zh-CN"/>
          </a:p>
          <a:p>
            <a:pPr lvl="1"/>
            <a:r>
              <a:rPr lang="en-US" altLang="zh-CN"/>
              <a:t>The stability becomes worse</a:t>
            </a:r>
            <a:endParaRPr lang="en-US" altLang="zh-CN"/>
          </a:p>
        </p:txBody>
      </p:sp>
      <p:sp>
        <p:nvSpPr>
          <p:cNvPr id="2" name="灯片编号占位符 1"/>
          <p:cNvSpPr>
            <a:spLocks noGrp="1"/>
          </p:cNvSpPr>
          <p:nvPr>
            <p:ph type="sldNum" sz="quarter" idx="12"/>
          </p:nvPr>
        </p:nvSpPr>
        <p:spPr/>
        <p:txBody>
          <a:bodyPr/>
          <a:lstStyle/>
          <a:p>
            <a:fld id="{81874408-B32D-400C-9AB8-CDD740478E24}" type="slidenum">
              <a:rPr lang="zh-CN" altLang="en-US" smtClean="0"/>
            </a:fld>
            <a:endParaRPr lang="zh-CN" altLang="en-US"/>
          </a:p>
        </p:txBody>
      </p:sp>
      <p:sp>
        <p:nvSpPr>
          <p:cNvPr id="5" name="文本框 4"/>
          <p:cNvSpPr txBox="1"/>
          <p:nvPr/>
        </p:nvSpPr>
        <p:spPr>
          <a:xfrm>
            <a:off x="816610" y="6109335"/>
            <a:ext cx="9549130" cy="368300"/>
          </a:xfrm>
          <a:prstGeom prst="rect">
            <a:avLst/>
          </a:prstGeom>
          <a:noFill/>
        </p:spPr>
        <p:txBody>
          <a:bodyPr wrap="square" rtlCol="0">
            <a:spAutoFit/>
          </a:bodyPr>
          <a:lstStyle/>
          <a:p>
            <a:r>
              <a:rPr lang="en-US" altLang="zh-CN"/>
              <a:t>The Yahoo! Cloud Datastore Load Balancer</a:t>
            </a:r>
            <a:endParaRPr lang="en-US" altLang="zh-CN"/>
          </a:p>
        </p:txBody>
      </p:sp>
      <p:pic>
        <p:nvPicPr>
          <p:cNvPr id="6" name="图片 5"/>
          <p:cNvPicPr>
            <a:picLocks noChangeAspect="1"/>
          </p:cNvPicPr>
          <p:nvPr/>
        </p:nvPicPr>
        <p:blipFill>
          <a:blip r:embed="rId1"/>
          <a:stretch>
            <a:fillRect/>
          </a:stretch>
        </p:blipFill>
        <p:spPr>
          <a:xfrm>
            <a:off x="7975600" y="1628140"/>
            <a:ext cx="3467100" cy="3918585"/>
          </a:xfrm>
          <a:prstGeom prst="rect">
            <a:avLst/>
          </a:prstGeom>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a:sym typeface="+mn-ea"/>
              </a:rPr>
              <a:t>Challenges</a:t>
            </a:r>
            <a:endParaRPr lang="en-US" altLang="zh-CN">
              <a:sym typeface="+mn-ea"/>
            </a:endParaRPr>
          </a:p>
        </p:txBody>
      </p:sp>
      <p:sp>
        <p:nvSpPr>
          <p:cNvPr id="4" name="内容占位符 3"/>
          <p:cNvSpPr>
            <a:spLocks noGrp="1"/>
          </p:cNvSpPr>
          <p:nvPr>
            <p:ph idx="1"/>
          </p:nvPr>
        </p:nvSpPr>
        <p:spPr/>
        <p:txBody>
          <a:bodyPr>
            <a:normAutofit/>
          </a:bodyPr>
          <a:lstStyle/>
          <a:p>
            <a:r>
              <a:rPr lang="en-US" altLang="zh-CN">
                <a:sym typeface="+mn-ea"/>
              </a:rPr>
              <a:t>Most cloud disks have no obvious regularity</a:t>
            </a:r>
            <a:endParaRPr lang="zh-CN" altLang="en-US"/>
          </a:p>
          <a:p>
            <a:r>
              <a:rPr lang="en-US" altLang="zh-CN"/>
              <a:t>Access changes frequently: many bursts and short-term spikes</a:t>
            </a:r>
            <a:endParaRPr lang="en-US" altLang="zh-CN"/>
          </a:p>
          <a:p>
            <a:pPr lvl="1"/>
            <a:r>
              <a:rPr lang="en-US" altLang="zh-CN"/>
              <a:t>Respond in time</a:t>
            </a:r>
            <a:endParaRPr lang="en-US" altLang="zh-CN" sz="2400"/>
          </a:p>
          <a:p>
            <a:pPr lvl="1"/>
            <a:r>
              <a:rPr lang="en-US" altLang="zh-CN"/>
              <a:t>Scheduling effectiveness </a:t>
            </a:r>
            <a:endParaRPr lang="en-US" altLang="zh-CN"/>
          </a:p>
          <a:p>
            <a:r>
              <a:rPr lang="en-US" altLang="zh-CN"/>
              <a:t>Workload pattern are blurred</a:t>
            </a:r>
            <a:endParaRPr lang="en-US" altLang="zh-CN"/>
          </a:p>
        </p:txBody>
      </p:sp>
      <p:sp>
        <p:nvSpPr>
          <p:cNvPr id="2" name="灯片编号占位符 1"/>
          <p:cNvSpPr>
            <a:spLocks noGrp="1"/>
          </p:cNvSpPr>
          <p:nvPr>
            <p:ph type="sldNum" sz="quarter" idx="12"/>
          </p:nvPr>
        </p:nvSpPr>
        <p:spPr/>
        <p:txBody>
          <a:bodyPr/>
          <a:lstStyle/>
          <a:p>
            <a:fld id="{81874408-B32D-400C-9AB8-CDD740478E24}" type="slidenum">
              <a:rPr lang="zh-CN" altLang="en-US" smtClean="0"/>
            </a:fld>
            <a:endParaRPr lang="zh-CN" alt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a:sym typeface="+mn-ea"/>
              </a:rPr>
              <a:t>目录</a:t>
            </a:r>
            <a:endParaRPr lang="zh-CN" altLang="en-US"/>
          </a:p>
        </p:txBody>
      </p:sp>
      <p:sp>
        <p:nvSpPr>
          <p:cNvPr id="4" name="内容占位符 3"/>
          <p:cNvSpPr>
            <a:spLocks noGrp="1"/>
          </p:cNvSpPr>
          <p:nvPr>
            <p:ph idx="1"/>
          </p:nvPr>
        </p:nvSpPr>
        <p:spPr/>
        <p:txBody>
          <a:bodyPr/>
          <a:lstStyle/>
          <a:p>
            <a:pPr fontAlgn="auto">
              <a:lnSpc>
                <a:spcPct val="150000"/>
              </a:lnSpc>
            </a:pPr>
            <a:r>
              <a:rPr lang="zh-CN" altLang="en-US">
                <a:solidFill>
                  <a:schemeClr val="bg1">
                    <a:lumMod val="75000"/>
                  </a:schemeClr>
                </a:solidFill>
                <a:sym typeface="+mn-ea"/>
              </a:rPr>
              <a:t>系统架构</a:t>
            </a:r>
            <a:endParaRPr lang="zh-CN" altLang="en-US">
              <a:solidFill>
                <a:schemeClr val="bg1">
                  <a:lumMod val="75000"/>
                </a:schemeClr>
              </a:solidFill>
            </a:endParaRPr>
          </a:p>
          <a:p>
            <a:pPr lvl="0" fontAlgn="auto">
              <a:lnSpc>
                <a:spcPct val="150000"/>
              </a:lnSpc>
            </a:pPr>
            <a:r>
              <a:rPr lang="zh-CN" altLang="en-US">
                <a:solidFill>
                  <a:schemeClr val="bg1">
                    <a:lumMod val="75000"/>
                  </a:schemeClr>
                </a:solidFill>
              </a:rPr>
              <a:t>问题描述</a:t>
            </a:r>
            <a:endParaRPr lang="zh-CN" altLang="en-US">
              <a:solidFill>
                <a:schemeClr val="bg1">
                  <a:lumMod val="75000"/>
                </a:schemeClr>
              </a:solidFill>
            </a:endParaRPr>
          </a:p>
          <a:p>
            <a:pPr lvl="0" fontAlgn="auto">
              <a:lnSpc>
                <a:spcPct val="150000"/>
              </a:lnSpc>
            </a:pPr>
            <a:r>
              <a:rPr lang="zh-CN" altLang="en-US">
                <a:solidFill>
                  <a:schemeClr val="bg1">
                    <a:lumMod val="75000"/>
                  </a:schemeClr>
                </a:solidFill>
              </a:rPr>
              <a:t>相关工作</a:t>
            </a:r>
            <a:endParaRPr lang="zh-CN" altLang="en-US">
              <a:solidFill>
                <a:schemeClr val="bg1">
                  <a:lumMod val="75000"/>
                </a:schemeClr>
              </a:solidFill>
            </a:endParaRPr>
          </a:p>
          <a:p>
            <a:pPr lvl="0" fontAlgn="auto">
              <a:lnSpc>
                <a:spcPct val="150000"/>
              </a:lnSpc>
            </a:pPr>
            <a:r>
              <a:rPr lang="zh-CN" altLang="en-US">
                <a:solidFill>
                  <a:schemeClr val="tx1"/>
                </a:solidFill>
              </a:rPr>
              <a:t>数据分析</a:t>
            </a:r>
            <a:endParaRPr lang="zh-CN" altLang="en-US">
              <a:solidFill>
                <a:schemeClr val="tx1"/>
              </a:solidFill>
            </a:endParaRPr>
          </a:p>
          <a:p>
            <a:pPr lvl="0" fontAlgn="auto">
              <a:lnSpc>
                <a:spcPct val="150000"/>
              </a:lnSpc>
            </a:pPr>
            <a:r>
              <a:rPr lang="zh-CN" altLang="en-US">
                <a:solidFill>
                  <a:schemeClr val="bg1">
                    <a:lumMod val="75000"/>
                  </a:schemeClr>
                </a:solidFill>
              </a:rPr>
              <a:t>算法模拟器</a:t>
            </a:r>
            <a:endParaRPr lang="zh-CN" altLang="en-US">
              <a:solidFill>
                <a:schemeClr val="bg1">
                  <a:lumMod val="75000"/>
                </a:schemeClr>
              </a:solidFill>
            </a:endParaRPr>
          </a:p>
          <a:p>
            <a:pPr marL="0" indent="0">
              <a:buNone/>
            </a:pPr>
            <a:endParaRPr lang="zh-CN" altLang="en-US">
              <a:solidFill>
                <a:schemeClr val="bg1">
                  <a:lumMod val="75000"/>
                </a:schemeClr>
              </a:solidFill>
            </a:endParaRPr>
          </a:p>
        </p:txBody>
      </p:sp>
      <p:sp>
        <p:nvSpPr>
          <p:cNvPr id="2" name="灯片编号占位符 1"/>
          <p:cNvSpPr>
            <a:spLocks noGrp="1"/>
          </p:cNvSpPr>
          <p:nvPr>
            <p:ph type="sldNum" sz="quarter" idx="12"/>
          </p:nvPr>
        </p:nvSpPr>
        <p:spPr/>
        <p:txBody>
          <a:bodyPr/>
          <a:lstStyle/>
          <a:p>
            <a:fld id="{81874408-B32D-400C-9AB8-CDD740478E24}" type="slidenum">
              <a:rPr lang="zh-CN" altLang="en-US" smtClean="0"/>
            </a:fld>
            <a:endParaRPr lang="zh-CN"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a:t>现状一：集群内流量不均衡</a:t>
            </a:r>
            <a:endParaRPr lang="zh-CN" altLang="en-US"/>
          </a:p>
        </p:txBody>
      </p:sp>
      <p:sp>
        <p:nvSpPr>
          <p:cNvPr id="2" name="灯片编号占位符 1"/>
          <p:cNvSpPr>
            <a:spLocks noGrp="1"/>
          </p:cNvSpPr>
          <p:nvPr>
            <p:ph type="sldNum" sz="quarter" idx="12"/>
          </p:nvPr>
        </p:nvSpPr>
        <p:spPr/>
        <p:txBody>
          <a:bodyPr/>
          <a:lstStyle/>
          <a:p>
            <a:fld id="{81874408-B32D-400C-9AB8-CDD740478E24}" type="slidenum">
              <a:rPr lang="zh-CN" altLang="en-US" smtClean="0"/>
            </a:fld>
            <a:endParaRPr lang="zh-CN" altLang="en-US"/>
          </a:p>
        </p:txBody>
      </p:sp>
      <p:sp>
        <p:nvSpPr>
          <p:cNvPr id="4" name="内容占位符 3"/>
          <p:cNvSpPr>
            <a:spLocks noGrp="1"/>
          </p:cNvSpPr>
          <p:nvPr>
            <p:ph idx="1"/>
          </p:nvPr>
        </p:nvSpPr>
        <p:spPr/>
        <p:txBody>
          <a:bodyPr/>
          <a:lstStyle/>
          <a:p>
            <a:r>
              <a:rPr lang="zh-CN" altLang="en-US"/>
              <a:t>集群内</a:t>
            </a:r>
            <a:r>
              <a:rPr lang="en-US" altLang="zh-CN"/>
              <a:t>BS</a:t>
            </a:r>
            <a:r>
              <a:rPr lang="zh-CN" altLang="en-US"/>
              <a:t>写流量方差（</a:t>
            </a:r>
            <a:r>
              <a:rPr lang="zh-CN" altLang="en-US">
                <a:solidFill>
                  <a:srgbClr val="FF0000"/>
                </a:solidFill>
              </a:rPr>
              <a:t>后续统一均衡度评价指标</a:t>
            </a:r>
            <a:r>
              <a:rPr lang="en-US" altLang="zh-CN">
                <a:solidFill>
                  <a:srgbClr val="FF0000"/>
                </a:solidFill>
              </a:rPr>
              <a:t>max/avg</a:t>
            </a:r>
            <a:r>
              <a:rPr lang="zh-CN" altLang="en-US"/>
              <a:t>）</a:t>
            </a:r>
            <a:endParaRPr lang="zh-CN" altLang="en-US"/>
          </a:p>
        </p:txBody>
      </p:sp>
      <p:graphicFrame>
        <p:nvGraphicFramePr>
          <p:cNvPr id="7" name="图表 6"/>
          <p:cNvGraphicFramePr/>
          <p:nvPr/>
        </p:nvGraphicFramePr>
        <p:xfrm>
          <a:off x="965200" y="2703830"/>
          <a:ext cx="10515600" cy="3923030"/>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a:t>现状二：</a:t>
            </a:r>
            <a:r>
              <a:rPr lang="en-US" altLang="zh-CN"/>
              <a:t>segment</a:t>
            </a:r>
            <a:r>
              <a:rPr lang="zh-CN" altLang="en-US"/>
              <a:t>流量差异较大</a:t>
            </a:r>
            <a:endParaRPr lang="zh-CN" altLang="en-US"/>
          </a:p>
        </p:txBody>
      </p:sp>
      <p:sp>
        <p:nvSpPr>
          <p:cNvPr id="2" name="灯片编号占位符 1"/>
          <p:cNvSpPr>
            <a:spLocks noGrp="1"/>
          </p:cNvSpPr>
          <p:nvPr>
            <p:ph type="sldNum" sz="quarter" idx="12"/>
          </p:nvPr>
        </p:nvSpPr>
        <p:spPr/>
        <p:txBody>
          <a:bodyPr/>
          <a:lstStyle/>
          <a:p>
            <a:fld id="{81874408-B32D-400C-9AB8-CDD740478E24}" type="slidenum">
              <a:rPr lang="zh-CN" altLang="en-US" smtClean="0"/>
            </a:fld>
            <a:endParaRPr lang="zh-CN" altLang="en-US"/>
          </a:p>
        </p:txBody>
      </p:sp>
      <p:sp>
        <p:nvSpPr>
          <p:cNvPr id="4" name="内容占位符 3"/>
          <p:cNvSpPr>
            <a:spLocks noGrp="1"/>
          </p:cNvSpPr>
          <p:nvPr>
            <p:ph idx="1"/>
          </p:nvPr>
        </p:nvSpPr>
        <p:spPr/>
        <p:txBody>
          <a:bodyPr/>
          <a:lstStyle/>
          <a:p>
            <a:r>
              <a:rPr lang="en-US"/>
              <a:t>Top 10% segment</a:t>
            </a:r>
            <a:r>
              <a:rPr lang="zh-CN" altLang="en-US"/>
              <a:t>占总流量</a:t>
            </a:r>
            <a:r>
              <a:rPr lang="en-US" altLang="zh-CN"/>
              <a:t>90%</a:t>
            </a:r>
            <a:r>
              <a:rPr lang="zh-CN" altLang="en-US"/>
              <a:t>左右</a:t>
            </a:r>
            <a:r>
              <a:rPr lang="en-US"/>
              <a:t> </a:t>
            </a:r>
            <a:endParaRPr lang="en-US"/>
          </a:p>
        </p:txBody>
      </p:sp>
      <p:pic>
        <p:nvPicPr>
          <p:cNvPr id="5" name="图片 4" descr="图片1"/>
          <p:cNvPicPr>
            <a:picLocks noChangeAspect="1"/>
          </p:cNvPicPr>
          <p:nvPr>
            <p:custDataLst>
              <p:tags r:id="rId1"/>
            </p:custDataLst>
          </p:nvPr>
        </p:nvPicPr>
        <p:blipFill>
          <a:blip r:embed="rId2"/>
          <a:stretch>
            <a:fillRect/>
          </a:stretch>
        </p:blipFill>
        <p:spPr>
          <a:xfrm>
            <a:off x="2301240" y="2279015"/>
            <a:ext cx="7429500" cy="4335780"/>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a:t>结论一：大流量</a:t>
            </a:r>
            <a:r>
              <a:rPr lang="en-US" altLang="zh-CN"/>
              <a:t>segment</a:t>
            </a:r>
            <a:r>
              <a:rPr lang="zh-CN" altLang="en-US"/>
              <a:t>加重不均衡</a:t>
            </a:r>
            <a:endParaRPr lang="zh-CN" altLang="en-US"/>
          </a:p>
        </p:txBody>
      </p:sp>
      <p:sp>
        <p:nvSpPr>
          <p:cNvPr id="2" name="灯片编号占位符 1"/>
          <p:cNvSpPr>
            <a:spLocks noGrp="1"/>
          </p:cNvSpPr>
          <p:nvPr>
            <p:ph type="sldNum" sz="quarter" idx="12"/>
          </p:nvPr>
        </p:nvSpPr>
        <p:spPr/>
        <p:txBody>
          <a:bodyPr/>
          <a:lstStyle/>
          <a:p>
            <a:fld id="{81874408-B32D-400C-9AB8-CDD740478E24}" type="slidenum">
              <a:rPr lang="zh-CN" altLang="en-US" smtClean="0"/>
            </a:fld>
            <a:endParaRPr lang="zh-CN" altLang="en-US"/>
          </a:p>
        </p:txBody>
      </p:sp>
      <p:sp>
        <p:nvSpPr>
          <p:cNvPr id="4" name="内容占位符 3"/>
          <p:cNvSpPr>
            <a:spLocks noGrp="1"/>
          </p:cNvSpPr>
          <p:nvPr>
            <p:ph idx="1"/>
          </p:nvPr>
        </p:nvSpPr>
        <p:spPr/>
        <p:txBody>
          <a:bodyPr/>
          <a:lstStyle/>
          <a:p>
            <a:r>
              <a:rPr lang="en-US" altLang="zh-CN">
                <a:sym typeface="+mn-ea"/>
              </a:rPr>
              <a:t>AY306O</a:t>
            </a:r>
            <a:endParaRPr lang="en-US" altLang="zh-CN">
              <a:sym typeface="+mn-ea"/>
            </a:endParaRPr>
          </a:p>
          <a:p>
            <a:r>
              <a:rPr lang="zh-CN" altLang="en-US">
                <a:sym typeface="+mn-ea"/>
              </a:rPr>
              <a:t>现象</a:t>
            </a:r>
            <a:r>
              <a:rPr lang="en-US" altLang="zh-CN">
                <a:sym typeface="+mn-ea"/>
              </a:rPr>
              <a:t>: </a:t>
            </a:r>
            <a:r>
              <a:rPr lang="zh-CN" altLang="en-US">
                <a:sym typeface="+mn-ea"/>
              </a:rPr>
              <a:t>集群均衡度的波动</a:t>
            </a:r>
            <a:endParaRPr lang="zh-CN" altLang="en-US"/>
          </a:p>
          <a:p>
            <a:endParaRPr lang="zh-CN" altLang="en-US"/>
          </a:p>
        </p:txBody>
      </p:sp>
      <p:graphicFrame>
        <p:nvGraphicFramePr>
          <p:cNvPr id="7" name="图表 6"/>
          <p:cNvGraphicFramePr/>
          <p:nvPr/>
        </p:nvGraphicFramePr>
        <p:xfrm>
          <a:off x="965200" y="2703830"/>
          <a:ext cx="10515600" cy="3923030"/>
        </p:xfrm>
        <a:graphic>
          <a:graphicData uri="http://schemas.openxmlformats.org/drawingml/2006/chart">
            <c:chart xmlns:c="http://schemas.openxmlformats.org/drawingml/2006/chart" xmlns:r="http://schemas.openxmlformats.org/officeDocument/2006/relationships" r:id="rId1"/>
          </a:graphicData>
        </a:graphic>
      </p:graphicFrame>
      <p:sp>
        <p:nvSpPr>
          <p:cNvPr id="6" name="下箭头 5"/>
          <p:cNvSpPr/>
          <p:nvPr/>
        </p:nvSpPr>
        <p:spPr>
          <a:xfrm>
            <a:off x="4015105" y="3352165"/>
            <a:ext cx="443865" cy="864235"/>
          </a:xfrm>
          <a:prstGeom prst="downArrow">
            <a:avLst/>
          </a:prstGeom>
          <a:pattFill prst="wdDnDiag">
            <a:fgClr>
              <a:srgbClr val="FF0000"/>
            </a:fgClr>
            <a:bgClr>
              <a:schemeClr val="bg1"/>
            </a:bgClr>
          </a:patt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下箭头 7"/>
          <p:cNvSpPr/>
          <p:nvPr/>
        </p:nvSpPr>
        <p:spPr>
          <a:xfrm>
            <a:off x="8249285" y="3352165"/>
            <a:ext cx="443865" cy="864235"/>
          </a:xfrm>
          <a:prstGeom prst="downArrow">
            <a:avLst/>
          </a:prstGeom>
          <a:pattFill prst="wdDnDiag">
            <a:fgClr>
              <a:srgbClr val="FF0000"/>
            </a:fgClr>
            <a:bgClr>
              <a:schemeClr val="bg1"/>
            </a:bgClr>
          </a:patt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3697605" y="2983865"/>
            <a:ext cx="1078230" cy="368300"/>
          </a:xfrm>
          <a:prstGeom prst="rect">
            <a:avLst/>
          </a:prstGeom>
          <a:noFill/>
        </p:spPr>
        <p:txBody>
          <a:bodyPr wrap="square" rtlCol="0">
            <a:spAutoFit/>
          </a:bodyPr>
          <a:lstStyle/>
          <a:p>
            <a:pPr algn="ctr"/>
            <a:r>
              <a:rPr lang="zh-CN" altLang="en-US" b="1"/>
              <a:t>波动</a:t>
            </a:r>
            <a:r>
              <a:rPr lang="en-US" altLang="zh-CN" b="1"/>
              <a:t>1</a:t>
            </a:r>
            <a:endParaRPr lang="en-US" altLang="zh-CN" b="1"/>
          </a:p>
        </p:txBody>
      </p:sp>
      <p:sp>
        <p:nvSpPr>
          <p:cNvPr id="10" name="文本框 9"/>
          <p:cNvSpPr txBox="1"/>
          <p:nvPr/>
        </p:nvSpPr>
        <p:spPr>
          <a:xfrm>
            <a:off x="7932420" y="2983865"/>
            <a:ext cx="1078230" cy="368300"/>
          </a:xfrm>
          <a:prstGeom prst="rect">
            <a:avLst/>
          </a:prstGeom>
          <a:noFill/>
        </p:spPr>
        <p:txBody>
          <a:bodyPr wrap="square" rtlCol="0">
            <a:spAutoFit/>
          </a:bodyPr>
          <a:lstStyle/>
          <a:p>
            <a:pPr algn="ctr"/>
            <a:r>
              <a:rPr lang="zh-CN" altLang="en-US" b="1"/>
              <a:t>波动</a:t>
            </a:r>
            <a:r>
              <a:rPr lang="en-US" altLang="zh-CN" b="1"/>
              <a:t>2</a:t>
            </a:r>
            <a:endParaRPr lang="en-US" altLang="zh-CN" b="1"/>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a:t>进一步观察</a:t>
            </a:r>
            <a:endParaRPr lang="zh-CN" altLang="en-US"/>
          </a:p>
        </p:txBody>
      </p:sp>
      <p:sp>
        <p:nvSpPr>
          <p:cNvPr id="2" name="灯片编号占位符 1"/>
          <p:cNvSpPr>
            <a:spLocks noGrp="1"/>
          </p:cNvSpPr>
          <p:nvPr>
            <p:ph type="sldNum" sz="quarter" idx="12"/>
          </p:nvPr>
        </p:nvSpPr>
        <p:spPr/>
        <p:txBody>
          <a:bodyPr/>
          <a:lstStyle/>
          <a:p>
            <a:fld id="{81874408-B32D-400C-9AB8-CDD740478E24}" type="slidenum">
              <a:rPr lang="zh-CN" altLang="en-US" smtClean="0"/>
            </a:fld>
            <a:endParaRPr lang="zh-CN" altLang="en-US"/>
          </a:p>
        </p:txBody>
      </p:sp>
      <p:sp>
        <p:nvSpPr>
          <p:cNvPr id="4" name="内容占位符 3"/>
          <p:cNvSpPr>
            <a:spLocks noGrp="1"/>
          </p:cNvSpPr>
          <p:nvPr>
            <p:ph idx="1"/>
          </p:nvPr>
        </p:nvSpPr>
        <p:spPr/>
        <p:txBody>
          <a:bodyPr/>
          <a:lstStyle/>
          <a:p>
            <a:r>
              <a:rPr lang="en-US" altLang="zh-CN"/>
              <a:t>AY306O</a:t>
            </a:r>
            <a:r>
              <a:rPr lang="zh-CN" altLang="en-US"/>
              <a:t>集群同时间段</a:t>
            </a:r>
            <a:endParaRPr lang="zh-CN" altLang="en-US"/>
          </a:p>
          <a:p>
            <a:pPr lvl="1"/>
            <a:r>
              <a:rPr lang="zh-CN" altLang="en-US"/>
              <a:t>总体写流量变化</a:t>
            </a:r>
            <a:endParaRPr lang="zh-CN" altLang="en-US"/>
          </a:p>
          <a:p>
            <a:pPr lvl="1"/>
            <a:r>
              <a:rPr lang="zh-CN" altLang="en-US"/>
              <a:t>云盘流量方差</a:t>
            </a:r>
            <a:endParaRPr lang="zh-CN" altLang="en-US"/>
          </a:p>
          <a:p>
            <a:pPr lvl="1"/>
            <a:endParaRPr lang="zh-CN" altLang="en-US"/>
          </a:p>
          <a:p>
            <a:pPr lvl="1"/>
            <a:endParaRPr lang="zh-CN" altLang="en-US"/>
          </a:p>
        </p:txBody>
      </p:sp>
      <p:graphicFrame>
        <p:nvGraphicFramePr>
          <p:cNvPr id="5" name="图表 4"/>
          <p:cNvGraphicFramePr/>
          <p:nvPr/>
        </p:nvGraphicFramePr>
        <p:xfrm>
          <a:off x="984885" y="2813685"/>
          <a:ext cx="4370705" cy="3376930"/>
        </p:xfrm>
        <a:graphic>
          <a:graphicData uri="http://schemas.openxmlformats.org/drawingml/2006/chart">
            <c:chart xmlns:c="http://schemas.openxmlformats.org/drawingml/2006/chart" xmlns:r="http://schemas.openxmlformats.org/officeDocument/2006/relationships" r:id="rId1"/>
          </a:graphicData>
        </a:graphic>
      </p:graphicFrame>
      <p:graphicFrame>
        <p:nvGraphicFramePr>
          <p:cNvPr id="11" name="图表 10"/>
          <p:cNvGraphicFramePr/>
          <p:nvPr/>
        </p:nvGraphicFramePr>
        <p:xfrm>
          <a:off x="6071235" y="2813685"/>
          <a:ext cx="4907915" cy="3377565"/>
        </p:xfrm>
        <a:graphic>
          <a:graphicData uri="http://schemas.openxmlformats.org/drawingml/2006/chart">
            <c:chart xmlns:c="http://schemas.openxmlformats.org/drawingml/2006/chart" xmlns:r="http://schemas.openxmlformats.org/officeDocument/2006/relationships" r:id="rId2"/>
          </a:graphicData>
        </a:graphic>
      </p:graphicFrame>
      <p:sp>
        <p:nvSpPr>
          <p:cNvPr id="12" name="文本框 11"/>
          <p:cNvSpPr txBox="1"/>
          <p:nvPr/>
        </p:nvSpPr>
        <p:spPr>
          <a:xfrm>
            <a:off x="5646420" y="1736090"/>
            <a:ext cx="5735320" cy="368300"/>
          </a:xfrm>
          <a:prstGeom prst="rect">
            <a:avLst/>
          </a:prstGeom>
          <a:noFill/>
        </p:spPr>
        <p:txBody>
          <a:bodyPr wrap="square" rtlCol="0">
            <a:spAutoFit/>
          </a:bodyPr>
          <a:lstStyle/>
          <a:p>
            <a:r>
              <a:rPr lang="zh-CN" altLang="en-US"/>
              <a:t>猜想：少部分云盘写流量出现大幅变化</a:t>
            </a:r>
            <a:endParaRPr lang="zh-CN" alt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a:t>进一步观察</a:t>
            </a:r>
            <a:endParaRPr lang="zh-CN" altLang="en-US"/>
          </a:p>
        </p:txBody>
      </p:sp>
      <p:sp>
        <p:nvSpPr>
          <p:cNvPr id="2" name="灯片编号占位符 1"/>
          <p:cNvSpPr>
            <a:spLocks noGrp="1"/>
          </p:cNvSpPr>
          <p:nvPr>
            <p:ph type="sldNum" sz="quarter" idx="12"/>
          </p:nvPr>
        </p:nvSpPr>
        <p:spPr/>
        <p:txBody>
          <a:bodyPr/>
          <a:lstStyle/>
          <a:p>
            <a:fld id="{81874408-B32D-400C-9AB8-CDD740478E24}" type="slidenum">
              <a:rPr lang="zh-CN" altLang="en-US" smtClean="0"/>
            </a:fld>
            <a:endParaRPr lang="zh-CN" altLang="en-US"/>
          </a:p>
        </p:txBody>
      </p:sp>
      <p:sp>
        <p:nvSpPr>
          <p:cNvPr id="4" name="内容占位符 3"/>
          <p:cNvSpPr>
            <a:spLocks noGrp="1"/>
          </p:cNvSpPr>
          <p:nvPr>
            <p:ph idx="1"/>
          </p:nvPr>
        </p:nvSpPr>
        <p:spPr/>
        <p:txBody>
          <a:bodyPr/>
          <a:lstStyle/>
          <a:p>
            <a:r>
              <a:rPr lang="zh-CN" altLang="en-US"/>
              <a:t>云盘562949955589574</a:t>
            </a:r>
            <a:endParaRPr lang="zh-CN" altLang="en-US"/>
          </a:p>
          <a:p>
            <a:r>
              <a:rPr lang="zh-CN" altLang="en-US"/>
              <a:t>流量占比最多</a:t>
            </a:r>
            <a:r>
              <a:rPr lang="en-US" altLang="zh-CN"/>
              <a:t>~30%</a:t>
            </a:r>
            <a:endParaRPr lang="zh-CN" altLang="en-US"/>
          </a:p>
          <a:p>
            <a:pPr lvl="1"/>
            <a:endParaRPr lang="zh-CN" altLang="en-US"/>
          </a:p>
          <a:p>
            <a:pPr lvl="1"/>
            <a:endParaRPr lang="zh-CN" altLang="en-US"/>
          </a:p>
        </p:txBody>
      </p:sp>
      <p:graphicFrame>
        <p:nvGraphicFramePr>
          <p:cNvPr id="7" name="图表 6"/>
          <p:cNvGraphicFramePr/>
          <p:nvPr/>
        </p:nvGraphicFramePr>
        <p:xfrm>
          <a:off x="765810" y="2813685"/>
          <a:ext cx="4884420" cy="3377565"/>
        </p:xfrm>
        <a:graphic>
          <a:graphicData uri="http://schemas.openxmlformats.org/drawingml/2006/chart">
            <c:chart xmlns:c="http://schemas.openxmlformats.org/drawingml/2006/chart" xmlns:r="http://schemas.openxmlformats.org/officeDocument/2006/relationships" r:id="rId1"/>
          </a:graphicData>
        </a:graphic>
      </p:graphicFrame>
      <p:graphicFrame>
        <p:nvGraphicFramePr>
          <p:cNvPr id="8" name="图表 7"/>
          <p:cNvGraphicFramePr/>
          <p:nvPr/>
        </p:nvGraphicFramePr>
        <p:xfrm>
          <a:off x="6245225" y="2813685"/>
          <a:ext cx="4987925" cy="3377565"/>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a:t>验证</a:t>
            </a:r>
            <a:endParaRPr lang="zh-CN" altLang="en-US"/>
          </a:p>
        </p:txBody>
      </p:sp>
      <p:sp>
        <p:nvSpPr>
          <p:cNvPr id="2" name="灯片编号占位符 1"/>
          <p:cNvSpPr>
            <a:spLocks noGrp="1"/>
          </p:cNvSpPr>
          <p:nvPr>
            <p:ph type="sldNum" sz="quarter" idx="12"/>
          </p:nvPr>
        </p:nvSpPr>
        <p:spPr/>
        <p:txBody>
          <a:bodyPr/>
          <a:lstStyle/>
          <a:p>
            <a:fld id="{81874408-B32D-400C-9AB8-CDD740478E24}" type="slidenum">
              <a:rPr lang="zh-CN" altLang="en-US" smtClean="0"/>
            </a:fld>
            <a:endParaRPr lang="zh-CN" altLang="en-US"/>
          </a:p>
        </p:txBody>
      </p:sp>
      <p:sp>
        <p:nvSpPr>
          <p:cNvPr id="4" name="内容占位符 3"/>
          <p:cNvSpPr>
            <a:spLocks noGrp="1"/>
          </p:cNvSpPr>
          <p:nvPr>
            <p:ph idx="1"/>
          </p:nvPr>
        </p:nvSpPr>
        <p:spPr/>
        <p:txBody>
          <a:bodyPr/>
          <a:lstStyle/>
          <a:p>
            <a:r>
              <a:rPr lang="zh-CN" altLang="en-US"/>
              <a:t>去除562949955589574流量</a:t>
            </a:r>
            <a:endParaRPr lang="zh-CN" altLang="en-US"/>
          </a:p>
          <a:p>
            <a:r>
              <a:rPr lang="zh-CN" altLang="en-US"/>
              <a:t>计算集群均衡度</a:t>
            </a:r>
            <a:endParaRPr lang="zh-CN" altLang="en-US"/>
          </a:p>
          <a:p>
            <a:pPr lvl="1"/>
            <a:endParaRPr lang="zh-CN" altLang="en-US"/>
          </a:p>
          <a:p>
            <a:pPr lvl="1"/>
            <a:endParaRPr lang="zh-CN" altLang="en-US"/>
          </a:p>
        </p:txBody>
      </p:sp>
      <p:graphicFrame>
        <p:nvGraphicFramePr>
          <p:cNvPr id="5" name="图表 4"/>
          <p:cNvGraphicFramePr/>
          <p:nvPr/>
        </p:nvGraphicFramePr>
        <p:xfrm>
          <a:off x="2103755" y="2714625"/>
          <a:ext cx="7680325" cy="4006850"/>
        </p:xfrm>
        <a:graphic>
          <a:graphicData uri="http://schemas.openxmlformats.org/drawingml/2006/chart">
            <c:chart xmlns:c="http://schemas.openxmlformats.org/drawingml/2006/chart" xmlns:r="http://schemas.openxmlformats.org/officeDocument/2006/relationships" r:id="rId1"/>
          </a:graphicData>
        </a:graphic>
      </p:graphicFrame>
      <p:sp>
        <p:nvSpPr>
          <p:cNvPr id="6" name="下箭头 5"/>
          <p:cNvSpPr/>
          <p:nvPr/>
        </p:nvSpPr>
        <p:spPr>
          <a:xfrm>
            <a:off x="6202045" y="4457065"/>
            <a:ext cx="443865" cy="864235"/>
          </a:xfrm>
          <a:prstGeom prst="downArrow">
            <a:avLst/>
          </a:prstGeom>
          <a:pattFill prst="wdDnDiag">
            <a:fgClr>
              <a:schemeClr val="tx1"/>
            </a:fgClr>
            <a:bgClr>
              <a:schemeClr val="bg1"/>
            </a:bgClr>
          </a:patt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a:t>结论二：集团用户云盘流量叠加导致不均衡</a:t>
            </a:r>
            <a:endParaRPr lang="zh-CN" altLang="en-US"/>
          </a:p>
        </p:txBody>
      </p:sp>
      <p:sp>
        <p:nvSpPr>
          <p:cNvPr id="2" name="灯片编号占位符 1"/>
          <p:cNvSpPr>
            <a:spLocks noGrp="1"/>
          </p:cNvSpPr>
          <p:nvPr>
            <p:ph type="sldNum" sz="quarter" idx="12"/>
          </p:nvPr>
        </p:nvSpPr>
        <p:spPr/>
        <p:txBody>
          <a:bodyPr/>
          <a:lstStyle/>
          <a:p>
            <a:fld id="{81874408-B32D-400C-9AB8-CDD740478E24}" type="slidenum">
              <a:rPr lang="zh-CN" altLang="en-US" smtClean="0"/>
            </a:fld>
            <a:endParaRPr lang="zh-CN" altLang="en-US"/>
          </a:p>
        </p:txBody>
      </p:sp>
      <p:sp>
        <p:nvSpPr>
          <p:cNvPr id="4" name="内容占位符 3"/>
          <p:cNvSpPr>
            <a:spLocks noGrp="1"/>
          </p:cNvSpPr>
          <p:nvPr>
            <p:ph idx="1"/>
          </p:nvPr>
        </p:nvSpPr>
        <p:spPr/>
        <p:txBody>
          <a:bodyPr/>
          <a:lstStyle/>
          <a:p>
            <a:r>
              <a:rPr lang="zh-CN" altLang="en-US">
                <a:sym typeface="+mn-ea"/>
              </a:rPr>
              <a:t>集群：</a:t>
            </a:r>
            <a:r>
              <a:rPr lang="en-US" altLang="zh-CN">
                <a:sym typeface="+mn-ea"/>
              </a:rPr>
              <a:t>AY272T</a:t>
            </a:r>
            <a:endParaRPr lang="zh-CN" altLang="en-US"/>
          </a:p>
          <a:p>
            <a:r>
              <a:rPr lang="zh-CN" altLang="en-US"/>
              <a:t>现象：两处明显变化，</a:t>
            </a:r>
            <a:r>
              <a:rPr lang="en-US" altLang="zh-CN"/>
              <a:t>a.</a:t>
            </a:r>
            <a:r>
              <a:rPr lang="zh-CN" altLang="en-US"/>
              <a:t>整体抬升、</a:t>
            </a:r>
            <a:r>
              <a:rPr lang="en-US" altLang="zh-CN"/>
              <a:t>g.</a:t>
            </a:r>
            <a:r>
              <a:rPr lang="zh-CN" altLang="en-US"/>
              <a:t>短时间波动</a:t>
            </a:r>
            <a:endParaRPr lang="zh-CN" altLang="en-US"/>
          </a:p>
        </p:txBody>
      </p:sp>
      <p:graphicFrame>
        <p:nvGraphicFramePr>
          <p:cNvPr id="7" name="图表 6"/>
          <p:cNvGraphicFramePr/>
          <p:nvPr/>
        </p:nvGraphicFramePr>
        <p:xfrm>
          <a:off x="965200" y="2703830"/>
          <a:ext cx="10515600" cy="3923030"/>
        </p:xfrm>
        <a:graphic>
          <a:graphicData uri="http://schemas.openxmlformats.org/drawingml/2006/chart">
            <c:chart xmlns:c="http://schemas.openxmlformats.org/drawingml/2006/chart" xmlns:r="http://schemas.openxmlformats.org/officeDocument/2006/relationships" r:id="rId1"/>
          </a:graphicData>
        </a:graphic>
      </p:graphicFrame>
      <p:sp>
        <p:nvSpPr>
          <p:cNvPr id="6" name="下箭头 5"/>
          <p:cNvSpPr/>
          <p:nvPr/>
        </p:nvSpPr>
        <p:spPr>
          <a:xfrm>
            <a:off x="4143375" y="4353560"/>
            <a:ext cx="443865" cy="864235"/>
          </a:xfrm>
          <a:prstGeom prst="downArrow">
            <a:avLst/>
          </a:prstGeom>
          <a:pattFill prst="wdDnDiag">
            <a:fgClr>
              <a:srgbClr val="FF0000"/>
            </a:fgClr>
            <a:bgClr>
              <a:schemeClr val="bg1"/>
            </a:bgClr>
          </a:patt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下箭头 7"/>
          <p:cNvSpPr/>
          <p:nvPr/>
        </p:nvSpPr>
        <p:spPr>
          <a:xfrm>
            <a:off x="7432040" y="4248150"/>
            <a:ext cx="443865" cy="864235"/>
          </a:xfrm>
          <a:prstGeom prst="downArrow">
            <a:avLst/>
          </a:prstGeom>
          <a:pattFill prst="wdDnDiag">
            <a:fgClr>
              <a:srgbClr val="FF0000"/>
            </a:fgClr>
            <a:bgClr>
              <a:schemeClr val="bg1"/>
            </a:bgClr>
          </a:patt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3710305" y="3879850"/>
            <a:ext cx="1309370" cy="368300"/>
          </a:xfrm>
          <a:prstGeom prst="rect">
            <a:avLst/>
          </a:prstGeom>
          <a:noFill/>
        </p:spPr>
        <p:txBody>
          <a:bodyPr wrap="square" rtlCol="0">
            <a:spAutoFit/>
          </a:bodyPr>
          <a:lstStyle/>
          <a:p>
            <a:pPr algn="ctr"/>
            <a:r>
              <a:rPr lang="en-US" altLang="zh-CN" b="1"/>
              <a:t>a.</a:t>
            </a:r>
            <a:r>
              <a:rPr lang="zh-CN" altLang="en-US" b="1"/>
              <a:t>整体抬升</a:t>
            </a:r>
            <a:endParaRPr lang="zh-CN" altLang="en-US" b="1"/>
          </a:p>
        </p:txBody>
      </p:sp>
      <p:sp>
        <p:nvSpPr>
          <p:cNvPr id="10" name="文本框 9"/>
          <p:cNvSpPr txBox="1"/>
          <p:nvPr/>
        </p:nvSpPr>
        <p:spPr>
          <a:xfrm>
            <a:off x="7532370" y="3776980"/>
            <a:ext cx="1078230" cy="368300"/>
          </a:xfrm>
          <a:prstGeom prst="rect">
            <a:avLst/>
          </a:prstGeom>
          <a:noFill/>
        </p:spPr>
        <p:txBody>
          <a:bodyPr wrap="square" rtlCol="0">
            <a:spAutoFit/>
          </a:bodyPr>
          <a:lstStyle/>
          <a:p>
            <a:pPr algn="ctr"/>
            <a:r>
              <a:rPr lang="en-US" altLang="zh-CN" b="1"/>
              <a:t>b.</a:t>
            </a:r>
            <a:r>
              <a:rPr lang="zh-CN" altLang="en-US" b="1"/>
              <a:t>波动</a:t>
            </a:r>
            <a:endParaRPr lang="en-US" altLang="zh-CN" b="1"/>
          </a:p>
        </p:txBody>
      </p:sp>
      <p:sp>
        <p:nvSpPr>
          <p:cNvPr id="5" name="下箭头 4"/>
          <p:cNvSpPr/>
          <p:nvPr/>
        </p:nvSpPr>
        <p:spPr>
          <a:xfrm>
            <a:off x="8704580" y="4353560"/>
            <a:ext cx="443865" cy="864235"/>
          </a:xfrm>
          <a:prstGeom prst="downArrow">
            <a:avLst/>
          </a:prstGeom>
          <a:pattFill prst="wdDnDiag">
            <a:fgClr>
              <a:srgbClr val="FF0000"/>
            </a:fgClr>
            <a:bgClr>
              <a:schemeClr val="bg1"/>
            </a:bgClr>
          </a:patt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a:sym typeface="+mn-ea"/>
              </a:rPr>
              <a:t>目录</a:t>
            </a:r>
            <a:endParaRPr lang="zh-CN" altLang="en-US"/>
          </a:p>
        </p:txBody>
      </p:sp>
      <p:sp>
        <p:nvSpPr>
          <p:cNvPr id="4" name="内容占位符 3"/>
          <p:cNvSpPr>
            <a:spLocks noGrp="1"/>
          </p:cNvSpPr>
          <p:nvPr>
            <p:ph idx="1"/>
          </p:nvPr>
        </p:nvSpPr>
        <p:spPr/>
        <p:txBody>
          <a:bodyPr/>
          <a:lstStyle/>
          <a:p>
            <a:pPr fontAlgn="auto">
              <a:lnSpc>
                <a:spcPct val="150000"/>
              </a:lnSpc>
            </a:pPr>
            <a:r>
              <a:rPr lang="zh-CN" altLang="en-US">
                <a:sym typeface="+mn-ea"/>
              </a:rPr>
              <a:t>系统架构</a:t>
            </a:r>
            <a:endParaRPr lang="zh-CN" altLang="en-US">
              <a:solidFill>
                <a:schemeClr val="tx1"/>
              </a:solidFill>
            </a:endParaRPr>
          </a:p>
          <a:p>
            <a:pPr lvl="0" fontAlgn="auto">
              <a:lnSpc>
                <a:spcPct val="150000"/>
              </a:lnSpc>
            </a:pPr>
            <a:r>
              <a:rPr lang="zh-CN" altLang="en-US">
                <a:solidFill>
                  <a:schemeClr val="bg1">
                    <a:lumMod val="75000"/>
                  </a:schemeClr>
                </a:solidFill>
              </a:rPr>
              <a:t>问题描述</a:t>
            </a:r>
            <a:endParaRPr lang="zh-CN" altLang="en-US">
              <a:solidFill>
                <a:schemeClr val="bg1">
                  <a:lumMod val="75000"/>
                </a:schemeClr>
              </a:solidFill>
            </a:endParaRPr>
          </a:p>
          <a:p>
            <a:pPr lvl="0" fontAlgn="auto">
              <a:lnSpc>
                <a:spcPct val="150000"/>
              </a:lnSpc>
            </a:pPr>
            <a:r>
              <a:rPr lang="zh-CN" altLang="en-US">
                <a:solidFill>
                  <a:schemeClr val="bg1">
                    <a:lumMod val="75000"/>
                  </a:schemeClr>
                </a:solidFill>
              </a:rPr>
              <a:t>相关工作</a:t>
            </a:r>
            <a:endParaRPr lang="zh-CN" altLang="en-US">
              <a:solidFill>
                <a:schemeClr val="bg1">
                  <a:lumMod val="75000"/>
                </a:schemeClr>
              </a:solidFill>
            </a:endParaRPr>
          </a:p>
          <a:p>
            <a:pPr lvl="0" fontAlgn="auto">
              <a:lnSpc>
                <a:spcPct val="150000"/>
              </a:lnSpc>
            </a:pPr>
            <a:r>
              <a:rPr lang="zh-CN" altLang="en-US">
                <a:solidFill>
                  <a:schemeClr val="bg1">
                    <a:lumMod val="75000"/>
                  </a:schemeClr>
                </a:solidFill>
              </a:rPr>
              <a:t>数据分析</a:t>
            </a:r>
            <a:endParaRPr lang="zh-CN" altLang="en-US">
              <a:solidFill>
                <a:schemeClr val="bg1">
                  <a:lumMod val="75000"/>
                </a:schemeClr>
              </a:solidFill>
            </a:endParaRPr>
          </a:p>
          <a:p>
            <a:pPr lvl="0" fontAlgn="auto">
              <a:lnSpc>
                <a:spcPct val="150000"/>
              </a:lnSpc>
            </a:pPr>
            <a:r>
              <a:rPr lang="zh-CN" altLang="en-US">
                <a:solidFill>
                  <a:schemeClr val="bg1">
                    <a:lumMod val="75000"/>
                  </a:schemeClr>
                </a:solidFill>
              </a:rPr>
              <a:t>算法模拟器</a:t>
            </a:r>
            <a:endParaRPr lang="zh-CN" altLang="en-US">
              <a:solidFill>
                <a:schemeClr val="bg1">
                  <a:lumMod val="75000"/>
                </a:schemeClr>
              </a:solidFill>
            </a:endParaRPr>
          </a:p>
          <a:p>
            <a:pPr marL="0" indent="0">
              <a:buNone/>
            </a:pPr>
            <a:endParaRPr lang="zh-CN" altLang="en-US">
              <a:solidFill>
                <a:schemeClr val="bg1">
                  <a:lumMod val="75000"/>
                </a:schemeClr>
              </a:solidFill>
            </a:endParaRPr>
          </a:p>
        </p:txBody>
      </p:sp>
      <p:sp>
        <p:nvSpPr>
          <p:cNvPr id="2" name="灯片编号占位符 1"/>
          <p:cNvSpPr>
            <a:spLocks noGrp="1"/>
          </p:cNvSpPr>
          <p:nvPr>
            <p:ph type="sldNum" sz="quarter" idx="12"/>
          </p:nvPr>
        </p:nvSpPr>
        <p:spPr/>
        <p:txBody>
          <a:bodyPr/>
          <a:lstStyle/>
          <a:p>
            <a:fld id="{81874408-B32D-400C-9AB8-CDD740478E24}" type="slidenum">
              <a:rPr lang="zh-CN" altLang="en-US" smtClean="0"/>
            </a:fld>
            <a:endParaRPr lang="zh-CN" alt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a:t>进一步观察</a:t>
            </a:r>
            <a:r>
              <a:rPr lang="en-US" altLang="zh-CN"/>
              <a:t>-</a:t>
            </a:r>
            <a:r>
              <a:rPr lang="zh-CN" altLang="en-US"/>
              <a:t>总体抬升归因</a:t>
            </a:r>
            <a:endParaRPr lang="zh-CN" altLang="en-US"/>
          </a:p>
        </p:txBody>
      </p:sp>
      <p:sp>
        <p:nvSpPr>
          <p:cNvPr id="2" name="灯片编号占位符 1"/>
          <p:cNvSpPr>
            <a:spLocks noGrp="1"/>
          </p:cNvSpPr>
          <p:nvPr>
            <p:ph type="sldNum" sz="quarter" idx="12"/>
          </p:nvPr>
        </p:nvSpPr>
        <p:spPr/>
        <p:txBody>
          <a:bodyPr/>
          <a:lstStyle/>
          <a:p>
            <a:fld id="{81874408-B32D-400C-9AB8-CDD740478E24}" type="slidenum">
              <a:rPr lang="zh-CN" altLang="en-US" smtClean="0"/>
            </a:fld>
            <a:endParaRPr lang="zh-CN" altLang="en-US"/>
          </a:p>
        </p:txBody>
      </p:sp>
      <p:sp>
        <p:nvSpPr>
          <p:cNvPr id="4" name="内容占位符 3"/>
          <p:cNvSpPr>
            <a:spLocks noGrp="1"/>
          </p:cNvSpPr>
          <p:nvPr>
            <p:ph idx="1"/>
          </p:nvPr>
        </p:nvSpPr>
        <p:spPr/>
        <p:txBody>
          <a:bodyPr/>
          <a:lstStyle/>
          <a:p>
            <a:r>
              <a:rPr lang="zh-CN" altLang="en-US"/>
              <a:t>相同用户的</a:t>
            </a:r>
            <a:r>
              <a:rPr lang="en-US" altLang="zh-CN"/>
              <a:t>20</a:t>
            </a:r>
            <a:r>
              <a:rPr lang="zh-CN" altLang="en-US"/>
              <a:t>块云盘</a:t>
            </a:r>
            <a:endParaRPr lang="zh-CN" altLang="en-US"/>
          </a:p>
          <a:p>
            <a:r>
              <a:rPr lang="zh-CN" altLang="en-US"/>
              <a:t>写流量特征一致，每块盘约占集群流量</a:t>
            </a:r>
            <a:r>
              <a:rPr lang="en-US" altLang="zh-CN"/>
              <a:t>1%</a:t>
            </a:r>
            <a:r>
              <a:rPr lang="zh-CN" altLang="en-US"/>
              <a:t>，总计约</a:t>
            </a:r>
            <a:r>
              <a:rPr lang="en-US" altLang="zh-CN"/>
              <a:t>20%</a:t>
            </a:r>
            <a:endParaRPr lang="zh-CN" altLang="en-US"/>
          </a:p>
          <a:p>
            <a:pPr lvl="1"/>
            <a:endParaRPr lang="zh-CN" altLang="en-US"/>
          </a:p>
          <a:p>
            <a:pPr lvl="1"/>
            <a:endParaRPr lang="zh-CN" altLang="en-US"/>
          </a:p>
        </p:txBody>
      </p:sp>
      <p:graphicFrame>
        <p:nvGraphicFramePr>
          <p:cNvPr id="5" name="图表 4"/>
          <p:cNvGraphicFramePr/>
          <p:nvPr/>
        </p:nvGraphicFramePr>
        <p:xfrm>
          <a:off x="1415415" y="2767965"/>
          <a:ext cx="8945245" cy="3356610"/>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a:t>进一步观察</a:t>
            </a:r>
            <a:r>
              <a:rPr lang="en-US" altLang="zh-CN"/>
              <a:t>-</a:t>
            </a:r>
            <a:r>
              <a:rPr lang="zh-CN" altLang="en-US"/>
              <a:t>均衡度波动归因</a:t>
            </a:r>
            <a:endParaRPr lang="zh-CN" altLang="en-US"/>
          </a:p>
        </p:txBody>
      </p:sp>
      <p:sp>
        <p:nvSpPr>
          <p:cNvPr id="2" name="灯片编号占位符 1"/>
          <p:cNvSpPr>
            <a:spLocks noGrp="1"/>
          </p:cNvSpPr>
          <p:nvPr>
            <p:ph type="sldNum" sz="quarter" idx="12"/>
          </p:nvPr>
        </p:nvSpPr>
        <p:spPr/>
        <p:txBody>
          <a:bodyPr/>
          <a:lstStyle/>
          <a:p>
            <a:fld id="{81874408-B32D-400C-9AB8-CDD740478E24}" type="slidenum">
              <a:rPr lang="zh-CN" altLang="en-US" smtClean="0"/>
            </a:fld>
            <a:endParaRPr lang="zh-CN" altLang="en-US"/>
          </a:p>
        </p:txBody>
      </p:sp>
      <p:sp>
        <p:nvSpPr>
          <p:cNvPr id="4" name="内容占位符 3"/>
          <p:cNvSpPr>
            <a:spLocks noGrp="1"/>
          </p:cNvSpPr>
          <p:nvPr>
            <p:ph idx="1"/>
          </p:nvPr>
        </p:nvSpPr>
        <p:spPr/>
        <p:txBody>
          <a:bodyPr/>
          <a:lstStyle/>
          <a:p>
            <a:r>
              <a:rPr lang="zh-CN" altLang="en-US"/>
              <a:t>相同用户的</a:t>
            </a:r>
            <a:r>
              <a:rPr lang="en-US" altLang="zh-CN"/>
              <a:t>22</a:t>
            </a:r>
            <a:r>
              <a:rPr lang="zh-CN" altLang="en-US"/>
              <a:t>块云盘</a:t>
            </a:r>
            <a:endParaRPr lang="zh-CN" altLang="en-US"/>
          </a:p>
          <a:p>
            <a:r>
              <a:rPr lang="zh-CN" altLang="en-US"/>
              <a:t>写流量特征一致，每块盘占集群流量</a:t>
            </a:r>
            <a:r>
              <a:rPr lang="en-US" altLang="zh-CN"/>
              <a:t>1%</a:t>
            </a:r>
            <a:r>
              <a:rPr lang="zh-CN" altLang="en-US"/>
              <a:t>，总计约</a:t>
            </a:r>
            <a:r>
              <a:rPr lang="en-US" altLang="zh-CN"/>
              <a:t>20%</a:t>
            </a:r>
            <a:endParaRPr lang="zh-CN" altLang="en-US"/>
          </a:p>
          <a:p>
            <a:pPr lvl="1"/>
            <a:endParaRPr lang="zh-CN" altLang="en-US"/>
          </a:p>
          <a:p>
            <a:pPr lvl="1"/>
            <a:endParaRPr lang="zh-CN" altLang="en-US"/>
          </a:p>
        </p:txBody>
      </p:sp>
      <p:graphicFrame>
        <p:nvGraphicFramePr>
          <p:cNvPr id="5" name="图表 4"/>
          <p:cNvGraphicFramePr/>
          <p:nvPr/>
        </p:nvGraphicFramePr>
        <p:xfrm>
          <a:off x="2440305" y="2764155"/>
          <a:ext cx="7783830" cy="3735705"/>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a:t>结论三：高性能云盘更易出现不均衡</a:t>
            </a:r>
            <a:endParaRPr lang="zh-CN" altLang="en-US"/>
          </a:p>
        </p:txBody>
      </p:sp>
      <p:sp>
        <p:nvSpPr>
          <p:cNvPr id="2" name="灯片编号占位符 1"/>
          <p:cNvSpPr>
            <a:spLocks noGrp="1"/>
          </p:cNvSpPr>
          <p:nvPr>
            <p:ph type="sldNum" sz="quarter" idx="12"/>
          </p:nvPr>
        </p:nvSpPr>
        <p:spPr/>
        <p:txBody>
          <a:bodyPr/>
          <a:lstStyle/>
          <a:p>
            <a:fld id="{81874408-B32D-400C-9AB8-CDD740478E24}" type="slidenum">
              <a:rPr lang="zh-CN" altLang="en-US" smtClean="0"/>
            </a:fld>
            <a:endParaRPr lang="zh-CN" altLang="en-US"/>
          </a:p>
        </p:txBody>
      </p:sp>
      <p:sp>
        <p:nvSpPr>
          <p:cNvPr id="4" name="内容占位符 3"/>
          <p:cNvSpPr>
            <a:spLocks noGrp="1"/>
          </p:cNvSpPr>
          <p:nvPr>
            <p:ph idx="1"/>
          </p:nvPr>
        </p:nvSpPr>
        <p:spPr/>
        <p:txBody>
          <a:bodyPr/>
          <a:lstStyle/>
          <a:p>
            <a:r>
              <a:rPr lang="zh-CN" altLang="en-US">
                <a:sym typeface="+mn-ea"/>
              </a:rPr>
              <a:t>不同集群均衡度的差异</a:t>
            </a:r>
            <a:r>
              <a:rPr lang="en-US" altLang="zh-CN">
                <a:sym typeface="+mn-ea"/>
              </a:rPr>
              <a:t>(</a:t>
            </a:r>
            <a:r>
              <a:rPr lang="zh-CN" altLang="en-US">
                <a:solidFill>
                  <a:srgbClr val="FF0000"/>
                </a:solidFill>
                <a:sym typeface="+mn-ea"/>
              </a:rPr>
              <a:t>需要更大规模统计验证</a:t>
            </a:r>
            <a:r>
              <a:rPr lang="en-US" altLang="zh-CN">
                <a:sym typeface="+mn-ea"/>
              </a:rPr>
              <a:t>)</a:t>
            </a:r>
            <a:endParaRPr lang="zh-CN" altLang="en-US">
              <a:sym typeface="+mn-ea"/>
            </a:endParaRPr>
          </a:p>
          <a:p>
            <a:r>
              <a:rPr lang="en-US" altLang="zh-CN">
                <a:sym typeface="+mn-ea"/>
              </a:rPr>
              <a:t>AY251Z vs. [AY306O,AY336D,AY272M]</a:t>
            </a:r>
            <a:endParaRPr lang="zh-CN" altLang="en-US">
              <a:sym typeface="+mn-ea"/>
            </a:endParaRPr>
          </a:p>
        </p:txBody>
      </p:sp>
      <p:graphicFrame>
        <p:nvGraphicFramePr>
          <p:cNvPr id="7" name="图表 6"/>
          <p:cNvGraphicFramePr/>
          <p:nvPr/>
        </p:nvGraphicFramePr>
        <p:xfrm>
          <a:off x="965200" y="2703830"/>
          <a:ext cx="10515600" cy="3923030"/>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a:t>两集群写流量对比</a:t>
            </a:r>
            <a:endParaRPr lang="zh-CN" altLang="en-US"/>
          </a:p>
        </p:txBody>
      </p:sp>
      <p:sp>
        <p:nvSpPr>
          <p:cNvPr id="2" name="灯片编号占位符 1"/>
          <p:cNvSpPr>
            <a:spLocks noGrp="1"/>
          </p:cNvSpPr>
          <p:nvPr>
            <p:ph type="sldNum" sz="quarter" idx="12"/>
          </p:nvPr>
        </p:nvSpPr>
        <p:spPr/>
        <p:txBody>
          <a:bodyPr/>
          <a:lstStyle/>
          <a:p>
            <a:fld id="{81874408-B32D-400C-9AB8-CDD740478E24}" type="slidenum">
              <a:rPr lang="zh-CN" altLang="en-US" smtClean="0"/>
            </a:fld>
            <a:endParaRPr lang="zh-CN" altLang="en-US"/>
          </a:p>
        </p:txBody>
      </p:sp>
      <p:sp>
        <p:nvSpPr>
          <p:cNvPr id="4" name="内容占位符 3"/>
          <p:cNvSpPr>
            <a:spLocks noGrp="1"/>
          </p:cNvSpPr>
          <p:nvPr>
            <p:ph idx="1"/>
          </p:nvPr>
        </p:nvSpPr>
        <p:spPr/>
        <p:txBody>
          <a:bodyPr/>
          <a:lstStyle/>
          <a:p>
            <a:r>
              <a:rPr lang="en-US" altLang="zh-CN">
                <a:sym typeface="+mn-ea"/>
              </a:rPr>
              <a:t>AY251Z vs. AY306O</a:t>
            </a:r>
            <a:endParaRPr lang="zh-CN" altLang="en-US">
              <a:sym typeface="+mn-ea"/>
            </a:endParaRPr>
          </a:p>
          <a:p>
            <a:pPr lvl="1"/>
            <a:r>
              <a:rPr lang="zh-CN" altLang="en-US">
                <a:sym typeface="+mn-ea"/>
              </a:rPr>
              <a:t>写流量基本相同</a:t>
            </a:r>
            <a:endParaRPr lang="zh-CN" altLang="en-US">
              <a:sym typeface="+mn-ea"/>
            </a:endParaRPr>
          </a:p>
          <a:p>
            <a:pPr lvl="1"/>
            <a:r>
              <a:rPr lang="en-US" altLang="zh-CN">
                <a:sym typeface="+mn-ea"/>
              </a:rPr>
              <a:t>AY251Z</a:t>
            </a:r>
            <a:r>
              <a:rPr lang="zh-CN" altLang="en-US">
                <a:sym typeface="+mn-ea"/>
              </a:rPr>
              <a:t>云盘数量少</a:t>
            </a:r>
            <a:endParaRPr lang="zh-CN" altLang="en-US">
              <a:sym typeface="+mn-ea"/>
            </a:endParaRPr>
          </a:p>
          <a:p>
            <a:pPr marL="457200" lvl="1" indent="0">
              <a:buNone/>
            </a:pPr>
            <a:endParaRPr lang="zh-CN" altLang="en-US">
              <a:sym typeface="+mn-ea"/>
            </a:endParaRPr>
          </a:p>
        </p:txBody>
      </p:sp>
      <p:graphicFrame>
        <p:nvGraphicFramePr>
          <p:cNvPr id="5" name="图表 4"/>
          <p:cNvGraphicFramePr/>
          <p:nvPr/>
        </p:nvGraphicFramePr>
        <p:xfrm>
          <a:off x="5107305" y="1628140"/>
          <a:ext cx="6416040" cy="4090035"/>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a:t>两集群</a:t>
            </a:r>
            <a:r>
              <a:rPr lang="en-US" altLang="zh-CN"/>
              <a:t>segment</a:t>
            </a:r>
            <a:r>
              <a:rPr lang="zh-CN" altLang="en-US"/>
              <a:t>流量粒度分布</a:t>
            </a:r>
            <a:endParaRPr lang="zh-CN" altLang="en-US"/>
          </a:p>
        </p:txBody>
      </p:sp>
      <p:sp>
        <p:nvSpPr>
          <p:cNvPr id="2" name="灯片编号占位符 1"/>
          <p:cNvSpPr>
            <a:spLocks noGrp="1"/>
          </p:cNvSpPr>
          <p:nvPr>
            <p:ph type="sldNum" sz="quarter" idx="12"/>
          </p:nvPr>
        </p:nvSpPr>
        <p:spPr/>
        <p:txBody>
          <a:bodyPr/>
          <a:lstStyle/>
          <a:p>
            <a:fld id="{81874408-B32D-400C-9AB8-CDD740478E24}" type="slidenum">
              <a:rPr lang="zh-CN" altLang="en-US" smtClean="0"/>
            </a:fld>
            <a:endParaRPr lang="zh-CN" altLang="en-US"/>
          </a:p>
        </p:txBody>
      </p:sp>
      <p:sp>
        <p:nvSpPr>
          <p:cNvPr id="4" name="内容占位符 3"/>
          <p:cNvSpPr>
            <a:spLocks noGrp="1"/>
          </p:cNvSpPr>
          <p:nvPr>
            <p:ph idx="1"/>
          </p:nvPr>
        </p:nvSpPr>
        <p:spPr/>
        <p:txBody>
          <a:bodyPr/>
          <a:lstStyle/>
          <a:p>
            <a:r>
              <a:rPr lang="zh-CN" altLang="en-US">
                <a:sym typeface="+mn-ea"/>
              </a:rPr>
              <a:t>高性能云盘</a:t>
            </a:r>
            <a:r>
              <a:rPr lang="en-US" altLang="zh-CN">
                <a:sym typeface="+mn-ea"/>
              </a:rPr>
              <a:t>(AY251Z)</a:t>
            </a:r>
            <a:r>
              <a:rPr lang="zh-CN" altLang="en-US">
                <a:sym typeface="+mn-ea"/>
              </a:rPr>
              <a:t>平均写入粒度更大</a:t>
            </a:r>
            <a:endParaRPr lang="zh-CN" altLang="en-US">
              <a:sym typeface="+mn-ea"/>
            </a:endParaRPr>
          </a:p>
          <a:p>
            <a:r>
              <a:rPr lang="zh-CN" altLang="en-US">
                <a:sym typeface="+mn-ea"/>
              </a:rPr>
              <a:t>高性能集群</a:t>
            </a:r>
            <a:r>
              <a:rPr lang="en-US" altLang="zh-CN">
                <a:sym typeface="+mn-ea"/>
              </a:rPr>
              <a:t>(AY251Z)</a:t>
            </a:r>
            <a:r>
              <a:rPr lang="zh-CN" altLang="en-US">
                <a:sym typeface="+mn-ea"/>
              </a:rPr>
              <a:t>倾向于有更多写入密集的</a:t>
            </a:r>
            <a:r>
              <a:rPr lang="en-US" altLang="zh-CN">
                <a:sym typeface="+mn-ea"/>
              </a:rPr>
              <a:t>segment</a:t>
            </a:r>
            <a:endParaRPr lang="en-US" altLang="zh-CN">
              <a:sym typeface="+mn-ea"/>
            </a:endParaRPr>
          </a:p>
          <a:p>
            <a:pPr marL="0" indent="0">
              <a:buNone/>
            </a:pPr>
            <a:endParaRPr lang="zh-CN" altLang="en-US">
              <a:sym typeface="+mn-ea"/>
            </a:endParaRPr>
          </a:p>
          <a:p>
            <a:pPr marL="457200" lvl="1" indent="0">
              <a:buNone/>
            </a:pPr>
            <a:endParaRPr lang="zh-CN" altLang="en-US">
              <a:sym typeface="+mn-ea"/>
            </a:endParaRPr>
          </a:p>
        </p:txBody>
      </p:sp>
      <p:pic>
        <p:nvPicPr>
          <p:cNvPr id="7" name="图片 6"/>
          <p:cNvPicPr>
            <a:picLocks noChangeAspect="1"/>
          </p:cNvPicPr>
          <p:nvPr/>
        </p:nvPicPr>
        <p:blipFill>
          <a:blip r:embed="rId1"/>
          <a:stretch>
            <a:fillRect/>
          </a:stretch>
        </p:blipFill>
        <p:spPr>
          <a:xfrm>
            <a:off x="891540" y="2738755"/>
            <a:ext cx="4674235" cy="3487420"/>
          </a:xfrm>
          <a:prstGeom prst="rect">
            <a:avLst/>
          </a:prstGeom>
        </p:spPr>
      </p:pic>
      <p:pic>
        <p:nvPicPr>
          <p:cNvPr id="8" name="图片 7"/>
          <p:cNvPicPr>
            <a:picLocks noChangeAspect="1"/>
          </p:cNvPicPr>
          <p:nvPr/>
        </p:nvPicPr>
        <p:blipFill>
          <a:blip r:embed="rId2"/>
          <a:stretch>
            <a:fillRect/>
          </a:stretch>
        </p:blipFill>
        <p:spPr>
          <a:xfrm>
            <a:off x="6748145" y="2644775"/>
            <a:ext cx="5073015" cy="3782695"/>
          </a:xfrm>
          <a:prstGeom prst="rect">
            <a:avLst/>
          </a:prstGeom>
        </p:spPr>
      </p:pic>
      <p:sp>
        <p:nvSpPr>
          <p:cNvPr id="9" name="文本框 8"/>
          <p:cNvSpPr txBox="1"/>
          <p:nvPr/>
        </p:nvSpPr>
        <p:spPr>
          <a:xfrm>
            <a:off x="1878965" y="6308725"/>
            <a:ext cx="2772410" cy="368300"/>
          </a:xfrm>
          <a:prstGeom prst="rect">
            <a:avLst/>
          </a:prstGeom>
          <a:noFill/>
        </p:spPr>
        <p:txBody>
          <a:bodyPr wrap="square" rtlCol="0">
            <a:spAutoFit/>
          </a:bodyPr>
          <a:lstStyle/>
          <a:p>
            <a:pPr algn="ctr"/>
            <a:r>
              <a:rPr lang="en-US" altLang="zh-CN"/>
              <a:t>AY251Z</a:t>
            </a:r>
            <a:endParaRPr lang="en-US" altLang="zh-CN"/>
          </a:p>
        </p:txBody>
      </p:sp>
      <p:sp>
        <p:nvSpPr>
          <p:cNvPr id="10" name="文本框 9"/>
          <p:cNvSpPr txBox="1"/>
          <p:nvPr/>
        </p:nvSpPr>
        <p:spPr>
          <a:xfrm>
            <a:off x="8117205" y="6353175"/>
            <a:ext cx="2772410" cy="368300"/>
          </a:xfrm>
          <a:prstGeom prst="rect">
            <a:avLst/>
          </a:prstGeom>
          <a:noFill/>
        </p:spPr>
        <p:txBody>
          <a:bodyPr wrap="square" rtlCol="0">
            <a:spAutoFit/>
          </a:bodyPr>
          <a:lstStyle/>
          <a:p>
            <a:pPr algn="ctr"/>
            <a:r>
              <a:rPr lang="en-US" altLang="zh-CN"/>
              <a:t>AY306O</a:t>
            </a:r>
            <a:endParaRPr lang="en-US" altLang="zh-CN"/>
          </a:p>
        </p:txBody>
      </p:sp>
      <p:sp>
        <p:nvSpPr>
          <p:cNvPr id="5" name="椭圆 4"/>
          <p:cNvSpPr/>
          <p:nvPr/>
        </p:nvSpPr>
        <p:spPr>
          <a:xfrm>
            <a:off x="2979420" y="4966335"/>
            <a:ext cx="2026285" cy="112141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a:sym typeface="+mn-ea"/>
              </a:rPr>
              <a:t>目录</a:t>
            </a:r>
            <a:endParaRPr lang="zh-CN" altLang="en-US"/>
          </a:p>
        </p:txBody>
      </p:sp>
      <p:sp>
        <p:nvSpPr>
          <p:cNvPr id="4" name="内容占位符 3"/>
          <p:cNvSpPr>
            <a:spLocks noGrp="1"/>
          </p:cNvSpPr>
          <p:nvPr>
            <p:ph idx="1"/>
          </p:nvPr>
        </p:nvSpPr>
        <p:spPr/>
        <p:txBody>
          <a:bodyPr/>
          <a:lstStyle/>
          <a:p>
            <a:pPr fontAlgn="auto">
              <a:lnSpc>
                <a:spcPct val="150000"/>
              </a:lnSpc>
            </a:pPr>
            <a:r>
              <a:rPr lang="zh-CN" altLang="en-US">
                <a:solidFill>
                  <a:schemeClr val="bg1">
                    <a:lumMod val="65000"/>
                  </a:schemeClr>
                </a:solidFill>
                <a:sym typeface="+mn-ea"/>
              </a:rPr>
              <a:t>系统架构</a:t>
            </a:r>
            <a:endParaRPr lang="zh-CN" altLang="en-US">
              <a:solidFill>
                <a:schemeClr val="bg1">
                  <a:lumMod val="65000"/>
                </a:schemeClr>
              </a:solidFill>
            </a:endParaRPr>
          </a:p>
          <a:p>
            <a:pPr lvl="0" fontAlgn="auto">
              <a:lnSpc>
                <a:spcPct val="150000"/>
              </a:lnSpc>
            </a:pPr>
            <a:r>
              <a:rPr lang="zh-CN" altLang="en-US">
                <a:solidFill>
                  <a:schemeClr val="bg1">
                    <a:lumMod val="75000"/>
                  </a:schemeClr>
                </a:solidFill>
              </a:rPr>
              <a:t>问题描述</a:t>
            </a:r>
            <a:endParaRPr lang="zh-CN" altLang="en-US">
              <a:solidFill>
                <a:schemeClr val="bg1">
                  <a:lumMod val="75000"/>
                </a:schemeClr>
              </a:solidFill>
            </a:endParaRPr>
          </a:p>
          <a:p>
            <a:pPr lvl="0" fontAlgn="auto">
              <a:lnSpc>
                <a:spcPct val="150000"/>
              </a:lnSpc>
            </a:pPr>
            <a:r>
              <a:rPr lang="zh-CN" altLang="en-US">
                <a:solidFill>
                  <a:schemeClr val="bg1">
                    <a:lumMod val="75000"/>
                  </a:schemeClr>
                </a:solidFill>
              </a:rPr>
              <a:t>相关工作</a:t>
            </a:r>
            <a:endParaRPr lang="zh-CN" altLang="en-US">
              <a:solidFill>
                <a:schemeClr val="bg1">
                  <a:lumMod val="75000"/>
                </a:schemeClr>
              </a:solidFill>
            </a:endParaRPr>
          </a:p>
          <a:p>
            <a:pPr lvl="0" fontAlgn="auto">
              <a:lnSpc>
                <a:spcPct val="150000"/>
              </a:lnSpc>
            </a:pPr>
            <a:r>
              <a:rPr lang="zh-CN" altLang="en-US">
                <a:solidFill>
                  <a:schemeClr val="bg1">
                    <a:lumMod val="75000"/>
                  </a:schemeClr>
                </a:solidFill>
              </a:rPr>
              <a:t>数据分析</a:t>
            </a:r>
            <a:endParaRPr lang="zh-CN" altLang="en-US">
              <a:solidFill>
                <a:schemeClr val="bg1">
                  <a:lumMod val="75000"/>
                </a:schemeClr>
              </a:solidFill>
            </a:endParaRPr>
          </a:p>
          <a:p>
            <a:pPr lvl="0" fontAlgn="auto">
              <a:lnSpc>
                <a:spcPct val="150000"/>
              </a:lnSpc>
            </a:pPr>
            <a:r>
              <a:rPr lang="zh-CN" altLang="en-US">
                <a:solidFill>
                  <a:schemeClr val="tx1"/>
                </a:solidFill>
              </a:rPr>
              <a:t>算法模拟器</a:t>
            </a:r>
            <a:endParaRPr lang="zh-CN" altLang="en-US">
              <a:solidFill>
                <a:schemeClr val="tx1"/>
              </a:solidFill>
            </a:endParaRPr>
          </a:p>
          <a:p>
            <a:pPr marL="0" indent="0">
              <a:buNone/>
            </a:pPr>
            <a:endParaRPr lang="zh-CN" altLang="en-US">
              <a:solidFill>
                <a:schemeClr val="tx1"/>
              </a:solidFill>
            </a:endParaRPr>
          </a:p>
        </p:txBody>
      </p:sp>
      <p:sp>
        <p:nvSpPr>
          <p:cNvPr id="2" name="灯片编号占位符 1"/>
          <p:cNvSpPr>
            <a:spLocks noGrp="1"/>
          </p:cNvSpPr>
          <p:nvPr>
            <p:ph type="sldNum" sz="quarter" idx="12"/>
          </p:nvPr>
        </p:nvSpPr>
        <p:spPr/>
        <p:txBody>
          <a:bodyPr/>
          <a:lstStyle/>
          <a:p>
            <a:fld id="{81874408-B32D-400C-9AB8-CDD740478E24}" type="slidenum">
              <a:rPr lang="zh-CN" altLang="en-US" smtClean="0"/>
            </a:fld>
            <a:endParaRPr lang="zh-CN" alt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功能简介</a:t>
            </a:r>
            <a:endParaRPr lang="zh-CN" altLang="en-US" dirty="0"/>
          </a:p>
        </p:txBody>
      </p:sp>
      <p:sp>
        <p:nvSpPr>
          <p:cNvPr id="4" name="内容占位符 3"/>
          <p:cNvSpPr>
            <a:spLocks noGrp="1"/>
          </p:cNvSpPr>
          <p:nvPr>
            <p:ph idx="1"/>
          </p:nvPr>
        </p:nvSpPr>
        <p:spPr/>
        <p:txBody>
          <a:bodyPr/>
          <a:lstStyle/>
          <a:p>
            <a:r>
              <a:rPr lang="zh-CN" altLang="en-US" b="1" dirty="0" smtClean="0"/>
              <a:t>接受</a:t>
            </a:r>
            <a:r>
              <a:rPr lang="en-US" altLang="zh-CN" b="1" dirty="0" smtClean="0"/>
              <a:t>trace</a:t>
            </a:r>
            <a:r>
              <a:rPr lang="zh-CN" altLang="en-US" b="1" dirty="0" smtClean="0"/>
              <a:t>，并进行模拟调度，输出模拟结果</a:t>
            </a:r>
            <a:r>
              <a:rPr lang="zh-CN" altLang="en-US" dirty="0" smtClean="0"/>
              <a:t>。</a:t>
            </a:r>
            <a:endParaRPr lang="en-US" altLang="zh-CN" dirty="0" smtClean="0"/>
          </a:p>
          <a:p>
            <a:r>
              <a:rPr lang="en-US" altLang="zh-CN" dirty="0" smtClean="0"/>
              <a:t>Trace</a:t>
            </a:r>
            <a:r>
              <a:rPr lang="zh-CN" altLang="en-US" dirty="0" smtClean="0"/>
              <a:t>格式：</a:t>
            </a:r>
            <a:endParaRPr lang="en-US" altLang="zh-CN" dirty="0" smtClean="0"/>
          </a:p>
          <a:p>
            <a:endParaRPr lang="en-US" altLang="zh-CN" dirty="0"/>
          </a:p>
          <a:p>
            <a:endParaRPr lang="en-US" altLang="zh-CN" dirty="0" smtClean="0"/>
          </a:p>
          <a:p>
            <a:pPr lvl="1"/>
            <a:r>
              <a:rPr lang="zh-CN" altLang="en-US" dirty="0" smtClean="0"/>
              <a:t>其中</a:t>
            </a:r>
            <a:r>
              <a:rPr lang="en-US" altLang="zh-CN" dirty="0" smtClean="0"/>
              <a:t>host</a:t>
            </a:r>
            <a:r>
              <a:rPr lang="zh-CN" altLang="en-US" dirty="0" smtClean="0"/>
              <a:t>指该</a:t>
            </a:r>
            <a:r>
              <a:rPr lang="en-US" altLang="zh-CN" dirty="0" smtClean="0"/>
              <a:t>segment</a:t>
            </a:r>
            <a:r>
              <a:rPr lang="zh-CN" altLang="en-US" dirty="0" smtClean="0"/>
              <a:t>在当前时刻位于哪个</a:t>
            </a:r>
            <a:r>
              <a:rPr lang="en-US" altLang="zh-CN" dirty="0" smtClean="0"/>
              <a:t>block server</a:t>
            </a:r>
            <a:r>
              <a:rPr lang="zh-CN" altLang="en-US" dirty="0" smtClean="0"/>
              <a:t>上。这个字段一般用于初始放置。也可作为无调度的对照组。</a:t>
            </a:r>
            <a:endParaRPr lang="zh-CN" altLang="en-US" dirty="0"/>
          </a:p>
        </p:txBody>
      </p:sp>
      <p:sp>
        <p:nvSpPr>
          <p:cNvPr id="2" name="灯片编号占位符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81874408-B32D-400C-9AB8-CDD740478E24}" type="slidenum">
              <a:rPr kumimoji="0" lang="zh-CN" altLang="en-US" sz="1200" b="0" i="0" u="none" strike="noStrike" kern="1200" cap="none" spc="0" normalizeH="0" baseline="0" noProof="0" smtClean="0">
                <a:ln>
                  <a:noFill/>
                </a:ln>
                <a:solidFill>
                  <a:prstClr val="black">
                    <a:tint val="75000"/>
                  </a:prstClr>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tint val="75000"/>
                </a:prstClr>
              </a:solidFill>
              <a:effectLst/>
              <a:uLnTx/>
              <a:uFillTx/>
              <a:latin typeface="等线" panose="02010600030101010101" pitchFamily="2" charset="-122"/>
              <a:ea typeface="等线" panose="02010600030101010101" pitchFamily="2" charset="-122"/>
              <a:cs typeface="+mn-cs"/>
            </a:endParaRPr>
          </a:p>
        </p:txBody>
      </p:sp>
      <p:graphicFrame>
        <p:nvGraphicFramePr>
          <p:cNvPr id="6" name="表格 5"/>
          <p:cNvGraphicFramePr>
            <a:graphicFrameLocks noGrp="1"/>
          </p:cNvGraphicFramePr>
          <p:nvPr/>
        </p:nvGraphicFramePr>
        <p:xfrm>
          <a:off x="1377948" y="2712296"/>
          <a:ext cx="9436104" cy="640080"/>
        </p:xfrm>
        <a:graphic>
          <a:graphicData uri="http://schemas.openxmlformats.org/drawingml/2006/table">
            <a:tbl>
              <a:tblPr firstRow="1" bandRow="1">
                <a:tableStyleId>{5C22544A-7EE6-4342-B048-85BDC9FD1C3A}</a:tableStyleId>
              </a:tblPr>
              <a:tblGrid>
                <a:gridCol w="1572684"/>
                <a:gridCol w="1572684"/>
                <a:gridCol w="1572684"/>
                <a:gridCol w="1572684"/>
                <a:gridCol w="1572684"/>
                <a:gridCol w="1572684"/>
              </a:tblGrid>
              <a:tr h="511810">
                <a:tc>
                  <a:txBody>
                    <a:bodyPr/>
                    <a:lstStyle/>
                    <a:p>
                      <a:pPr algn="ctr"/>
                      <a:r>
                        <a:rPr lang="zh-CN" altLang="en-US" dirty="0" smtClean="0"/>
                        <a:t>时间</a:t>
                      </a:r>
                      <a:endParaRPr lang="zh-CN" altLang="en-US" dirty="0"/>
                    </a:p>
                  </a:txBody>
                  <a:tcPr anchor="ctr"/>
                </a:tc>
                <a:tc>
                  <a:txBody>
                    <a:bodyPr/>
                    <a:lstStyle/>
                    <a:p>
                      <a:pPr algn="ctr"/>
                      <a:r>
                        <a:rPr lang="en-US" altLang="zh-CN" dirty="0" smtClean="0"/>
                        <a:t>Device</a:t>
                      </a:r>
                      <a:r>
                        <a:rPr lang="zh-CN" altLang="en-US" dirty="0" smtClean="0"/>
                        <a:t>编号</a:t>
                      </a:r>
                      <a:endParaRPr lang="zh-CN" altLang="en-US" dirty="0"/>
                    </a:p>
                  </a:txBody>
                  <a:tcPr anchor="ctr"/>
                </a:tc>
                <a:tc>
                  <a:txBody>
                    <a:bodyPr/>
                    <a:lstStyle/>
                    <a:p>
                      <a:pPr algn="ctr"/>
                      <a:r>
                        <a:rPr lang="en-US" altLang="zh-CN" dirty="0" smtClean="0"/>
                        <a:t>Segment</a:t>
                      </a:r>
                      <a:r>
                        <a:rPr lang="zh-CN" altLang="en-US" dirty="0" smtClean="0"/>
                        <a:t>编号</a:t>
                      </a:r>
                      <a:endParaRPr lang="zh-CN" altLang="en-US" dirty="0"/>
                    </a:p>
                  </a:txBody>
                  <a:tcPr anchor="ctr"/>
                </a:tc>
                <a:tc>
                  <a:txBody>
                    <a:bodyPr/>
                    <a:lstStyle/>
                    <a:p>
                      <a:pPr algn="ctr"/>
                      <a:r>
                        <a:rPr lang="en-US" altLang="zh-CN" dirty="0" smtClean="0"/>
                        <a:t>host</a:t>
                      </a:r>
                      <a:endParaRPr lang="zh-CN" altLang="en-US" dirty="0"/>
                    </a:p>
                  </a:txBody>
                  <a:tcPr anchor="ctr"/>
                </a:tc>
                <a:tc>
                  <a:txBody>
                    <a:bodyPr/>
                    <a:lstStyle/>
                    <a:p>
                      <a:pPr algn="ctr"/>
                      <a:r>
                        <a:rPr lang="en-US" altLang="zh-CN" dirty="0" smtClean="0"/>
                        <a:t>Read</a:t>
                      </a:r>
                      <a:endParaRPr lang="en-US" altLang="zh-CN" dirty="0" smtClean="0"/>
                    </a:p>
                    <a:p>
                      <a:pPr algn="ctr"/>
                      <a:r>
                        <a:rPr lang="en-US" altLang="zh-CN" dirty="0" smtClean="0"/>
                        <a:t>throughput</a:t>
                      </a:r>
                      <a:endParaRPr lang="zh-CN" altLang="en-US" dirty="0"/>
                    </a:p>
                  </a:txBody>
                  <a:tcPr anchor="ctr"/>
                </a:tc>
                <a:tc>
                  <a:txBody>
                    <a:bodyPr/>
                    <a:lstStyle/>
                    <a:p>
                      <a:pPr algn="ctr"/>
                      <a:r>
                        <a:rPr lang="en-US" altLang="zh-CN" dirty="0" smtClean="0"/>
                        <a:t>Write</a:t>
                      </a:r>
                      <a:endParaRPr lang="en-US" altLang="zh-CN" dirty="0" smtClean="0"/>
                    </a:p>
                    <a:p>
                      <a:pPr algn="ctr"/>
                      <a:r>
                        <a:rPr lang="en-US" altLang="zh-CN" dirty="0" smtClean="0"/>
                        <a:t>throughput</a:t>
                      </a:r>
                      <a:endParaRPr lang="zh-CN" altLang="en-US" dirty="0" smtClean="0"/>
                    </a:p>
                  </a:txBody>
                  <a:tcPr anchor="ctr"/>
                </a:tc>
              </a:tr>
            </a:tbl>
          </a:graphicData>
        </a:graphic>
      </p:graphicFrame>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问题简述</a:t>
            </a:r>
            <a:endParaRPr lang="zh-CN" altLang="en-US" dirty="0"/>
          </a:p>
        </p:txBody>
      </p:sp>
      <p:sp>
        <p:nvSpPr>
          <p:cNvPr id="4" name="内容占位符 3"/>
          <p:cNvSpPr>
            <a:spLocks noGrp="1"/>
          </p:cNvSpPr>
          <p:nvPr>
            <p:ph idx="1"/>
          </p:nvPr>
        </p:nvSpPr>
        <p:spPr/>
        <p:txBody>
          <a:bodyPr/>
          <a:lstStyle/>
          <a:p>
            <a:r>
              <a:rPr lang="zh-CN" altLang="en-US" dirty="0" smtClean="0"/>
              <a:t>本问题可以转化为一个经典的</a:t>
            </a:r>
            <a:r>
              <a:rPr lang="en-US" altLang="zh-CN" dirty="0" smtClean="0"/>
              <a:t>NP</a:t>
            </a:r>
            <a:r>
              <a:rPr lang="zh-CN" altLang="en-US" dirty="0" smtClean="0"/>
              <a:t>完全问题：</a:t>
            </a:r>
            <a:r>
              <a:rPr lang="en-US" altLang="zh-CN" dirty="0" smtClean="0"/>
              <a:t>Partition problem</a:t>
            </a:r>
            <a:r>
              <a:rPr lang="zh-CN" altLang="en-US" dirty="0" smtClean="0"/>
              <a:t>。</a:t>
            </a:r>
            <a:endParaRPr lang="en-US" altLang="zh-CN" dirty="0" smtClean="0"/>
          </a:p>
          <a:p>
            <a:pPr lvl="1"/>
            <a:r>
              <a:rPr lang="en-US" altLang="zh-CN" dirty="0" smtClean="0"/>
              <a:t>Partition problem: </a:t>
            </a:r>
            <a:r>
              <a:rPr lang="zh-CN" altLang="en-US" dirty="0" smtClean="0"/>
              <a:t>给定</a:t>
            </a:r>
            <a:r>
              <a:rPr lang="en-US" altLang="zh-CN" dirty="0" smtClean="0"/>
              <a:t>N</a:t>
            </a:r>
            <a:r>
              <a:rPr lang="zh-CN" altLang="en-US" dirty="0" smtClean="0"/>
              <a:t>个数，对其进行分堆，使得各堆的数字之和差异尽量小。</a:t>
            </a:r>
            <a:endParaRPr lang="en-US" altLang="zh-CN" dirty="0" smtClean="0"/>
          </a:p>
          <a:p>
            <a:endParaRPr lang="en-US" altLang="zh-CN" dirty="0" smtClean="0"/>
          </a:p>
          <a:p>
            <a:r>
              <a:rPr lang="zh-CN" altLang="en-US" dirty="0"/>
              <a:t>最终</a:t>
            </a:r>
            <a:r>
              <a:rPr lang="zh-CN" altLang="en-US" dirty="0" smtClean="0"/>
              <a:t>目标：基于预测、学习等手段，以尽量低的开销达到尽量好的调度效果。</a:t>
            </a:r>
            <a:endParaRPr lang="en-US" altLang="zh-CN" dirty="0"/>
          </a:p>
        </p:txBody>
      </p:sp>
      <p:sp>
        <p:nvSpPr>
          <p:cNvPr id="2" name="灯片编号占位符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81874408-B32D-400C-9AB8-CDD740478E24}" type="slidenum">
              <a:rPr kumimoji="0" lang="zh-CN" altLang="en-US" sz="1200" b="0" i="0" u="none" strike="noStrike" kern="1200" cap="none" spc="0" normalizeH="0" baseline="0" noProof="0" smtClean="0">
                <a:ln>
                  <a:noFill/>
                </a:ln>
                <a:solidFill>
                  <a:prstClr val="black">
                    <a:tint val="75000"/>
                  </a:prstClr>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tint val="75000"/>
                </a:prstClr>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5308175" y="4851180"/>
            <a:ext cx="1930400" cy="11932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pitchFamily="2" charset="-122"/>
              <a:ea typeface="等线" panose="02010600030101010101" pitchFamily="2" charset="-122"/>
              <a:cs typeface="+mn-cs"/>
            </a:endParaRPr>
          </a:p>
        </p:txBody>
      </p:sp>
      <p:sp>
        <p:nvSpPr>
          <p:cNvPr id="3" name="标题 2"/>
          <p:cNvSpPr>
            <a:spLocks noGrp="1"/>
          </p:cNvSpPr>
          <p:nvPr>
            <p:ph type="title"/>
          </p:nvPr>
        </p:nvSpPr>
        <p:spPr/>
        <p:txBody>
          <a:bodyPr/>
          <a:lstStyle/>
          <a:p>
            <a:r>
              <a:rPr lang="zh-CN" altLang="en-US" dirty="0" smtClean="0"/>
              <a:t>模拟调度方法</a:t>
            </a:r>
            <a:endParaRPr lang="en-US" altLang="zh-CN" dirty="0"/>
          </a:p>
        </p:txBody>
      </p:sp>
      <p:sp>
        <p:nvSpPr>
          <p:cNvPr id="15" name="矩形 14"/>
          <p:cNvSpPr/>
          <p:nvPr/>
        </p:nvSpPr>
        <p:spPr>
          <a:xfrm>
            <a:off x="2698719" y="4861202"/>
            <a:ext cx="1930400" cy="11932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pitchFamily="2" charset="-122"/>
              <a:ea typeface="等线" panose="02010600030101010101" pitchFamily="2" charset="-122"/>
              <a:cs typeface="+mn-cs"/>
            </a:endParaRPr>
          </a:p>
        </p:txBody>
      </p:sp>
      <p:sp>
        <p:nvSpPr>
          <p:cNvPr id="2" name="灯片编号占位符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81874408-B32D-400C-9AB8-CDD740478E24}" type="slidenum">
              <a:rPr kumimoji="0" lang="zh-CN" altLang="en-US" sz="1200" b="0" i="0" u="none" strike="noStrike" kern="1200" cap="none" spc="0" normalizeH="0" baseline="0" noProof="0" smtClean="0">
                <a:ln>
                  <a:noFill/>
                </a:ln>
                <a:solidFill>
                  <a:prstClr val="black">
                    <a:tint val="75000"/>
                  </a:prstClr>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tint val="75000"/>
                </a:prstClr>
              </a:solidFill>
              <a:effectLst/>
              <a:uLnTx/>
              <a:uFillTx/>
              <a:latin typeface="等线" panose="02010600030101010101" pitchFamily="2" charset="-122"/>
              <a:ea typeface="等线" panose="02010600030101010101" pitchFamily="2" charset="-122"/>
              <a:cs typeface="+mn-cs"/>
            </a:endParaRPr>
          </a:p>
        </p:txBody>
      </p:sp>
      <p:sp>
        <p:nvSpPr>
          <p:cNvPr id="4" name="内容占位符 3"/>
          <p:cNvSpPr>
            <a:spLocks noGrp="1"/>
          </p:cNvSpPr>
          <p:nvPr>
            <p:ph idx="1"/>
          </p:nvPr>
        </p:nvSpPr>
        <p:spPr/>
        <p:txBody>
          <a:bodyPr/>
          <a:lstStyle/>
          <a:p>
            <a:r>
              <a:rPr lang="zh-CN" altLang="en-US" dirty="0" smtClean="0"/>
              <a:t>我们首先需要知道调度最好能做到什么样子。因此需要先了解该问题的算法上界。</a:t>
            </a:r>
            <a:endParaRPr lang="en-US" altLang="zh-CN" dirty="0"/>
          </a:p>
          <a:p>
            <a:r>
              <a:rPr lang="zh-CN" altLang="en-US" dirty="0" smtClean="0"/>
              <a:t>虽然该问题是一个</a:t>
            </a:r>
            <a:r>
              <a:rPr lang="en-US" altLang="zh-CN" dirty="0" smtClean="0"/>
              <a:t>NP</a:t>
            </a:r>
            <a:r>
              <a:rPr lang="zh-CN" altLang="en-US" dirty="0" smtClean="0"/>
              <a:t>完全问题，但是已经有了一些近似算法。比较简单的是贪心策略。</a:t>
            </a:r>
            <a:endParaRPr lang="en-US" altLang="zh-CN" dirty="0" smtClean="0"/>
          </a:p>
          <a:p>
            <a:pPr lvl="1"/>
            <a:r>
              <a:rPr lang="zh-CN" altLang="en-US" dirty="0"/>
              <a:t>贪心</a:t>
            </a:r>
            <a:r>
              <a:rPr lang="zh-CN" altLang="en-US" dirty="0" smtClean="0"/>
              <a:t>策略：将所有</a:t>
            </a:r>
            <a:r>
              <a:rPr lang="en-US" altLang="zh-CN" dirty="0" smtClean="0"/>
              <a:t>segment</a:t>
            </a:r>
            <a:r>
              <a:rPr lang="zh-CN" altLang="en-US" dirty="0" smtClean="0"/>
              <a:t>的位置进行重排。</a:t>
            </a:r>
            <a:endParaRPr lang="en-US" altLang="zh-CN" dirty="0" smtClean="0"/>
          </a:p>
          <a:p>
            <a:pPr lvl="1"/>
            <a:r>
              <a:rPr lang="zh-CN" altLang="en-US" dirty="0" smtClean="0"/>
              <a:t>重排方法：将所有</a:t>
            </a:r>
            <a:r>
              <a:rPr lang="en-US" altLang="zh-CN" dirty="0" smtClean="0"/>
              <a:t>segment</a:t>
            </a:r>
            <a:r>
              <a:rPr lang="zh-CN" altLang="en-US" dirty="0" smtClean="0"/>
              <a:t>取出，按流量从高到低为每一个</a:t>
            </a:r>
            <a:r>
              <a:rPr lang="en-US" altLang="zh-CN" dirty="0" smtClean="0"/>
              <a:t>segment</a:t>
            </a:r>
            <a:r>
              <a:rPr lang="zh-CN" altLang="en-US" dirty="0" smtClean="0"/>
              <a:t>分配位置。</a:t>
            </a:r>
            <a:r>
              <a:rPr lang="en-US" altLang="zh-CN" dirty="0" smtClean="0"/>
              <a:t>Segment</a:t>
            </a:r>
            <a:r>
              <a:rPr lang="zh-CN" altLang="en-US" dirty="0" smtClean="0"/>
              <a:t>会被分配到当前流量最低的</a:t>
            </a:r>
            <a:r>
              <a:rPr lang="en-US" altLang="zh-CN" dirty="0" smtClean="0"/>
              <a:t>block server</a:t>
            </a:r>
            <a:r>
              <a:rPr lang="zh-CN" altLang="en-US" dirty="0" smtClean="0"/>
              <a:t>内。</a:t>
            </a:r>
            <a:endParaRPr lang="en-US" altLang="zh-CN" dirty="0" smtClean="0"/>
          </a:p>
          <a:p>
            <a:pPr lvl="1"/>
            <a:r>
              <a:rPr lang="zh-CN" altLang="en-US" dirty="0" smtClean="0"/>
              <a:t>举例：</a:t>
            </a:r>
            <a:endParaRPr lang="en-US" altLang="zh-CN" dirty="0" smtClean="0"/>
          </a:p>
          <a:p>
            <a:pPr lvl="1"/>
            <a:endParaRPr lang="zh-CN" altLang="en-US" dirty="0"/>
          </a:p>
        </p:txBody>
      </p:sp>
      <p:sp>
        <p:nvSpPr>
          <p:cNvPr id="5" name="文本框 4"/>
          <p:cNvSpPr txBox="1"/>
          <p:nvPr/>
        </p:nvSpPr>
        <p:spPr>
          <a:xfrm>
            <a:off x="2914033" y="4950582"/>
            <a:ext cx="965329" cy="3693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smtClean="0">
                <a:ln>
                  <a:noFill/>
                </a:ln>
                <a:solidFill>
                  <a:prstClr val="white"/>
                </a:solidFill>
                <a:effectLst/>
                <a:uLnTx/>
                <a:uFillTx/>
                <a:latin typeface="等线" panose="02010600030101010101" pitchFamily="2" charset="-122"/>
                <a:ea typeface="等线" panose="02010600030101010101" pitchFamily="2" charset="-122"/>
                <a:cs typeface="+mn-cs"/>
              </a:rPr>
              <a:t>1M/min</a:t>
            </a:r>
            <a:endParaRPr kumimoji="0" lang="zh-CN" altLang="en-US" sz="1800" b="0" i="0" u="none" strike="noStrike" kern="1200" cap="none" spc="0" normalizeH="0" baseline="0" noProof="0" dirty="0">
              <a:ln>
                <a:noFill/>
              </a:ln>
              <a:solidFill>
                <a:prstClr val="white"/>
              </a:solidFill>
              <a:effectLst/>
              <a:uLnTx/>
              <a:uFillTx/>
              <a:latin typeface="等线" panose="02010600030101010101" pitchFamily="2" charset="-122"/>
              <a:ea typeface="等线" panose="02010600030101010101" pitchFamily="2" charset="-122"/>
              <a:cs typeface="+mn-cs"/>
            </a:endParaRPr>
          </a:p>
        </p:txBody>
      </p:sp>
      <p:sp>
        <p:nvSpPr>
          <p:cNvPr id="11" name="文本框 10"/>
          <p:cNvSpPr txBox="1"/>
          <p:nvPr/>
        </p:nvSpPr>
        <p:spPr>
          <a:xfrm>
            <a:off x="5454310" y="4950582"/>
            <a:ext cx="965329" cy="3693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smtClean="0">
                <a:ln>
                  <a:noFill/>
                </a:ln>
                <a:solidFill>
                  <a:prstClr val="white"/>
                </a:solidFill>
                <a:effectLst/>
                <a:uLnTx/>
                <a:uFillTx/>
                <a:latin typeface="等线" panose="02010600030101010101" pitchFamily="2" charset="-122"/>
                <a:ea typeface="等线" panose="02010600030101010101" pitchFamily="2" charset="-122"/>
                <a:cs typeface="+mn-cs"/>
              </a:rPr>
              <a:t>2M/min</a:t>
            </a:r>
            <a:endParaRPr kumimoji="0" lang="zh-CN" altLang="en-US" sz="1800" b="0" i="0" u="none" strike="noStrike" kern="1200" cap="none" spc="0" normalizeH="0" baseline="0" noProof="0" dirty="0">
              <a:ln>
                <a:noFill/>
              </a:ln>
              <a:solidFill>
                <a:prstClr val="white"/>
              </a:solidFill>
              <a:effectLst/>
              <a:uLnTx/>
              <a:uFillTx/>
              <a:latin typeface="等线" panose="02010600030101010101" pitchFamily="2" charset="-122"/>
              <a:ea typeface="等线" panose="02010600030101010101" pitchFamily="2" charset="-122"/>
              <a:cs typeface="+mn-cs"/>
            </a:endParaRPr>
          </a:p>
        </p:txBody>
      </p:sp>
      <p:sp>
        <p:nvSpPr>
          <p:cNvPr id="12" name="文本框 11"/>
          <p:cNvSpPr txBox="1"/>
          <p:nvPr/>
        </p:nvSpPr>
        <p:spPr>
          <a:xfrm>
            <a:off x="5476221" y="5641352"/>
            <a:ext cx="965329" cy="3693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smtClean="0">
                <a:ln>
                  <a:noFill/>
                </a:ln>
                <a:solidFill>
                  <a:prstClr val="white"/>
                </a:solidFill>
                <a:effectLst/>
                <a:uLnTx/>
                <a:uFillTx/>
                <a:latin typeface="等线" panose="02010600030101010101" pitchFamily="2" charset="-122"/>
                <a:ea typeface="等线" panose="02010600030101010101" pitchFamily="2" charset="-122"/>
                <a:cs typeface="+mn-cs"/>
              </a:rPr>
              <a:t>3M/min</a:t>
            </a:r>
            <a:endParaRPr kumimoji="0" lang="zh-CN" altLang="en-US" sz="1800" b="0" i="0" u="none" strike="noStrike" kern="1200" cap="none" spc="0" normalizeH="0" baseline="0" noProof="0" dirty="0">
              <a:ln>
                <a:noFill/>
              </a:ln>
              <a:solidFill>
                <a:prstClr val="white"/>
              </a:solidFill>
              <a:effectLst/>
              <a:uLnTx/>
              <a:uFillTx/>
              <a:latin typeface="等线" panose="02010600030101010101" pitchFamily="2" charset="-122"/>
              <a:ea typeface="等线" panose="02010600030101010101" pitchFamily="2" charset="-122"/>
              <a:cs typeface="+mn-cs"/>
            </a:endParaRPr>
          </a:p>
        </p:txBody>
      </p:sp>
      <p:sp>
        <p:nvSpPr>
          <p:cNvPr id="13" name="文本框 12"/>
          <p:cNvSpPr txBox="1"/>
          <p:nvPr/>
        </p:nvSpPr>
        <p:spPr>
          <a:xfrm>
            <a:off x="3566160" y="5561730"/>
            <a:ext cx="965329" cy="3693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smtClean="0">
                <a:ln>
                  <a:noFill/>
                </a:ln>
                <a:solidFill>
                  <a:prstClr val="white"/>
                </a:solidFill>
                <a:effectLst/>
                <a:uLnTx/>
                <a:uFillTx/>
                <a:latin typeface="等线" panose="02010600030101010101" pitchFamily="2" charset="-122"/>
                <a:ea typeface="等线" panose="02010600030101010101" pitchFamily="2" charset="-122"/>
                <a:cs typeface="+mn-cs"/>
              </a:rPr>
              <a:t>5M/min</a:t>
            </a:r>
            <a:endParaRPr kumimoji="0" lang="zh-CN" altLang="en-US" sz="1800" b="0" i="0" u="none" strike="noStrike" kern="1200" cap="none" spc="0" normalizeH="0" baseline="0" noProof="0" dirty="0">
              <a:ln>
                <a:noFill/>
              </a:ln>
              <a:solidFill>
                <a:prstClr val="white"/>
              </a:solidFill>
              <a:effectLst/>
              <a:uLnTx/>
              <a:uFillTx/>
              <a:latin typeface="等线" panose="02010600030101010101" pitchFamily="2" charset="-122"/>
              <a:ea typeface="等线" panose="02010600030101010101" pitchFamily="2" charset="-122"/>
              <a:cs typeface="+mn-cs"/>
            </a:endParaRPr>
          </a:p>
        </p:txBody>
      </p:sp>
      <p:sp>
        <p:nvSpPr>
          <p:cNvPr id="14" name="文本框 13"/>
          <p:cNvSpPr txBox="1"/>
          <p:nvPr/>
        </p:nvSpPr>
        <p:spPr>
          <a:xfrm>
            <a:off x="6155277" y="5274627"/>
            <a:ext cx="965329" cy="3693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smtClean="0">
                <a:ln>
                  <a:noFill/>
                </a:ln>
                <a:solidFill>
                  <a:prstClr val="white"/>
                </a:solidFill>
                <a:effectLst/>
                <a:uLnTx/>
                <a:uFillTx/>
                <a:latin typeface="等线" panose="02010600030101010101" pitchFamily="2" charset="-122"/>
                <a:ea typeface="等线" panose="02010600030101010101" pitchFamily="2" charset="-122"/>
                <a:cs typeface="+mn-cs"/>
              </a:rPr>
              <a:t>4M/min</a:t>
            </a:r>
            <a:endParaRPr kumimoji="0" lang="zh-CN" altLang="en-US" sz="1800" b="0" i="0" u="none" strike="noStrike" kern="1200" cap="none" spc="0" normalizeH="0" baseline="0" noProof="0" dirty="0">
              <a:ln>
                <a:noFill/>
              </a:ln>
              <a:solidFill>
                <a:prstClr val="white"/>
              </a:solidFill>
              <a:effectLst/>
              <a:uLnTx/>
              <a:uFillTx/>
              <a:latin typeface="等线" panose="02010600030101010101" pitchFamily="2" charset="-122"/>
              <a:ea typeface="等线" panose="02010600030101010101" pitchFamily="2" charset="-122"/>
              <a:cs typeface="+mn-cs"/>
            </a:endParaRPr>
          </a:p>
        </p:txBody>
      </p:sp>
      <p:sp>
        <p:nvSpPr>
          <p:cNvPr id="16" name="文本框 15"/>
          <p:cNvSpPr txBox="1"/>
          <p:nvPr/>
        </p:nvSpPr>
        <p:spPr>
          <a:xfrm>
            <a:off x="2887104" y="6179228"/>
            <a:ext cx="1553630"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smtClean="0">
                <a:ln>
                  <a:noFill/>
                </a:ln>
                <a:solidFill>
                  <a:prstClr val="black"/>
                </a:solidFill>
                <a:effectLst/>
                <a:uLnTx/>
                <a:uFillTx/>
                <a:latin typeface="等线" panose="02010600030101010101" pitchFamily="2" charset="-122"/>
                <a:ea typeface="等线" panose="02010600030101010101" pitchFamily="2" charset="-122"/>
                <a:cs typeface="+mn-cs"/>
              </a:rPr>
              <a:t>Block server 1</a:t>
            </a:r>
            <a:endParaRPr kumimoji="0" lang="zh-CN" altLang="en-US" sz="18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endParaRPr>
          </a:p>
        </p:txBody>
      </p:sp>
      <p:sp>
        <p:nvSpPr>
          <p:cNvPr id="20" name="文本框 19"/>
          <p:cNvSpPr txBox="1"/>
          <p:nvPr/>
        </p:nvSpPr>
        <p:spPr>
          <a:xfrm>
            <a:off x="5496560" y="6169206"/>
            <a:ext cx="1553630"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smtClean="0">
                <a:ln>
                  <a:noFill/>
                </a:ln>
                <a:solidFill>
                  <a:prstClr val="black"/>
                </a:solidFill>
                <a:effectLst/>
                <a:uLnTx/>
                <a:uFillTx/>
                <a:latin typeface="等线" panose="02010600030101010101" pitchFamily="2" charset="-122"/>
                <a:ea typeface="等线" panose="02010600030101010101" pitchFamily="2" charset="-122"/>
                <a:cs typeface="+mn-cs"/>
              </a:rPr>
              <a:t>Block server 2</a:t>
            </a:r>
            <a:endParaRPr kumimoji="0" lang="zh-CN" altLang="en-US" sz="18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2"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2"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par>
                                <p:cTn id="11" presetID="10" presetClass="entr" presetSubtype="0" fill="hold" grpId="2"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par>
                                <p:cTn id="14" presetID="10" presetClass="entr" presetSubtype="0" fill="hold" grpId="2" nodeType="with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fade">
                                      <p:cBhvr>
                                        <p:cTn id="16" dur="500"/>
                                        <p:tgtEl>
                                          <p:spTgt spid="14"/>
                                        </p:tgtEl>
                                      </p:cBhvr>
                                    </p:animEffect>
                                  </p:childTnLst>
                                </p:cTn>
                              </p:par>
                              <p:par>
                                <p:cTn id="17" presetID="10" presetClass="entr" presetSubtype="0" fill="hold" grpId="2" nodeType="with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fade">
                                      <p:cBhvr>
                                        <p:cTn id="19" dur="500"/>
                                        <p:tgtEl>
                                          <p:spTgt spid="13"/>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fade">
                                      <p:cBhvr>
                                        <p:cTn id="22" dur="500"/>
                                        <p:tgtEl>
                                          <p:spTgt spid="17"/>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fade">
                                      <p:cBhvr>
                                        <p:cTn id="25" dur="500"/>
                                        <p:tgtEl>
                                          <p:spTgt spid="15"/>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fade">
                                      <p:cBhvr>
                                        <p:cTn id="28" dur="500"/>
                                        <p:tgtEl>
                                          <p:spTgt spid="16"/>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animEffect transition="in" filter="fade">
                                      <p:cBhvr>
                                        <p:cTn id="31" dur="500"/>
                                        <p:tgtEl>
                                          <p:spTgt spid="20"/>
                                        </p:tgtEl>
                                      </p:cBhvr>
                                    </p:animEffect>
                                  </p:childTnLst>
                                </p:cTn>
                              </p:par>
                            </p:childTnLst>
                          </p:cTn>
                        </p:par>
                      </p:childTnLst>
                    </p:cTn>
                  </p:par>
                  <p:par>
                    <p:cTn id="32" fill="hold">
                      <p:stCondLst>
                        <p:cond delay="indefinite"/>
                      </p:stCondLst>
                      <p:childTnLst>
                        <p:par>
                          <p:cTn id="33" fill="hold">
                            <p:stCondLst>
                              <p:cond delay="0"/>
                            </p:stCondLst>
                            <p:childTnLst>
                              <p:par>
                                <p:cTn id="34" presetID="42" presetClass="path" presetSubtype="0" accel="50000" decel="50000" fill="hold" grpId="0" nodeType="clickEffect">
                                  <p:stCondLst>
                                    <p:cond delay="0"/>
                                  </p:stCondLst>
                                  <p:childTnLst>
                                    <p:animMotion origin="layout" path="M 3.33333E-6 4.07407E-6 L 0.41888 -0.07361 " pathEditMode="relative" rAng="0" ptsTypes="AA">
                                      <p:cBhvr>
                                        <p:cTn id="35" dur="2000" fill="hold"/>
                                        <p:tgtEl>
                                          <p:spTgt spid="5"/>
                                        </p:tgtEl>
                                        <p:attrNameLst>
                                          <p:attrName>ppt_x</p:attrName>
                                          <p:attrName>ppt_y</p:attrName>
                                        </p:attrNameLst>
                                      </p:cBhvr>
                                      <p:rCtr x="20911" y="-3796"/>
                                    </p:animMotion>
                                  </p:childTnLst>
                                </p:cTn>
                              </p:par>
                              <p:par>
                                <p:cTn id="36" presetID="42" presetClass="path" presetSubtype="0" accel="50000" decel="50000" fill="hold" grpId="0" nodeType="withEffect">
                                  <p:stCondLst>
                                    <p:cond delay="0"/>
                                  </p:stCondLst>
                                  <p:childTnLst>
                                    <p:animMotion origin="layout" path="M 8.33333E-7 -1.11111E-6 L 0.38138 -0.07106 " pathEditMode="relative" rAng="0" ptsTypes="AA">
                                      <p:cBhvr>
                                        <p:cTn id="37" dur="2000" fill="hold"/>
                                        <p:tgtEl>
                                          <p:spTgt spid="11"/>
                                        </p:tgtEl>
                                        <p:attrNameLst>
                                          <p:attrName>ppt_x</p:attrName>
                                          <p:attrName>ppt_y</p:attrName>
                                        </p:attrNameLst>
                                      </p:cBhvr>
                                      <p:rCtr x="19102" y="-3681"/>
                                    </p:animMotion>
                                  </p:childTnLst>
                                </p:cTn>
                              </p:par>
                              <p:par>
                                <p:cTn id="38" presetID="42" presetClass="path" presetSubtype="0" accel="50000" decel="50000" fill="hold" grpId="0" nodeType="withEffect">
                                  <p:stCondLst>
                                    <p:cond delay="0"/>
                                  </p:stCondLst>
                                  <p:childTnLst>
                                    <p:animMotion origin="layout" path="M -2.08333E-6 2.96296E-6 L 0.20951 -0.07385 " pathEditMode="relative" rAng="0" ptsTypes="AA">
                                      <p:cBhvr>
                                        <p:cTn id="39" dur="2000" fill="hold"/>
                                        <p:tgtEl>
                                          <p:spTgt spid="12"/>
                                        </p:tgtEl>
                                        <p:attrNameLst>
                                          <p:attrName>ppt_x</p:attrName>
                                          <p:attrName>ppt_y</p:attrName>
                                        </p:attrNameLst>
                                      </p:cBhvr>
                                      <p:rCtr x="10469" y="-3704"/>
                                    </p:animMotion>
                                  </p:childTnLst>
                                </p:cTn>
                              </p:par>
                              <p:par>
                                <p:cTn id="40" presetID="42" presetClass="path" presetSubtype="0" accel="50000" decel="50000" fill="hold" grpId="0" nodeType="withEffect">
                                  <p:stCondLst>
                                    <p:cond delay="0"/>
                                  </p:stCondLst>
                                  <p:childTnLst>
                                    <p:animMotion origin="layout" path="M -1.04167E-6 -4.81481E-6 L 0.32227 -0.02037 " pathEditMode="relative" rAng="0" ptsTypes="AA">
                                      <p:cBhvr>
                                        <p:cTn id="41" dur="2000" fill="hold"/>
                                        <p:tgtEl>
                                          <p:spTgt spid="14"/>
                                        </p:tgtEl>
                                        <p:attrNameLst>
                                          <p:attrName>ppt_x</p:attrName>
                                          <p:attrName>ppt_y</p:attrName>
                                        </p:attrNameLst>
                                      </p:cBhvr>
                                      <p:rCtr x="16107" y="-1019"/>
                                    </p:animMotion>
                                  </p:childTnLst>
                                </p:cTn>
                              </p:par>
                              <p:par>
                                <p:cTn id="42" presetID="42" presetClass="path" presetSubtype="0" accel="50000" decel="50000" fill="hold" grpId="0" nodeType="withEffect">
                                  <p:stCondLst>
                                    <p:cond delay="0"/>
                                  </p:stCondLst>
                                  <p:childTnLst>
                                    <p:animMotion origin="layout" path="M -1.25E-6 -1.48148E-6 L 0.45208 0.03866 " pathEditMode="relative" rAng="0" ptsTypes="AA">
                                      <p:cBhvr>
                                        <p:cTn id="43" dur="2000" fill="hold"/>
                                        <p:tgtEl>
                                          <p:spTgt spid="13"/>
                                        </p:tgtEl>
                                        <p:attrNameLst>
                                          <p:attrName>ppt_x</p:attrName>
                                          <p:attrName>ppt_y</p:attrName>
                                        </p:attrNameLst>
                                      </p:cBhvr>
                                      <p:rCtr x="22565" y="1921"/>
                                    </p:animMotion>
                                  </p:childTnLst>
                                </p:cTn>
                              </p:par>
                            </p:childTnLst>
                          </p:cTn>
                        </p:par>
                      </p:childTnLst>
                    </p:cTn>
                  </p:par>
                  <p:par>
                    <p:cTn id="44" fill="hold">
                      <p:stCondLst>
                        <p:cond delay="indefinite"/>
                      </p:stCondLst>
                      <p:childTnLst>
                        <p:par>
                          <p:cTn id="45" fill="hold">
                            <p:stCondLst>
                              <p:cond delay="0"/>
                            </p:stCondLst>
                            <p:childTnLst>
                              <p:par>
                                <p:cTn id="46" presetID="42" presetClass="path" presetSubtype="0" accel="50000" decel="50000" fill="hold" grpId="1" nodeType="clickEffect">
                                  <p:stCondLst>
                                    <p:cond delay="0"/>
                                  </p:stCondLst>
                                  <p:childTnLst>
                                    <p:animMotion origin="layout" path="M 0.45208 0.03866 L -1.25E-6 -1.48148E-6 " pathEditMode="relative" rAng="0" ptsTypes="AA">
                                      <p:cBhvr>
                                        <p:cTn id="47" dur="2000" fill="hold"/>
                                        <p:tgtEl>
                                          <p:spTgt spid="13"/>
                                        </p:tgtEl>
                                        <p:attrNameLst>
                                          <p:attrName>ppt_x</p:attrName>
                                          <p:attrName>ppt_y</p:attrName>
                                        </p:attrNameLst>
                                      </p:cBhvr>
                                      <p:rCtr x="-22604" y="-1944"/>
                                    </p:animMotion>
                                  </p:childTnLst>
                                </p:cTn>
                              </p:par>
                            </p:childTnLst>
                          </p:cTn>
                        </p:par>
                      </p:childTnLst>
                    </p:cTn>
                  </p:par>
                  <p:par>
                    <p:cTn id="48" fill="hold">
                      <p:stCondLst>
                        <p:cond delay="indefinite"/>
                      </p:stCondLst>
                      <p:childTnLst>
                        <p:par>
                          <p:cTn id="49" fill="hold">
                            <p:stCondLst>
                              <p:cond delay="0"/>
                            </p:stCondLst>
                            <p:childTnLst>
                              <p:par>
                                <p:cTn id="50" presetID="42" presetClass="path" presetSubtype="0" accel="50000" decel="50000" fill="hold" grpId="1" nodeType="clickEffect">
                                  <p:stCondLst>
                                    <p:cond delay="0"/>
                                  </p:stCondLst>
                                  <p:childTnLst>
                                    <p:animMotion origin="layout" path="M 0.32227 -0.02037 L -1.04167E-6 -4.81481E-6 " pathEditMode="relative" rAng="0" ptsTypes="AA">
                                      <p:cBhvr>
                                        <p:cTn id="51" dur="2000" fill="hold"/>
                                        <p:tgtEl>
                                          <p:spTgt spid="14"/>
                                        </p:tgtEl>
                                        <p:attrNameLst>
                                          <p:attrName>ppt_x</p:attrName>
                                          <p:attrName>ppt_y</p:attrName>
                                        </p:attrNameLst>
                                      </p:cBhvr>
                                      <p:rCtr x="-16120" y="1019"/>
                                    </p:animMotion>
                                  </p:childTnLst>
                                </p:cTn>
                              </p:par>
                            </p:childTnLst>
                          </p:cTn>
                        </p:par>
                      </p:childTnLst>
                    </p:cTn>
                  </p:par>
                  <p:par>
                    <p:cTn id="52" fill="hold">
                      <p:stCondLst>
                        <p:cond delay="indefinite"/>
                      </p:stCondLst>
                      <p:childTnLst>
                        <p:par>
                          <p:cTn id="53" fill="hold">
                            <p:stCondLst>
                              <p:cond delay="0"/>
                            </p:stCondLst>
                            <p:childTnLst>
                              <p:par>
                                <p:cTn id="54" presetID="42" presetClass="path" presetSubtype="0" accel="50000" decel="50000" fill="hold" grpId="1" nodeType="clickEffect">
                                  <p:stCondLst>
                                    <p:cond delay="0"/>
                                  </p:stCondLst>
                                  <p:childTnLst>
                                    <p:animMotion origin="layout" path="M 0.20951 -0.07385 L -2.70833E-6 -2.59259E-6 " pathEditMode="relative" rAng="0" ptsTypes="AA">
                                      <p:cBhvr>
                                        <p:cTn id="55" dur="2000" fill="hold"/>
                                        <p:tgtEl>
                                          <p:spTgt spid="12"/>
                                        </p:tgtEl>
                                        <p:attrNameLst>
                                          <p:attrName>ppt_x</p:attrName>
                                          <p:attrName>ppt_y</p:attrName>
                                        </p:attrNameLst>
                                      </p:cBhvr>
                                      <p:rCtr x="-10456" y="3333"/>
                                    </p:animMotion>
                                  </p:childTnLst>
                                </p:cTn>
                              </p:par>
                            </p:childTnLst>
                          </p:cTn>
                        </p:par>
                      </p:childTnLst>
                    </p:cTn>
                  </p:par>
                  <p:par>
                    <p:cTn id="56" fill="hold">
                      <p:stCondLst>
                        <p:cond delay="indefinite"/>
                      </p:stCondLst>
                      <p:childTnLst>
                        <p:par>
                          <p:cTn id="57" fill="hold">
                            <p:stCondLst>
                              <p:cond delay="0"/>
                            </p:stCondLst>
                            <p:childTnLst>
                              <p:par>
                                <p:cTn id="58" presetID="42" presetClass="path" presetSubtype="0" accel="50000" decel="50000" fill="hold" grpId="1" nodeType="clickEffect">
                                  <p:stCondLst>
                                    <p:cond delay="0"/>
                                  </p:stCondLst>
                                  <p:childTnLst>
                                    <p:animMotion origin="layout" path="M 0.38138 -0.07106 L -0.20833 -4.81481E-6 " pathEditMode="relative" rAng="0" ptsTypes="AA">
                                      <p:cBhvr>
                                        <p:cTn id="59" dur="2000" fill="hold"/>
                                        <p:tgtEl>
                                          <p:spTgt spid="11"/>
                                        </p:tgtEl>
                                        <p:attrNameLst>
                                          <p:attrName>ppt_x</p:attrName>
                                          <p:attrName>ppt_y</p:attrName>
                                        </p:attrNameLst>
                                      </p:cBhvr>
                                      <p:rCtr x="-29375" y="3426"/>
                                    </p:animMotion>
                                  </p:childTnLst>
                                </p:cTn>
                              </p:par>
                            </p:childTnLst>
                          </p:cTn>
                        </p:par>
                      </p:childTnLst>
                    </p:cTn>
                  </p:par>
                  <p:par>
                    <p:cTn id="60" fill="hold">
                      <p:stCondLst>
                        <p:cond delay="indefinite"/>
                      </p:stCondLst>
                      <p:childTnLst>
                        <p:par>
                          <p:cTn id="61" fill="hold">
                            <p:stCondLst>
                              <p:cond delay="0"/>
                            </p:stCondLst>
                            <p:childTnLst>
                              <p:par>
                                <p:cTn id="62" presetID="42" presetClass="path" presetSubtype="0" accel="50000" decel="50000" fill="hold" grpId="1" nodeType="clickEffect">
                                  <p:stCondLst>
                                    <p:cond delay="0"/>
                                  </p:stCondLst>
                                  <p:childTnLst>
                                    <p:animMotion origin="layout" path="M 0.41888 -0.07361 L 0.20834 4.44444E-6 " pathEditMode="relative" rAng="0" ptsTypes="AA">
                                      <p:cBhvr>
                                        <p:cTn id="63" dur="2000" fill="hold"/>
                                        <p:tgtEl>
                                          <p:spTgt spid="5"/>
                                        </p:tgtEl>
                                        <p:attrNameLst>
                                          <p:attrName>ppt_x</p:attrName>
                                          <p:attrName>ppt_y</p:attrName>
                                        </p:attrNameLst>
                                      </p:cBhvr>
                                      <p:rCtr x="-10586" y="3079"/>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ldLvl="0" animBg="1"/>
      <p:bldP spid="15" grpId="0" bldLvl="0" animBg="1"/>
      <p:bldP spid="5" grpId="0" bldLvl="0" animBg="1"/>
      <p:bldP spid="5" grpId="1" bldLvl="0" animBg="1"/>
      <p:bldP spid="5" grpId="2" bldLvl="0" animBg="1"/>
      <p:bldP spid="11" grpId="0" bldLvl="0" animBg="1"/>
      <p:bldP spid="11" grpId="1" bldLvl="0" animBg="1"/>
      <p:bldP spid="11" grpId="2" bldLvl="0" animBg="1"/>
      <p:bldP spid="12" grpId="0" bldLvl="0" animBg="1"/>
      <p:bldP spid="12" grpId="1" bldLvl="0" animBg="1"/>
      <p:bldP spid="12" grpId="2" bldLvl="0" animBg="1"/>
      <p:bldP spid="13" grpId="0" bldLvl="0" animBg="1"/>
      <p:bldP spid="13" grpId="1" bldLvl="0" animBg="1"/>
      <p:bldP spid="13" grpId="2" bldLvl="0" animBg="1"/>
      <p:bldP spid="14" grpId="0" bldLvl="0" animBg="1"/>
      <p:bldP spid="14" grpId="1" bldLvl="0" animBg="1"/>
      <p:bldP spid="14" grpId="2" bldLvl="0" animBg="1"/>
      <p:bldP spid="16" grpId="0"/>
      <p:bldP spid="20"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贪心策略</a:t>
            </a:r>
            <a:endParaRPr lang="zh-CN" altLang="en-US" dirty="0"/>
          </a:p>
        </p:txBody>
      </p:sp>
      <p:sp>
        <p:nvSpPr>
          <p:cNvPr id="2" name="灯片编号占位符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81874408-B32D-400C-9AB8-CDD740478E24}" type="slidenum">
              <a:rPr kumimoji="0" lang="zh-CN" altLang="en-US" sz="1200" b="0" i="0" u="none" strike="noStrike" kern="1200" cap="none" spc="0" normalizeH="0" baseline="0" noProof="0" smtClean="0">
                <a:ln>
                  <a:noFill/>
                </a:ln>
                <a:solidFill>
                  <a:prstClr val="black">
                    <a:tint val="75000"/>
                  </a:prstClr>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tint val="75000"/>
                </a:prstClr>
              </a:solidFill>
              <a:effectLst/>
              <a:uLnTx/>
              <a:uFillTx/>
              <a:latin typeface="等线" panose="02010600030101010101" pitchFamily="2" charset="-122"/>
              <a:ea typeface="等线" panose="02010600030101010101" pitchFamily="2" charset="-122"/>
              <a:cs typeface="+mn-cs"/>
            </a:endParaRPr>
          </a:p>
        </p:txBody>
      </p:sp>
      <p:sp>
        <p:nvSpPr>
          <p:cNvPr id="4" name="内容占位符 3"/>
          <p:cNvSpPr>
            <a:spLocks noGrp="1"/>
          </p:cNvSpPr>
          <p:nvPr>
            <p:ph idx="1"/>
          </p:nvPr>
        </p:nvSpPr>
        <p:spPr/>
        <p:txBody>
          <a:bodyPr/>
          <a:lstStyle/>
          <a:p>
            <a:pPr lvl="1"/>
            <a:endParaRPr lang="zh-CN" altLang="en-US" dirty="0"/>
          </a:p>
          <a:p>
            <a:pPr lvl="1"/>
            <a:endParaRPr lang="zh-CN" altLang="en-US" dirty="0"/>
          </a:p>
        </p:txBody>
      </p:sp>
      <p:sp>
        <p:nvSpPr>
          <p:cNvPr id="8" name="内容占位符 3"/>
          <p:cNvSpPr txBox="1"/>
          <p:nvPr/>
        </p:nvSpPr>
        <p:spPr>
          <a:xfrm>
            <a:off x="838200" y="1556263"/>
            <a:ext cx="10515600" cy="487173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Wingdings" panose="05000000000000000000" pitchFamily="2" charset="2"/>
              <a:buChar char="Ø"/>
              <a:defRPr sz="2800" kern="1200" baseline="0">
                <a:solidFill>
                  <a:schemeClr val="tx1"/>
                </a:solidFill>
                <a:latin typeface="Arial" panose="020B0604020202020204" pitchFamily="34" charset="0"/>
                <a:ea typeface="等线" panose="02010600030101010101" pitchFamily="2"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baseline="0">
                <a:solidFill>
                  <a:schemeClr val="tx1"/>
                </a:solidFill>
                <a:latin typeface="Arial" panose="020B0604020202020204" pitchFamily="34" charset="0"/>
                <a:ea typeface="等线" panose="02010600030101010101" pitchFamily="2"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baseline="0">
                <a:solidFill>
                  <a:schemeClr val="tx1"/>
                </a:solidFill>
                <a:latin typeface="Arial" panose="020B0604020202020204" pitchFamily="34" charset="0"/>
                <a:ea typeface="等线" panose="02010600030101010101" pitchFamily="2"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baseline="0">
                <a:solidFill>
                  <a:schemeClr val="tx1"/>
                </a:solidFill>
                <a:latin typeface="Arial" panose="020B0604020202020204" pitchFamily="34" charset="0"/>
                <a:ea typeface="等线" panose="02010600030101010101" pitchFamily="2"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baseline="0">
                <a:solidFill>
                  <a:schemeClr val="tx1"/>
                </a:solidFill>
                <a:latin typeface="Arial" panose="020B0604020202020204" pitchFamily="34" charset="0"/>
                <a:ea typeface="等线"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l" defTabSz="914400" rtl="0" eaLnBrk="1" fontAlgn="auto" latinLnBrk="0" hangingPunct="1">
              <a:lnSpc>
                <a:spcPct val="90000"/>
              </a:lnSpc>
              <a:spcBef>
                <a:spcPts val="1000"/>
              </a:spcBef>
              <a:spcAft>
                <a:spcPts val="0"/>
              </a:spcAft>
              <a:buClrTx/>
              <a:buSzTx/>
              <a:buFont typeface="Wingdings" panose="05000000000000000000" pitchFamily="2" charset="2"/>
              <a:buChar char="Ø"/>
              <a:defRPr/>
            </a:pPr>
            <a:r>
              <a:rPr kumimoji="0" lang="zh-CN" altLang="en-US" sz="2800" b="0" i="0" u="none" strike="noStrike" kern="1200" cap="none" spc="0" normalizeH="0" baseline="0" noProof="0" dirty="0" smtClean="0">
                <a:ln>
                  <a:noFill/>
                </a:ln>
                <a:solidFill>
                  <a:prstClr val="black"/>
                </a:solidFill>
                <a:effectLst/>
                <a:uLnTx/>
                <a:uFillTx/>
                <a:latin typeface="Arial" panose="020B0604020202020204" pitchFamily="34" charset="0"/>
                <a:ea typeface="等线" panose="02010600030101010101" pitchFamily="2" charset="-122"/>
                <a:cs typeface="+mn-cs"/>
              </a:rPr>
              <a:t>已有文献证明贪心策略是一种</a:t>
            </a:r>
            <a:r>
              <a:rPr kumimoji="0" lang="en-US" altLang="zh-CN" sz="2800" b="0" i="0" u="none" strike="noStrike" kern="1200" cap="none" spc="0" normalizeH="0" baseline="0" noProof="0" dirty="0" smtClean="0">
                <a:ln>
                  <a:noFill/>
                </a:ln>
                <a:solidFill>
                  <a:prstClr val="black"/>
                </a:solidFill>
                <a:effectLst/>
                <a:uLnTx/>
                <a:uFillTx/>
                <a:latin typeface="Arial" panose="020B0604020202020204" pitchFamily="34" charset="0"/>
                <a:ea typeface="等线" panose="02010600030101010101" pitchFamily="2" charset="-122"/>
                <a:cs typeface="+mn-cs"/>
              </a:rPr>
              <a:t>4/3</a:t>
            </a:r>
            <a:r>
              <a:rPr kumimoji="0" lang="zh-CN" altLang="en-US" sz="2800" b="0" i="0" u="none" strike="noStrike" kern="1200" cap="none" spc="0" normalizeH="0" baseline="0" noProof="0" dirty="0" smtClean="0">
                <a:ln>
                  <a:noFill/>
                </a:ln>
                <a:solidFill>
                  <a:prstClr val="black"/>
                </a:solidFill>
                <a:effectLst/>
                <a:uLnTx/>
                <a:uFillTx/>
                <a:latin typeface="Arial" panose="020B0604020202020204" pitchFamily="34" charset="0"/>
                <a:ea typeface="等线" panose="02010600030101010101" pitchFamily="2" charset="-122"/>
                <a:cs typeface="+mn-cs"/>
              </a:rPr>
              <a:t>倍的近似算法。即：</a:t>
            </a:r>
            <a:endParaRPr kumimoji="0" lang="en-US" altLang="zh-CN" sz="2800" b="0" i="0" u="none" strike="noStrike" kern="1200" cap="none" spc="0" normalizeH="0" baseline="0" noProof="0" dirty="0" smtClean="0">
              <a:ln>
                <a:noFill/>
              </a:ln>
              <a:solidFill>
                <a:prstClr val="black"/>
              </a:solidFill>
              <a:effectLst/>
              <a:uLnTx/>
              <a:uFillTx/>
              <a:latin typeface="Arial" panose="020B0604020202020204" pitchFamily="34" charset="0"/>
              <a:ea typeface="等线" panose="02010600030101010101" pitchFamily="2" charset="-122"/>
              <a:cs typeface="+mn-cs"/>
            </a:endParaRP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defRPr/>
            </a:pPr>
            <a:r>
              <a:rPr kumimoji="0" lang="zh-CN" altLang="en-US" sz="2400" b="0" i="0" u="none" strike="noStrike" kern="1200" cap="none" spc="0" normalizeH="0" baseline="0" noProof="0" dirty="0" smtClean="0">
                <a:ln>
                  <a:noFill/>
                </a:ln>
                <a:solidFill>
                  <a:prstClr val="black"/>
                </a:solidFill>
                <a:effectLst/>
                <a:uLnTx/>
                <a:uFillTx/>
                <a:latin typeface="Arial" panose="020B0604020202020204" pitchFamily="34" charset="0"/>
                <a:ea typeface="等线" panose="02010600030101010101" pitchFamily="2" charset="-122"/>
                <a:cs typeface="+mn-cs"/>
              </a:rPr>
              <a:t>贪心策略</a:t>
            </a:r>
            <a:r>
              <a:rPr kumimoji="0" lang="zh-CN" altLang="en-US" sz="2400" b="0" i="0"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mn-cs"/>
              </a:rPr>
              <a:t>可以使调度之后最大流量的</a:t>
            </a:r>
            <a:r>
              <a:rPr kumimoji="0" lang="en-US" altLang="zh-CN" sz="2400" b="0" i="0"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mn-cs"/>
              </a:rPr>
              <a:t>block server</a:t>
            </a:r>
            <a:r>
              <a:rPr kumimoji="0" lang="zh-CN" altLang="en-US" sz="2400" b="0" i="0"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mn-cs"/>
              </a:rPr>
              <a:t>最多是最优情况下最大流量</a:t>
            </a:r>
            <a:r>
              <a:rPr kumimoji="0" lang="en-US" altLang="zh-CN" sz="2400" b="0" i="0"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mn-cs"/>
              </a:rPr>
              <a:t>block server</a:t>
            </a:r>
            <a:r>
              <a:rPr kumimoji="0" lang="zh-CN" altLang="en-US" sz="2400" b="0" i="0"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mn-cs"/>
              </a:rPr>
              <a:t>的</a:t>
            </a:r>
            <a:r>
              <a:rPr kumimoji="0" lang="en-US" altLang="zh-CN" sz="2400" b="0" i="0"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mn-cs"/>
              </a:rPr>
              <a:t>(4/3-1/3k)</a:t>
            </a:r>
            <a:r>
              <a:rPr kumimoji="0" lang="zh-CN" altLang="en-US" sz="2400" b="0" i="0"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mn-cs"/>
              </a:rPr>
              <a:t>倍，其中</a:t>
            </a:r>
            <a:r>
              <a:rPr kumimoji="0" lang="en-US" altLang="zh-CN" sz="2400" b="0" i="0"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mn-cs"/>
              </a:rPr>
              <a:t>k</a:t>
            </a:r>
            <a:r>
              <a:rPr kumimoji="0" lang="zh-CN" altLang="en-US" sz="2400" b="0" i="0"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mn-cs"/>
              </a:rPr>
              <a:t>是</a:t>
            </a:r>
            <a:r>
              <a:rPr kumimoji="0" lang="en-US" altLang="zh-CN" sz="2400" b="0" i="0"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mn-cs"/>
              </a:rPr>
              <a:t>block server</a:t>
            </a:r>
            <a:r>
              <a:rPr kumimoji="0" lang="zh-CN" altLang="en-US" sz="2400" b="0" i="0" u="none" strike="noStrike" kern="1200" cap="none" spc="0" normalizeH="0" baseline="0" noProof="0" dirty="0" smtClean="0">
                <a:ln>
                  <a:noFill/>
                </a:ln>
                <a:solidFill>
                  <a:prstClr val="black"/>
                </a:solidFill>
                <a:effectLst/>
                <a:uLnTx/>
                <a:uFillTx/>
                <a:latin typeface="Arial" panose="020B0604020202020204" pitchFamily="34" charset="0"/>
                <a:ea typeface="等线" panose="02010600030101010101" pitchFamily="2" charset="-122"/>
                <a:cs typeface="+mn-cs"/>
              </a:rPr>
              <a:t>个数。</a:t>
            </a:r>
            <a:endParaRPr kumimoji="0" lang="en-US" altLang="zh-CN" sz="2400" b="0" i="0" u="none" strike="noStrike" kern="1200" cap="none" spc="0" normalizeH="0" baseline="0" noProof="0" dirty="0" smtClean="0">
              <a:ln>
                <a:noFill/>
              </a:ln>
              <a:solidFill>
                <a:prstClr val="black"/>
              </a:solidFill>
              <a:effectLst/>
              <a:uLnTx/>
              <a:uFillTx/>
              <a:latin typeface="Arial" panose="020B0604020202020204" pitchFamily="34" charset="0"/>
              <a:ea typeface="等线" panose="02010600030101010101" pitchFamily="2" charset="-122"/>
              <a:cs typeface="+mn-cs"/>
            </a:endParaRP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defRPr/>
            </a:pPr>
            <a:r>
              <a:rPr kumimoji="0" lang="zh-CN" altLang="en-US" sz="2400" b="0" i="0"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mn-cs"/>
              </a:rPr>
              <a:t>贪心</a:t>
            </a:r>
            <a:r>
              <a:rPr kumimoji="0" lang="zh-CN" altLang="en-US" sz="2400" b="0" i="0" u="none" strike="noStrike" kern="1200" cap="none" spc="0" normalizeH="0" baseline="0" noProof="0" dirty="0" smtClean="0">
                <a:ln>
                  <a:noFill/>
                </a:ln>
                <a:solidFill>
                  <a:prstClr val="black"/>
                </a:solidFill>
                <a:effectLst/>
                <a:uLnTx/>
                <a:uFillTx/>
                <a:latin typeface="Arial" panose="020B0604020202020204" pitchFamily="34" charset="0"/>
                <a:ea typeface="等线" panose="02010600030101010101" pitchFamily="2" charset="-122"/>
                <a:cs typeface="+mn-cs"/>
              </a:rPr>
              <a:t>策略虽然不保证下界，但可以保证上界。这说明，虽然在某些极端情况下某些</a:t>
            </a:r>
            <a:r>
              <a:rPr kumimoji="0" lang="en-US" altLang="zh-CN" sz="2400" b="0" i="0" u="none" strike="noStrike" kern="1200" cap="none" spc="0" normalizeH="0" baseline="0" noProof="0" dirty="0" smtClean="0">
                <a:ln>
                  <a:noFill/>
                </a:ln>
                <a:solidFill>
                  <a:prstClr val="black"/>
                </a:solidFill>
                <a:effectLst/>
                <a:uLnTx/>
                <a:uFillTx/>
                <a:latin typeface="Arial" panose="020B0604020202020204" pitchFamily="34" charset="0"/>
                <a:ea typeface="等线" panose="02010600030101010101" pitchFamily="2" charset="-122"/>
                <a:cs typeface="+mn-cs"/>
              </a:rPr>
              <a:t>Block server</a:t>
            </a:r>
            <a:r>
              <a:rPr kumimoji="0" lang="zh-CN" altLang="en-US" sz="2400" b="0" i="0" u="none" strike="noStrike" kern="1200" cap="none" spc="0" normalizeH="0" baseline="0" noProof="0" dirty="0" smtClean="0">
                <a:ln>
                  <a:noFill/>
                </a:ln>
                <a:solidFill>
                  <a:prstClr val="black"/>
                </a:solidFill>
                <a:effectLst/>
                <a:uLnTx/>
                <a:uFillTx/>
                <a:latin typeface="Arial" panose="020B0604020202020204" pitchFamily="34" charset="0"/>
                <a:ea typeface="等线" panose="02010600030101010101" pitchFamily="2" charset="-122"/>
                <a:cs typeface="+mn-cs"/>
              </a:rPr>
              <a:t>流量可能较低，但这不会导致某个</a:t>
            </a:r>
            <a:r>
              <a:rPr kumimoji="0" lang="en-US" altLang="zh-CN" sz="2400" b="0" i="0" u="none" strike="noStrike" kern="1200" cap="none" spc="0" normalizeH="0" baseline="0" noProof="0" dirty="0" smtClean="0">
                <a:ln>
                  <a:noFill/>
                </a:ln>
                <a:solidFill>
                  <a:prstClr val="black"/>
                </a:solidFill>
                <a:effectLst/>
                <a:uLnTx/>
                <a:uFillTx/>
                <a:latin typeface="Arial" panose="020B0604020202020204" pitchFamily="34" charset="0"/>
                <a:ea typeface="等线" panose="02010600030101010101" pitchFamily="2" charset="-122"/>
                <a:cs typeface="+mn-cs"/>
              </a:rPr>
              <a:t>Block server</a:t>
            </a:r>
            <a:r>
              <a:rPr kumimoji="0" lang="zh-CN" altLang="en-US" sz="2400" b="0" i="0" u="none" strike="noStrike" kern="1200" cap="none" spc="0" normalizeH="0" baseline="0" noProof="0" dirty="0" smtClean="0">
                <a:ln>
                  <a:noFill/>
                </a:ln>
                <a:solidFill>
                  <a:prstClr val="black"/>
                </a:solidFill>
                <a:effectLst/>
                <a:uLnTx/>
                <a:uFillTx/>
                <a:latin typeface="Arial" panose="020B0604020202020204" pitchFamily="34" charset="0"/>
                <a:ea typeface="等线" panose="02010600030101010101" pitchFamily="2" charset="-122"/>
                <a:cs typeface="+mn-cs"/>
              </a:rPr>
              <a:t>流量过高。</a:t>
            </a:r>
            <a:endParaRPr kumimoji="0" lang="en-US" altLang="zh-CN" sz="2400" b="0" i="0"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mn-cs"/>
            </a:endParaRP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defRPr/>
            </a:pPr>
            <a:endParaRPr kumimoji="0" lang="en-US" altLang="zh-CN" sz="2400" b="0" i="0" u="none" strike="noStrike" kern="1200" cap="none" spc="0" normalizeH="0" baseline="0" noProof="0" dirty="0" smtClean="0">
              <a:ln>
                <a:noFill/>
              </a:ln>
              <a:solidFill>
                <a:prstClr val="black"/>
              </a:solidFill>
              <a:effectLst/>
              <a:uLnTx/>
              <a:uFillTx/>
              <a:latin typeface="Arial" panose="020B0604020202020204" pitchFamily="34" charset="0"/>
              <a:ea typeface="等线" panose="02010600030101010101" pitchFamily="2" charset="-122"/>
              <a:cs typeface="+mn-cs"/>
            </a:endParaRPr>
          </a:p>
          <a:p>
            <a:pPr marL="228600" marR="0" lvl="0" indent="-228600" algn="l" defTabSz="914400" rtl="0" eaLnBrk="1" fontAlgn="auto" latinLnBrk="0" hangingPunct="1">
              <a:lnSpc>
                <a:spcPct val="90000"/>
              </a:lnSpc>
              <a:spcBef>
                <a:spcPts val="1000"/>
              </a:spcBef>
              <a:spcAft>
                <a:spcPts val="0"/>
              </a:spcAft>
              <a:buClrTx/>
              <a:buSzTx/>
              <a:buFont typeface="Wingdings" panose="05000000000000000000" pitchFamily="2" charset="2"/>
              <a:buChar char="Ø"/>
              <a:defRPr/>
            </a:pPr>
            <a:r>
              <a:rPr kumimoji="0" lang="zh-CN" altLang="en-US" sz="2800" b="0" i="0"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mn-cs"/>
              </a:rPr>
              <a:t>我们</a:t>
            </a:r>
            <a:r>
              <a:rPr kumimoji="0" lang="zh-CN" altLang="en-US" sz="2800" b="0" i="0" u="none" strike="noStrike" kern="1200" cap="none" spc="0" normalizeH="0" baseline="0" noProof="0" dirty="0" smtClean="0">
                <a:ln>
                  <a:noFill/>
                </a:ln>
                <a:solidFill>
                  <a:prstClr val="black"/>
                </a:solidFill>
                <a:effectLst/>
                <a:uLnTx/>
                <a:uFillTx/>
                <a:latin typeface="Arial" panose="020B0604020202020204" pitchFamily="34" charset="0"/>
                <a:ea typeface="等线" panose="02010600030101010101" pitchFamily="2" charset="-122"/>
                <a:cs typeface="+mn-cs"/>
              </a:rPr>
              <a:t>承认贪心策略的开销过高。所以最终目标是通过各种方法提升调度的精确度以降低开销。</a:t>
            </a:r>
            <a:endParaRPr kumimoji="0" lang="en-US" altLang="zh-CN" sz="2800" b="0" i="0"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mn-cs"/>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a:sym typeface="+mn-ea"/>
              </a:rPr>
              <a:t>系统架构</a:t>
            </a:r>
            <a:r>
              <a:rPr lang="en-US" altLang="zh-CN">
                <a:sym typeface="+mn-ea"/>
              </a:rPr>
              <a:t>-</a:t>
            </a:r>
            <a:r>
              <a:rPr lang="zh-CN" altLang="en-US">
                <a:sym typeface="+mn-ea"/>
              </a:rPr>
              <a:t>集群内</a:t>
            </a:r>
            <a:endParaRPr lang="zh-CN" altLang="en-US"/>
          </a:p>
        </p:txBody>
      </p:sp>
      <p:sp>
        <p:nvSpPr>
          <p:cNvPr id="4" name="内容占位符 3"/>
          <p:cNvSpPr>
            <a:spLocks noGrp="1"/>
          </p:cNvSpPr>
          <p:nvPr>
            <p:ph idx="1"/>
          </p:nvPr>
        </p:nvSpPr>
        <p:spPr/>
        <p:txBody>
          <a:bodyPr>
            <a:normAutofit fontScale="92500"/>
          </a:bodyPr>
          <a:lstStyle/>
          <a:p>
            <a:r>
              <a:rPr lang="zh-CN" altLang="en-US" sz="2800">
                <a:sym typeface="+mn-ea"/>
              </a:rPr>
              <a:t>底层存储</a:t>
            </a:r>
            <a:r>
              <a:rPr lang="en-US" altLang="zh-CN" sz="2800">
                <a:sym typeface="+mn-ea"/>
              </a:rPr>
              <a:t>: </a:t>
            </a:r>
            <a:r>
              <a:rPr lang="zh-CN" altLang="en-US" sz="2800">
                <a:sym typeface="+mn-ea"/>
              </a:rPr>
              <a:t>盘古</a:t>
            </a:r>
            <a:endParaRPr lang="zh-CN" altLang="en-US" sz="2800">
              <a:solidFill>
                <a:schemeClr val="tx1"/>
              </a:solidFill>
            </a:endParaRPr>
          </a:p>
          <a:p>
            <a:pPr lvl="1"/>
            <a:r>
              <a:rPr lang="zh-CN" altLang="en-US" sz="2800" b="1">
                <a:sym typeface="+mn-ea"/>
              </a:rPr>
              <a:t>分布式文件系统</a:t>
            </a:r>
            <a:endParaRPr lang="en-US" altLang="zh-CN" sz="2800">
              <a:solidFill>
                <a:schemeClr val="tx1"/>
              </a:solidFill>
            </a:endParaRPr>
          </a:p>
          <a:p>
            <a:pPr lvl="1"/>
            <a:r>
              <a:rPr lang="zh-CN" altLang="en-US" sz="2800">
                <a:sym typeface="+mn-ea"/>
              </a:rPr>
              <a:t>提供</a:t>
            </a:r>
            <a:r>
              <a:rPr lang="en-US" altLang="zh-CN" sz="2800">
                <a:sym typeface="+mn-ea"/>
              </a:rPr>
              <a:t>append-only</a:t>
            </a:r>
            <a:r>
              <a:rPr lang="zh-CN" altLang="en-US" sz="2800">
                <a:sym typeface="+mn-ea"/>
              </a:rPr>
              <a:t>的</a:t>
            </a:r>
            <a:r>
              <a:rPr lang="en-US" altLang="zh-CN" sz="2800">
                <a:sym typeface="+mn-ea"/>
              </a:rPr>
              <a:t>LogFile</a:t>
            </a:r>
            <a:endParaRPr lang="en-US" altLang="zh-CN" sz="2800">
              <a:solidFill>
                <a:schemeClr val="tx1"/>
              </a:solidFill>
            </a:endParaRPr>
          </a:p>
          <a:p>
            <a:pPr lvl="1"/>
            <a:r>
              <a:rPr lang="zh-CN" altLang="en-US" sz="2800">
                <a:sym typeface="+mn-ea"/>
              </a:rPr>
              <a:t>三副本</a:t>
            </a:r>
            <a:endParaRPr lang="zh-CN" altLang="en-US" sz="2800">
              <a:solidFill>
                <a:schemeClr val="tx1"/>
              </a:solidFill>
            </a:endParaRPr>
          </a:p>
          <a:p>
            <a:pPr lvl="1"/>
            <a:endParaRPr lang="zh-CN" altLang="en-US" sz="2800">
              <a:solidFill>
                <a:schemeClr val="tx1"/>
              </a:solidFill>
            </a:endParaRPr>
          </a:p>
          <a:p>
            <a:r>
              <a:rPr lang="zh-CN" altLang="en-US" sz="2800">
                <a:sym typeface="+mn-ea"/>
              </a:rPr>
              <a:t>块存储层</a:t>
            </a:r>
            <a:endParaRPr lang="zh-CN" altLang="en-US" sz="2800">
              <a:solidFill>
                <a:schemeClr val="tx1"/>
              </a:solidFill>
            </a:endParaRPr>
          </a:p>
          <a:p>
            <a:pPr lvl="1"/>
            <a:r>
              <a:rPr lang="zh-CN" altLang="en-US" sz="2800" b="1">
                <a:sym typeface="+mn-ea"/>
              </a:rPr>
              <a:t>实现</a:t>
            </a:r>
            <a:r>
              <a:rPr lang="en-US" altLang="zh-CN" sz="2800" b="1">
                <a:sym typeface="+mn-ea"/>
              </a:rPr>
              <a:t>random-access</a:t>
            </a:r>
            <a:r>
              <a:rPr lang="zh-CN" altLang="en-US" sz="2800" b="1">
                <a:sym typeface="+mn-ea"/>
              </a:rPr>
              <a:t>的抽象</a:t>
            </a:r>
            <a:endParaRPr lang="en-US" altLang="zh-CN" sz="2800">
              <a:solidFill>
                <a:schemeClr val="tx1"/>
              </a:solidFill>
            </a:endParaRPr>
          </a:p>
          <a:p>
            <a:pPr lvl="1"/>
            <a:r>
              <a:rPr lang="zh-CN" altLang="en-US" sz="2800">
                <a:sym typeface="+mn-ea"/>
              </a:rPr>
              <a:t>向上提供</a:t>
            </a:r>
            <a:r>
              <a:rPr lang="en-US" altLang="zh-CN" sz="2800">
                <a:sym typeface="+mn-ea"/>
              </a:rPr>
              <a:t>segment(32GB)</a:t>
            </a:r>
            <a:endParaRPr lang="en-US" altLang="zh-CN" sz="2800">
              <a:solidFill>
                <a:schemeClr val="tx1"/>
              </a:solidFill>
            </a:endParaRPr>
          </a:p>
          <a:p>
            <a:pPr lvl="1"/>
            <a:endParaRPr lang="zh-CN" altLang="en-US" sz="2800">
              <a:solidFill>
                <a:schemeClr val="tx1"/>
              </a:solidFill>
            </a:endParaRPr>
          </a:p>
          <a:p>
            <a:r>
              <a:rPr lang="en-US" altLang="zh-CN" sz="2800">
                <a:solidFill>
                  <a:schemeClr val="tx1"/>
                </a:solidFill>
              </a:rPr>
              <a:t>block master</a:t>
            </a:r>
            <a:r>
              <a:rPr lang="zh-CN" altLang="en-US" sz="2800">
                <a:solidFill>
                  <a:schemeClr val="tx1"/>
                </a:solidFill>
              </a:rPr>
              <a:t>为管控节点</a:t>
            </a:r>
            <a:endParaRPr lang="zh-CN" altLang="en-US" sz="2800">
              <a:solidFill>
                <a:schemeClr val="tx1"/>
              </a:solidFill>
            </a:endParaRPr>
          </a:p>
          <a:p>
            <a:pPr lvl="1"/>
            <a:r>
              <a:rPr lang="zh-CN" altLang="en-US" sz="2800">
                <a:sym typeface="+mn-ea"/>
              </a:rPr>
              <a:t>保存</a:t>
            </a:r>
            <a:r>
              <a:rPr lang="en-US" altLang="zh-CN" sz="2800">
                <a:sym typeface="+mn-ea"/>
              </a:rPr>
              <a:t>segment</a:t>
            </a:r>
            <a:r>
              <a:rPr lang="zh-CN" altLang="en-US" sz="2800">
                <a:sym typeface="+mn-ea"/>
              </a:rPr>
              <a:t>位置信息</a:t>
            </a:r>
            <a:endParaRPr lang="zh-CN" altLang="en-US" sz="2800">
              <a:sym typeface="+mn-ea"/>
            </a:endParaRPr>
          </a:p>
          <a:p>
            <a:pPr lvl="1"/>
            <a:r>
              <a:rPr lang="zh-CN" altLang="en-US" sz="2800">
                <a:sym typeface="+mn-ea"/>
              </a:rPr>
              <a:t>节点新建、删除、故障恢复</a:t>
            </a:r>
            <a:endParaRPr lang="zh-CN" altLang="en-US" sz="2800">
              <a:sym typeface="+mn-ea"/>
            </a:endParaRPr>
          </a:p>
        </p:txBody>
      </p:sp>
      <p:sp>
        <p:nvSpPr>
          <p:cNvPr id="2" name="灯片编号占位符 1"/>
          <p:cNvSpPr>
            <a:spLocks noGrp="1"/>
          </p:cNvSpPr>
          <p:nvPr>
            <p:ph type="sldNum" sz="quarter" idx="12"/>
          </p:nvPr>
        </p:nvSpPr>
        <p:spPr/>
        <p:txBody>
          <a:bodyPr/>
          <a:lstStyle/>
          <a:p>
            <a:fld id="{81874408-B32D-400C-9AB8-CDD740478E24}" type="slidenum">
              <a:rPr lang="zh-CN" altLang="en-US" smtClean="0"/>
            </a:fld>
            <a:endParaRPr lang="zh-CN" altLang="en-US"/>
          </a:p>
        </p:txBody>
      </p:sp>
      <p:sp>
        <p:nvSpPr>
          <p:cNvPr id="17" name="圆角矩形 16"/>
          <p:cNvSpPr/>
          <p:nvPr/>
        </p:nvSpPr>
        <p:spPr>
          <a:xfrm>
            <a:off x="7656830" y="5702300"/>
            <a:ext cx="3332480" cy="514350"/>
          </a:xfrm>
          <a:prstGeom prst="roundRect">
            <a:avLst/>
          </a:prstGeom>
          <a:solidFill>
            <a:srgbClr val="9CBC59"/>
          </a:solid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盘古</a:t>
            </a:r>
            <a:endParaRPr lang="zh-CN" altLang="en-US"/>
          </a:p>
        </p:txBody>
      </p:sp>
      <p:sp>
        <p:nvSpPr>
          <p:cNvPr id="18" name="文本框 17"/>
          <p:cNvSpPr txBox="1"/>
          <p:nvPr/>
        </p:nvSpPr>
        <p:spPr>
          <a:xfrm>
            <a:off x="8796020" y="6421755"/>
            <a:ext cx="1404620" cy="368300"/>
          </a:xfrm>
          <a:prstGeom prst="rect">
            <a:avLst/>
          </a:prstGeom>
          <a:noFill/>
        </p:spPr>
        <p:txBody>
          <a:bodyPr wrap="square" rtlCol="0">
            <a:spAutoFit/>
          </a:bodyPr>
          <a:lstStyle/>
          <a:p>
            <a:pPr algn="ctr"/>
            <a:r>
              <a:rPr lang="en-US" altLang="zh-CN"/>
              <a:t>cluster</a:t>
            </a:r>
            <a:endParaRPr lang="en-US" altLang="zh-CN"/>
          </a:p>
        </p:txBody>
      </p:sp>
      <p:sp>
        <p:nvSpPr>
          <p:cNvPr id="19" name="矩形 18"/>
          <p:cNvSpPr/>
          <p:nvPr/>
        </p:nvSpPr>
        <p:spPr>
          <a:xfrm>
            <a:off x="7687310" y="2931795"/>
            <a:ext cx="819150" cy="2206625"/>
          </a:xfrm>
          <a:prstGeom prst="rect">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8943975" y="2931795"/>
            <a:ext cx="819150" cy="2206625"/>
          </a:xfrm>
          <a:prstGeom prst="rect">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10200640" y="2931795"/>
            <a:ext cx="819150" cy="2206625"/>
          </a:xfrm>
          <a:prstGeom prst="rect">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圆角矩形 21"/>
          <p:cNvSpPr/>
          <p:nvPr/>
        </p:nvSpPr>
        <p:spPr>
          <a:xfrm>
            <a:off x="7717790" y="3030220"/>
            <a:ext cx="758190" cy="386715"/>
          </a:xfrm>
          <a:prstGeom prst="roundRect">
            <a:avLst/>
          </a:prstGeom>
          <a:solidFill>
            <a:srgbClr val="9DC3E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seg</a:t>
            </a:r>
            <a:endParaRPr lang="en-US" altLang="zh-CN"/>
          </a:p>
        </p:txBody>
      </p:sp>
      <p:sp>
        <p:nvSpPr>
          <p:cNvPr id="31" name="椭圆 30"/>
          <p:cNvSpPr/>
          <p:nvPr/>
        </p:nvSpPr>
        <p:spPr>
          <a:xfrm>
            <a:off x="7559040" y="1347470"/>
            <a:ext cx="447675" cy="4165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p:cNvSpPr/>
          <p:nvPr/>
        </p:nvSpPr>
        <p:spPr>
          <a:xfrm>
            <a:off x="7559040" y="1332230"/>
            <a:ext cx="447675" cy="4165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7559040" y="1944370"/>
            <a:ext cx="447675" cy="4165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8058785" y="1599565"/>
            <a:ext cx="447675" cy="4165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5" name="直接连接符 34"/>
          <p:cNvCxnSpPr>
            <a:stCxn id="32" idx="4"/>
          </p:cNvCxnSpPr>
          <p:nvPr/>
        </p:nvCxnSpPr>
        <p:spPr>
          <a:xfrm flipH="1">
            <a:off x="7778750" y="1748790"/>
            <a:ext cx="4445" cy="34163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直接连接符 35"/>
          <p:cNvCxnSpPr>
            <a:stCxn id="32" idx="5"/>
            <a:endCxn id="34" idx="2"/>
          </p:cNvCxnSpPr>
          <p:nvPr/>
        </p:nvCxnSpPr>
        <p:spPr>
          <a:xfrm>
            <a:off x="7941310" y="1687830"/>
            <a:ext cx="117475" cy="120015"/>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直接连接符 36"/>
          <p:cNvCxnSpPr>
            <a:stCxn id="34" idx="3"/>
            <a:endCxn id="33" idx="7"/>
          </p:cNvCxnSpPr>
          <p:nvPr/>
        </p:nvCxnSpPr>
        <p:spPr>
          <a:xfrm flipH="1">
            <a:off x="7941310" y="1955165"/>
            <a:ext cx="182880" cy="50165"/>
          </a:xfrm>
          <a:prstGeom prst="line">
            <a:avLst/>
          </a:prstGeom>
        </p:spPr>
        <p:style>
          <a:lnRef idx="1">
            <a:schemeClr val="accent1"/>
          </a:lnRef>
          <a:fillRef idx="0">
            <a:schemeClr val="accent1"/>
          </a:fillRef>
          <a:effectRef idx="0">
            <a:schemeClr val="accent1"/>
          </a:effectRef>
          <a:fontRef idx="minor">
            <a:schemeClr val="tx1"/>
          </a:fontRef>
        </p:style>
      </p:cxnSp>
      <p:sp>
        <p:nvSpPr>
          <p:cNvPr id="38" name="文本框 37"/>
          <p:cNvSpPr txBox="1"/>
          <p:nvPr/>
        </p:nvSpPr>
        <p:spPr>
          <a:xfrm>
            <a:off x="7301230" y="2439035"/>
            <a:ext cx="1591945" cy="368300"/>
          </a:xfrm>
          <a:prstGeom prst="rect">
            <a:avLst/>
          </a:prstGeom>
          <a:noFill/>
        </p:spPr>
        <p:txBody>
          <a:bodyPr wrap="square" rtlCol="0">
            <a:spAutoFit/>
          </a:bodyPr>
          <a:lstStyle/>
          <a:p>
            <a:r>
              <a:rPr lang="en-US" altLang="zh-CN"/>
              <a:t>block master</a:t>
            </a:r>
            <a:endParaRPr lang="en-US" altLang="zh-CN"/>
          </a:p>
        </p:txBody>
      </p:sp>
      <p:sp>
        <p:nvSpPr>
          <p:cNvPr id="39" name="文本框 38"/>
          <p:cNvSpPr txBox="1"/>
          <p:nvPr/>
        </p:nvSpPr>
        <p:spPr>
          <a:xfrm>
            <a:off x="7395210" y="5206365"/>
            <a:ext cx="1404620" cy="368300"/>
          </a:xfrm>
          <a:prstGeom prst="rect">
            <a:avLst/>
          </a:prstGeom>
          <a:noFill/>
        </p:spPr>
        <p:txBody>
          <a:bodyPr wrap="square" rtlCol="0">
            <a:spAutoFit/>
          </a:bodyPr>
          <a:lstStyle/>
          <a:p>
            <a:pPr algn="ctr"/>
            <a:r>
              <a:rPr lang="en-US" altLang="zh-CN"/>
              <a:t>block server</a:t>
            </a:r>
            <a:endParaRPr lang="en-US" altLang="zh-CN"/>
          </a:p>
        </p:txBody>
      </p:sp>
      <p:sp>
        <p:nvSpPr>
          <p:cNvPr id="40" name="文本框 39"/>
          <p:cNvSpPr txBox="1"/>
          <p:nvPr/>
        </p:nvSpPr>
        <p:spPr>
          <a:xfrm>
            <a:off x="8704580" y="5206365"/>
            <a:ext cx="1404620" cy="368300"/>
          </a:xfrm>
          <a:prstGeom prst="rect">
            <a:avLst/>
          </a:prstGeom>
          <a:noFill/>
        </p:spPr>
        <p:txBody>
          <a:bodyPr wrap="square" rtlCol="0">
            <a:spAutoFit/>
          </a:bodyPr>
          <a:lstStyle/>
          <a:p>
            <a:pPr algn="ctr"/>
            <a:r>
              <a:rPr lang="en-US" altLang="zh-CN"/>
              <a:t>block server</a:t>
            </a:r>
            <a:endParaRPr lang="en-US" altLang="zh-CN"/>
          </a:p>
        </p:txBody>
      </p:sp>
      <p:sp>
        <p:nvSpPr>
          <p:cNvPr id="41" name="文本框 40"/>
          <p:cNvSpPr txBox="1"/>
          <p:nvPr/>
        </p:nvSpPr>
        <p:spPr>
          <a:xfrm>
            <a:off x="9949180" y="5206365"/>
            <a:ext cx="1404620" cy="368300"/>
          </a:xfrm>
          <a:prstGeom prst="rect">
            <a:avLst/>
          </a:prstGeom>
          <a:noFill/>
        </p:spPr>
        <p:txBody>
          <a:bodyPr wrap="square" rtlCol="0">
            <a:spAutoFit/>
          </a:bodyPr>
          <a:lstStyle/>
          <a:p>
            <a:pPr algn="ctr"/>
            <a:r>
              <a:rPr lang="en-US" altLang="zh-CN"/>
              <a:t>block server</a:t>
            </a:r>
            <a:endParaRPr lang="en-US" altLang="zh-CN"/>
          </a:p>
        </p:txBody>
      </p:sp>
      <p:sp>
        <p:nvSpPr>
          <p:cNvPr id="43" name="圆角矩形 42"/>
          <p:cNvSpPr/>
          <p:nvPr/>
        </p:nvSpPr>
        <p:spPr>
          <a:xfrm>
            <a:off x="7718425" y="3543935"/>
            <a:ext cx="758190" cy="386715"/>
          </a:xfrm>
          <a:prstGeom prst="roundRect">
            <a:avLst/>
          </a:prstGeom>
          <a:solidFill>
            <a:srgbClr val="9DC3E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seg</a:t>
            </a:r>
            <a:endParaRPr lang="en-US" altLang="zh-CN"/>
          </a:p>
        </p:txBody>
      </p:sp>
      <p:sp>
        <p:nvSpPr>
          <p:cNvPr id="44" name="圆角矩形 43"/>
          <p:cNvSpPr/>
          <p:nvPr/>
        </p:nvSpPr>
        <p:spPr>
          <a:xfrm>
            <a:off x="7717790" y="4049395"/>
            <a:ext cx="758190" cy="386715"/>
          </a:xfrm>
          <a:prstGeom prst="roundRect">
            <a:avLst/>
          </a:prstGeom>
          <a:solidFill>
            <a:srgbClr val="9DC3E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seg</a:t>
            </a:r>
            <a:endParaRPr lang="en-US" altLang="zh-CN"/>
          </a:p>
        </p:txBody>
      </p:sp>
      <p:sp>
        <p:nvSpPr>
          <p:cNvPr id="45" name="圆角矩形 44"/>
          <p:cNvSpPr/>
          <p:nvPr/>
        </p:nvSpPr>
        <p:spPr>
          <a:xfrm>
            <a:off x="7718425" y="4559935"/>
            <a:ext cx="758190" cy="386715"/>
          </a:xfrm>
          <a:prstGeom prst="roundRect">
            <a:avLst/>
          </a:prstGeom>
          <a:solidFill>
            <a:srgbClr val="9DC3E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seg</a:t>
            </a:r>
            <a:endParaRPr lang="en-US" altLang="zh-CN"/>
          </a:p>
        </p:txBody>
      </p:sp>
      <p:sp>
        <p:nvSpPr>
          <p:cNvPr id="46" name="圆角矩形 45"/>
          <p:cNvSpPr/>
          <p:nvPr/>
        </p:nvSpPr>
        <p:spPr>
          <a:xfrm>
            <a:off x="8974455" y="3030220"/>
            <a:ext cx="758190" cy="386715"/>
          </a:xfrm>
          <a:prstGeom prst="roundRect">
            <a:avLst/>
          </a:prstGeom>
          <a:solidFill>
            <a:srgbClr val="9DC3E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seg</a:t>
            </a:r>
            <a:endParaRPr lang="en-US" altLang="zh-CN"/>
          </a:p>
        </p:txBody>
      </p:sp>
      <p:sp>
        <p:nvSpPr>
          <p:cNvPr id="47" name="圆角矩形 46"/>
          <p:cNvSpPr/>
          <p:nvPr/>
        </p:nvSpPr>
        <p:spPr>
          <a:xfrm>
            <a:off x="8974455" y="3543935"/>
            <a:ext cx="758190" cy="386715"/>
          </a:xfrm>
          <a:prstGeom prst="roundRect">
            <a:avLst/>
          </a:prstGeom>
          <a:solidFill>
            <a:srgbClr val="9DC3E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seg</a:t>
            </a:r>
            <a:endParaRPr lang="en-US" altLang="zh-CN"/>
          </a:p>
        </p:txBody>
      </p:sp>
      <p:sp>
        <p:nvSpPr>
          <p:cNvPr id="48" name="圆角矩形 47"/>
          <p:cNvSpPr/>
          <p:nvPr/>
        </p:nvSpPr>
        <p:spPr>
          <a:xfrm>
            <a:off x="8974455" y="4049395"/>
            <a:ext cx="758190" cy="386715"/>
          </a:xfrm>
          <a:prstGeom prst="roundRect">
            <a:avLst/>
          </a:prstGeom>
          <a:solidFill>
            <a:srgbClr val="9DC3E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seg</a:t>
            </a:r>
            <a:endParaRPr lang="en-US" altLang="zh-CN"/>
          </a:p>
        </p:txBody>
      </p:sp>
      <p:sp>
        <p:nvSpPr>
          <p:cNvPr id="49" name="圆角矩形 48"/>
          <p:cNvSpPr/>
          <p:nvPr/>
        </p:nvSpPr>
        <p:spPr>
          <a:xfrm>
            <a:off x="8974455" y="4559935"/>
            <a:ext cx="758190" cy="386715"/>
          </a:xfrm>
          <a:prstGeom prst="roundRect">
            <a:avLst/>
          </a:prstGeom>
          <a:solidFill>
            <a:srgbClr val="9DC3E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seg</a:t>
            </a:r>
            <a:endParaRPr lang="en-US" altLang="zh-CN"/>
          </a:p>
        </p:txBody>
      </p:sp>
      <p:sp>
        <p:nvSpPr>
          <p:cNvPr id="50" name="圆角矩形 49"/>
          <p:cNvSpPr/>
          <p:nvPr/>
        </p:nvSpPr>
        <p:spPr>
          <a:xfrm>
            <a:off x="10231120" y="3030220"/>
            <a:ext cx="758190" cy="386715"/>
          </a:xfrm>
          <a:prstGeom prst="roundRect">
            <a:avLst/>
          </a:prstGeom>
          <a:solidFill>
            <a:srgbClr val="9DC3E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seg</a:t>
            </a:r>
            <a:endParaRPr lang="en-US" altLang="zh-CN"/>
          </a:p>
        </p:txBody>
      </p:sp>
      <p:sp>
        <p:nvSpPr>
          <p:cNvPr id="51" name="圆角矩形 50"/>
          <p:cNvSpPr/>
          <p:nvPr/>
        </p:nvSpPr>
        <p:spPr>
          <a:xfrm>
            <a:off x="10231120" y="3543935"/>
            <a:ext cx="758190" cy="386715"/>
          </a:xfrm>
          <a:prstGeom prst="roundRect">
            <a:avLst/>
          </a:prstGeom>
          <a:solidFill>
            <a:srgbClr val="9DC3E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seg</a:t>
            </a:r>
            <a:endParaRPr lang="en-US" altLang="zh-CN"/>
          </a:p>
        </p:txBody>
      </p:sp>
      <p:sp>
        <p:nvSpPr>
          <p:cNvPr id="52" name="圆角矩形 51"/>
          <p:cNvSpPr/>
          <p:nvPr/>
        </p:nvSpPr>
        <p:spPr>
          <a:xfrm>
            <a:off x="10231120" y="4049395"/>
            <a:ext cx="758190" cy="386715"/>
          </a:xfrm>
          <a:prstGeom prst="roundRect">
            <a:avLst/>
          </a:prstGeom>
          <a:solidFill>
            <a:srgbClr val="9DC3E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seg</a:t>
            </a:r>
            <a:endParaRPr lang="en-US" altLang="zh-CN"/>
          </a:p>
        </p:txBody>
      </p:sp>
      <p:sp>
        <p:nvSpPr>
          <p:cNvPr id="53" name="圆角矩形 52"/>
          <p:cNvSpPr/>
          <p:nvPr/>
        </p:nvSpPr>
        <p:spPr>
          <a:xfrm>
            <a:off x="10231120" y="4559935"/>
            <a:ext cx="758190" cy="386715"/>
          </a:xfrm>
          <a:prstGeom prst="roundRect">
            <a:avLst/>
          </a:prstGeom>
          <a:solidFill>
            <a:srgbClr val="9DC3E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seg</a:t>
            </a:r>
            <a:endParaRPr lang="en-US" altLang="zh-CN"/>
          </a:p>
        </p:txBody>
      </p:sp>
      <p:sp>
        <p:nvSpPr>
          <p:cNvPr id="54" name="圆角矩形 53"/>
          <p:cNvSpPr/>
          <p:nvPr/>
        </p:nvSpPr>
        <p:spPr>
          <a:xfrm>
            <a:off x="7301230" y="1212850"/>
            <a:ext cx="4147185" cy="5208905"/>
          </a:xfrm>
          <a:prstGeom prst="roundRect">
            <a:avLst/>
          </a:prstGeom>
          <a:noFill/>
          <a:ln w="12700" cmpd="sng">
            <a:solidFill>
              <a:schemeClr val="accent1">
                <a:shade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可选参数</a:t>
            </a:r>
            <a:endParaRPr lang="zh-CN" altLang="en-US" dirty="0"/>
          </a:p>
        </p:txBody>
      </p:sp>
      <p:sp>
        <p:nvSpPr>
          <p:cNvPr id="2" name="灯片编号占位符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81874408-B32D-400C-9AB8-CDD740478E24}" type="slidenum">
              <a:rPr kumimoji="0" lang="zh-CN" altLang="en-US" sz="1200" b="0" i="0" u="none" strike="noStrike" kern="1200" cap="none" spc="0" normalizeH="0" baseline="0" noProof="0" smtClean="0">
                <a:ln>
                  <a:noFill/>
                </a:ln>
                <a:solidFill>
                  <a:prstClr val="black">
                    <a:tint val="75000"/>
                  </a:prstClr>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tint val="75000"/>
                </a:prstClr>
              </a:solidFill>
              <a:effectLst/>
              <a:uLnTx/>
              <a:uFillTx/>
              <a:latin typeface="等线" panose="02010600030101010101" pitchFamily="2" charset="-122"/>
              <a:ea typeface="等线" panose="02010600030101010101" pitchFamily="2" charset="-122"/>
              <a:cs typeface="+mn-cs"/>
            </a:endParaRPr>
          </a:p>
        </p:txBody>
      </p:sp>
      <p:sp>
        <p:nvSpPr>
          <p:cNvPr id="4" name="内容占位符 3"/>
          <p:cNvSpPr>
            <a:spLocks noGrp="1"/>
          </p:cNvSpPr>
          <p:nvPr>
            <p:ph idx="1"/>
          </p:nvPr>
        </p:nvSpPr>
        <p:spPr/>
        <p:txBody>
          <a:bodyPr/>
          <a:lstStyle/>
          <a:p>
            <a:pPr lvl="1"/>
            <a:endParaRPr lang="zh-CN" altLang="en-US" dirty="0"/>
          </a:p>
          <a:p>
            <a:pPr lvl="1"/>
            <a:endParaRPr lang="zh-CN" altLang="en-US" dirty="0"/>
          </a:p>
        </p:txBody>
      </p:sp>
      <p:sp>
        <p:nvSpPr>
          <p:cNvPr id="8" name="内容占位符 3"/>
          <p:cNvSpPr txBox="1"/>
          <p:nvPr/>
        </p:nvSpPr>
        <p:spPr>
          <a:xfrm>
            <a:off x="838200" y="1492976"/>
            <a:ext cx="10515600" cy="487173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Wingdings" panose="05000000000000000000" pitchFamily="2" charset="2"/>
              <a:buChar char="Ø"/>
              <a:defRPr sz="2800" kern="1200" baseline="0">
                <a:solidFill>
                  <a:schemeClr val="tx1"/>
                </a:solidFill>
                <a:latin typeface="Arial" panose="020B0604020202020204" pitchFamily="34" charset="0"/>
                <a:ea typeface="等线" panose="02010600030101010101" pitchFamily="2"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baseline="0">
                <a:solidFill>
                  <a:schemeClr val="tx1"/>
                </a:solidFill>
                <a:latin typeface="Arial" panose="020B0604020202020204" pitchFamily="34" charset="0"/>
                <a:ea typeface="等线" panose="02010600030101010101" pitchFamily="2"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baseline="0">
                <a:solidFill>
                  <a:schemeClr val="tx1"/>
                </a:solidFill>
                <a:latin typeface="Arial" panose="020B0604020202020204" pitchFamily="34" charset="0"/>
                <a:ea typeface="等线" panose="02010600030101010101" pitchFamily="2"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baseline="0">
                <a:solidFill>
                  <a:schemeClr val="tx1"/>
                </a:solidFill>
                <a:latin typeface="Arial" panose="020B0604020202020204" pitchFamily="34" charset="0"/>
                <a:ea typeface="等线" panose="02010600030101010101" pitchFamily="2"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baseline="0">
                <a:solidFill>
                  <a:schemeClr val="tx1"/>
                </a:solidFill>
                <a:latin typeface="Arial" panose="020B0604020202020204" pitchFamily="34" charset="0"/>
                <a:ea typeface="等线"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l" defTabSz="914400" rtl="0" eaLnBrk="1" fontAlgn="auto" latinLnBrk="0" hangingPunct="1">
              <a:lnSpc>
                <a:spcPct val="90000"/>
              </a:lnSpc>
              <a:spcBef>
                <a:spcPts val="1000"/>
              </a:spcBef>
              <a:spcAft>
                <a:spcPts val="0"/>
              </a:spcAft>
              <a:buClrTx/>
              <a:buSzTx/>
              <a:buFont typeface="Wingdings" panose="05000000000000000000" pitchFamily="2" charset="2"/>
              <a:buChar char="Ø"/>
              <a:defRPr/>
            </a:pPr>
            <a:r>
              <a:rPr lang="en-US" altLang="zh-CN" noProof="0" dirty="0" smtClean="0">
                <a:solidFill>
                  <a:prstClr val="black"/>
                </a:solidFill>
              </a:rPr>
              <a:t>S</a:t>
            </a:r>
            <a:r>
              <a:rPr kumimoji="0" lang="en-US" altLang="zh-CN" sz="2800" b="0" i="0" u="none" strike="noStrike" kern="1200" cap="none" spc="0" normalizeH="0" baseline="0" noProof="0" dirty="0" smtClean="0">
                <a:ln>
                  <a:noFill/>
                </a:ln>
                <a:solidFill>
                  <a:prstClr val="black"/>
                </a:solidFill>
                <a:effectLst/>
                <a:uLnTx/>
                <a:uFillTx/>
                <a:latin typeface="Arial" panose="020B0604020202020204" pitchFamily="34" charset="0"/>
                <a:ea typeface="等线" panose="02010600030101010101" pitchFamily="2" charset="-122"/>
                <a:cs typeface="+mn-cs"/>
              </a:rPr>
              <a:t>egment</a:t>
            </a:r>
            <a:r>
              <a:rPr kumimoji="0" lang="zh-CN" altLang="en-US" sz="2800" b="0" i="0" u="none" strike="noStrike" kern="1200" cap="none" spc="0" normalizeH="0" baseline="0" noProof="0" dirty="0" smtClean="0">
                <a:ln>
                  <a:noFill/>
                </a:ln>
                <a:solidFill>
                  <a:prstClr val="black"/>
                </a:solidFill>
                <a:effectLst/>
                <a:uLnTx/>
                <a:uFillTx/>
                <a:latin typeface="Arial" panose="020B0604020202020204" pitchFamily="34" charset="0"/>
                <a:ea typeface="等线" panose="02010600030101010101" pitchFamily="2" charset="-122"/>
                <a:cs typeface="+mn-cs"/>
              </a:rPr>
              <a:t>调度比例：</a:t>
            </a:r>
            <a:endParaRPr kumimoji="0" lang="en-US" altLang="zh-CN" sz="2800" b="0" i="0" u="none" strike="noStrike" kern="1200" cap="none" spc="0" normalizeH="0" baseline="0" noProof="0" dirty="0" smtClean="0">
              <a:ln>
                <a:noFill/>
              </a:ln>
              <a:solidFill>
                <a:prstClr val="black"/>
              </a:solidFill>
              <a:effectLst/>
              <a:uLnTx/>
              <a:uFillTx/>
              <a:latin typeface="Arial" panose="020B0604020202020204" pitchFamily="34" charset="0"/>
              <a:ea typeface="等线" panose="02010600030101010101" pitchFamily="2" charset="-122"/>
              <a:cs typeface="+mn-cs"/>
            </a:endParaRP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defRPr/>
            </a:pPr>
            <a:r>
              <a:rPr kumimoji="0" lang="zh-CN" altLang="en-US" sz="2400" b="0" i="0" u="none" strike="noStrike" kern="1200" cap="none" spc="0" normalizeH="0" baseline="0" noProof="0" dirty="0" smtClean="0">
                <a:ln>
                  <a:noFill/>
                </a:ln>
                <a:solidFill>
                  <a:prstClr val="black"/>
                </a:solidFill>
                <a:effectLst/>
                <a:uLnTx/>
                <a:uFillTx/>
                <a:latin typeface="Arial" panose="020B0604020202020204" pitchFamily="34" charset="0"/>
                <a:ea typeface="等线" panose="02010600030101010101" pitchFamily="2" charset="-122"/>
                <a:cs typeface="+mn-cs"/>
              </a:rPr>
              <a:t>选中此参数后，只会选中流量最大的若干</a:t>
            </a:r>
            <a:r>
              <a:rPr kumimoji="0" lang="en-US" altLang="zh-CN" sz="2400" b="0" i="0" u="none" strike="noStrike" kern="1200" cap="none" spc="0" normalizeH="0" baseline="0" noProof="0" dirty="0" smtClean="0">
                <a:ln>
                  <a:noFill/>
                </a:ln>
                <a:solidFill>
                  <a:prstClr val="black"/>
                </a:solidFill>
                <a:effectLst/>
                <a:uLnTx/>
                <a:uFillTx/>
                <a:latin typeface="Arial" panose="020B0604020202020204" pitchFamily="34" charset="0"/>
                <a:ea typeface="等线" panose="02010600030101010101" pitchFamily="2" charset="-122"/>
                <a:cs typeface="+mn-cs"/>
              </a:rPr>
              <a:t>segment</a:t>
            </a:r>
            <a:r>
              <a:rPr kumimoji="0" lang="zh-CN" altLang="en-US" sz="2400" b="0" i="0" u="none" strike="noStrike" kern="1200" cap="none" spc="0" normalizeH="0" baseline="0" noProof="0" dirty="0" smtClean="0">
                <a:ln>
                  <a:noFill/>
                </a:ln>
                <a:solidFill>
                  <a:prstClr val="black"/>
                </a:solidFill>
                <a:effectLst/>
                <a:uLnTx/>
                <a:uFillTx/>
                <a:latin typeface="Arial" panose="020B0604020202020204" pitchFamily="34" charset="0"/>
                <a:ea typeface="等线" panose="02010600030101010101" pitchFamily="2" charset="-122"/>
                <a:cs typeface="+mn-cs"/>
              </a:rPr>
              <a:t>进行调度。</a:t>
            </a:r>
            <a:endParaRPr kumimoji="0" lang="en-US" altLang="zh-CN" sz="2400" b="0" i="0" u="none" strike="noStrike" kern="1200" cap="none" spc="0" normalizeH="0" baseline="0" noProof="0" dirty="0" smtClean="0">
              <a:ln>
                <a:noFill/>
              </a:ln>
              <a:solidFill>
                <a:prstClr val="black"/>
              </a:solidFill>
              <a:effectLst/>
              <a:uLnTx/>
              <a:uFillTx/>
              <a:latin typeface="Arial" panose="020B0604020202020204" pitchFamily="34" charset="0"/>
              <a:ea typeface="等线" panose="02010600030101010101" pitchFamily="2" charset="-122"/>
              <a:cs typeface="+mn-cs"/>
            </a:endParaRP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defRPr/>
            </a:pPr>
            <a:r>
              <a:rPr kumimoji="0" lang="zh-CN" altLang="en-US" sz="2400" b="0" i="0" u="none" strike="noStrike" kern="1200" cap="none" spc="0" normalizeH="0" baseline="0" noProof="0" dirty="0" smtClean="0">
                <a:ln>
                  <a:noFill/>
                </a:ln>
                <a:solidFill>
                  <a:prstClr val="black"/>
                </a:solidFill>
                <a:effectLst/>
                <a:uLnTx/>
                <a:uFillTx/>
                <a:latin typeface="Arial" panose="020B0604020202020204" pitchFamily="34" charset="0"/>
                <a:ea typeface="等线" panose="02010600030101010101" pitchFamily="2" charset="-122"/>
                <a:cs typeface="+mn-cs"/>
              </a:rPr>
              <a:t>其余未选中的</a:t>
            </a:r>
            <a:r>
              <a:rPr kumimoji="0" lang="en-US" altLang="zh-CN" sz="2400" b="0" i="0" u="none" strike="noStrike" kern="1200" cap="none" spc="0" normalizeH="0" baseline="0" noProof="0" dirty="0" smtClean="0">
                <a:ln>
                  <a:noFill/>
                </a:ln>
                <a:solidFill>
                  <a:prstClr val="black"/>
                </a:solidFill>
                <a:effectLst/>
                <a:uLnTx/>
                <a:uFillTx/>
                <a:latin typeface="Arial" panose="020B0604020202020204" pitchFamily="34" charset="0"/>
                <a:ea typeface="等线" panose="02010600030101010101" pitchFamily="2" charset="-122"/>
                <a:cs typeface="+mn-cs"/>
              </a:rPr>
              <a:t>segment</a:t>
            </a:r>
            <a:r>
              <a:rPr kumimoji="0" lang="zh-CN" altLang="en-US" sz="2400" b="0" i="0" u="none" strike="noStrike" kern="1200" cap="none" spc="0" normalizeH="0" baseline="0" noProof="0" dirty="0" smtClean="0">
                <a:ln>
                  <a:noFill/>
                </a:ln>
                <a:solidFill>
                  <a:prstClr val="black"/>
                </a:solidFill>
                <a:effectLst/>
                <a:uLnTx/>
                <a:uFillTx/>
                <a:latin typeface="Arial" panose="020B0604020202020204" pitchFamily="34" charset="0"/>
                <a:ea typeface="等线" panose="02010600030101010101" pitchFamily="2" charset="-122"/>
                <a:cs typeface="+mn-cs"/>
              </a:rPr>
              <a:t>不参与调度。</a:t>
            </a:r>
            <a:endParaRPr kumimoji="0" lang="en-US" altLang="zh-CN" sz="2400" b="0" i="0" u="none" strike="noStrike" kern="1200" cap="none" spc="0" normalizeH="0" baseline="0" noProof="0" dirty="0" smtClean="0">
              <a:ln>
                <a:noFill/>
              </a:ln>
              <a:solidFill>
                <a:prstClr val="black"/>
              </a:solidFill>
              <a:effectLst/>
              <a:uLnTx/>
              <a:uFillTx/>
              <a:latin typeface="Arial" panose="020B0604020202020204" pitchFamily="34" charset="0"/>
              <a:ea typeface="等线" panose="02010600030101010101" pitchFamily="2" charset="-122"/>
              <a:cs typeface="+mn-cs"/>
            </a:endParaRP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defRPr/>
            </a:pPr>
            <a:endParaRPr kumimoji="0" lang="en-US" altLang="zh-CN" sz="2400" b="0" i="0" u="none" strike="noStrike" kern="1200" cap="none" spc="0" normalizeH="0" baseline="0" noProof="0" dirty="0" smtClean="0">
              <a:ln>
                <a:noFill/>
              </a:ln>
              <a:solidFill>
                <a:prstClr val="black"/>
              </a:solidFill>
              <a:effectLst/>
              <a:uLnTx/>
              <a:uFillTx/>
              <a:latin typeface="Arial" panose="020B0604020202020204" pitchFamily="34" charset="0"/>
              <a:ea typeface="等线" panose="02010600030101010101" pitchFamily="2" charset="-122"/>
              <a:cs typeface="+mn-cs"/>
            </a:endParaRPr>
          </a:p>
          <a:p>
            <a:pPr marL="228600" marR="0" lvl="0" indent="-228600" algn="l" defTabSz="914400" rtl="0" eaLnBrk="1" fontAlgn="auto" latinLnBrk="0" hangingPunct="1">
              <a:lnSpc>
                <a:spcPct val="90000"/>
              </a:lnSpc>
              <a:spcBef>
                <a:spcPts val="1000"/>
              </a:spcBef>
              <a:spcAft>
                <a:spcPts val="0"/>
              </a:spcAft>
              <a:buClrTx/>
              <a:buSzTx/>
              <a:buFont typeface="Wingdings" panose="05000000000000000000" pitchFamily="2" charset="2"/>
              <a:buChar char="Ø"/>
              <a:defRPr/>
            </a:pPr>
            <a:r>
              <a:rPr kumimoji="0" lang="en-US" altLang="zh-CN" sz="2800" b="0" i="0" u="none" strike="noStrike" kern="1200" cap="none" spc="0" normalizeH="0" baseline="0" noProof="0" dirty="0" smtClean="0">
                <a:ln>
                  <a:noFill/>
                </a:ln>
                <a:solidFill>
                  <a:prstClr val="black"/>
                </a:solidFill>
                <a:effectLst/>
                <a:uLnTx/>
                <a:uFillTx/>
                <a:latin typeface="Arial" panose="020B0604020202020204" pitchFamily="34" charset="0"/>
                <a:ea typeface="等线" panose="02010600030101010101" pitchFamily="2" charset="-122"/>
                <a:cs typeface="+mn-cs"/>
              </a:rPr>
              <a:t>Block server</a:t>
            </a:r>
            <a:r>
              <a:rPr kumimoji="0" lang="zh-CN" altLang="en-US" sz="2800" b="0" i="0" u="none" strike="noStrike" kern="1200" cap="none" spc="0" normalizeH="0" baseline="0" noProof="0" dirty="0" smtClean="0">
                <a:ln>
                  <a:noFill/>
                </a:ln>
                <a:solidFill>
                  <a:prstClr val="black"/>
                </a:solidFill>
                <a:effectLst/>
                <a:uLnTx/>
                <a:uFillTx/>
                <a:latin typeface="Arial" panose="020B0604020202020204" pitchFamily="34" charset="0"/>
                <a:ea typeface="等线" panose="02010600030101010101" pitchFamily="2" charset="-122"/>
                <a:cs typeface="+mn-cs"/>
              </a:rPr>
              <a:t>调度比例：</a:t>
            </a:r>
            <a:endParaRPr kumimoji="0" lang="en-US" altLang="zh-CN" sz="2800" b="0" i="0" u="none" strike="noStrike" kern="1200" cap="none" spc="0" normalizeH="0" baseline="0" noProof="0" dirty="0" smtClean="0">
              <a:ln>
                <a:noFill/>
              </a:ln>
              <a:solidFill>
                <a:prstClr val="black"/>
              </a:solidFill>
              <a:effectLst/>
              <a:uLnTx/>
              <a:uFillTx/>
              <a:latin typeface="Arial" panose="020B0604020202020204" pitchFamily="34" charset="0"/>
              <a:ea typeface="等线" panose="02010600030101010101" pitchFamily="2" charset="-122"/>
              <a:cs typeface="+mn-cs"/>
            </a:endParaRP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defRPr/>
            </a:pPr>
            <a:r>
              <a:rPr kumimoji="0" lang="zh-CN" altLang="en-US" sz="2400" b="0" i="0" u="none" strike="noStrike" kern="1200" cap="none" spc="0" normalizeH="0" baseline="0" noProof="0" dirty="0" smtClean="0">
                <a:ln>
                  <a:noFill/>
                </a:ln>
                <a:solidFill>
                  <a:prstClr val="black"/>
                </a:solidFill>
                <a:effectLst/>
                <a:uLnTx/>
                <a:uFillTx/>
                <a:latin typeface="Arial" panose="020B0604020202020204" pitchFamily="34" charset="0"/>
                <a:ea typeface="等线" panose="02010600030101010101" pitchFamily="2" charset="-122"/>
                <a:cs typeface="+mn-cs"/>
              </a:rPr>
              <a:t>选中此参数后，只会选中流量最大的若干</a:t>
            </a:r>
            <a:r>
              <a:rPr kumimoji="0" lang="en-US" altLang="zh-CN" sz="2400" b="0" i="0" u="none" strike="noStrike" kern="1200" cap="none" spc="0" normalizeH="0" baseline="0" noProof="0" dirty="0" smtClean="0">
                <a:ln>
                  <a:noFill/>
                </a:ln>
                <a:solidFill>
                  <a:prstClr val="black"/>
                </a:solidFill>
                <a:effectLst/>
                <a:uLnTx/>
                <a:uFillTx/>
                <a:latin typeface="Arial" panose="020B0604020202020204" pitchFamily="34" charset="0"/>
                <a:ea typeface="等线" panose="02010600030101010101" pitchFamily="2" charset="-122"/>
                <a:cs typeface="+mn-cs"/>
              </a:rPr>
              <a:t>Block server</a:t>
            </a:r>
            <a:r>
              <a:rPr kumimoji="0" lang="zh-CN" altLang="en-US" sz="2400" b="0" i="0" u="none" strike="noStrike" kern="1200" cap="none" spc="0" normalizeH="0" baseline="0" noProof="0" dirty="0" smtClean="0">
                <a:ln>
                  <a:noFill/>
                </a:ln>
                <a:solidFill>
                  <a:prstClr val="black"/>
                </a:solidFill>
                <a:effectLst/>
                <a:uLnTx/>
                <a:uFillTx/>
                <a:latin typeface="Arial" panose="020B0604020202020204" pitchFamily="34" charset="0"/>
                <a:ea typeface="等线" panose="02010600030101010101" pitchFamily="2" charset="-122"/>
                <a:cs typeface="+mn-cs"/>
              </a:rPr>
              <a:t>进行调度。</a:t>
            </a:r>
            <a:endParaRPr kumimoji="0" lang="en-US" altLang="zh-CN" sz="2400" b="0" i="0" u="none" strike="noStrike" kern="1200" cap="none" spc="0" normalizeH="0" baseline="0" noProof="0" dirty="0" smtClean="0">
              <a:ln>
                <a:noFill/>
              </a:ln>
              <a:solidFill>
                <a:prstClr val="black"/>
              </a:solidFill>
              <a:effectLst/>
              <a:uLnTx/>
              <a:uFillTx/>
              <a:latin typeface="Arial" panose="020B0604020202020204" pitchFamily="34" charset="0"/>
              <a:ea typeface="等线" panose="02010600030101010101" pitchFamily="2" charset="-122"/>
              <a:cs typeface="+mn-cs"/>
            </a:endParaRP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defRPr/>
            </a:pPr>
            <a:r>
              <a:rPr kumimoji="0" lang="zh-CN" altLang="en-US" sz="2400" b="0" i="0" u="none" strike="noStrike" kern="1200" cap="none" spc="0" normalizeH="0" baseline="0" noProof="0" dirty="0" smtClean="0">
                <a:ln>
                  <a:noFill/>
                </a:ln>
                <a:solidFill>
                  <a:prstClr val="black"/>
                </a:solidFill>
                <a:effectLst/>
                <a:uLnTx/>
                <a:uFillTx/>
                <a:latin typeface="Arial" panose="020B0604020202020204" pitchFamily="34" charset="0"/>
                <a:ea typeface="等线" panose="02010600030101010101" pitchFamily="2" charset="-122"/>
                <a:cs typeface="+mn-cs"/>
              </a:rPr>
              <a:t>其余未选中的</a:t>
            </a:r>
            <a:r>
              <a:rPr kumimoji="0" lang="en-US" altLang="zh-CN" sz="2400" b="0" i="0" u="none" strike="noStrike" kern="1200" cap="none" spc="0" normalizeH="0" baseline="0" noProof="0" dirty="0" smtClean="0">
                <a:ln>
                  <a:noFill/>
                </a:ln>
                <a:solidFill>
                  <a:prstClr val="black"/>
                </a:solidFill>
                <a:effectLst/>
                <a:uLnTx/>
                <a:uFillTx/>
                <a:latin typeface="Arial" panose="020B0604020202020204" pitchFamily="34" charset="0"/>
                <a:ea typeface="等线" panose="02010600030101010101" pitchFamily="2" charset="-122"/>
                <a:cs typeface="+mn-cs"/>
              </a:rPr>
              <a:t>segment</a:t>
            </a:r>
            <a:r>
              <a:rPr kumimoji="0" lang="zh-CN" altLang="en-US" sz="2400" b="0" i="0" u="none" strike="noStrike" kern="1200" cap="none" spc="0" normalizeH="0" baseline="0" noProof="0" dirty="0" smtClean="0">
                <a:ln>
                  <a:noFill/>
                </a:ln>
                <a:solidFill>
                  <a:prstClr val="black"/>
                </a:solidFill>
                <a:effectLst/>
                <a:uLnTx/>
                <a:uFillTx/>
                <a:latin typeface="Arial" panose="020B0604020202020204" pitchFamily="34" charset="0"/>
                <a:ea typeface="等线" panose="02010600030101010101" pitchFamily="2" charset="-122"/>
                <a:cs typeface="+mn-cs"/>
              </a:rPr>
              <a:t>不参与调度。</a:t>
            </a:r>
            <a:endParaRPr lang="en-US" altLang="zh-CN" dirty="0">
              <a:solidFill>
                <a:prstClr val="black"/>
              </a:solidFill>
            </a:endParaRP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defRPr/>
            </a:pPr>
            <a:r>
              <a:rPr kumimoji="0" lang="zh-CN" altLang="en-US" sz="2400" b="0" i="0" u="none" strike="noStrike" kern="1200" cap="none" spc="0" normalizeH="0" baseline="0" noProof="0" dirty="0" smtClean="0">
                <a:ln>
                  <a:noFill/>
                </a:ln>
                <a:solidFill>
                  <a:prstClr val="black"/>
                </a:solidFill>
                <a:effectLst/>
                <a:uLnTx/>
                <a:uFillTx/>
                <a:latin typeface="Arial" panose="020B0604020202020204" pitchFamily="34" charset="0"/>
                <a:ea typeface="等线" panose="02010600030101010101" pitchFamily="2" charset="-122"/>
                <a:cs typeface="+mn-cs"/>
              </a:rPr>
              <a:t>当</a:t>
            </a:r>
            <a:r>
              <a:rPr kumimoji="0" lang="en-US" altLang="zh-CN" sz="2400" b="0" i="0" u="none" strike="noStrike" kern="1200" cap="none" spc="0" normalizeH="0" baseline="0" noProof="0" dirty="0" smtClean="0">
                <a:ln>
                  <a:noFill/>
                </a:ln>
                <a:solidFill>
                  <a:prstClr val="black"/>
                </a:solidFill>
                <a:effectLst/>
                <a:uLnTx/>
                <a:uFillTx/>
                <a:latin typeface="Arial" panose="020B0604020202020204" pitchFamily="34" charset="0"/>
                <a:ea typeface="等线" panose="02010600030101010101" pitchFamily="2" charset="-122"/>
                <a:cs typeface="+mn-cs"/>
              </a:rPr>
              <a:t>BS</a:t>
            </a:r>
            <a:r>
              <a:rPr kumimoji="0" lang="zh-CN" altLang="en-US" sz="2400" b="0" i="0" u="none" strike="noStrike" kern="1200" cap="none" spc="0" normalizeH="0" baseline="0" noProof="0" dirty="0" smtClean="0">
                <a:ln>
                  <a:noFill/>
                </a:ln>
                <a:solidFill>
                  <a:prstClr val="black"/>
                </a:solidFill>
                <a:effectLst/>
                <a:uLnTx/>
                <a:uFillTx/>
                <a:latin typeface="Arial" panose="020B0604020202020204" pitchFamily="34" charset="0"/>
                <a:ea typeface="等线" panose="02010600030101010101" pitchFamily="2" charset="-122"/>
                <a:cs typeface="+mn-cs"/>
              </a:rPr>
              <a:t>调度比例低于</a:t>
            </a:r>
            <a:r>
              <a:rPr kumimoji="0" lang="en-US" altLang="zh-CN" sz="2400" b="0" i="0" u="none" strike="noStrike" kern="1200" cap="none" spc="0" normalizeH="0" baseline="0" noProof="0" dirty="0" smtClean="0">
                <a:ln>
                  <a:noFill/>
                </a:ln>
                <a:solidFill>
                  <a:prstClr val="black"/>
                </a:solidFill>
                <a:effectLst/>
                <a:uLnTx/>
                <a:uFillTx/>
                <a:latin typeface="Arial" panose="020B0604020202020204" pitchFamily="34" charset="0"/>
                <a:ea typeface="等线" panose="02010600030101010101" pitchFamily="2" charset="-122"/>
                <a:cs typeface="+mn-cs"/>
              </a:rPr>
              <a:t>100%</a:t>
            </a:r>
            <a:r>
              <a:rPr kumimoji="0" lang="zh-CN" altLang="en-US" sz="2400" b="0" i="0" u="none" strike="noStrike" kern="1200" cap="none" spc="0" normalizeH="0" baseline="0" noProof="0" dirty="0" smtClean="0">
                <a:ln>
                  <a:noFill/>
                </a:ln>
                <a:solidFill>
                  <a:prstClr val="black"/>
                </a:solidFill>
                <a:effectLst/>
                <a:uLnTx/>
                <a:uFillTx/>
                <a:latin typeface="Arial" panose="020B0604020202020204" pitchFamily="34" charset="0"/>
                <a:ea typeface="等线" panose="02010600030101010101" pitchFamily="2" charset="-122"/>
                <a:cs typeface="+mn-cs"/>
              </a:rPr>
              <a:t>时，可以视为“盘古策略”。</a:t>
            </a:r>
            <a:endParaRPr kumimoji="0" lang="en-US" altLang="zh-CN" sz="2400" b="0" i="0" u="none" strike="noStrike" kern="1200" cap="none" spc="0" normalizeH="0" baseline="0" noProof="0" dirty="0" smtClean="0">
              <a:ln>
                <a:noFill/>
              </a:ln>
              <a:solidFill>
                <a:prstClr val="black"/>
              </a:solidFill>
              <a:effectLst/>
              <a:uLnTx/>
              <a:uFillTx/>
              <a:latin typeface="Arial" panose="020B0604020202020204" pitchFamily="34" charset="0"/>
              <a:ea typeface="等线" panose="02010600030101010101" pitchFamily="2" charset="-122"/>
              <a:cs typeface="+mn-cs"/>
            </a:endParaRP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defRPr/>
            </a:pPr>
            <a:r>
              <a:rPr lang="zh-CN" altLang="en-US" dirty="0" smtClean="0">
                <a:solidFill>
                  <a:prstClr val="black"/>
                </a:solidFill>
              </a:rPr>
              <a:t>之前的实验表明，调低此参数对调度效果的影响比调低“</a:t>
            </a:r>
            <a:r>
              <a:rPr lang="en-US" altLang="zh-CN" dirty="0" smtClean="0">
                <a:solidFill>
                  <a:prstClr val="black"/>
                </a:solidFill>
              </a:rPr>
              <a:t>segment</a:t>
            </a:r>
            <a:r>
              <a:rPr lang="zh-CN" altLang="en-US" dirty="0" smtClean="0">
                <a:solidFill>
                  <a:prstClr val="black"/>
                </a:solidFill>
              </a:rPr>
              <a:t>调度比例”更大。</a:t>
            </a:r>
            <a:endParaRPr kumimoji="0" lang="en-US" altLang="zh-CN" sz="2400" b="0" i="0" u="none" strike="noStrike" kern="1200" cap="none" spc="0" normalizeH="0" baseline="0" noProof="0" dirty="0" smtClean="0">
              <a:ln>
                <a:noFill/>
              </a:ln>
              <a:solidFill>
                <a:prstClr val="black"/>
              </a:solidFill>
              <a:effectLst/>
              <a:uLnTx/>
              <a:uFillTx/>
              <a:latin typeface="Arial" panose="020B0604020202020204" pitchFamily="34" charset="0"/>
              <a:ea typeface="等线" panose="02010600030101010101" pitchFamily="2" charset="-122"/>
              <a:cs typeface="+mn-cs"/>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可选参数</a:t>
            </a:r>
            <a:endParaRPr lang="zh-CN" altLang="en-US" dirty="0"/>
          </a:p>
        </p:txBody>
      </p:sp>
      <p:sp>
        <p:nvSpPr>
          <p:cNvPr id="2" name="灯片编号占位符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81874408-B32D-400C-9AB8-CDD740478E24}" type="slidenum">
              <a:rPr kumimoji="0" lang="zh-CN" altLang="en-US" sz="1200" b="0" i="0" u="none" strike="noStrike" kern="1200" cap="none" spc="0" normalizeH="0" baseline="0" noProof="0" smtClean="0">
                <a:ln>
                  <a:noFill/>
                </a:ln>
                <a:solidFill>
                  <a:prstClr val="black">
                    <a:tint val="75000"/>
                  </a:prstClr>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tint val="75000"/>
                </a:prstClr>
              </a:solidFill>
              <a:effectLst/>
              <a:uLnTx/>
              <a:uFillTx/>
              <a:latin typeface="等线" panose="02010600030101010101" pitchFamily="2" charset="-122"/>
              <a:ea typeface="等线" panose="02010600030101010101" pitchFamily="2" charset="-122"/>
              <a:cs typeface="+mn-cs"/>
            </a:endParaRPr>
          </a:p>
        </p:txBody>
      </p:sp>
      <p:sp>
        <p:nvSpPr>
          <p:cNvPr id="4" name="内容占位符 3"/>
          <p:cNvSpPr>
            <a:spLocks noGrp="1"/>
          </p:cNvSpPr>
          <p:nvPr>
            <p:ph idx="1"/>
          </p:nvPr>
        </p:nvSpPr>
        <p:spPr/>
        <p:txBody>
          <a:bodyPr/>
          <a:lstStyle/>
          <a:p>
            <a:pPr lvl="1"/>
            <a:endParaRPr lang="zh-CN" altLang="en-US" dirty="0"/>
          </a:p>
          <a:p>
            <a:pPr lvl="1"/>
            <a:endParaRPr lang="zh-CN" altLang="en-US" dirty="0"/>
          </a:p>
        </p:txBody>
      </p:sp>
      <p:sp>
        <p:nvSpPr>
          <p:cNvPr id="8" name="内容占位符 3"/>
          <p:cNvSpPr txBox="1"/>
          <p:nvPr/>
        </p:nvSpPr>
        <p:spPr>
          <a:xfrm>
            <a:off x="838200" y="1492976"/>
            <a:ext cx="10515600" cy="487173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Wingdings" panose="05000000000000000000" pitchFamily="2" charset="2"/>
              <a:buChar char="Ø"/>
              <a:defRPr sz="2800" kern="1200" baseline="0">
                <a:solidFill>
                  <a:schemeClr val="tx1"/>
                </a:solidFill>
                <a:latin typeface="Arial" panose="020B0604020202020204" pitchFamily="34" charset="0"/>
                <a:ea typeface="等线" panose="02010600030101010101" pitchFamily="2"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baseline="0">
                <a:solidFill>
                  <a:schemeClr val="tx1"/>
                </a:solidFill>
                <a:latin typeface="Arial" panose="020B0604020202020204" pitchFamily="34" charset="0"/>
                <a:ea typeface="等线" panose="02010600030101010101" pitchFamily="2"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baseline="0">
                <a:solidFill>
                  <a:schemeClr val="tx1"/>
                </a:solidFill>
                <a:latin typeface="Arial" panose="020B0604020202020204" pitchFamily="34" charset="0"/>
                <a:ea typeface="等线" panose="02010600030101010101" pitchFamily="2"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baseline="0">
                <a:solidFill>
                  <a:schemeClr val="tx1"/>
                </a:solidFill>
                <a:latin typeface="Arial" panose="020B0604020202020204" pitchFamily="34" charset="0"/>
                <a:ea typeface="等线" panose="02010600030101010101" pitchFamily="2"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baseline="0">
                <a:solidFill>
                  <a:schemeClr val="tx1"/>
                </a:solidFill>
                <a:latin typeface="Arial" panose="020B0604020202020204" pitchFamily="34" charset="0"/>
                <a:ea typeface="等线"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l" defTabSz="914400" rtl="0" eaLnBrk="1" fontAlgn="auto" latinLnBrk="0" hangingPunct="1">
              <a:lnSpc>
                <a:spcPct val="90000"/>
              </a:lnSpc>
              <a:spcBef>
                <a:spcPts val="1000"/>
              </a:spcBef>
              <a:spcAft>
                <a:spcPts val="0"/>
              </a:spcAft>
              <a:buClrTx/>
              <a:buSzTx/>
              <a:buFont typeface="Wingdings" panose="05000000000000000000" pitchFamily="2" charset="2"/>
              <a:buChar char="Ø"/>
              <a:defRPr/>
            </a:pPr>
            <a:r>
              <a:rPr kumimoji="0" lang="zh-CN" altLang="en-US" sz="3200" b="0" i="0" u="none" strike="noStrike" kern="1200" cap="none" spc="0" normalizeH="0" baseline="0" noProof="0" dirty="0" smtClean="0">
                <a:ln>
                  <a:noFill/>
                </a:ln>
                <a:solidFill>
                  <a:prstClr val="black"/>
                </a:solidFill>
                <a:effectLst/>
                <a:uLnTx/>
                <a:uFillTx/>
                <a:latin typeface="Arial" panose="020B0604020202020204" pitchFamily="34" charset="0"/>
                <a:ea typeface="等线" panose="02010600030101010101" pitchFamily="2" charset="-122"/>
                <a:cs typeface="+mn-cs"/>
              </a:rPr>
              <a:t>观察方向：</a:t>
            </a:r>
            <a:endParaRPr kumimoji="0" lang="en-US" altLang="zh-CN" sz="3200" b="0" i="0" u="none" strike="noStrike" kern="1200" cap="none" spc="0" normalizeH="0" baseline="0" noProof="0" dirty="0" smtClean="0">
              <a:ln>
                <a:noFill/>
              </a:ln>
              <a:solidFill>
                <a:prstClr val="black"/>
              </a:solidFill>
              <a:effectLst/>
              <a:uLnTx/>
              <a:uFillTx/>
              <a:latin typeface="Arial" panose="020B0604020202020204" pitchFamily="34" charset="0"/>
              <a:ea typeface="等线" panose="02010600030101010101" pitchFamily="2" charset="-122"/>
              <a:cs typeface="+mn-cs"/>
            </a:endParaRP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defRPr/>
            </a:pPr>
            <a:r>
              <a:rPr kumimoji="0" lang="zh-CN" altLang="en-US" sz="2800" b="0" i="0" u="none" strike="noStrike" kern="1200" cap="none" spc="0" normalizeH="0" baseline="0" noProof="0" dirty="0" smtClean="0">
                <a:ln>
                  <a:noFill/>
                </a:ln>
                <a:solidFill>
                  <a:prstClr val="black"/>
                </a:solidFill>
                <a:effectLst/>
                <a:uLnTx/>
                <a:uFillTx/>
                <a:latin typeface="Arial" panose="020B0604020202020204" pitchFamily="34" charset="0"/>
                <a:ea typeface="等线" panose="02010600030101010101" pitchFamily="2" charset="-122"/>
                <a:cs typeface="+mn-cs"/>
              </a:rPr>
              <a:t>若观察方向为“向前”，则假设已知未来流量，基于未来流量进行调度。</a:t>
            </a:r>
            <a:endParaRPr kumimoji="0" lang="en-US" altLang="zh-CN" sz="2800" b="0" i="0" u="none" strike="noStrike" kern="1200" cap="none" spc="0" normalizeH="0" baseline="0" noProof="0" dirty="0" smtClean="0">
              <a:ln>
                <a:noFill/>
              </a:ln>
              <a:solidFill>
                <a:prstClr val="black"/>
              </a:solidFill>
              <a:effectLst/>
              <a:uLnTx/>
              <a:uFillTx/>
              <a:latin typeface="Arial" panose="020B0604020202020204" pitchFamily="34" charset="0"/>
              <a:ea typeface="等线" panose="02010600030101010101" pitchFamily="2" charset="-122"/>
              <a:cs typeface="+mn-cs"/>
            </a:endParaRPr>
          </a:p>
          <a:p>
            <a:pPr marL="1143000" marR="0" lvl="2"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defRPr/>
            </a:pPr>
            <a:r>
              <a:rPr kumimoji="0" lang="zh-CN" altLang="en-US" sz="2400" b="0" i="0" u="none" strike="noStrike" kern="1200" cap="none" spc="0" normalizeH="0" baseline="0" noProof="0" dirty="0" smtClean="0">
                <a:ln>
                  <a:noFill/>
                </a:ln>
                <a:solidFill>
                  <a:prstClr val="black"/>
                </a:solidFill>
                <a:effectLst/>
                <a:uLnTx/>
                <a:uFillTx/>
                <a:latin typeface="Arial" panose="020B0604020202020204" pitchFamily="34" charset="0"/>
                <a:ea typeface="等线" panose="02010600030101010101" pitchFamily="2" charset="-122"/>
                <a:cs typeface="+mn-cs"/>
              </a:rPr>
              <a:t>目前采用的方法是基于未来一段时间内的流量均值进行调度。</a:t>
            </a:r>
            <a:endParaRPr kumimoji="0" lang="en-US" altLang="zh-CN" sz="2400" b="0" i="0" u="none" strike="noStrike" kern="1200" cap="none" spc="0" normalizeH="0" baseline="0" noProof="0" dirty="0" smtClean="0">
              <a:ln>
                <a:noFill/>
              </a:ln>
              <a:solidFill>
                <a:prstClr val="black"/>
              </a:solidFill>
              <a:effectLst/>
              <a:uLnTx/>
              <a:uFillTx/>
              <a:latin typeface="Arial" panose="020B0604020202020204" pitchFamily="34" charset="0"/>
              <a:ea typeface="等线" panose="02010600030101010101" pitchFamily="2" charset="-122"/>
              <a:cs typeface="+mn-cs"/>
            </a:endParaRPr>
          </a:p>
          <a:p>
            <a:pPr marL="1143000" marR="0" lvl="2"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defRPr/>
            </a:pPr>
            <a:endParaRPr kumimoji="0" lang="en-US" altLang="zh-CN" sz="2400" b="0" i="0" u="none" strike="noStrike" kern="1200" cap="none" spc="0" normalizeH="0" baseline="0" noProof="0" dirty="0" smtClean="0">
              <a:ln>
                <a:noFill/>
              </a:ln>
              <a:solidFill>
                <a:prstClr val="black"/>
              </a:solidFill>
              <a:effectLst/>
              <a:uLnTx/>
              <a:uFillTx/>
              <a:latin typeface="Arial" panose="020B0604020202020204" pitchFamily="34" charset="0"/>
              <a:ea typeface="等线" panose="02010600030101010101" pitchFamily="2" charset="-122"/>
              <a:cs typeface="+mn-cs"/>
            </a:endParaRP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defRPr/>
            </a:pPr>
            <a:r>
              <a:rPr kumimoji="0" lang="zh-CN" altLang="en-US" sz="2800" b="0" i="0" u="none" strike="noStrike" kern="1200" cap="none" spc="0" normalizeH="0" baseline="0" noProof="0" dirty="0" smtClean="0">
                <a:ln>
                  <a:noFill/>
                </a:ln>
                <a:solidFill>
                  <a:prstClr val="black"/>
                </a:solidFill>
                <a:effectLst/>
                <a:uLnTx/>
                <a:uFillTx/>
                <a:latin typeface="Arial" panose="020B0604020202020204" pitchFamily="34" charset="0"/>
                <a:ea typeface="等线" panose="02010600030101010101" pitchFamily="2" charset="-122"/>
                <a:cs typeface="+mn-cs"/>
              </a:rPr>
              <a:t>若观察方向为“向后”，则基于既往数据进行预测。</a:t>
            </a:r>
            <a:endParaRPr kumimoji="0" lang="en-US" altLang="zh-CN" sz="2800" b="0" i="0" u="none" strike="noStrike" kern="1200" cap="none" spc="0" normalizeH="0" baseline="0" noProof="0" dirty="0" smtClean="0">
              <a:ln>
                <a:noFill/>
              </a:ln>
              <a:solidFill>
                <a:prstClr val="black"/>
              </a:solidFill>
              <a:effectLst/>
              <a:uLnTx/>
              <a:uFillTx/>
              <a:latin typeface="Arial" panose="020B0604020202020204" pitchFamily="34" charset="0"/>
              <a:ea typeface="等线" panose="02010600030101010101" pitchFamily="2" charset="-122"/>
              <a:cs typeface="+mn-cs"/>
            </a:endParaRPr>
          </a:p>
          <a:p>
            <a:pPr marL="1143000" marR="0" lvl="2"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defRPr/>
            </a:pPr>
            <a:r>
              <a:rPr kumimoji="0" lang="zh-CN" altLang="en-US" sz="2400" b="0" i="0" u="none" strike="noStrike" kern="1200" cap="none" spc="0" normalizeH="0" baseline="0" noProof="0" dirty="0" smtClean="0">
                <a:ln>
                  <a:noFill/>
                </a:ln>
                <a:solidFill>
                  <a:prstClr val="black"/>
                </a:solidFill>
                <a:effectLst/>
                <a:uLnTx/>
                <a:uFillTx/>
                <a:latin typeface="Arial" panose="020B0604020202020204" pitchFamily="34" charset="0"/>
                <a:ea typeface="等线" panose="02010600030101010101" pitchFamily="2" charset="-122"/>
                <a:cs typeface="+mn-cs"/>
              </a:rPr>
              <a:t>目前采用的方法是基于过去一段时间的均值进行预测。</a:t>
            </a:r>
            <a:endParaRPr kumimoji="0" lang="en-US" altLang="zh-CN" sz="2400" b="0" i="0" u="none" strike="noStrike" kern="1200" cap="none" spc="0" normalizeH="0" baseline="0" noProof="0" dirty="0" smtClean="0">
              <a:ln>
                <a:noFill/>
              </a:ln>
              <a:solidFill>
                <a:prstClr val="black"/>
              </a:solidFill>
              <a:effectLst/>
              <a:uLnTx/>
              <a:uFillTx/>
              <a:latin typeface="Arial" panose="020B0604020202020204" pitchFamily="34" charset="0"/>
              <a:ea typeface="等线" panose="02010600030101010101" pitchFamily="2" charset="-122"/>
              <a:cs typeface="+mn-cs"/>
            </a:endParaRPr>
          </a:p>
          <a:p>
            <a:pPr marL="1143000" marR="0" lvl="2"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defRPr/>
            </a:pPr>
            <a:r>
              <a:rPr kumimoji="0" lang="zh-CN" altLang="en-US" sz="2400" b="0" i="0" u="none" strike="noStrike" kern="1200" cap="none" spc="0" normalizeH="0" baseline="0" noProof="0" dirty="0" smtClean="0">
                <a:ln>
                  <a:noFill/>
                </a:ln>
                <a:solidFill>
                  <a:prstClr val="black"/>
                </a:solidFill>
                <a:effectLst/>
                <a:uLnTx/>
                <a:uFillTx/>
                <a:latin typeface="Arial" panose="020B0604020202020204" pitchFamily="34" charset="0"/>
                <a:ea typeface="等线" panose="02010600030101010101" pitchFamily="2" charset="-122"/>
                <a:cs typeface="+mn-cs"/>
              </a:rPr>
              <a:t>其隐含假设是假定用户读写具有局部性，过去一段时间内的数据可以预测未来一段时间内的数据。</a:t>
            </a:r>
            <a:endParaRPr kumimoji="0" lang="en-US" altLang="zh-CN" sz="2400" b="0" i="0"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mn-cs"/>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近似算法上界</a:t>
            </a:r>
            <a:endParaRPr lang="zh-CN" altLang="en-US" dirty="0"/>
          </a:p>
        </p:txBody>
      </p:sp>
      <p:sp>
        <p:nvSpPr>
          <p:cNvPr id="2" name="灯片编号占位符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81874408-B32D-400C-9AB8-CDD740478E24}" type="slidenum">
              <a:rPr kumimoji="0" lang="zh-CN" altLang="en-US" sz="1200" b="0" i="0" u="none" strike="noStrike" kern="1200" cap="none" spc="0" normalizeH="0" baseline="0" noProof="0" smtClean="0">
                <a:ln>
                  <a:noFill/>
                </a:ln>
                <a:solidFill>
                  <a:prstClr val="black">
                    <a:tint val="75000"/>
                  </a:prstClr>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tint val="75000"/>
                </a:prstClr>
              </a:solidFill>
              <a:effectLst/>
              <a:uLnTx/>
              <a:uFillTx/>
              <a:latin typeface="等线" panose="02010600030101010101" pitchFamily="2" charset="-122"/>
              <a:ea typeface="等线" panose="02010600030101010101" pitchFamily="2" charset="-122"/>
              <a:cs typeface="+mn-cs"/>
            </a:endParaRPr>
          </a:p>
        </p:txBody>
      </p:sp>
      <p:sp>
        <p:nvSpPr>
          <p:cNvPr id="4" name="内容占位符 3"/>
          <p:cNvSpPr>
            <a:spLocks noGrp="1"/>
          </p:cNvSpPr>
          <p:nvPr>
            <p:ph idx="1"/>
          </p:nvPr>
        </p:nvSpPr>
        <p:spPr/>
        <p:txBody>
          <a:bodyPr/>
          <a:lstStyle/>
          <a:p>
            <a:pPr lvl="1"/>
            <a:endParaRPr lang="zh-CN" altLang="en-US" dirty="0"/>
          </a:p>
          <a:p>
            <a:pPr lvl="1"/>
            <a:endParaRPr lang="zh-CN" altLang="en-US" dirty="0"/>
          </a:p>
        </p:txBody>
      </p:sp>
      <p:sp>
        <p:nvSpPr>
          <p:cNvPr id="9" name="内容占位符 3"/>
          <p:cNvSpPr txBox="1"/>
          <p:nvPr/>
        </p:nvSpPr>
        <p:spPr>
          <a:xfrm>
            <a:off x="838200" y="1627912"/>
            <a:ext cx="10515600" cy="487173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Wingdings" panose="05000000000000000000" pitchFamily="2" charset="2"/>
              <a:buChar char="Ø"/>
              <a:defRPr sz="2800" kern="1200" baseline="0">
                <a:solidFill>
                  <a:schemeClr val="tx1"/>
                </a:solidFill>
                <a:latin typeface="Arial" panose="020B0604020202020204" pitchFamily="34" charset="0"/>
                <a:ea typeface="等线" panose="02010600030101010101" pitchFamily="2"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baseline="0">
                <a:solidFill>
                  <a:schemeClr val="tx1"/>
                </a:solidFill>
                <a:latin typeface="Arial" panose="020B0604020202020204" pitchFamily="34" charset="0"/>
                <a:ea typeface="等线" panose="02010600030101010101" pitchFamily="2"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baseline="0">
                <a:solidFill>
                  <a:schemeClr val="tx1"/>
                </a:solidFill>
                <a:latin typeface="Arial" panose="020B0604020202020204" pitchFamily="34" charset="0"/>
                <a:ea typeface="等线" panose="02010600030101010101" pitchFamily="2"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baseline="0">
                <a:solidFill>
                  <a:schemeClr val="tx1"/>
                </a:solidFill>
                <a:latin typeface="Arial" panose="020B0604020202020204" pitchFamily="34" charset="0"/>
                <a:ea typeface="等线" panose="02010600030101010101" pitchFamily="2"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baseline="0">
                <a:solidFill>
                  <a:schemeClr val="tx1"/>
                </a:solidFill>
                <a:latin typeface="Arial" panose="020B0604020202020204" pitchFamily="34" charset="0"/>
                <a:ea typeface="等线"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l" defTabSz="914400" rtl="0" eaLnBrk="1" fontAlgn="auto" latinLnBrk="0" hangingPunct="1">
              <a:lnSpc>
                <a:spcPct val="90000"/>
              </a:lnSpc>
              <a:spcBef>
                <a:spcPts val="1000"/>
              </a:spcBef>
              <a:spcAft>
                <a:spcPts val="0"/>
              </a:spcAft>
              <a:buClrTx/>
              <a:buSzTx/>
              <a:buFont typeface="Wingdings" panose="05000000000000000000" pitchFamily="2" charset="2"/>
              <a:buChar char="Ø"/>
              <a:defRPr/>
            </a:pPr>
            <a:r>
              <a:rPr kumimoji="0" lang="zh-CN" altLang="en-US" sz="2800" b="0" i="0" u="none" strike="noStrike" kern="1200" cap="none" spc="0" normalizeH="0" baseline="0" noProof="0" dirty="0" smtClean="0">
                <a:ln>
                  <a:noFill/>
                </a:ln>
                <a:solidFill>
                  <a:prstClr val="black"/>
                </a:solidFill>
                <a:effectLst/>
                <a:uLnTx/>
                <a:uFillTx/>
                <a:latin typeface="Arial" panose="020B0604020202020204" pitchFamily="34" charset="0"/>
                <a:ea typeface="等线" panose="02010600030101010101" pitchFamily="2" charset="-122"/>
                <a:cs typeface="+mn-cs"/>
              </a:rPr>
              <a:t>使用贪心策略作为近似的算法上界。</a:t>
            </a:r>
            <a:endParaRPr kumimoji="0" lang="en-US" altLang="zh-CN" sz="2800" b="0" i="0" u="none" strike="noStrike" kern="1200" cap="none" spc="0" normalizeH="0" baseline="0" noProof="0" dirty="0" smtClean="0">
              <a:ln>
                <a:noFill/>
              </a:ln>
              <a:solidFill>
                <a:prstClr val="black"/>
              </a:solidFill>
              <a:effectLst/>
              <a:uLnTx/>
              <a:uFillTx/>
              <a:latin typeface="Arial" panose="020B0604020202020204" pitchFamily="34" charset="0"/>
              <a:ea typeface="等线" panose="02010600030101010101" pitchFamily="2" charset="-122"/>
              <a:cs typeface="+mn-cs"/>
            </a:endParaRP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defRPr/>
            </a:pPr>
            <a:r>
              <a:rPr kumimoji="0" lang="zh-CN" altLang="en-US" sz="2400" b="0" i="0" u="none" strike="noStrike" kern="1200" cap="none" spc="0" normalizeH="0" baseline="0" noProof="0" dirty="0" smtClean="0">
                <a:ln>
                  <a:noFill/>
                </a:ln>
                <a:solidFill>
                  <a:prstClr val="black"/>
                </a:solidFill>
                <a:effectLst/>
                <a:uLnTx/>
                <a:uFillTx/>
                <a:latin typeface="Arial" panose="020B0604020202020204" pitchFamily="34" charset="0"/>
                <a:ea typeface="等线" panose="02010600030101010101" pitchFamily="2" charset="-122"/>
                <a:cs typeface="+mn-cs"/>
              </a:rPr>
              <a:t>调度频率足够高：每</a:t>
            </a:r>
            <a:r>
              <a:rPr kumimoji="0" lang="en-US" altLang="zh-CN" sz="2400" b="0" i="0" u="none" strike="noStrike" kern="1200" cap="none" spc="0" normalizeH="0" baseline="0" noProof="0" dirty="0" smtClean="0">
                <a:ln>
                  <a:noFill/>
                </a:ln>
                <a:solidFill>
                  <a:prstClr val="black"/>
                </a:solidFill>
                <a:effectLst/>
                <a:uLnTx/>
                <a:uFillTx/>
                <a:latin typeface="Arial" panose="020B0604020202020204" pitchFamily="34" charset="0"/>
                <a:ea typeface="等线" panose="02010600030101010101" pitchFamily="2" charset="-122"/>
                <a:cs typeface="+mn-cs"/>
              </a:rPr>
              <a:t>1min</a:t>
            </a:r>
            <a:r>
              <a:rPr kumimoji="0" lang="zh-CN" altLang="en-US" sz="2400" b="0" i="0" u="none" strike="noStrike" kern="1200" cap="none" spc="0" normalizeH="0" baseline="0" noProof="0" dirty="0" smtClean="0">
                <a:ln>
                  <a:noFill/>
                </a:ln>
                <a:solidFill>
                  <a:prstClr val="black"/>
                </a:solidFill>
                <a:effectLst/>
                <a:uLnTx/>
                <a:uFillTx/>
                <a:latin typeface="Arial" panose="020B0604020202020204" pitchFamily="34" charset="0"/>
                <a:ea typeface="等线" panose="02010600030101010101" pitchFamily="2" charset="-122"/>
                <a:cs typeface="+mn-cs"/>
              </a:rPr>
              <a:t>调度一次。</a:t>
            </a:r>
            <a:endParaRPr kumimoji="0" lang="en-US" altLang="zh-CN" sz="2400" b="0" i="0" u="none" strike="noStrike" kern="1200" cap="none" spc="0" normalizeH="0" baseline="0" noProof="0" dirty="0" smtClean="0">
              <a:ln>
                <a:noFill/>
              </a:ln>
              <a:solidFill>
                <a:prstClr val="black"/>
              </a:solidFill>
              <a:effectLst/>
              <a:uLnTx/>
              <a:uFillTx/>
              <a:latin typeface="Arial" panose="020B0604020202020204" pitchFamily="34" charset="0"/>
              <a:ea typeface="等线" panose="02010600030101010101" pitchFamily="2" charset="-122"/>
              <a:cs typeface="+mn-cs"/>
            </a:endParaRP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defRPr/>
            </a:pPr>
            <a:r>
              <a:rPr kumimoji="0" lang="zh-CN" altLang="en-US" sz="2400" b="0" i="0" u="none" strike="noStrike" kern="1200" cap="none" spc="0" normalizeH="0" baseline="0" noProof="0" dirty="0" smtClean="0">
                <a:ln>
                  <a:noFill/>
                </a:ln>
                <a:solidFill>
                  <a:prstClr val="black"/>
                </a:solidFill>
                <a:effectLst/>
                <a:uLnTx/>
                <a:uFillTx/>
                <a:latin typeface="Arial" panose="020B0604020202020204" pitchFamily="34" charset="0"/>
                <a:ea typeface="等线" panose="02010600030101010101" pitchFamily="2" charset="-122"/>
                <a:cs typeface="+mn-cs"/>
              </a:rPr>
              <a:t>调度足够精确：假设已知未来</a:t>
            </a:r>
            <a:r>
              <a:rPr kumimoji="0" lang="en-US" altLang="zh-CN" sz="2400" b="0" i="0" u="none" strike="noStrike" kern="1200" cap="none" spc="0" normalizeH="0" baseline="0" noProof="0" dirty="0" smtClean="0">
                <a:ln>
                  <a:noFill/>
                </a:ln>
                <a:solidFill>
                  <a:prstClr val="black"/>
                </a:solidFill>
                <a:effectLst/>
                <a:uLnTx/>
                <a:uFillTx/>
                <a:latin typeface="Arial" panose="020B0604020202020204" pitchFamily="34" charset="0"/>
                <a:ea typeface="等线" panose="02010600030101010101" pitchFamily="2" charset="-122"/>
                <a:cs typeface="+mn-cs"/>
              </a:rPr>
              <a:t>1min</a:t>
            </a:r>
            <a:r>
              <a:rPr kumimoji="0" lang="zh-CN" altLang="en-US" sz="2400" b="0" i="0" u="none" strike="noStrike" kern="1200" cap="none" spc="0" normalizeH="0" baseline="0" noProof="0" dirty="0" smtClean="0">
                <a:ln>
                  <a:noFill/>
                </a:ln>
                <a:solidFill>
                  <a:prstClr val="black"/>
                </a:solidFill>
                <a:effectLst/>
                <a:uLnTx/>
                <a:uFillTx/>
                <a:latin typeface="Arial" panose="020B0604020202020204" pitchFamily="34" charset="0"/>
                <a:ea typeface="等线" panose="02010600030101010101" pitchFamily="2" charset="-122"/>
                <a:cs typeface="+mn-cs"/>
              </a:rPr>
              <a:t>内的</a:t>
            </a:r>
            <a:r>
              <a:rPr kumimoji="0" lang="en-US" altLang="zh-CN" sz="2400" b="0" i="0" u="none" strike="noStrike" kern="1200" cap="none" spc="0" normalizeH="0" baseline="0" noProof="0" dirty="0" smtClean="0">
                <a:ln>
                  <a:noFill/>
                </a:ln>
                <a:solidFill>
                  <a:prstClr val="black"/>
                </a:solidFill>
                <a:effectLst/>
                <a:uLnTx/>
                <a:uFillTx/>
                <a:latin typeface="Arial" panose="020B0604020202020204" pitchFamily="34" charset="0"/>
                <a:ea typeface="等线" panose="02010600030101010101" pitchFamily="2" charset="-122"/>
                <a:cs typeface="+mn-cs"/>
              </a:rPr>
              <a:t>segment</a:t>
            </a:r>
            <a:r>
              <a:rPr kumimoji="0" lang="zh-CN" altLang="en-US" sz="2400" b="0" i="0" u="none" strike="noStrike" kern="1200" cap="none" spc="0" normalizeH="0" baseline="0" noProof="0" dirty="0" smtClean="0">
                <a:ln>
                  <a:noFill/>
                </a:ln>
                <a:solidFill>
                  <a:prstClr val="black"/>
                </a:solidFill>
                <a:effectLst/>
                <a:uLnTx/>
                <a:uFillTx/>
                <a:latin typeface="Arial" panose="020B0604020202020204" pitchFamily="34" charset="0"/>
                <a:ea typeface="等线" panose="02010600030101010101" pitchFamily="2" charset="-122"/>
                <a:cs typeface="+mn-cs"/>
              </a:rPr>
              <a:t>流量。</a:t>
            </a:r>
            <a:endParaRPr kumimoji="0" lang="en-US" altLang="zh-CN" sz="2400" b="0" i="0" u="none" strike="noStrike" kern="1200" cap="none" spc="0" normalizeH="0" baseline="0" noProof="0" dirty="0" smtClean="0">
              <a:ln>
                <a:noFill/>
              </a:ln>
              <a:solidFill>
                <a:prstClr val="black"/>
              </a:solidFill>
              <a:effectLst/>
              <a:uLnTx/>
              <a:uFillTx/>
              <a:latin typeface="Arial" panose="020B0604020202020204" pitchFamily="34" charset="0"/>
              <a:ea typeface="等线" panose="02010600030101010101" pitchFamily="2" charset="-122"/>
              <a:cs typeface="+mn-cs"/>
            </a:endParaRPr>
          </a:p>
          <a:p>
            <a:pPr marL="228600" marR="0" lvl="0" indent="-228600" algn="l" defTabSz="914400" rtl="0" eaLnBrk="1" fontAlgn="auto" latinLnBrk="0" hangingPunct="1">
              <a:lnSpc>
                <a:spcPct val="90000"/>
              </a:lnSpc>
              <a:spcBef>
                <a:spcPts val="1000"/>
              </a:spcBef>
              <a:spcAft>
                <a:spcPts val="0"/>
              </a:spcAft>
              <a:buClrTx/>
              <a:buSzTx/>
              <a:buFont typeface="Wingdings" panose="05000000000000000000" pitchFamily="2" charset="2"/>
              <a:buChar char="Ø"/>
              <a:defRPr/>
            </a:pPr>
            <a:endParaRPr kumimoji="0" lang="en-US" altLang="zh-CN" sz="2800" b="0" i="0"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mn-cs"/>
            </a:endParaRPr>
          </a:p>
          <a:p>
            <a:pPr marL="228600" marR="0" lvl="0" indent="-228600" algn="l" defTabSz="914400" rtl="0" eaLnBrk="1" fontAlgn="auto" latinLnBrk="0" hangingPunct="1">
              <a:lnSpc>
                <a:spcPct val="90000"/>
              </a:lnSpc>
              <a:spcBef>
                <a:spcPts val="1000"/>
              </a:spcBef>
              <a:spcAft>
                <a:spcPts val="0"/>
              </a:spcAft>
              <a:buClrTx/>
              <a:buSzTx/>
              <a:buFont typeface="Wingdings" panose="05000000000000000000" pitchFamily="2" charset="2"/>
              <a:buChar char="Ø"/>
              <a:defRPr/>
            </a:pPr>
            <a:r>
              <a:rPr kumimoji="0" lang="zh-CN" altLang="en-US" sz="2800" b="0" i="0" u="none" strike="noStrike" kern="1200" cap="none" spc="0" normalizeH="0" baseline="0" noProof="0" dirty="0" smtClean="0">
                <a:ln>
                  <a:noFill/>
                </a:ln>
                <a:solidFill>
                  <a:prstClr val="black"/>
                </a:solidFill>
                <a:effectLst/>
                <a:uLnTx/>
                <a:uFillTx/>
                <a:latin typeface="Arial" panose="020B0604020202020204" pitchFamily="34" charset="0"/>
                <a:ea typeface="等线" panose="02010600030101010101" pitchFamily="2" charset="-122"/>
                <a:cs typeface="+mn-cs"/>
              </a:rPr>
              <a:t>用算法上界描述集群的“可调度性”。若使用贪心策略之后：</a:t>
            </a:r>
            <a:endParaRPr kumimoji="0" lang="en-US" altLang="zh-CN" sz="2800" b="0" i="0" u="none" strike="noStrike" kern="1200" cap="none" spc="0" normalizeH="0" baseline="0" noProof="0" dirty="0" smtClean="0">
              <a:ln>
                <a:noFill/>
              </a:ln>
              <a:solidFill>
                <a:prstClr val="black"/>
              </a:solidFill>
              <a:effectLst/>
              <a:uLnTx/>
              <a:uFillTx/>
              <a:latin typeface="Arial" panose="020B0604020202020204" pitchFamily="34" charset="0"/>
              <a:ea typeface="等线" panose="02010600030101010101" pitchFamily="2" charset="-122"/>
              <a:cs typeface="+mn-cs"/>
            </a:endParaRP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defRPr/>
            </a:pPr>
            <a:r>
              <a:rPr kumimoji="0" lang="zh-CN" altLang="en-US" sz="2400" b="0" i="0" u="none" strike="noStrike" kern="1200" cap="none" spc="0" normalizeH="0" baseline="0" noProof="0" dirty="0" smtClean="0">
                <a:ln>
                  <a:noFill/>
                </a:ln>
                <a:solidFill>
                  <a:prstClr val="black"/>
                </a:solidFill>
                <a:effectLst/>
                <a:uLnTx/>
                <a:uFillTx/>
                <a:latin typeface="Arial" panose="020B0604020202020204" pitchFamily="34" charset="0"/>
                <a:ea typeface="等线" panose="02010600030101010101" pitchFamily="2" charset="-122"/>
                <a:cs typeface="+mn-cs"/>
              </a:rPr>
              <a:t>指标变坏（最大</a:t>
            </a:r>
            <a:r>
              <a:rPr kumimoji="0" lang="en-US" altLang="zh-CN" sz="2400" b="0" i="0" u="none" strike="noStrike" kern="1200" cap="none" spc="0" normalizeH="0" baseline="0" noProof="0" dirty="0" smtClean="0">
                <a:ln>
                  <a:noFill/>
                </a:ln>
                <a:solidFill>
                  <a:prstClr val="black"/>
                </a:solidFill>
                <a:effectLst/>
                <a:uLnTx/>
                <a:uFillTx/>
                <a:latin typeface="Arial" panose="020B0604020202020204" pitchFamily="34" charset="0"/>
                <a:ea typeface="等线" panose="02010600030101010101" pitchFamily="2" charset="-122"/>
                <a:cs typeface="+mn-cs"/>
              </a:rPr>
              <a:t>/</a:t>
            </a:r>
            <a:r>
              <a:rPr kumimoji="0" lang="zh-CN" altLang="en-US" sz="2400" b="0" i="0" u="none" strike="noStrike" kern="1200" cap="none" spc="0" normalizeH="0" baseline="0" noProof="0" dirty="0" smtClean="0">
                <a:ln>
                  <a:noFill/>
                </a:ln>
                <a:solidFill>
                  <a:prstClr val="black"/>
                </a:solidFill>
                <a:effectLst/>
                <a:uLnTx/>
                <a:uFillTx/>
                <a:latin typeface="Arial" panose="020B0604020202020204" pitchFamily="34" charset="0"/>
                <a:ea typeface="等线" panose="02010600030101010101" pitchFamily="2" charset="-122"/>
                <a:cs typeface="+mn-cs"/>
              </a:rPr>
              <a:t>平均出现下降），可调度性为差。</a:t>
            </a:r>
            <a:endParaRPr kumimoji="0" lang="en-US" altLang="zh-CN" sz="2400" b="0" i="0" u="none" strike="noStrike" kern="1200" cap="none" spc="0" normalizeH="0" baseline="0" noProof="0" dirty="0" smtClean="0">
              <a:ln>
                <a:noFill/>
              </a:ln>
              <a:solidFill>
                <a:prstClr val="black"/>
              </a:solidFill>
              <a:effectLst/>
              <a:uLnTx/>
              <a:uFillTx/>
              <a:latin typeface="Arial" panose="020B0604020202020204" pitchFamily="34" charset="0"/>
              <a:ea typeface="等线" panose="02010600030101010101" pitchFamily="2" charset="-122"/>
              <a:cs typeface="+mn-cs"/>
            </a:endParaRP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defRPr/>
            </a:pPr>
            <a:r>
              <a:rPr kumimoji="0" lang="zh-CN" altLang="en-US" sz="2400" b="0" i="0" u="none" strike="noStrike" kern="1200" cap="none" spc="0" normalizeH="0" baseline="0" noProof="0" dirty="0" smtClean="0">
                <a:ln>
                  <a:noFill/>
                </a:ln>
                <a:solidFill>
                  <a:prstClr val="black"/>
                </a:solidFill>
                <a:effectLst/>
                <a:uLnTx/>
                <a:uFillTx/>
                <a:latin typeface="Arial" panose="020B0604020202020204" pitchFamily="34" charset="0"/>
                <a:ea typeface="等线" panose="02010600030101010101" pitchFamily="2" charset="-122"/>
                <a:cs typeface="+mn-cs"/>
              </a:rPr>
              <a:t>最大</a:t>
            </a:r>
            <a:r>
              <a:rPr kumimoji="0" lang="en-US" altLang="zh-CN" sz="2400" b="0" i="0" u="none" strike="noStrike" kern="1200" cap="none" spc="0" normalizeH="0" baseline="0" noProof="0" dirty="0" smtClean="0">
                <a:ln>
                  <a:noFill/>
                </a:ln>
                <a:solidFill>
                  <a:prstClr val="black"/>
                </a:solidFill>
                <a:effectLst/>
                <a:uLnTx/>
                <a:uFillTx/>
                <a:latin typeface="Arial" panose="020B0604020202020204" pitchFamily="34" charset="0"/>
                <a:ea typeface="等线" panose="02010600030101010101" pitchFamily="2" charset="-122"/>
                <a:cs typeface="+mn-cs"/>
              </a:rPr>
              <a:t>/</a:t>
            </a:r>
            <a:r>
              <a:rPr kumimoji="0" lang="zh-CN" altLang="en-US" sz="2400" b="0" i="0" u="none" strike="noStrike" kern="1200" cap="none" spc="0" normalizeH="0" baseline="0" noProof="0" dirty="0" smtClean="0">
                <a:ln>
                  <a:noFill/>
                </a:ln>
                <a:solidFill>
                  <a:prstClr val="black"/>
                </a:solidFill>
                <a:effectLst/>
                <a:uLnTx/>
                <a:uFillTx/>
                <a:latin typeface="Arial" panose="020B0604020202020204" pitchFamily="34" charset="0"/>
                <a:ea typeface="等线" panose="02010600030101010101" pitchFamily="2" charset="-122"/>
                <a:cs typeface="+mn-cs"/>
              </a:rPr>
              <a:t>平均高于</a:t>
            </a:r>
            <a:r>
              <a:rPr kumimoji="0" lang="en-US" altLang="zh-CN" sz="2400" b="0" i="0" u="none" strike="noStrike" kern="1200" cap="none" spc="0" normalizeH="0" baseline="0" noProof="0" dirty="0" smtClean="0">
                <a:ln>
                  <a:noFill/>
                </a:ln>
                <a:solidFill>
                  <a:prstClr val="black"/>
                </a:solidFill>
                <a:effectLst/>
                <a:uLnTx/>
                <a:uFillTx/>
                <a:latin typeface="Arial" panose="020B0604020202020204" pitchFamily="34" charset="0"/>
                <a:ea typeface="等线" panose="02010600030101010101" pitchFamily="2" charset="-122"/>
                <a:cs typeface="+mn-cs"/>
              </a:rPr>
              <a:t>200%</a:t>
            </a:r>
            <a:r>
              <a:rPr kumimoji="0" lang="zh-CN" altLang="en-US" sz="2400" b="0" i="0" u="none" strike="noStrike" kern="1200" cap="none" spc="0" normalizeH="0" baseline="0" noProof="0" dirty="0" smtClean="0">
                <a:ln>
                  <a:noFill/>
                </a:ln>
                <a:solidFill>
                  <a:prstClr val="black"/>
                </a:solidFill>
                <a:effectLst/>
                <a:uLnTx/>
                <a:uFillTx/>
                <a:latin typeface="Arial" panose="020B0604020202020204" pitchFamily="34" charset="0"/>
                <a:ea typeface="等线" panose="02010600030101010101" pitchFamily="2" charset="-122"/>
                <a:cs typeface="+mn-cs"/>
              </a:rPr>
              <a:t>，可调度性为差。</a:t>
            </a:r>
            <a:endParaRPr kumimoji="0" lang="en-US" altLang="zh-CN" sz="2400" b="0" i="0" u="none" strike="noStrike" kern="1200" cap="none" spc="0" normalizeH="0" baseline="0" noProof="0" dirty="0" smtClean="0">
              <a:ln>
                <a:noFill/>
              </a:ln>
              <a:solidFill>
                <a:prstClr val="black"/>
              </a:solidFill>
              <a:effectLst/>
              <a:uLnTx/>
              <a:uFillTx/>
              <a:latin typeface="Arial" panose="020B0604020202020204" pitchFamily="34" charset="0"/>
              <a:ea typeface="等线" panose="02010600030101010101" pitchFamily="2" charset="-122"/>
              <a:cs typeface="+mn-cs"/>
            </a:endParaRP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defRPr/>
            </a:pPr>
            <a:r>
              <a:rPr kumimoji="0" lang="zh-CN" altLang="en-US" sz="2400" b="0" i="0"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mn-cs"/>
              </a:rPr>
              <a:t>最大</a:t>
            </a:r>
            <a:r>
              <a:rPr kumimoji="0" lang="en-US" altLang="zh-CN" sz="2400" b="0" i="0"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mn-cs"/>
              </a:rPr>
              <a:t>/</a:t>
            </a:r>
            <a:r>
              <a:rPr kumimoji="0" lang="zh-CN" altLang="en-US" sz="2400" b="0" i="0" u="none" strike="noStrike" kern="1200" cap="none" spc="0" normalizeH="0" baseline="0" noProof="0" dirty="0" smtClean="0">
                <a:ln>
                  <a:noFill/>
                </a:ln>
                <a:solidFill>
                  <a:prstClr val="black"/>
                </a:solidFill>
                <a:effectLst/>
                <a:uLnTx/>
                <a:uFillTx/>
                <a:latin typeface="Arial" panose="020B0604020202020204" pitchFamily="34" charset="0"/>
                <a:ea typeface="等线" panose="02010600030101010101" pitchFamily="2" charset="-122"/>
                <a:cs typeface="+mn-cs"/>
              </a:rPr>
              <a:t>平均在</a:t>
            </a:r>
            <a:r>
              <a:rPr kumimoji="0" lang="en-US" altLang="zh-CN" sz="2400" b="0" i="0" u="none" strike="noStrike" kern="1200" cap="none" spc="0" normalizeH="0" baseline="0" noProof="0" dirty="0" smtClean="0">
                <a:ln>
                  <a:noFill/>
                </a:ln>
                <a:solidFill>
                  <a:prstClr val="black"/>
                </a:solidFill>
                <a:effectLst/>
                <a:uLnTx/>
                <a:uFillTx/>
                <a:latin typeface="Arial" panose="020B0604020202020204" pitchFamily="34" charset="0"/>
                <a:ea typeface="等线" panose="02010600030101010101" pitchFamily="2" charset="-122"/>
                <a:cs typeface="+mn-cs"/>
              </a:rPr>
              <a:t>110%~200%</a:t>
            </a:r>
            <a:r>
              <a:rPr kumimoji="0" lang="zh-CN" altLang="en-US" sz="2400" b="0" i="0" u="none" strike="noStrike" kern="1200" cap="none" spc="0" normalizeH="0" baseline="0" noProof="0" dirty="0" smtClean="0">
                <a:ln>
                  <a:noFill/>
                </a:ln>
                <a:solidFill>
                  <a:prstClr val="black"/>
                </a:solidFill>
                <a:effectLst/>
                <a:uLnTx/>
                <a:uFillTx/>
                <a:latin typeface="Arial" panose="020B0604020202020204" pitchFamily="34" charset="0"/>
                <a:ea typeface="等线" panose="02010600030101010101" pitchFamily="2" charset="-122"/>
                <a:cs typeface="+mn-cs"/>
              </a:rPr>
              <a:t>之间，可调度性为适中。</a:t>
            </a:r>
            <a:endParaRPr kumimoji="0" lang="en-US" altLang="zh-CN" sz="2400" b="0" i="0" u="none" strike="noStrike" kern="1200" cap="none" spc="0" normalizeH="0" baseline="0" noProof="0" dirty="0" smtClean="0">
              <a:ln>
                <a:noFill/>
              </a:ln>
              <a:solidFill>
                <a:prstClr val="black"/>
              </a:solidFill>
              <a:effectLst/>
              <a:uLnTx/>
              <a:uFillTx/>
              <a:latin typeface="Arial" panose="020B0604020202020204" pitchFamily="34" charset="0"/>
              <a:ea typeface="等线" panose="02010600030101010101" pitchFamily="2" charset="-122"/>
              <a:cs typeface="+mn-cs"/>
            </a:endParaRP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defRPr/>
            </a:pPr>
            <a:r>
              <a:rPr kumimoji="0" lang="zh-CN" altLang="en-US" sz="2400" b="0" i="0"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mn-cs"/>
              </a:rPr>
              <a:t>最大</a:t>
            </a:r>
            <a:r>
              <a:rPr kumimoji="0" lang="en-US" altLang="zh-CN" sz="2400" b="0" i="0"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mn-cs"/>
              </a:rPr>
              <a:t>/</a:t>
            </a:r>
            <a:r>
              <a:rPr kumimoji="0" lang="zh-CN" altLang="en-US" sz="2400" b="0" i="0" u="none" strike="noStrike" kern="1200" cap="none" spc="0" normalizeH="0" baseline="0" noProof="0" dirty="0" smtClean="0">
                <a:ln>
                  <a:noFill/>
                </a:ln>
                <a:solidFill>
                  <a:prstClr val="black"/>
                </a:solidFill>
                <a:effectLst/>
                <a:uLnTx/>
                <a:uFillTx/>
                <a:latin typeface="Arial" panose="020B0604020202020204" pitchFamily="34" charset="0"/>
                <a:ea typeface="等线" panose="02010600030101010101" pitchFamily="2" charset="-122"/>
                <a:cs typeface="+mn-cs"/>
              </a:rPr>
              <a:t>平均</a:t>
            </a:r>
            <a:r>
              <a:rPr kumimoji="0" lang="en-US" altLang="zh-CN" sz="2400" b="0" i="0" u="none" strike="noStrike" kern="1200" cap="none" spc="0" normalizeH="0" baseline="0" noProof="0" dirty="0" smtClean="0">
                <a:ln>
                  <a:noFill/>
                </a:ln>
                <a:solidFill>
                  <a:prstClr val="black"/>
                </a:solidFill>
                <a:effectLst/>
                <a:uLnTx/>
                <a:uFillTx/>
                <a:latin typeface="Arial" panose="020B0604020202020204" pitchFamily="34" charset="0"/>
                <a:ea typeface="等线" panose="02010600030101010101" pitchFamily="2" charset="-122"/>
                <a:cs typeface="+mn-cs"/>
              </a:rPr>
              <a:t>110%</a:t>
            </a:r>
            <a:r>
              <a:rPr kumimoji="0" lang="zh-CN" altLang="en-US" sz="2400" b="0" i="0"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mn-cs"/>
              </a:rPr>
              <a:t>以下</a:t>
            </a:r>
            <a:r>
              <a:rPr kumimoji="0" lang="zh-CN" altLang="en-US" sz="2400" b="0" i="0" u="none" strike="noStrike" kern="1200" cap="none" spc="0" normalizeH="0" baseline="0" noProof="0" dirty="0" smtClean="0">
                <a:ln>
                  <a:noFill/>
                </a:ln>
                <a:solidFill>
                  <a:prstClr val="black"/>
                </a:solidFill>
                <a:effectLst/>
                <a:uLnTx/>
                <a:uFillTx/>
                <a:latin typeface="Arial" panose="020B0604020202020204" pitchFamily="34" charset="0"/>
                <a:ea typeface="等线" panose="02010600030101010101" pitchFamily="2" charset="-122"/>
                <a:cs typeface="+mn-cs"/>
              </a:rPr>
              <a:t>，可调度性为好。</a:t>
            </a:r>
            <a:endParaRPr kumimoji="0" lang="en-US" altLang="zh-CN" sz="2400" b="0" i="0" u="none" strike="noStrike" kern="1200" cap="none" spc="0" normalizeH="0" baseline="0" noProof="0" dirty="0" smtClean="0">
              <a:ln>
                <a:noFill/>
              </a:ln>
              <a:solidFill>
                <a:prstClr val="black"/>
              </a:solidFill>
              <a:effectLst/>
              <a:uLnTx/>
              <a:uFillTx/>
              <a:latin typeface="Arial" panose="020B0604020202020204" pitchFamily="34" charset="0"/>
              <a:ea typeface="等线" panose="02010600030101010101" pitchFamily="2" charset="-122"/>
              <a:cs typeface="+mn-cs"/>
            </a:endParaRP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defRPr/>
            </a:pPr>
            <a:endParaRPr kumimoji="0" lang="en-US" altLang="zh-CN" sz="2400" b="0" i="0"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mn-cs"/>
            </a:endParaRPr>
          </a:p>
          <a:p>
            <a:pPr marL="228600" marR="0" lvl="0" indent="-228600" algn="l" defTabSz="914400" rtl="0" eaLnBrk="1" fontAlgn="auto" latinLnBrk="0" hangingPunct="1">
              <a:lnSpc>
                <a:spcPct val="90000"/>
              </a:lnSpc>
              <a:spcBef>
                <a:spcPts val="1000"/>
              </a:spcBef>
              <a:spcAft>
                <a:spcPts val="0"/>
              </a:spcAft>
              <a:buClrTx/>
              <a:buSzTx/>
              <a:buFont typeface="Wingdings" panose="05000000000000000000" pitchFamily="2" charset="2"/>
              <a:buChar char="Ø"/>
              <a:defRPr/>
            </a:pPr>
            <a:endParaRPr kumimoji="0" lang="en-US" altLang="zh-CN" sz="2800" b="0" i="0" u="none" strike="noStrike" kern="1200" cap="none" spc="0" normalizeH="0" baseline="0" noProof="0" dirty="0" smtClean="0">
              <a:ln>
                <a:noFill/>
              </a:ln>
              <a:solidFill>
                <a:prstClr val="black"/>
              </a:solidFill>
              <a:effectLst/>
              <a:uLnTx/>
              <a:uFillTx/>
              <a:latin typeface="Arial" panose="020B0604020202020204" pitchFamily="34" charset="0"/>
              <a:ea typeface="等线" panose="02010600030101010101" pitchFamily="2" charset="-122"/>
              <a:cs typeface="+mn-cs"/>
            </a:endParaRP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defRPr/>
            </a:pPr>
            <a:endParaRPr kumimoji="0" lang="en-US" altLang="zh-CN" sz="2400" b="0" i="0" u="none" strike="noStrike" kern="1200" cap="none" spc="0" normalizeH="0" baseline="0" noProof="0" dirty="0" smtClean="0">
              <a:ln>
                <a:noFill/>
              </a:ln>
              <a:solidFill>
                <a:prstClr val="black"/>
              </a:solidFill>
              <a:effectLst/>
              <a:uLnTx/>
              <a:uFillTx/>
              <a:latin typeface="Arial" panose="020B0604020202020204" pitchFamily="34" charset="0"/>
              <a:ea typeface="等线" panose="02010600030101010101" pitchFamily="2" charset="-122"/>
              <a:cs typeface="+mn-cs"/>
            </a:endParaRP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defRPr/>
            </a:pPr>
            <a:endParaRPr kumimoji="0" lang="zh-CN" altLang="en-US" sz="2400" b="0" i="0"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mn-cs"/>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集群</a:t>
            </a:r>
            <a:r>
              <a:rPr lang="zh-CN" altLang="en-US" dirty="0" smtClean="0"/>
              <a:t>现状：最大</a:t>
            </a:r>
            <a:r>
              <a:rPr lang="en-US" altLang="zh-CN" dirty="0" smtClean="0"/>
              <a:t>/</a:t>
            </a:r>
            <a:r>
              <a:rPr lang="zh-CN" altLang="en-US" dirty="0" smtClean="0"/>
              <a:t>平均普遍较大</a:t>
            </a:r>
            <a:endParaRPr lang="zh-CN" altLang="en-US" dirty="0"/>
          </a:p>
        </p:txBody>
      </p:sp>
      <p:sp>
        <p:nvSpPr>
          <p:cNvPr id="2" name="灯片编号占位符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81874408-B32D-400C-9AB8-CDD740478E24}" type="slidenum">
              <a:rPr kumimoji="0" lang="zh-CN" altLang="en-US" sz="1200" b="0" i="0" u="none" strike="noStrike" kern="1200" cap="none" spc="0" normalizeH="0" baseline="0" noProof="0" smtClean="0">
                <a:ln>
                  <a:noFill/>
                </a:ln>
                <a:solidFill>
                  <a:prstClr val="black">
                    <a:tint val="75000"/>
                  </a:prstClr>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tint val="75000"/>
                </a:prstClr>
              </a:solidFill>
              <a:effectLst/>
              <a:uLnTx/>
              <a:uFillTx/>
              <a:latin typeface="等线" panose="02010600030101010101" pitchFamily="2" charset="-122"/>
              <a:ea typeface="等线" panose="02010600030101010101" pitchFamily="2" charset="-122"/>
              <a:cs typeface="+mn-cs"/>
            </a:endParaRPr>
          </a:p>
        </p:txBody>
      </p:sp>
      <p:sp>
        <p:nvSpPr>
          <p:cNvPr id="5" name="内容占位符 4"/>
          <p:cNvSpPr>
            <a:spLocks noGrp="1"/>
          </p:cNvSpPr>
          <p:nvPr>
            <p:ph idx="1"/>
          </p:nvPr>
        </p:nvSpPr>
        <p:spPr/>
        <p:txBody>
          <a:bodyPr/>
          <a:lstStyle/>
          <a:p>
            <a:pPr algn="just"/>
            <a:r>
              <a:rPr lang="zh-CN" altLang="en-US" dirty="0"/>
              <a:t>对</a:t>
            </a:r>
            <a:r>
              <a:rPr lang="en-US" altLang="zh-CN" dirty="0"/>
              <a:t>121</a:t>
            </a:r>
            <a:r>
              <a:rPr lang="zh-CN" altLang="en-US" dirty="0"/>
              <a:t>个集群的现状分析</a:t>
            </a:r>
            <a:r>
              <a:rPr lang="zh-CN" altLang="en-US" dirty="0" smtClean="0"/>
              <a:t>：</a:t>
            </a:r>
            <a:r>
              <a:rPr lang="zh-CN" altLang="en-US" b="1" dirty="0" smtClean="0"/>
              <a:t>没有</a:t>
            </a:r>
            <a:r>
              <a:rPr lang="zh-CN" altLang="en-US" b="1" dirty="0"/>
              <a:t>一个能达到</a:t>
            </a:r>
            <a:r>
              <a:rPr lang="en-US" altLang="zh-CN" b="1" dirty="0"/>
              <a:t>1.1</a:t>
            </a:r>
            <a:r>
              <a:rPr lang="zh-CN" altLang="en-US" b="1" dirty="0"/>
              <a:t>倍的标准</a:t>
            </a:r>
            <a:r>
              <a:rPr lang="zh-CN" altLang="en-US" b="1" dirty="0" smtClean="0"/>
              <a:t>。</a:t>
            </a:r>
            <a:endParaRPr lang="en-US" altLang="zh-CN" b="1" dirty="0" smtClean="0"/>
          </a:p>
          <a:p>
            <a:pPr lvl="1"/>
            <a:r>
              <a:rPr lang="zh-CN" altLang="en-US" dirty="0" smtClean="0"/>
              <a:t>粒度为</a:t>
            </a:r>
            <a:r>
              <a:rPr lang="en-US" altLang="zh-CN" dirty="0" smtClean="0"/>
              <a:t>5s</a:t>
            </a:r>
            <a:endParaRPr lang="en-US" altLang="zh-CN" dirty="0" smtClean="0"/>
          </a:p>
        </p:txBody>
      </p:sp>
      <p:graphicFrame>
        <p:nvGraphicFramePr>
          <p:cNvPr id="7" name="图表 6"/>
          <p:cNvGraphicFramePr/>
          <p:nvPr/>
        </p:nvGraphicFramePr>
        <p:xfrm>
          <a:off x="2418805" y="2727158"/>
          <a:ext cx="7354389" cy="3629192"/>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计算上界时存在的问题</a:t>
            </a:r>
            <a:endParaRPr lang="zh-CN" altLang="en-US" dirty="0"/>
          </a:p>
        </p:txBody>
      </p:sp>
      <p:sp>
        <p:nvSpPr>
          <p:cNvPr id="2" name="灯片编号占位符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81874408-B32D-400C-9AB8-CDD740478E24}" type="slidenum">
              <a:rPr kumimoji="0" lang="zh-CN" altLang="en-US" sz="1200" b="0" i="0" u="none" strike="noStrike" kern="1200" cap="none" spc="0" normalizeH="0" baseline="0" noProof="0" smtClean="0">
                <a:ln>
                  <a:noFill/>
                </a:ln>
                <a:solidFill>
                  <a:prstClr val="black">
                    <a:tint val="75000"/>
                  </a:prstClr>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tint val="75000"/>
                </a:prstClr>
              </a:solidFill>
              <a:effectLst/>
              <a:uLnTx/>
              <a:uFillTx/>
              <a:latin typeface="等线" panose="02010600030101010101" pitchFamily="2" charset="-122"/>
              <a:ea typeface="等线" panose="02010600030101010101" pitchFamily="2" charset="-122"/>
              <a:cs typeface="+mn-cs"/>
            </a:endParaRPr>
          </a:p>
        </p:txBody>
      </p:sp>
      <p:sp>
        <p:nvSpPr>
          <p:cNvPr id="4" name="内容占位符 3"/>
          <p:cNvSpPr>
            <a:spLocks noGrp="1"/>
          </p:cNvSpPr>
          <p:nvPr>
            <p:ph idx="1"/>
          </p:nvPr>
        </p:nvSpPr>
        <p:spPr/>
        <p:txBody>
          <a:bodyPr/>
          <a:lstStyle/>
          <a:p>
            <a:pPr lvl="1"/>
            <a:endParaRPr lang="zh-CN" altLang="en-US" dirty="0"/>
          </a:p>
          <a:p>
            <a:pPr lvl="1"/>
            <a:endParaRPr lang="zh-CN" altLang="en-US" dirty="0"/>
          </a:p>
        </p:txBody>
      </p:sp>
      <p:sp>
        <p:nvSpPr>
          <p:cNvPr id="9" name="内容占位符 3"/>
          <p:cNvSpPr txBox="1"/>
          <p:nvPr/>
        </p:nvSpPr>
        <p:spPr>
          <a:xfrm>
            <a:off x="838200" y="1627912"/>
            <a:ext cx="10515600" cy="487173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Wingdings" panose="05000000000000000000" pitchFamily="2" charset="2"/>
              <a:buChar char="Ø"/>
              <a:defRPr sz="2800" kern="1200" baseline="0">
                <a:solidFill>
                  <a:schemeClr val="tx1"/>
                </a:solidFill>
                <a:latin typeface="Arial" panose="020B0604020202020204" pitchFamily="34" charset="0"/>
                <a:ea typeface="等线" panose="02010600030101010101" pitchFamily="2"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baseline="0">
                <a:solidFill>
                  <a:schemeClr val="tx1"/>
                </a:solidFill>
                <a:latin typeface="Arial" panose="020B0604020202020204" pitchFamily="34" charset="0"/>
                <a:ea typeface="等线" panose="02010600030101010101" pitchFamily="2"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baseline="0">
                <a:solidFill>
                  <a:schemeClr val="tx1"/>
                </a:solidFill>
                <a:latin typeface="Arial" panose="020B0604020202020204" pitchFamily="34" charset="0"/>
                <a:ea typeface="等线" panose="02010600030101010101" pitchFamily="2"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baseline="0">
                <a:solidFill>
                  <a:schemeClr val="tx1"/>
                </a:solidFill>
                <a:latin typeface="Arial" panose="020B0604020202020204" pitchFamily="34" charset="0"/>
                <a:ea typeface="等线" panose="02010600030101010101" pitchFamily="2"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baseline="0">
                <a:solidFill>
                  <a:schemeClr val="tx1"/>
                </a:solidFill>
                <a:latin typeface="Arial" panose="020B0604020202020204" pitchFamily="34" charset="0"/>
                <a:ea typeface="等线"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l" defTabSz="914400" rtl="0" eaLnBrk="1" fontAlgn="auto" latinLnBrk="0" hangingPunct="1">
              <a:lnSpc>
                <a:spcPct val="90000"/>
              </a:lnSpc>
              <a:spcBef>
                <a:spcPts val="1000"/>
              </a:spcBef>
              <a:spcAft>
                <a:spcPts val="0"/>
              </a:spcAft>
              <a:buClrTx/>
              <a:buSzTx/>
              <a:buFont typeface="Wingdings" panose="05000000000000000000" pitchFamily="2" charset="2"/>
              <a:buChar char="Ø"/>
              <a:defRPr/>
            </a:pPr>
            <a:r>
              <a:rPr kumimoji="0" lang="zh-CN" altLang="en-US" sz="2800" b="0" i="0"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mn-cs"/>
              </a:rPr>
              <a:t>发现：调度效果与数据的粒度有关。</a:t>
            </a:r>
            <a:endParaRPr kumimoji="0" lang="en-US" altLang="zh-CN" sz="2800" b="0" i="0"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mn-cs"/>
            </a:endParaRP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defRPr/>
            </a:pPr>
            <a:r>
              <a:rPr kumimoji="0" lang="zh-CN" altLang="en-US" sz="2400" b="0" i="0"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mn-cs"/>
              </a:rPr>
              <a:t>之前数据的粒度是</a:t>
            </a:r>
            <a:r>
              <a:rPr kumimoji="0" lang="en-US" altLang="zh-CN" sz="2400" b="0" i="0"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mn-cs"/>
              </a:rPr>
              <a:t>1min</a:t>
            </a:r>
            <a:r>
              <a:rPr kumimoji="0" lang="zh-CN" altLang="en-US" sz="2400" b="0" i="0"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mn-cs"/>
              </a:rPr>
              <a:t>，所以调度间隔为</a:t>
            </a:r>
            <a:r>
              <a:rPr kumimoji="0" lang="en-US" altLang="zh-CN" sz="2400" b="0" i="0"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mn-cs"/>
              </a:rPr>
              <a:t>1min</a:t>
            </a:r>
            <a:r>
              <a:rPr kumimoji="0" lang="zh-CN" altLang="en-US" sz="2400" b="0" i="0"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mn-cs"/>
              </a:rPr>
              <a:t>时，至少</a:t>
            </a:r>
            <a:r>
              <a:rPr kumimoji="0" lang="en-US" altLang="zh-CN" sz="2400" b="0" i="0"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mn-cs"/>
              </a:rPr>
              <a:t>40%</a:t>
            </a:r>
            <a:r>
              <a:rPr kumimoji="0" lang="zh-CN" altLang="en-US" sz="2400" b="0" i="0"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mn-cs"/>
              </a:rPr>
              <a:t>的集群可以达到</a:t>
            </a:r>
            <a:r>
              <a:rPr kumimoji="0" lang="en-US" altLang="zh-CN" sz="2400" b="0" i="0"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mn-cs"/>
              </a:rPr>
              <a:t>1.1</a:t>
            </a:r>
            <a:r>
              <a:rPr kumimoji="0" lang="zh-CN" altLang="en-US" sz="2400" b="0" i="0"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mn-cs"/>
              </a:rPr>
              <a:t>倍的标准。准备做实验继续验证此结论。</a:t>
            </a:r>
            <a:endParaRPr kumimoji="0" lang="en-US" altLang="zh-CN" sz="2400" b="0" i="0"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mn-cs"/>
            </a:endParaRP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defRPr/>
            </a:pPr>
            <a:r>
              <a:rPr kumimoji="0" lang="zh-CN" altLang="en-US" sz="2400" b="0" i="0"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mn-cs"/>
              </a:rPr>
              <a:t>然而数据粒度缩小到</a:t>
            </a:r>
            <a:r>
              <a:rPr kumimoji="0" lang="en-US" altLang="zh-CN" sz="2400" b="0" i="0"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mn-cs"/>
              </a:rPr>
              <a:t>5s</a:t>
            </a:r>
            <a:r>
              <a:rPr kumimoji="0" lang="zh-CN" altLang="en-US" sz="2400" b="0" i="0"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mn-cs"/>
              </a:rPr>
              <a:t>之后就满足不了精度了。</a:t>
            </a:r>
            <a:endParaRPr kumimoji="0" lang="en-US" altLang="zh-CN" sz="2400" b="0" i="0"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mn-cs"/>
            </a:endParaRP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defRPr/>
            </a:pPr>
            <a:r>
              <a:rPr kumimoji="0" lang="zh-CN" altLang="en-US" sz="2400" b="0" i="0"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mn-cs"/>
              </a:rPr>
              <a:t>合理外推：就算调度间隔为</a:t>
            </a:r>
            <a:r>
              <a:rPr kumimoji="0" lang="en-US" altLang="zh-CN" sz="2400" b="0" i="0"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mn-cs"/>
              </a:rPr>
              <a:t>5s</a:t>
            </a:r>
            <a:r>
              <a:rPr kumimoji="0" lang="zh-CN" altLang="en-US" sz="2400" b="0" i="0"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mn-cs"/>
              </a:rPr>
              <a:t>，结果变好了，但</a:t>
            </a:r>
            <a:r>
              <a:rPr kumimoji="0" lang="en-US" altLang="zh-CN" sz="2400" b="0" i="0"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mn-cs"/>
              </a:rPr>
              <a:t>5s</a:t>
            </a:r>
            <a:r>
              <a:rPr kumimoji="0" lang="zh-CN" altLang="en-US" sz="2400" b="0" i="0"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mn-cs"/>
              </a:rPr>
              <a:t>以内的流量波动可能仍然很大。</a:t>
            </a:r>
            <a:endParaRPr kumimoji="0" lang="en-US" altLang="zh-CN" sz="2400" b="0" i="0"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mn-cs"/>
            </a:endParaRPr>
          </a:p>
          <a:p>
            <a:pPr marL="457200" marR="0" lvl="1" indent="0" algn="l" defTabSz="914400" rtl="0" eaLnBrk="1" fontAlgn="auto" latinLnBrk="0" hangingPunct="1">
              <a:lnSpc>
                <a:spcPct val="90000"/>
              </a:lnSpc>
              <a:spcBef>
                <a:spcPts val="500"/>
              </a:spcBef>
              <a:spcAft>
                <a:spcPts val="0"/>
              </a:spcAft>
              <a:buClrTx/>
              <a:buSzTx/>
              <a:buFont typeface="Arial" panose="020B0604020202020204" pitchFamily="34" charset="0"/>
              <a:buNone/>
              <a:defRPr/>
            </a:pPr>
            <a:endParaRPr kumimoji="0" lang="en-US" altLang="zh-CN" sz="2400" b="0" i="0"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mn-cs"/>
            </a:endParaRPr>
          </a:p>
          <a:p>
            <a:pPr marL="228600" marR="0" lvl="0" indent="-228600" algn="l" defTabSz="914400" rtl="0" eaLnBrk="1" fontAlgn="auto" latinLnBrk="0" hangingPunct="1">
              <a:lnSpc>
                <a:spcPct val="90000"/>
              </a:lnSpc>
              <a:spcBef>
                <a:spcPts val="1000"/>
              </a:spcBef>
              <a:spcAft>
                <a:spcPts val="0"/>
              </a:spcAft>
              <a:buClrTx/>
              <a:buSzTx/>
              <a:buFont typeface="Wingdings" panose="05000000000000000000" pitchFamily="2" charset="2"/>
              <a:buChar char="Ø"/>
              <a:defRPr/>
            </a:pPr>
            <a:r>
              <a:rPr kumimoji="0" lang="zh-CN" altLang="en-US" sz="2800" b="0" i="0"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mn-cs"/>
              </a:rPr>
              <a:t>所以问题：粒度是否需要进行调整？</a:t>
            </a:r>
            <a:endParaRPr kumimoji="0" lang="en-US" altLang="zh-CN" sz="2800" b="0" i="0"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mn-cs"/>
            </a:endParaRP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defRPr/>
            </a:pPr>
            <a:r>
              <a:rPr kumimoji="0" lang="zh-CN" altLang="en-US" sz="2400" b="0" i="0"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mn-cs"/>
              </a:rPr>
              <a:t>比如，我们的目标是多少（保证若干时间段内流量均衡），就将粒度设定为多少。</a:t>
            </a:r>
            <a:endParaRPr kumimoji="0" lang="en-US" altLang="zh-CN" sz="2400" b="0" i="0"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mn-cs"/>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604520" y="80523"/>
            <a:ext cx="10515600" cy="1325563"/>
          </a:xfrm>
        </p:spPr>
        <p:txBody>
          <a:bodyPr/>
          <a:lstStyle/>
          <a:p>
            <a:r>
              <a:rPr lang="zh-CN" altLang="en-US" dirty="0" smtClean="0"/>
              <a:t>可调度性结果展示（</a:t>
            </a:r>
            <a:r>
              <a:rPr lang="en-US" altLang="zh-CN" dirty="0" smtClean="0"/>
              <a:t>trace</a:t>
            </a:r>
            <a:r>
              <a:rPr lang="zh-CN" altLang="en-US" dirty="0" smtClean="0"/>
              <a:t>粒度</a:t>
            </a:r>
            <a:r>
              <a:rPr lang="en-US" altLang="zh-CN" dirty="0" smtClean="0"/>
              <a:t>1min</a:t>
            </a:r>
            <a:r>
              <a:rPr lang="zh-CN" altLang="en-US" dirty="0" smtClean="0"/>
              <a:t>）</a:t>
            </a:r>
            <a:endParaRPr lang="zh-CN" altLang="en-US" dirty="0"/>
          </a:p>
        </p:txBody>
      </p:sp>
      <p:sp>
        <p:nvSpPr>
          <p:cNvPr id="2" name="灯片编号占位符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81874408-B32D-400C-9AB8-CDD740478E24}" type="slidenum">
              <a:rPr kumimoji="0" lang="zh-CN" altLang="en-US" sz="1200" b="0" i="0" u="none" strike="noStrike" kern="1200" cap="none" spc="0" normalizeH="0" baseline="0" noProof="0" smtClean="0">
                <a:ln>
                  <a:noFill/>
                </a:ln>
                <a:solidFill>
                  <a:prstClr val="black">
                    <a:tint val="75000"/>
                  </a:prstClr>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tint val="75000"/>
                </a:prstClr>
              </a:solidFill>
              <a:effectLst/>
              <a:uLnTx/>
              <a:uFillTx/>
              <a:latin typeface="等线" panose="02010600030101010101" pitchFamily="2" charset="-122"/>
              <a:ea typeface="等线" panose="02010600030101010101" pitchFamily="2" charset="-122"/>
              <a:cs typeface="+mn-cs"/>
            </a:endParaRPr>
          </a:p>
        </p:txBody>
      </p:sp>
      <p:sp>
        <p:nvSpPr>
          <p:cNvPr id="5" name="内容占位符 4"/>
          <p:cNvSpPr>
            <a:spLocks noGrp="1"/>
          </p:cNvSpPr>
          <p:nvPr>
            <p:ph idx="1"/>
          </p:nvPr>
        </p:nvSpPr>
        <p:spPr/>
        <p:txBody>
          <a:bodyPr/>
          <a:lstStyle/>
          <a:p>
            <a:r>
              <a:rPr lang="zh-CN" altLang="en-US" dirty="0"/>
              <a:t>使用了</a:t>
            </a:r>
            <a:r>
              <a:rPr lang="en-US" altLang="zh-CN" dirty="0" smtClean="0"/>
              <a:t>121</a:t>
            </a:r>
            <a:r>
              <a:rPr lang="zh-CN" altLang="en-US" dirty="0" smtClean="0"/>
              <a:t>个集群</a:t>
            </a:r>
            <a:r>
              <a:rPr lang="en-US" altLang="zh-CN" dirty="0" smtClean="0"/>
              <a:t>4</a:t>
            </a:r>
            <a:r>
              <a:rPr lang="zh-CN" altLang="en-US" dirty="0" smtClean="0"/>
              <a:t>月</a:t>
            </a:r>
            <a:r>
              <a:rPr lang="en-US" altLang="zh-CN" dirty="0" smtClean="0"/>
              <a:t>12</a:t>
            </a:r>
            <a:r>
              <a:rPr lang="zh-CN" altLang="en-US" dirty="0" smtClean="0"/>
              <a:t>日</a:t>
            </a:r>
            <a:r>
              <a:rPr lang="en-US" altLang="zh-CN" dirty="0" smtClean="0"/>
              <a:t>16:00-18:00</a:t>
            </a:r>
            <a:r>
              <a:rPr lang="zh-CN" altLang="en-US" dirty="0" smtClean="0"/>
              <a:t>的</a:t>
            </a:r>
            <a:r>
              <a:rPr lang="zh-CN" altLang="en-US" dirty="0"/>
              <a:t>数据进行测试。</a:t>
            </a:r>
            <a:endParaRPr lang="en-US" altLang="zh-CN" dirty="0"/>
          </a:p>
          <a:p>
            <a:pPr lvl="1"/>
            <a:endParaRPr lang="zh-CN" altLang="en-US" dirty="0"/>
          </a:p>
          <a:p>
            <a:r>
              <a:rPr lang="zh-CN" altLang="en-US" dirty="0" smtClean="0">
                <a:solidFill>
                  <a:srgbClr val="FF0000"/>
                </a:solidFill>
              </a:rPr>
              <a:t>由于指标发生变化，此数据需要重跑。</a:t>
            </a:r>
            <a:endParaRPr lang="zh-CN" altLang="en-US" dirty="0">
              <a:solidFill>
                <a:srgbClr val="FF0000"/>
              </a:solidFill>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604520" y="80523"/>
            <a:ext cx="10515600" cy="1325563"/>
          </a:xfrm>
        </p:spPr>
        <p:txBody>
          <a:bodyPr/>
          <a:lstStyle/>
          <a:p>
            <a:r>
              <a:rPr lang="zh-CN" altLang="en-US" dirty="0" smtClean="0"/>
              <a:t>可调度性结果展示（</a:t>
            </a:r>
            <a:r>
              <a:rPr lang="en-US" altLang="zh-CN" dirty="0" smtClean="0"/>
              <a:t>trace</a:t>
            </a:r>
            <a:r>
              <a:rPr lang="zh-CN" altLang="en-US" dirty="0" smtClean="0"/>
              <a:t>粒度</a:t>
            </a:r>
            <a:r>
              <a:rPr lang="en-US" altLang="zh-CN" dirty="0" smtClean="0"/>
              <a:t>5s</a:t>
            </a:r>
            <a:r>
              <a:rPr lang="zh-CN" altLang="en-US" dirty="0" smtClean="0"/>
              <a:t>）</a:t>
            </a:r>
            <a:endParaRPr lang="zh-CN" altLang="en-US" dirty="0"/>
          </a:p>
        </p:txBody>
      </p:sp>
      <p:sp>
        <p:nvSpPr>
          <p:cNvPr id="2" name="灯片编号占位符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81874408-B32D-400C-9AB8-CDD740478E24}" type="slidenum">
              <a:rPr kumimoji="0" lang="zh-CN" altLang="en-US" sz="1200" b="0" i="0" u="none" strike="noStrike" kern="1200" cap="none" spc="0" normalizeH="0" baseline="0" noProof="0" smtClean="0">
                <a:ln>
                  <a:noFill/>
                </a:ln>
                <a:solidFill>
                  <a:prstClr val="black">
                    <a:tint val="75000"/>
                  </a:prstClr>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tint val="75000"/>
                </a:prstClr>
              </a:solidFill>
              <a:effectLst/>
              <a:uLnTx/>
              <a:uFillTx/>
              <a:latin typeface="等线" panose="02010600030101010101" pitchFamily="2" charset="-122"/>
              <a:ea typeface="等线" panose="02010600030101010101" pitchFamily="2" charset="-122"/>
              <a:cs typeface="+mn-cs"/>
            </a:endParaRPr>
          </a:p>
        </p:txBody>
      </p:sp>
      <p:sp>
        <p:nvSpPr>
          <p:cNvPr id="5" name="内容占位符 4"/>
          <p:cNvSpPr>
            <a:spLocks noGrp="1"/>
          </p:cNvSpPr>
          <p:nvPr>
            <p:ph idx="1"/>
          </p:nvPr>
        </p:nvSpPr>
        <p:spPr>
          <a:xfrm>
            <a:off x="838200" y="1708123"/>
            <a:ext cx="10515600" cy="4871737"/>
          </a:xfrm>
        </p:spPr>
        <p:txBody>
          <a:bodyPr/>
          <a:lstStyle/>
          <a:p>
            <a:r>
              <a:rPr lang="zh-CN" altLang="en-US" dirty="0"/>
              <a:t>使用了</a:t>
            </a:r>
            <a:r>
              <a:rPr lang="en-US" altLang="zh-CN" dirty="0"/>
              <a:t>121</a:t>
            </a:r>
            <a:r>
              <a:rPr lang="zh-CN" altLang="en-US" dirty="0"/>
              <a:t>个集群</a:t>
            </a:r>
            <a:r>
              <a:rPr lang="en-US" altLang="zh-CN" dirty="0"/>
              <a:t>4</a:t>
            </a:r>
            <a:r>
              <a:rPr lang="zh-CN" altLang="en-US" dirty="0"/>
              <a:t>月</a:t>
            </a:r>
            <a:r>
              <a:rPr lang="en-US" altLang="zh-CN" dirty="0"/>
              <a:t>12</a:t>
            </a:r>
            <a:r>
              <a:rPr lang="zh-CN" altLang="en-US" dirty="0"/>
              <a:t>日</a:t>
            </a:r>
            <a:r>
              <a:rPr lang="en-US" altLang="zh-CN" dirty="0"/>
              <a:t>16:00-18:00</a:t>
            </a:r>
            <a:r>
              <a:rPr lang="zh-CN" altLang="en-US" dirty="0"/>
              <a:t>的数据进行测试。</a:t>
            </a:r>
            <a:endParaRPr lang="en-US" altLang="zh-CN" dirty="0"/>
          </a:p>
          <a:p>
            <a:pPr lvl="1"/>
            <a:endParaRPr lang="zh-CN" altLang="en-US" dirty="0"/>
          </a:p>
          <a:p>
            <a:r>
              <a:rPr lang="zh-CN" altLang="en-US" dirty="0">
                <a:solidFill>
                  <a:srgbClr val="FF0000"/>
                </a:solidFill>
              </a:rPr>
              <a:t>由于指标发生变化，此数据需要重跑。</a:t>
            </a:r>
            <a:endParaRPr lang="zh-CN" altLang="en-US" dirty="0">
              <a:solidFill>
                <a:srgbClr val="FF0000"/>
              </a:solidFill>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可调度性结果分析</a:t>
            </a:r>
            <a:endParaRPr lang="zh-CN" altLang="en-US" dirty="0"/>
          </a:p>
        </p:txBody>
      </p:sp>
      <p:sp>
        <p:nvSpPr>
          <p:cNvPr id="2" name="灯片编号占位符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81874408-B32D-400C-9AB8-CDD740478E24}" type="slidenum">
              <a:rPr kumimoji="0" lang="zh-CN" altLang="en-US" sz="1200" b="0" i="0" u="none" strike="noStrike" kern="1200" cap="none" spc="0" normalizeH="0" baseline="0" noProof="0" smtClean="0">
                <a:ln>
                  <a:noFill/>
                </a:ln>
                <a:solidFill>
                  <a:prstClr val="black">
                    <a:tint val="75000"/>
                  </a:prstClr>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tint val="75000"/>
                </a:prstClr>
              </a:solidFill>
              <a:effectLst/>
              <a:uLnTx/>
              <a:uFillTx/>
              <a:latin typeface="等线" panose="02010600030101010101" pitchFamily="2" charset="-122"/>
              <a:ea typeface="等线" panose="02010600030101010101" pitchFamily="2" charset="-122"/>
              <a:cs typeface="+mn-cs"/>
            </a:endParaRPr>
          </a:p>
        </p:txBody>
      </p:sp>
      <p:sp>
        <p:nvSpPr>
          <p:cNvPr id="4" name="内容占位符 3"/>
          <p:cNvSpPr>
            <a:spLocks noGrp="1"/>
          </p:cNvSpPr>
          <p:nvPr>
            <p:ph idx="1"/>
          </p:nvPr>
        </p:nvSpPr>
        <p:spPr/>
        <p:txBody>
          <a:bodyPr/>
          <a:lstStyle/>
          <a:p>
            <a:pPr lvl="1"/>
            <a:endParaRPr lang="en-US" altLang="zh-CN" dirty="0"/>
          </a:p>
          <a:p>
            <a:pPr lvl="1"/>
            <a:endParaRPr lang="zh-CN" altLang="en-US" dirty="0"/>
          </a:p>
        </p:txBody>
      </p:sp>
      <p:sp>
        <p:nvSpPr>
          <p:cNvPr id="8" name="内容占位符 3"/>
          <p:cNvSpPr txBox="1"/>
          <p:nvPr/>
        </p:nvSpPr>
        <p:spPr>
          <a:xfrm>
            <a:off x="838200" y="1588337"/>
            <a:ext cx="10515600" cy="487173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Wingdings" panose="05000000000000000000" pitchFamily="2" charset="2"/>
              <a:buChar char="Ø"/>
              <a:defRPr sz="2800" kern="1200" baseline="0">
                <a:solidFill>
                  <a:schemeClr val="tx1"/>
                </a:solidFill>
                <a:latin typeface="Arial" panose="020B0604020202020204" pitchFamily="34" charset="0"/>
                <a:ea typeface="等线" panose="02010600030101010101" pitchFamily="2"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baseline="0">
                <a:solidFill>
                  <a:schemeClr val="tx1"/>
                </a:solidFill>
                <a:latin typeface="Arial" panose="020B0604020202020204" pitchFamily="34" charset="0"/>
                <a:ea typeface="等线" panose="02010600030101010101" pitchFamily="2"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baseline="0">
                <a:solidFill>
                  <a:schemeClr val="tx1"/>
                </a:solidFill>
                <a:latin typeface="Arial" panose="020B0604020202020204" pitchFamily="34" charset="0"/>
                <a:ea typeface="等线" panose="02010600030101010101" pitchFamily="2"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baseline="0">
                <a:solidFill>
                  <a:schemeClr val="tx1"/>
                </a:solidFill>
                <a:latin typeface="Arial" panose="020B0604020202020204" pitchFamily="34" charset="0"/>
                <a:ea typeface="等线" panose="02010600030101010101" pitchFamily="2"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baseline="0">
                <a:solidFill>
                  <a:schemeClr val="tx1"/>
                </a:solidFill>
                <a:latin typeface="Arial" panose="020B0604020202020204" pitchFamily="34" charset="0"/>
                <a:ea typeface="等线"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l" defTabSz="914400" rtl="0" eaLnBrk="1" fontAlgn="auto" latinLnBrk="0" hangingPunct="1">
              <a:lnSpc>
                <a:spcPct val="90000"/>
              </a:lnSpc>
              <a:spcBef>
                <a:spcPts val="1000"/>
              </a:spcBef>
              <a:spcAft>
                <a:spcPts val="0"/>
              </a:spcAft>
              <a:buClrTx/>
              <a:buSzTx/>
              <a:buFont typeface="Wingdings" panose="05000000000000000000" pitchFamily="2" charset="2"/>
              <a:buChar char="Ø"/>
              <a:defRPr/>
            </a:pPr>
            <a:r>
              <a:rPr kumimoji="0" lang="zh-CN" altLang="en-US" sz="2400" b="0" i="0" u="none" strike="noStrike" kern="1200" cap="none" spc="0" normalizeH="0" baseline="0" noProof="0" dirty="0" smtClean="0">
                <a:ln>
                  <a:noFill/>
                </a:ln>
                <a:solidFill>
                  <a:prstClr val="black"/>
                </a:solidFill>
                <a:effectLst/>
                <a:uLnTx/>
                <a:uFillTx/>
                <a:latin typeface="Arial" panose="020B0604020202020204" pitchFamily="34" charset="0"/>
                <a:ea typeface="等线" panose="02010600030101010101" pitchFamily="2" charset="-122"/>
                <a:cs typeface="+mn-cs"/>
              </a:rPr>
              <a:t>为何很多集群的可调度性较差？</a:t>
            </a:r>
            <a:r>
              <a:rPr kumimoji="0" lang="zh-CN" altLang="en-US" sz="2400" b="0" i="0" u="none" strike="noStrike" kern="1200" cap="none" spc="0" normalizeH="0" baseline="0" noProof="0" dirty="0" smtClean="0">
                <a:ln>
                  <a:noFill/>
                </a:ln>
                <a:solidFill>
                  <a:srgbClr val="FF0000"/>
                </a:solidFill>
                <a:effectLst/>
                <a:uLnTx/>
                <a:uFillTx/>
                <a:latin typeface="Arial" panose="020B0604020202020204" pitchFamily="34" charset="0"/>
                <a:ea typeface="等线" panose="02010600030101010101" pitchFamily="2" charset="-122"/>
                <a:cs typeface="+mn-cs"/>
              </a:rPr>
              <a:t>原因较多，还需进一步的分析。</a:t>
            </a:r>
            <a:endParaRPr kumimoji="0" lang="en-US" altLang="zh-CN" sz="2400" b="0" i="0" u="none" strike="noStrike" kern="1200" cap="none" spc="0" normalizeH="0" baseline="0" noProof="0" dirty="0" smtClean="0">
              <a:ln>
                <a:noFill/>
              </a:ln>
              <a:solidFill>
                <a:srgbClr val="FF0000"/>
              </a:solidFill>
              <a:effectLst/>
              <a:uLnTx/>
              <a:uFillTx/>
              <a:latin typeface="Arial" panose="020B0604020202020204" pitchFamily="34" charset="0"/>
              <a:ea typeface="等线" panose="02010600030101010101" pitchFamily="2" charset="-122"/>
              <a:cs typeface="+mn-cs"/>
            </a:endParaRP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defRPr/>
            </a:pPr>
            <a:r>
              <a:rPr kumimoji="0" lang="zh-CN" altLang="en-US" sz="2000" b="0" i="0"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mn-cs"/>
              </a:rPr>
              <a:t>一</a:t>
            </a:r>
            <a:r>
              <a:rPr kumimoji="0" lang="zh-CN" altLang="en-US" sz="2000" b="0" i="0" u="none" strike="noStrike" kern="1200" cap="none" spc="0" normalizeH="0" baseline="0" noProof="0" dirty="0" smtClean="0">
                <a:ln>
                  <a:noFill/>
                </a:ln>
                <a:solidFill>
                  <a:prstClr val="black"/>
                </a:solidFill>
                <a:effectLst/>
                <a:uLnTx/>
                <a:uFillTx/>
                <a:latin typeface="Arial" panose="020B0604020202020204" pitchFamily="34" charset="0"/>
                <a:ea typeface="等线" panose="02010600030101010101" pitchFamily="2" charset="-122"/>
                <a:cs typeface="+mn-cs"/>
              </a:rPr>
              <a:t>种可能的假设：对于某些</a:t>
            </a:r>
            <a:r>
              <a:rPr kumimoji="0" lang="en-US" altLang="zh-CN" sz="2000" b="0" i="0" u="none" strike="noStrike" kern="1200" cap="none" spc="0" normalizeH="0" baseline="0" noProof="0" dirty="0" smtClean="0">
                <a:ln>
                  <a:noFill/>
                </a:ln>
                <a:solidFill>
                  <a:prstClr val="black"/>
                </a:solidFill>
                <a:effectLst/>
                <a:uLnTx/>
                <a:uFillTx/>
                <a:latin typeface="Arial" panose="020B0604020202020204" pitchFamily="34" charset="0"/>
                <a:ea typeface="等线" panose="02010600030101010101" pitchFamily="2" charset="-122"/>
                <a:cs typeface="+mn-cs"/>
              </a:rPr>
              <a:t>ESSD</a:t>
            </a:r>
            <a:r>
              <a:rPr kumimoji="0" lang="zh-CN" altLang="en-US" sz="2000" b="0" i="0" u="none" strike="noStrike" kern="1200" cap="none" spc="0" normalizeH="0" baseline="0" noProof="0" dirty="0" smtClean="0">
                <a:ln>
                  <a:noFill/>
                </a:ln>
                <a:solidFill>
                  <a:prstClr val="black"/>
                </a:solidFill>
                <a:effectLst/>
                <a:uLnTx/>
                <a:uFillTx/>
                <a:latin typeface="Arial" panose="020B0604020202020204" pitchFamily="34" charset="0"/>
                <a:ea typeface="等线" panose="02010600030101010101" pitchFamily="2" charset="-122"/>
                <a:cs typeface="+mn-cs"/>
              </a:rPr>
              <a:t>集群，</a:t>
            </a:r>
            <a:r>
              <a:rPr kumimoji="0" lang="en-US" altLang="zh-CN" sz="2000" b="0" i="0" u="none" strike="noStrike" kern="1200" cap="none" spc="0" normalizeH="0" baseline="0" noProof="0" dirty="0" smtClean="0">
                <a:ln>
                  <a:noFill/>
                </a:ln>
                <a:solidFill>
                  <a:prstClr val="black"/>
                </a:solidFill>
                <a:effectLst/>
                <a:uLnTx/>
                <a:uFillTx/>
                <a:latin typeface="Arial" panose="020B0604020202020204" pitchFamily="34" charset="0"/>
                <a:ea typeface="等线" panose="02010600030101010101" pitchFamily="2" charset="-122"/>
                <a:cs typeface="+mn-cs"/>
              </a:rPr>
              <a:t>segment</a:t>
            </a:r>
            <a:r>
              <a:rPr kumimoji="0" lang="zh-CN" altLang="en-US" sz="2000" b="0" i="0" u="none" strike="noStrike" kern="1200" cap="none" spc="0" normalizeH="0" baseline="0" noProof="0" dirty="0" smtClean="0">
                <a:ln>
                  <a:noFill/>
                </a:ln>
                <a:solidFill>
                  <a:prstClr val="black"/>
                </a:solidFill>
                <a:effectLst/>
                <a:uLnTx/>
                <a:uFillTx/>
                <a:latin typeface="Arial" panose="020B0604020202020204" pitchFamily="34" charset="0"/>
                <a:ea typeface="等线" panose="02010600030101010101" pitchFamily="2" charset="-122"/>
                <a:cs typeface="+mn-cs"/>
              </a:rPr>
              <a:t>平均流量较高会导致调度空间不足。</a:t>
            </a:r>
            <a:endParaRPr kumimoji="0" lang="en-US" altLang="zh-CN" sz="2000" b="0" i="0" u="none" strike="noStrike" kern="1200" cap="none" spc="0" normalizeH="0" baseline="0" noProof="0" dirty="0" smtClean="0">
              <a:ln>
                <a:noFill/>
              </a:ln>
              <a:solidFill>
                <a:prstClr val="black"/>
              </a:solidFill>
              <a:effectLst/>
              <a:uLnTx/>
              <a:uFillTx/>
              <a:latin typeface="Arial" panose="020B0604020202020204" pitchFamily="34" charset="0"/>
              <a:ea typeface="等线" panose="02010600030101010101" pitchFamily="2" charset="-122"/>
              <a:cs typeface="+mn-cs"/>
            </a:endParaRP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defRPr/>
            </a:pPr>
            <a:endParaRPr kumimoji="0" lang="en-US" altLang="zh-CN" sz="2000" b="0" i="0" u="none" strike="noStrike" kern="1200" cap="none" spc="0" normalizeH="0" baseline="0" noProof="0" dirty="0" smtClean="0">
              <a:ln>
                <a:noFill/>
              </a:ln>
              <a:solidFill>
                <a:prstClr val="black"/>
              </a:solidFill>
              <a:effectLst/>
              <a:uLnTx/>
              <a:uFillTx/>
              <a:latin typeface="Arial" panose="020B0604020202020204" pitchFamily="34" charset="0"/>
              <a:ea typeface="等线" panose="02010600030101010101" pitchFamily="2" charset="-122"/>
              <a:cs typeface="+mn-cs"/>
            </a:endParaRP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defRPr/>
            </a:pPr>
            <a:endParaRPr kumimoji="0" lang="en-US" altLang="zh-CN" sz="2000" b="0" i="0"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mn-cs"/>
            </a:endParaRP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defRPr/>
            </a:pPr>
            <a:endParaRPr kumimoji="0" lang="en-US" altLang="zh-CN" sz="2000" b="0" i="0" u="none" strike="noStrike" kern="1200" cap="none" spc="0" normalizeH="0" baseline="0" noProof="0" dirty="0" smtClean="0">
              <a:ln>
                <a:noFill/>
              </a:ln>
              <a:solidFill>
                <a:prstClr val="black"/>
              </a:solidFill>
              <a:effectLst/>
              <a:uLnTx/>
              <a:uFillTx/>
              <a:latin typeface="Arial" panose="020B0604020202020204" pitchFamily="34" charset="0"/>
              <a:ea typeface="等线" panose="02010600030101010101" pitchFamily="2" charset="-122"/>
              <a:cs typeface="+mn-cs"/>
            </a:endParaRP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defRPr/>
            </a:pPr>
            <a:endParaRPr kumimoji="0" lang="en-US" altLang="zh-CN" sz="2000" b="0" i="0"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mn-cs"/>
            </a:endParaRP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defRPr/>
            </a:pPr>
            <a:endParaRPr kumimoji="0" lang="en-US" altLang="zh-CN" sz="2000" b="0" i="0" u="none" strike="noStrike" kern="1200" cap="none" spc="0" normalizeH="0" baseline="0" noProof="0" dirty="0" smtClean="0">
              <a:ln>
                <a:noFill/>
              </a:ln>
              <a:solidFill>
                <a:prstClr val="black"/>
              </a:solidFill>
              <a:effectLst/>
              <a:uLnTx/>
              <a:uFillTx/>
              <a:latin typeface="Arial" panose="020B0604020202020204" pitchFamily="34" charset="0"/>
              <a:ea typeface="等线" panose="02010600030101010101" pitchFamily="2" charset="-122"/>
              <a:cs typeface="+mn-cs"/>
            </a:endParaRP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defRPr/>
            </a:pPr>
            <a:endParaRPr kumimoji="0" lang="en-US" altLang="zh-CN" sz="2000" b="0" i="0"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mn-cs"/>
            </a:endParaRP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defRPr/>
            </a:pPr>
            <a:endParaRPr kumimoji="0" lang="en-US" altLang="zh-CN" sz="2000" b="0" i="0" u="none" strike="noStrike" kern="1200" cap="none" spc="0" normalizeH="0" baseline="0" noProof="0" dirty="0" smtClean="0">
              <a:ln>
                <a:noFill/>
              </a:ln>
              <a:solidFill>
                <a:prstClr val="black"/>
              </a:solidFill>
              <a:effectLst/>
              <a:uLnTx/>
              <a:uFillTx/>
              <a:latin typeface="Arial" panose="020B0604020202020204" pitchFamily="34" charset="0"/>
              <a:ea typeface="等线" panose="02010600030101010101" pitchFamily="2" charset="-122"/>
              <a:cs typeface="+mn-cs"/>
            </a:endParaRP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defRPr/>
            </a:pPr>
            <a:endParaRPr kumimoji="0" lang="en-US" altLang="zh-CN" sz="2000" b="0" i="0"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mn-cs"/>
            </a:endParaRP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defRPr/>
            </a:pPr>
            <a:r>
              <a:rPr kumimoji="0" lang="zh-CN" altLang="en-US" sz="2000" b="0" i="0" u="none" strike="noStrike" kern="1200" cap="none" spc="0" normalizeH="0" baseline="0" noProof="0" dirty="0" smtClean="0">
                <a:ln>
                  <a:noFill/>
                </a:ln>
                <a:solidFill>
                  <a:prstClr val="black"/>
                </a:solidFill>
                <a:effectLst/>
                <a:uLnTx/>
                <a:uFillTx/>
                <a:latin typeface="Arial" panose="020B0604020202020204" pitchFamily="34" charset="0"/>
                <a:ea typeface="等线" panose="02010600030101010101" pitchFamily="2" charset="-122"/>
                <a:cs typeface="+mn-cs"/>
              </a:rPr>
              <a:t>一个</a:t>
            </a:r>
            <a:r>
              <a:rPr kumimoji="0" lang="en-US" altLang="zh-CN" sz="2000" b="0" i="0" u="none" strike="noStrike" kern="1200" cap="none" spc="0" normalizeH="0" baseline="0" noProof="0" dirty="0" smtClean="0">
                <a:ln>
                  <a:noFill/>
                </a:ln>
                <a:solidFill>
                  <a:prstClr val="black"/>
                </a:solidFill>
                <a:effectLst/>
                <a:uLnTx/>
                <a:uFillTx/>
                <a:latin typeface="Arial" panose="020B0604020202020204" pitchFamily="34" charset="0"/>
                <a:ea typeface="等线" panose="02010600030101010101" pitchFamily="2" charset="-122"/>
                <a:cs typeface="+mn-cs"/>
              </a:rPr>
              <a:t>ESSD</a:t>
            </a:r>
            <a:r>
              <a:rPr kumimoji="0" lang="zh-CN" altLang="en-US" sz="2000" b="0" i="0" u="none" strike="noStrike" kern="1200" cap="none" spc="0" normalizeH="0" baseline="0" noProof="0" dirty="0" smtClean="0">
                <a:ln>
                  <a:noFill/>
                </a:ln>
                <a:solidFill>
                  <a:prstClr val="black"/>
                </a:solidFill>
                <a:effectLst/>
                <a:uLnTx/>
                <a:uFillTx/>
                <a:latin typeface="Arial" panose="020B0604020202020204" pitchFamily="34" charset="0"/>
                <a:ea typeface="等线" panose="02010600030101010101" pitchFamily="2" charset="-122"/>
                <a:cs typeface="+mn-cs"/>
              </a:rPr>
              <a:t>集群（左）和一个高效集群（右）中</a:t>
            </a:r>
            <a:r>
              <a:rPr kumimoji="0" lang="en-US" altLang="zh-CN" sz="2000" b="0" i="0" u="none" strike="noStrike" kern="1200" cap="none" spc="0" normalizeH="0" baseline="0" noProof="0" dirty="0" smtClean="0">
                <a:ln>
                  <a:noFill/>
                </a:ln>
                <a:solidFill>
                  <a:prstClr val="black"/>
                </a:solidFill>
                <a:effectLst/>
                <a:uLnTx/>
                <a:uFillTx/>
                <a:latin typeface="Arial" panose="020B0604020202020204" pitchFamily="34" charset="0"/>
                <a:ea typeface="等线" panose="02010600030101010101" pitchFamily="2" charset="-122"/>
                <a:cs typeface="+mn-cs"/>
              </a:rPr>
              <a:t>segment</a:t>
            </a:r>
            <a:r>
              <a:rPr kumimoji="0" lang="zh-CN" altLang="en-US" sz="2000" b="0" i="0" u="none" strike="noStrike" kern="1200" cap="none" spc="0" normalizeH="0" baseline="0" noProof="0" dirty="0" smtClean="0">
                <a:ln>
                  <a:noFill/>
                </a:ln>
                <a:solidFill>
                  <a:prstClr val="black"/>
                </a:solidFill>
                <a:effectLst/>
                <a:uLnTx/>
                <a:uFillTx/>
                <a:latin typeface="Arial" panose="020B0604020202020204" pitchFamily="34" charset="0"/>
                <a:ea typeface="等线" panose="02010600030101010101" pitchFamily="2" charset="-122"/>
                <a:cs typeface="+mn-cs"/>
              </a:rPr>
              <a:t>的流量分布。</a:t>
            </a:r>
            <a:endParaRPr kumimoji="0" lang="en-US" altLang="zh-CN" sz="2000" b="0" i="0" u="none" strike="noStrike" kern="1200" cap="none" spc="0" normalizeH="0" baseline="0" noProof="0" dirty="0" smtClean="0">
              <a:ln>
                <a:noFill/>
              </a:ln>
              <a:solidFill>
                <a:prstClr val="black"/>
              </a:solidFill>
              <a:effectLst/>
              <a:uLnTx/>
              <a:uFillTx/>
              <a:latin typeface="Arial" panose="020B0604020202020204" pitchFamily="34" charset="0"/>
              <a:ea typeface="等线" panose="02010600030101010101" pitchFamily="2" charset="-122"/>
              <a:cs typeface="+mn-cs"/>
            </a:endParaRP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defRPr/>
            </a:pPr>
            <a:endParaRPr kumimoji="0" lang="en-US" altLang="zh-CN" sz="2400" b="0" i="0"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mn-cs"/>
            </a:endParaRP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defRPr/>
            </a:pPr>
            <a:endParaRPr kumimoji="0" lang="zh-CN" altLang="en-US" sz="2400" b="0" i="0"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mn-cs"/>
            </a:endParaRPr>
          </a:p>
        </p:txBody>
      </p:sp>
      <p:pic>
        <p:nvPicPr>
          <p:cNvPr id="5" name="图片 4"/>
          <p:cNvPicPr>
            <a:picLocks noChangeAspect="1"/>
          </p:cNvPicPr>
          <p:nvPr/>
        </p:nvPicPr>
        <p:blipFill>
          <a:blip r:embed="rId1"/>
          <a:stretch>
            <a:fillRect/>
          </a:stretch>
        </p:blipFill>
        <p:spPr>
          <a:xfrm>
            <a:off x="1823619" y="2478454"/>
            <a:ext cx="2587960" cy="2375135"/>
          </a:xfrm>
          <a:prstGeom prst="rect">
            <a:avLst/>
          </a:prstGeom>
        </p:spPr>
      </p:pic>
      <p:pic>
        <p:nvPicPr>
          <p:cNvPr id="6" name="图片 5"/>
          <p:cNvPicPr>
            <a:picLocks noChangeAspect="1"/>
          </p:cNvPicPr>
          <p:nvPr/>
        </p:nvPicPr>
        <p:blipFill>
          <a:blip r:embed="rId2"/>
          <a:stretch>
            <a:fillRect/>
          </a:stretch>
        </p:blipFill>
        <p:spPr>
          <a:xfrm>
            <a:off x="5557441" y="2484084"/>
            <a:ext cx="2736327" cy="2472375"/>
          </a:xfrm>
          <a:prstGeom prst="rect">
            <a:avLst/>
          </a:prstGeom>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基于</a:t>
            </a:r>
            <a:r>
              <a:rPr lang="zh-CN" altLang="en-US" dirty="0" smtClean="0"/>
              <a:t>历史</a:t>
            </a:r>
            <a:r>
              <a:rPr lang="zh-CN" altLang="en-US" dirty="0"/>
              <a:t>均值</a:t>
            </a:r>
            <a:r>
              <a:rPr lang="zh-CN" altLang="en-US" dirty="0" smtClean="0"/>
              <a:t>的</a:t>
            </a:r>
            <a:r>
              <a:rPr lang="zh-CN" altLang="en-US" dirty="0" smtClean="0"/>
              <a:t>预测</a:t>
            </a:r>
            <a:endParaRPr lang="zh-CN" altLang="en-US" dirty="0"/>
          </a:p>
        </p:txBody>
      </p:sp>
      <p:sp>
        <p:nvSpPr>
          <p:cNvPr id="2" name="灯片编号占位符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81874408-B32D-400C-9AB8-CDD740478E24}" type="slidenum">
              <a:rPr kumimoji="0" lang="zh-CN" altLang="en-US" sz="1200" b="0" i="0" u="none" strike="noStrike" kern="1200" cap="none" spc="0" normalizeH="0" baseline="0" noProof="0" smtClean="0">
                <a:ln>
                  <a:noFill/>
                </a:ln>
                <a:solidFill>
                  <a:prstClr val="black">
                    <a:tint val="75000"/>
                  </a:prstClr>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tint val="75000"/>
                </a:prstClr>
              </a:solidFill>
              <a:effectLst/>
              <a:uLnTx/>
              <a:uFillTx/>
              <a:latin typeface="等线" panose="02010600030101010101" pitchFamily="2" charset="-122"/>
              <a:ea typeface="等线" panose="02010600030101010101" pitchFamily="2" charset="-122"/>
              <a:cs typeface="+mn-cs"/>
            </a:endParaRPr>
          </a:p>
        </p:txBody>
      </p:sp>
      <p:sp>
        <p:nvSpPr>
          <p:cNvPr id="4" name="内容占位符 3"/>
          <p:cNvSpPr>
            <a:spLocks noGrp="1"/>
          </p:cNvSpPr>
          <p:nvPr>
            <p:ph idx="1"/>
          </p:nvPr>
        </p:nvSpPr>
        <p:spPr/>
        <p:txBody>
          <a:bodyPr/>
          <a:lstStyle/>
          <a:p>
            <a:pPr lvl="1"/>
            <a:endParaRPr lang="zh-CN" altLang="en-US" dirty="0"/>
          </a:p>
          <a:p>
            <a:pPr lvl="1"/>
            <a:endParaRPr lang="zh-CN" altLang="en-US" dirty="0"/>
          </a:p>
        </p:txBody>
      </p:sp>
      <p:sp>
        <p:nvSpPr>
          <p:cNvPr id="8" name="内容占位符 3"/>
          <p:cNvSpPr txBox="1"/>
          <p:nvPr/>
        </p:nvSpPr>
        <p:spPr>
          <a:xfrm>
            <a:off x="838200" y="1556263"/>
            <a:ext cx="10515600" cy="487173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Wingdings" panose="05000000000000000000" pitchFamily="2" charset="2"/>
              <a:buChar char="Ø"/>
              <a:defRPr sz="2800" kern="1200" baseline="0">
                <a:solidFill>
                  <a:schemeClr val="tx1"/>
                </a:solidFill>
                <a:latin typeface="Arial" panose="020B0604020202020204" pitchFamily="34" charset="0"/>
                <a:ea typeface="等线" panose="02010600030101010101" pitchFamily="2"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baseline="0">
                <a:solidFill>
                  <a:schemeClr val="tx1"/>
                </a:solidFill>
                <a:latin typeface="Arial" panose="020B0604020202020204" pitchFamily="34" charset="0"/>
                <a:ea typeface="等线" panose="02010600030101010101" pitchFamily="2"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baseline="0">
                <a:solidFill>
                  <a:schemeClr val="tx1"/>
                </a:solidFill>
                <a:latin typeface="Arial" panose="020B0604020202020204" pitchFamily="34" charset="0"/>
                <a:ea typeface="等线" panose="02010600030101010101" pitchFamily="2"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baseline="0">
                <a:solidFill>
                  <a:schemeClr val="tx1"/>
                </a:solidFill>
                <a:latin typeface="Arial" panose="020B0604020202020204" pitchFamily="34" charset="0"/>
                <a:ea typeface="等线" panose="02010600030101010101" pitchFamily="2"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baseline="0">
                <a:solidFill>
                  <a:schemeClr val="tx1"/>
                </a:solidFill>
                <a:latin typeface="Arial" panose="020B0604020202020204" pitchFamily="34" charset="0"/>
                <a:ea typeface="等线"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l" defTabSz="914400" rtl="0" eaLnBrk="1" fontAlgn="auto" latinLnBrk="0" hangingPunct="1">
              <a:lnSpc>
                <a:spcPct val="90000"/>
              </a:lnSpc>
              <a:spcBef>
                <a:spcPts val="1000"/>
              </a:spcBef>
              <a:spcAft>
                <a:spcPts val="0"/>
              </a:spcAft>
              <a:buClrTx/>
              <a:buSzTx/>
              <a:buFont typeface="Wingdings" panose="05000000000000000000" pitchFamily="2" charset="2"/>
              <a:buChar char="Ø"/>
              <a:defRPr/>
            </a:pPr>
            <a:r>
              <a:rPr kumimoji="0" lang="zh-CN" altLang="en-US" sz="2400" b="0" i="0" u="none" strike="noStrike" kern="1200" cap="none" spc="0" normalizeH="0" baseline="0" noProof="0" dirty="0" smtClean="0">
                <a:ln>
                  <a:noFill/>
                </a:ln>
                <a:solidFill>
                  <a:prstClr val="black"/>
                </a:solidFill>
                <a:effectLst/>
                <a:uLnTx/>
                <a:uFillTx/>
                <a:latin typeface="Arial" panose="020B0604020202020204" pitchFamily="34" charset="0"/>
                <a:ea typeface="等线" panose="02010600030101010101" pitchFamily="2" charset="-122"/>
                <a:cs typeface="+mn-cs"/>
              </a:rPr>
              <a:t>使用贪心策略可以实现“基于历史信息的预测”。</a:t>
            </a:r>
            <a:endParaRPr kumimoji="0" lang="en-US" altLang="zh-CN" sz="2400" b="0" i="0" u="none" strike="noStrike" kern="1200" cap="none" spc="0" normalizeH="0" baseline="0" noProof="0" dirty="0" smtClean="0">
              <a:ln>
                <a:noFill/>
              </a:ln>
              <a:solidFill>
                <a:prstClr val="black"/>
              </a:solidFill>
              <a:effectLst/>
              <a:uLnTx/>
              <a:uFillTx/>
              <a:latin typeface="Arial" panose="020B0604020202020204" pitchFamily="34" charset="0"/>
              <a:ea typeface="等线" panose="02010600030101010101" pitchFamily="2" charset="-122"/>
              <a:cs typeface="+mn-cs"/>
            </a:endParaRPr>
          </a:p>
          <a:p>
            <a:pPr marL="228600" marR="0" lvl="0" indent="-228600" algn="l" defTabSz="914400" rtl="0" eaLnBrk="1" fontAlgn="auto" latinLnBrk="0" hangingPunct="1">
              <a:lnSpc>
                <a:spcPct val="90000"/>
              </a:lnSpc>
              <a:spcBef>
                <a:spcPts val="1000"/>
              </a:spcBef>
              <a:spcAft>
                <a:spcPts val="0"/>
              </a:spcAft>
              <a:buClrTx/>
              <a:buSzTx/>
              <a:buFont typeface="Wingdings" panose="05000000000000000000" pitchFamily="2" charset="2"/>
              <a:buChar char="Ø"/>
              <a:defRPr/>
            </a:pPr>
            <a:endParaRPr kumimoji="0" lang="en-US" altLang="zh-CN" sz="2400" b="0" i="0" u="none" strike="noStrike" kern="1200" cap="none" spc="0" normalizeH="0" baseline="0" noProof="0" dirty="0" smtClean="0">
              <a:ln>
                <a:noFill/>
              </a:ln>
              <a:solidFill>
                <a:prstClr val="black"/>
              </a:solidFill>
              <a:effectLst/>
              <a:uLnTx/>
              <a:uFillTx/>
              <a:latin typeface="Arial" panose="020B0604020202020204" pitchFamily="34" charset="0"/>
              <a:ea typeface="等线" panose="02010600030101010101" pitchFamily="2" charset="-122"/>
              <a:cs typeface="+mn-cs"/>
            </a:endParaRPr>
          </a:p>
          <a:p>
            <a:pPr marL="228600" marR="0" lvl="0" indent="-228600" algn="l" defTabSz="914400" rtl="0" eaLnBrk="1" fontAlgn="auto" latinLnBrk="0" hangingPunct="1">
              <a:lnSpc>
                <a:spcPct val="90000"/>
              </a:lnSpc>
              <a:spcBef>
                <a:spcPts val="1000"/>
              </a:spcBef>
              <a:spcAft>
                <a:spcPts val="0"/>
              </a:spcAft>
              <a:buClrTx/>
              <a:buSzTx/>
              <a:buFont typeface="Wingdings" panose="05000000000000000000" pitchFamily="2" charset="2"/>
              <a:buChar char="Ø"/>
              <a:defRPr/>
            </a:pPr>
            <a:r>
              <a:rPr kumimoji="0" lang="zh-CN" altLang="en-US" sz="2400" b="0" i="0" u="none" strike="noStrike" kern="1200" cap="none" spc="0" normalizeH="0" baseline="0" noProof="0" dirty="0" smtClean="0">
                <a:ln>
                  <a:noFill/>
                </a:ln>
                <a:solidFill>
                  <a:prstClr val="black"/>
                </a:solidFill>
                <a:effectLst/>
                <a:uLnTx/>
                <a:uFillTx/>
                <a:latin typeface="Arial" panose="020B0604020202020204" pitchFamily="34" charset="0"/>
                <a:ea typeface="等线" panose="02010600030101010101" pitchFamily="2" charset="-122"/>
                <a:cs typeface="+mn-cs"/>
              </a:rPr>
              <a:t>主要假设：用户的读写存在局部性。因此可以利用过去几分钟内的历史读写均值预测未来的用户读写流量，据此进行重排。</a:t>
            </a:r>
            <a:endParaRPr kumimoji="0" lang="en-US" altLang="zh-CN" sz="2400" b="0" i="0" u="none" strike="noStrike" kern="1200" cap="none" spc="0" normalizeH="0" baseline="0" noProof="0" dirty="0" smtClean="0">
              <a:ln>
                <a:noFill/>
              </a:ln>
              <a:solidFill>
                <a:prstClr val="black"/>
              </a:solidFill>
              <a:effectLst/>
              <a:uLnTx/>
              <a:uFillTx/>
              <a:latin typeface="Arial" panose="020B0604020202020204" pitchFamily="34" charset="0"/>
              <a:ea typeface="等线" panose="02010600030101010101" pitchFamily="2" charset="-122"/>
              <a:cs typeface="+mn-cs"/>
            </a:endParaRPr>
          </a:p>
          <a:p>
            <a:pPr marL="228600" marR="0" lvl="0" indent="-228600" algn="l" defTabSz="914400" rtl="0" eaLnBrk="1" fontAlgn="auto" latinLnBrk="0" hangingPunct="1">
              <a:lnSpc>
                <a:spcPct val="90000"/>
              </a:lnSpc>
              <a:spcBef>
                <a:spcPts val="1000"/>
              </a:spcBef>
              <a:spcAft>
                <a:spcPts val="0"/>
              </a:spcAft>
              <a:buClrTx/>
              <a:buSzTx/>
              <a:buFont typeface="Wingdings" panose="05000000000000000000" pitchFamily="2" charset="2"/>
              <a:buChar char="Ø"/>
              <a:defRPr/>
            </a:pPr>
            <a:endParaRPr kumimoji="0" lang="en-US" altLang="zh-CN" sz="2400" b="0" i="0" u="none" strike="noStrike" kern="1200" cap="none" spc="0" normalizeH="0" baseline="0" noProof="0" dirty="0" smtClean="0">
              <a:ln>
                <a:noFill/>
              </a:ln>
              <a:solidFill>
                <a:prstClr val="black"/>
              </a:solidFill>
              <a:effectLst/>
              <a:uLnTx/>
              <a:uFillTx/>
              <a:latin typeface="Arial" panose="020B0604020202020204" pitchFamily="34" charset="0"/>
              <a:ea typeface="等线" panose="02010600030101010101" pitchFamily="2" charset="-122"/>
              <a:cs typeface="+mn-cs"/>
            </a:endParaRPr>
          </a:p>
          <a:p>
            <a:pPr marL="228600" marR="0" lvl="0" indent="-228600" algn="l" defTabSz="914400" rtl="0" eaLnBrk="1" fontAlgn="auto" latinLnBrk="0" hangingPunct="1">
              <a:lnSpc>
                <a:spcPct val="90000"/>
              </a:lnSpc>
              <a:spcBef>
                <a:spcPts val="1000"/>
              </a:spcBef>
              <a:spcAft>
                <a:spcPts val="0"/>
              </a:spcAft>
              <a:buClrTx/>
              <a:buSzTx/>
              <a:buFont typeface="Wingdings" panose="05000000000000000000" pitchFamily="2" charset="2"/>
              <a:buChar char="Ø"/>
              <a:defRPr/>
            </a:pPr>
            <a:r>
              <a:rPr kumimoji="0" lang="zh-CN" altLang="en-US" sz="2400" b="0" i="0" u="none" strike="noStrike" kern="1200" cap="none" spc="0" normalizeH="0" baseline="0" noProof="0" dirty="0" smtClean="0">
                <a:ln>
                  <a:noFill/>
                </a:ln>
                <a:solidFill>
                  <a:prstClr val="black"/>
                </a:solidFill>
                <a:effectLst/>
                <a:uLnTx/>
                <a:uFillTx/>
                <a:latin typeface="Arial" panose="020B0604020202020204" pitchFamily="34" charset="0"/>
                <a:ea typeface="等线" panose="02010600030101010101" pitchFamily="2" charset="-122"/>
                <a:cs typeface="+mn-cs"/>
              </a:rPr>
              <a:t>然而调度间隔和历史数据的观察长度是个问题。</a:t>
            </a:r>
            <a:endParaRPr kumimoji="0" lang="en-US" altLang="zh-CN" sz="2400" b="0" i="0" u="none" strike="noStrike" kern="1200" cap="none" spc="0" normalizeH="0" baseline="0" noProof="0" dirty="0" smtClean="0">
              <a:ln>
                <a:noFill/>
              </a:ln>
              <a:solidFill>
                <a:prstClr val="black"/>
              </a:solidFill>
              <a:effectLst/>
              <a:uLnTx/>
              <a:uFillTx/>
              <a:latin typeface="Arial" panose="020B0604020202020204" pitchFamily="34" charset="0"/>
              <a:ea typeface="等线" panose="02010600030101010101" pitchFamily="2" charset="-122"/>
              <a:cs typeface="+mn-cs"/>
            </a:endParaRP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defRPr/>
            </a:pPr>
            <a:r>
              <a:rPr kumimoji="0" lang="zh-CN" altLang="en-US" sz="2000" b="0" i="0" u="none" strike="noStrike" kern="1200" cap="none" spc="0" normalizeH="0" baseline="0" noProof="0" dirty="0" smtClean="0">
                <a:ln>
                  <a:noFill/>
                </a:ln>
                <a:solidFill>
                  <a:prstClr val="black"/>
                </a:solidFill>
                <a:effectLst/>
                <a:uLnTx/>
                <a:uFillTx/>
                <a:latin typeface="Arial" panose="020B0604020202020204" pitchFamily="34" charset="0"/>
                <a:ea typeface="等线" panose="02010600030101010101" pitchFamily="2" charset="-122"/>
                <a:cs typeface="+mn-cs"/>
              </a:rPr>
              <a:t>有的用户读写存在周期性，所以将历史观察长度设为周期长度最为合适。</a:t>
            </a:r>
            <a:endParaRPr kumimoji="0" lang="en-US" altLang="zh-CN" sz="2000" b="0" i="0" u="none" strike="noStrike" kern="1200" cap="none" spc="0" normalizeH="0" baseline="0" noProof="0" dirty="0" smtClean="0">
              <a:ln>
                <a:noFill/>
              </a:ln>
              <a:solidFill>
                <a:prstClr val="black"/>
              </a:solidFill>
              <a:effectLst/>
              <a:uLnTx/>
              <a:uFillTx/>
              <a:latin typeface="Arial" panose="020B0604020202020204" pitchFamily="34" charset="0"/>
              <a:ea typeface="等线" panose="02010600030101010101" pitchFamily="2" charset="-122"/>
              <a:cs typeface="+mn-cs"/>
            </a:endParaRP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defRPr/>
            </a:pPr>
            <a:r>
              <a:rPr kumimoji="0" lang="zh-CN" altLang="en-US" sz="2000" b="0" i="0" u="none" strike="noStrike" kern="1200" cap="none" spc="0" normalizeH="0" baseline="0" noProof="0" dirty="0" smtClean="0">
                <a:ln>
                  <a:noFill/>
                </a:ln>
                <a:solidFill>
                  <a:prstClr val="black"/>
                </a:solidFill>
                <a:effectLst/>
                <a:uLnTx/>
                <a:uFillTx/>
                <a:latin typeface="Arial" panose="020B0604020202020204" pitchFamily="34" charset="0"/>
                <a:ea typeface="等线" panose="02010600030101010101" pitchFamily="2" charset="-122"/>
                <a:cs typeface="+mn-cs"/>
              </a:rPr>
              <a:t>有的用户存在突发流量。如果历史观察长度太长，突发流量会被淹没。</a:t>
            </a:r>
            <a:endParaRPr kumimoji="0" lang="en-US" altLang="zh-CN" sz="2000" b="0" i="0" u="none" strike="noStrike" kern="1200" cap="none" spc="0" normalizeH="0" baseline="0" noProof="0" dirty="0" smtClean="0">
              <a:ln>
                <a:noFill/>
              </a:ln>
              <a:solidFill>
                <a:prstClr val="black"/>
              </a:solidFill>
              <a:effectLst/>
              <a:uLnTx/>
              <a:uFillTx/>
              <a:latin typeface="Arial" panose="020B0604020202020204" pitchFamily="34" charset="0"/>
              <a:ea typeface="等线" panose="02010600030101010101" pitchFamily="2" charset="-122"/>
              <a:cs typeface="+mn-cs"/>
            </a:endParaRPr>
          </a:p>
          <a:p>
            <a:pPr marL="457200" marR="0" lvl="1" indent="0" algn="l" defTabSz="914400" rtl="0" eaLnBrk="1" fontAlgn="auto" latinLnBrk="0" hangingPunct="1">
              <a:lnSpc>
                <a:spcPct val="90000"/>
              </a:lnSpc>
              <a:spcBef>
                <a:spcPts val="500"/>
              </a:spcBef>
              <a:spcAft>
                <a:spcPts val="0"/>
              </a:spcAft>
              <a:buClrTx/>
              <a:buSzTx/>
              <a:buFont typeface="Arial" panose="020B0604020202020204" pitchFamily="34" charset="0"/>
              <a:buNone/>
              <a:defRPr/>
            </a:pPr>
            <a:endParaRPr kumimoji="0" lang="en-US" altLang="zh-CN" sz="2000" b="0" i="0" u="none" strike="noStrike" kern="1200" cap="none" spc="0" normalizeH="0" baseline="0" noProof="0" dirty="0" smtClean="0">
              <a:ln>
                <a:noFill/>
              </a:ln>
              <a:solidFill>
                <a:prstClr val="black"/>
              </a:solidFill>
              <a:effectLst/>
              <a:uLnTx/>
              <a:uFillTx/>
              <a:latin typeface="Arial" panose="020B0604020202020204" pitchFamily="34" charset="0"/>
              <a:ea typeface="等线" panose="02010600030101010101" pitchFamily="2" charset="-122"/>
              <a:cs typeface="+mn-cs"/>
            </a:endParaRPr>
          </a:p>
          <a:p>
            <a:pPr marL="457200" marR="0" lvl="1" indent="0" algn="l" defTabSz="914400" rtl="0" eaLnBrk="1" fontAlgn="auto" latinLnBrk="0" hangingPunct="1">
              <a:lnSpc>
                <a:spcPct val="90000"/>
              </a:lnSpc>
              <a:spcBef>
                <a:spcPts val="500"/>
              </a:spcBef>
              <a:spcAft>
                <a:spcPts val="0"/>
              </a:spcAft>
              <a:buClrTx/>
              <a:buSzTx/>
              <a:buFont typeface="Arial" panose="020B0604020202020204" pitchFamily="34" charset="0"/>
              <a:buNone/>
              <a:defRPr/>
            </a:pPr>
            <a:r>
              <a:rPr kumimoji="0" lang="zh-CN" altLang="en-US" sz="2000" b="0" i="0" u="none" strike="noStrike" kern="1200" cap="none" spc="0" normalizeH="0" baseline="0" noProof="0" dirty="0" smtClean="0">
                <a:ln>
                  <a:noFill/>
                </a:ln>
                <a:solidFill>
                  <a:prstClr val="black"/>
                </a:solidFill>
                <a:effectLst/>
                <a:uLnTx/>
                <a:uFillTx/>
                <a:latin typeface="Arial" panose="020B0604020202020204" pitchFamily="34" charset="0"/>
                <a:ea typeface="等线" panose="02010600030101010101" pitchFamily="2" charset="-122"/>
                <a:cs typeface="+mn-cs"/>
              </a:rPr>
              <a:t>所以调度间隔不能是统一的，可能需要针对用户进行“定制”。</a:t>
            </a:r>
            <a:endParaRPr kumimoji="0" lang="en-US" altLang="zh-CN" sz="2000" b="0" i="0"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mn-cs"/>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基于</a:t>
            </a:r>
            <a:r>
              <a:rPr lang="zh-CN" altLang="en-US" dirty="0" smtClean="0"/>
              <a:t>历史</a:t>
            </a:r>
            <a:r>
              <a:rPr lang="zh-CN" altLang="en-US" dirty="0"/>
              <a:t>均值</a:t>
            </a:r>
            <a:r>
              <a:rPr lang="zh-CN" altLang="en-US" dirty="0" smtClean="0"/>
              <a:t>的预测：效果有限</a:t>
            </a:r>
            <a:endParaRPr lang="zh-CN" altLang="en-US" dirty="0"/>
          </a:p>
        </p:txBody>
      </p:sp>
      <p:sp>
        <p:nvSpPr>
          <p:cNvPr id="2" name="灯片编号占位符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81874408-B32D-400C-9AB8-CDD740478E24}" type="slidenum">
              <a:rPr kumimoji="0" lang="zh-CN" altLang="en-US" sz="1200" b="0" i="0" u="none" strike="noStrike" kern="1200" cap="none" spc="0" normalizeH="0" baseline="0" noProof="0" smtClean="0">
                <a:ln>
                  <a:noFill/>
                </a:ln>
                <a:solidFill>
                  <a:prstClr val="black">
                    <a:tint val="75000"/>
                  </a:prstClr>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tint val="75000"/>
                </a:prstClr>
              </a:solidFill>
              <a:effectLst/>
              <a:uLnTx/>
              <a:uFillTx/>
              <a:latin typeface="等线" panose="02010600030101010101" pitchFamily="2" charset="-122"/>
              <a:ea typeface="等线" panose="02010600030101010101" pitchFamily="2" charset="-122"/>
              <a:cs typeface="+mn-cs"/>
            </a:endParaRPr>
          </a:p>
        </p:txBody>
      </p:sp>
      <p:sp>
        <p:nvSpPr>
          <p:cNvPr id="4" name="内容占位符 3"/>
          <p:cNvSpPr>
            <a:spLocks noGrp="1"/>
          </p:cNvSpPr>
          <p:nvPr>
            <p:ph idx="1"/>
          </p:nvPr>
        </p:nvSpPr>
        <p:spPr/>
        <p:txBody>
          <a:bodyPr/>
          <a:lstStyle/>
          <a:p>
            <a:r>
              <a:rPr lang="zh-CN" altLang="en-US" dirty="0"/>
              <a:t>如果仅参考一段时间内的历史均值，调度效果很有限</a:t>
            </a:r>
            <a:r>
              <a:rPr lang="zh-CN" altLang="en-US" dirty="0" smtClean="0"/>
              <a:t>。</a:t>
            </a:r>
            <a:endParaRPr lang="en-US" altLang="zh-CN" dirty="0" smtClean="0"/>
          </a:p>
          <a:p>
            <a:pPr lvl="1"/>
            <a:r>
              <a:rPr lang="zh-CN" altLang="en-US" dirty="0" smtClean="0">
                <a:solidFill>
                  <a:srgbClr val="FF0000"/>
                </a:solidFill>
              </a:rPr>
              <a:t>（数据是旧的，需要重跑）</a:t>
            </a:r>
            <a:endParaRPr lang="en-US" altLang="zh-CN" dirty="0">
              <a:solidFill>
                <a:srgbClr val="FF0000"/>
              </a:solidFill>
            </a:endParaRPr>
          </a:p>
        </p:txBody>
      </p:sp>
      <p:graphicFrame>
        <p:nvGraphicFramePr>
          <p:cNvPr id="5" name="表格 4"/>
          <p:cNvGraphicFramePr>
            <a:graphicFrameLocks noGrp="1"/>
          </p:cNvGraphicFramePr>
          <p:nvPr/>
        </p:nvGraphicFramePr>
        <p:xfrm>
          <a:off x="2442489" y="2784686"/>
          <a:ext cx="7307021" cy="3436728"/>
        </p:xfrm>
        <a:graphic>
          <a:graphicData uri="http://schemas.openxmlformats.org/drawingml/2006/table">
            <a:tbl>
              <a:tblPr firstRow="1" firstCol="1" bandRow="1">
                <a:tableStyleId>{5C22544A-7EE6-4342-B048-85BDC9FD1C3A}</a:tableStyleId>
              </a:tblPr>
              <a:tblGrid>
                <a:gridCol w="1069150"/>
                <a:gridCol w="682095"/>
                <a:gridCol w="938131"/>
                <a:gridCol w="728102"/>
                <a:gridCol w="777108"/>
                <a:gridCol w="717100"/>
                <a:gridCol w="679095"/>
                <a:gridCol w="679095"/>
                <a:gridCol w="1037145"/>
              </a:tblGrid>
              <a:tr h="370108">
                <a:tc>
                  <a:txBody>
                    <a:bodyPr/>
                    <a:lstStyle/>
                    <a:p>
                      <a:pPr algn="ctr">
                        <a:spcAft>
                          <a:spcPts val="0"/>
                        </a:spcAft>
                      </a:pPr>
                      <a:r>
                        <a:rPr lang="en-US" sz="1400" kern="100">
                          <a:effectLst/>
                        </a:rPr>
                        <a:t> </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rPr>
                        <a:t> </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400" kern="100" dirty="0">
                          <a:effectLst/>
                        </a:rPr>
                        <a:t>未迁移</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400" kern="100">
                          <a:effectLst/>
                        </a:rPr>
                        <a:t>历史</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400" kern="100">
                          <a:effectLst/>
                        </a:rPr>
                        <a:t>历史</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400" kern="100">
                          <a:effectLst/>
                        </a:rPr>
                        <a:t>历史</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400" kern="100" dirty="0">
                          <a:effectLst/>
                        </a:rPr>
                        <a:t>历史</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400" kern="100" dirty="0">
                          <a:effectLst/>
                        </a:rPr>
                        <a:t>历史</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400" kern="100" dirty="0">
                          <a:effectLst/>
                        </a:rPr>
                        <a:t>未来</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r>
              <a:tr h="370108">
                <a:tc>
                  <a:txBody>
                    <a:bodyPr/>
                    <a:lstStyle/>
                    <a:p>
                      <a:pPr algn="ctr">
                        <a:spcAft>
                          <a:spcPts val="0"/>
                        </a:spcAft>
                      </a:pPr>
                      <a:r>
                        <a:rPr lang="zh-CN" sz="1400" kern="100">
                          <a:effectLst/>
                        </a:rPr>
                        <a:t>迁移间隔</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rPr>
                        <a:t> </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rPr>
                        <a:t> </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rPr>
                        <a:t>5min</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rPr>
                        <a:t>1min</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rPr>
                        <a:t>1min</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dirty="0">
                          <a:effectLst/>
                        </a:rPr>
                        <a:t>1min</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marL="0" algn="ctr" defTabSz="914400" rtl="0" eaLnBrk="1" latinLnBrk="0" hangingPunct="1">
                        <a:spcAft>
                          <a:spcPts val="0"/>
                        </a:spcAft>
                      </a:pPr>
                      <a:r>
                        <a:rPr lang="en-US" sz="1400" kern="100" dirty="0">
                          <a:solidFill>
                            <a:schemeClr val="dk1"/>
                          </a:solidFill>
                          <a:effectLst/>
                          <a:latin typeface="+mn-lt"/>
                          <a:ea typeface="+mn-ea"/>
                          <a:cs typeface="+mn-cs"/>
                        </a:rPr>
                        <a:t>1min</a:t>
                      </a:r>
                      <a:endParaRPr lang="zh-CN" sz="1400" kern="100" dirty="0">
                        <a:solidFill>
                          <a:schemeClr val="dk1"/>
                        </a:solidFill>
                        <a:effectLst/>
                        <a:latin typeface="+mn-lt"/>
                        <a:ea typeface="+mn-ea"/>
                        <a:cs typeface="+mn-cs"/>
                      </a:endParaRPr>
                    </a:p>
                  </a:txBody>
                  <a:tcPr marL="68580" marR="68580" marT="0" marB="0" anchor="ctr"/>
                </a:tc>
                <a:tc>
                  <a:txBody>
                    <a:bodyPr/>
                    <a:lstStyle/>
                    <a:p>
                      <a:pPr algn="ctr">
                        <a:spcAft>
                          <a:spcPts val="0"/>
                        </a:spcAft>
                      </a:pPr>
                      <a:r>
                        <a:rPr lang="en-US" sz="1400" kern="100">
                          <a:effectLst/>
                        </a:rPr>
                        <a:t>1min</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r>
              <a:tr h="370108">
                <a:tc>
                  <a:txBody>
                    <a:bodyPr/>
                    <a:lstStyle/>
                    <a:p>
                      <a:pPr algn="ctr">
                        <a:spcAft>
                          <a:spcPts val="0"/>
                        </a:spcAft>
                      </a:pPr>
                      <a:r>
                        <a:rPr lang="zh-CN" sz="1400" kern="100">
                          <a:effectLst/>
                        </a:rPr>
                        <a:t>观察长度</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rPr>
                        <a:t> </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rPr>
                        <a:t> </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rPr>
                        <a:t>5min</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rPr>
                        <a:t>10min</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rPr>
                        <a:t>5min</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dirty="0">
                          <a:effectLst/>
                        </a:rPr>
                        <a:t>3min</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marL="0" algn="ctr" defTabSz="914400" rtl="0" eaLnBrk="1" latinLnBrk="0" hangingPunct="1">
                        <a:spcAft>
                          <a:spcPts val="0"/>
                        </a:spcAft>
                      </a:pPr>
                      <a:r>
                        <a:rPr lang="en-US" sz="1400" kern="100" dirty="0">
                          <a:solidFill>
                            <a:schemeClr val="dk1"/>
                          </a:solidFill>
                          <a:effectLst/>
                          <a:latin typeface="+mn-lt"/>
                          <a:ea typeface="+mn-ea"/>
                          <a:cs typeface="+mn-cs"/>
                        </a:rPr>
                        <a:t>1min</a:t>
                      </a:r>
                      <a:endParaRPr lang="zh-CN" sz="1400" kern="100" dirty="0">
                        <a:solidFill>
                          <a:schemeClr val="dk1"/>
                        </a:solidFill>
                        <a:effectLst/>
                        <a:latin typeface="+mn-lt"/>
                        <a:ea typeface="+mn-ea"/>
                        <a:cs typeface="+mn-cs"/>
                      </a:endParaRPr>
                    </a:p>
                  </a:txBody>
                  <a:tcPr marL="68580" marR="68580" marT="0" marB="0" anchor="ctr"/>
                </a:tc>
                <a:tc>
                  <a:txBody>
                    <a:bodyPr/>
                    <a:lstStyle/>
                    <a:p>
                      <a:pPr algn="ctr">
                        <a:spcAft>
                          <a:spcPts val="0"/>
                        </a:spcAft>
                      </a:pPr>
                      <a:r>
                        <a:rPr lang="en-US" sz="1400" kern="100">
                          <a:effectLst/>
                        </a:rPr>
                        <a:t>1min</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r>
              <a:tr h="387734">
                <a:tc>
                  <a:txBody>
                    <a:bodyPr/>
                    <a:lstStyle/>
                    <a:p>
                      <a:pPr algn="ctr">
                        <a:spcAft>
                          <a:spcPts val="0"/>
                        </a:spcAft>
                      </a:pPr>
                      <a:r>
                        <a:rPr lang="en-US" sz="1400" kern="100">
                          <a:effectLst/>
                        </a:rPr>
                        <a:t>AY272M</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400" kern="100">
                          <a:effectLst/>
                        </a:rPr>
                        <a:t>高效</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600" kern="100">
                          <a:effectLst/>
                        </a:rPr>
                        <a:t>0.21</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600" kern="100">
                          <a:effectLst/>
                        </a:rPr>
                        <a:t>0.36</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rPr>
                        <a:t>0.38</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rPr>
                        <a:t>0.40</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dirty="0">
                          <a:effectLst/>
                        </a:rPr>
                        <a:t>0.42</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marL="0" algn="ctr" defTabSz="914400" rtl="0" eaLnBrk="1" latinLnBrk="0" hangingPunct="1">
                        <a:spcAft>
                          <a:spcPts val="0"/>
                        </a:spcAft>
                      </a:pPr>
                      <a:r>
                        <a:rPr lang="en-US" sz="1400" kern="100" dirty="0">
                          <a:solidFill>
                            <a:schemeClr val="dk1"/>
                          </a:solidFill>
                          <a:effectLst/>
                          <a:latin typeface="+mn-lt"/>
                          <a:ea typeface="+mn-ea"/>
                          <a:cs typeface="+mn-cs"/>
                        </a:rPr>
                        <a:t>0.45</a:t>
                      </a:r>
                      <a:endParaRPr lang="zh-CN" sz="1400" kern="100" dirty="0">
                        <a:solidFill>
                          <a:schemeClr val="dk1"/>
                        </a:solidFill>
                        <a:effectLst/>
                        <a:latin typeface="+mn-lt"/>
                        <a:ea typeface="+mn-ea"/>
                        <a:cs typeface="+mn-cs"/>
                      </a:endParaRPr>
                    </a:p>
                  </a:txBody>
                  <a:tcPr marL="68580" marR="68580" marT="0" marB="0" anchor="ctr"/>
                </a:tc>
                <a:tc>
                  <a:txBody>
                    <a:bodyPr/>
                    <a:lstStyle/>
                    <a:p>
                      <a:pPr algn="ctr">
                        <a:spcAft>
                          <a:spcPts val="0"/>
                        </a:spcAft>
                      </a:pPr>
                      <a:r>
                        <a:rPr lang="en-US" sz="1400" kern="100">
                          <a:effectLst/>
                        </a:rPr>
                        <a:t>0.999997</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r>
              <a:tr h="387734">
                <a:tc>
                  <a:txBody>
                    <a:bodyPr/>
                    <a:lstStyle/>
                    <a:p>
                      <a:pPr algn="ctr">
                        <a:spcAft>
                          <a:spcPts val="0"/>
                        </a:spcAft>
                      </a:pPr>
                      <a:r>
                        <a:rPr lang="en-US" sz="1400" kern="100">
                          <a:effectLst/>
                        </a:rPr>
                        <a:t>AY336D</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400" kern="100">
                          <a:effectLst/>
                        </a:rPr>
                        <a:t>高效</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600" kern="100" dirty="0">
                          <a:effectLst/>
                        </a:rPr>
                        <a:t>0.13</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600" kern="100">
                          <a:effectLst/>
                        </a:rPr>
                        <a:t>0.40</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rPr>
                        <a:t>0.43</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rPr>
                        <a:t>0.45</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dirty="0">
                          <a:effectLst/>
                        </a:rPr>
                        <a:t>0.50</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marL="0" algn="ctr" defTabSz="914400" rtl="0" eaLnBrk="1" latinLnBrk="0" hangingPunct="1">
                        <a:spcAft>
                          <a:spcPts val="0"/>
                        </a:spcAft>
                      </a:pPr>
                      <a:r>
                        <a:rPr lang="en-US" sz="1400" kern="100" dirty="0">
                          <a:solidFill>
                            <a:schemeClr val="dk1"/>
                          </a:solidFill>
                          <a:effectLst/>
                          <a:latin typeface="+mn-lt"/>
                          <a:ea typeface="+mn-ea"/>
                          <a:cs typeface="+mn-cs"/>
                        </a:rPr>
                        <a:t>0.60</a:t>
                      </a:r>
                      <a:endParaRPr lang="zh-CN" sz="1400" kern="100" dirty="0">
                        <a:solidFill>
                          <a:schemeClr val="dk1"/>
                        </a:solidFill>
                        <a:effectLst/>
                        <a:latin typeface="+mn-lt"/>
                        <a:ea typeface="+mn-ea"/>
                        <a:cs typeface="+mn-cs"/>
                      </a:endParaRPr>
                    </a:p>
                  </a:txBody>
                  <a:tcPr marL="68580" marR="68580" marT="0" marB="0" anchor="ctr"/>
                </a:tc>
                <a:tc>
                  <a:txBody>
                    <a:bodyPr/>
                    <a:lstStyle/>
                    <a:p>
                      <a:pPr algn="ctr">
                        <a:spcAft>
                          <a:spcPts val="0"/>
                        </a:spcAft>
                      </a:pPr>
                      <a:r>
                        <a:rPr lang="en-US" sz="1400" kern="100" dirty="0">
                          <a:effectLst/>
                        </a:rPr>
                        <a:t>0.999998</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r>
              <a:tr h="387734">
                <a:tc>
                  <a:txBody>
                    <a:bodyPr/>
                    <a:lstStyle/>
                    <a:p>
                      <a:pPr algn="ctr">
                        <a:spcAft>
                          <a:spcPts val="0"/>
                        </a:spcAft>
                      </a:pPr>
                      <a:r>
                        <a:rPr lang="en-US" sz="1400" kern="100">
                          <a:effectLst/>
                        </a:rPr>
                        <a:t>AY306O</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400" kern="100">
                          <a:effectLst/>
                        </a:rPr>
                        <a:t>高效</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600" kern="100">
                          <a:effectLst/>
                        </a:rPr>
                        <a:t>0.20</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rPr>
                        <a:t>0.34</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dirty="0">
                          <a:effectLst/>
                        </a:rPr>
                        <a:t>0.32</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rPr>
                        <a:t>0.33</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rPr>
                        <a:t>0.34</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marL="0" algn="ctr" defTabSz="914400" rtl="0" eaLnBrk="1" latinLnBrk="0" hangingPunct="1">
                        <a:spcAft>
                          <a:spcPts val="0"/>
                        </a:spcAft>
                      </a:pPr>
                      <a:r>
                        <a:rPr lang="en-US" sz="1400" kern="100" dirty="0">
                          <a:solidFill>
                            <a:schemeClr val="dk1"/>
                          </a:solidFill>
                          <a:effectLst/>
                          <a:latin typeface="+mn-lt"/>
                          <a:ea typeface="+mn-ea"/>
                          <a:cs typeface="+mn-cs"/>
                        </a:rPr>
                        <a:t>0.35</a:t>
                      </a:r>
                      <a:endParaRPr lang="zh-CN" sz="1400" kern="100" dirty="0">
                        <a:solidFill>
                          <a:schemeClr val="dk1"/>
                        </a:solidFill>
                        <a:effectLst/>
                        <a:latin typeface="+mn-lt"/>
                        <a:ea typeface="+mn-ea"/>
                        <a:cs typeface="+mn-cs"/>
                      </a:endParaRPr>
                    </a:p>
                  </a:txBody>
                  <a:tcPr marL="68580" marR="68580" marT="0" marB="0" anchor="ctr"/>
                </a:tc>
                <a:tc>
                  <a:txBody>
                    <a:bodyPr/>
                    <a:lstStyle/>
                    <a:p>
                      <a:pPr algn="ctr">
                        <a:spcAft>
                          <a:spcPts val="0"/>
                        </a:spcAft>
                      </a:pPr>
                      <a:r>
                        <a:rPr lang="en-US" sz="1400" kern="100" dirty="0">
                          <a:effectLst/>
                        </a:rPr>
                        <a:t>0.999998</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r>
              <a:tr h="387734">
                <a:tc>
                  <a:txBody>
                    <a:bodyPr/>
                    <a:lstStyle/>
                    <a:p>
                      <a:pPr algn="ctr">
                        <a:spcAft>
                          <a:spcPts val="0"/>
                        </a:spcAft>
                      </a:pPr>
                      <a:r>
                        <a:rPr lang="en-US" sz="1400" kern="100">
                          <a:effectLst/>
                        </a:rPr>
                        <a:t>AY272T</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rPr>
                        <a:t>SSD</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600" kern="100">
                          <a:effectLst/>
                        </a:rPr>
                        <a:t>0.22</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600" kern="100">
                          <a:effectLst/>
                        </a:rPr>
                        <a:t>0.49</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rPr>
                        <a:t>0.49</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rPr>
                        <a:t>0.52</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dirty="0">
                          <a:effectLst/>
                        </a:rPr>
                        <a:t>0.65</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marL="0" algn="ctr" defTabSz="914400" rtl="0" eaLnBrk="1" latinLnBrk="0" hangingPunct="1">
                        <a:spcAft>
                          <a:spcPts val="0"/>
                        </a:spcAft>
                      </a:pPr>
                      <a:r>
                        <a:rPr lang="en-US" sz="1400" kern="100" dirty="0">
                          <a:solidFill>
                            <a:schemeClr val="dk1"/>
                          </a:solidFill>
                          <a:effectLst/>
                          <a:latin typeface="+mn-lt"/>
                          <a:ea typeface="+mn-ea"/>
                          <a:cs typeface="+mn-cs"/>
                        </a:rPr>
                        <a:t>0.57</a:t>
                      </a:r>
                      <a:endParaRPr lang="zh-CN" sz="1400" kern="100" dirty="0">
                        <a:solidFill>
                          <a:schemeClr val="dk1"/>
                        </a:solidFill>
                        <a:effectLst/>
                        <a:latin typeface="+mn-lt"/>
                        <a:ea typeface="+mn-ea"/>
                        <a:cs typeface="+mn-cs"/>
                      </a:endParaRPr>
                    </a:p>
                  </a:txBody>
                  <a:tcPr marL="68580" marR="68580" marT="0" marB="0" anchor="ctr"/>
                </a:tc>
                <a:tc>
                  <a:txBody>
                    <a:bodyPr/>
                    <a:lstStyle/>
                    <a:p>
                      <a:pPr algn="ctr">
                        <a:spcAft>
                          <a:spcPts val="0"/>
                        </a:spcAft>
                      </a:pPr>
                      <a:r>
                        <a:rPr lang="en-US" sz="1400" kern="100" dirty="0">
                          <a:effectLst/>
                        </a:rPr>
                        <a:t>0.999998</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r>
              <a:tr h="387734">
                <a:tc>
                  <a:txBody>
                    <a:bodyPr/>
                    <a:lstStyle/>
                    <a:p>
                      <a:pPr algn="ctr">
                        <a:spcAft>
                          <a:spcPts val="0"/>
                        </a:spcAft>
                      </a:pPr>
                      <a:r>
                        <a:rPr lang="en-US" sz="1400" kern="100">
                          <a:effectLst/>
                        </a:rPr>
                        <a:t>AY251Z</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rPr>
                        <a:t>ESSD</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600" kern="100">
                          <a:effectLst/>
                        </a:rPr>
                        <a:t>0.15</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600" kern="100" dirty="0">
                          <a:solidFill>
                            <a:srgbClr val="FF0000"/>
                          </a:solidFill>
                          <a:effectLst/>
                        </a:rPr>
                        <a:t>0.003</a:t>
                      </a:r>
                      <a:endParaRPr lang="zh-CN" sz="1400"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dirty="0">
                          <a:effectLst/>
                        </a:rPr>
                        <a:t>0.23</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rPr>
                        <a:t>0.22</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dirty="0">
                          <a:effectLst/>
                        </a:rPr>
                        <a:t>0.22</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marL="0" algn="ctr" defTabSz="914400" rtl="0" eaLnBrk="1" latinLnBrk="0" hangingPunct="1">
                        <a:spcAft>
                          <a:spcPts val="0"/>
                        </a:spcAft>
                      </a:pPr>
                      <a:r>
                        <a:rPr lang="en-US" sz="1400" kern="100" dirty="0">
                          <a:solidFill>
                            <a:schemeClr val="dk1"/>
                          </a:solidFill>
                          <a:effectLst/>
                          <a:latin typeface="+mn-lt"/>
                          <a:ea typeface="+mn-ea"/>
                          <a:cs typeface="+mn-cs"/>
                        </a:rPr>
                        <a:t>0.22</a:t>
                      </a:r>
                      <a:endParaRPr lang="zh-CN" sz="1400" kern="100" dirty="0">
                        <a:solidFill>
                          <a:schemeClr val="dk1"/>
                        </a:solidFill>
                        <a:effectLst/>
                        <a:latin typeface="+mn-lt"/>
                        <a:ea typeface="+mn-ea"/>
                        <a:cs typeface="+mn-cs"/>
                      </a:endParaRPr>
                    </a:p>
                  </a:txBody>
                  <a:tcPr marL="68580" marR="68580" marT="0" marB="0" anchor="ctr"/>
                </a:tc>
                <a:tc>
                  <a:txBody>
                    <a:bodyPr/>
                    <a:lstStyle/>
                    <a:p>
                      <a:pPr algn="ctr">
                        <a:spcAft>
                          <a:spcPts val="0"/>
                        </a:spcAft>
                      </a:pPr>
                      <a:r>
                        <a:rPr lang="en-US" sz="1400" kern="100" dirty="0">
                          <a:effectLst/>
                        </a:rPr>
                        <a:t>0.42</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r>
              <a:tr h="387734">
                <a:tc>
                  <a:txBody>
                    <a:bodyPr/>
                    <a:lstStyle/>
                    <a:p>
                      <a:pPr algn="ctr">
                        <a:spcAft>
                          <a:spcPts val="0"/>
                        </a:spcAft>
                      </a:pPr>
                      <a:r>
                        <a:rPr lang="en-US" sz="1400" kern="100">
                          <a:effectLst/>
                        </a:rPr>
                        <a:t>AY306L</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rPr>
                        <a:t>ESSD</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600" kern="100">
                          <a:effectLst/>
                        </a:rPr>
                        <a:t>0.09</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600" kern="100">
                          <a:effectLst/>
                        </a:rPr>
                        <a:t>0.23</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rPr>
                        <a:t>0.12</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rPr>
                        <a:t>0.16</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dirty="0">
                          <a:effectLst/>
                        </a:rPr>
                        <a:t>0.17</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marL="0" algn="ctr" defTabSz="914400" rtl="0" eaLnBrk="1" latinLnBrk="0" hangingPunct="1">
                        <a:spcAft>
                          <a:spcPts val="0"/>
                        </a:spcAft>
                      </a:pPr>
                      <a:r>
                        <a:rPr lang="en-US" sz="1400" kern="100" dirty="0">
                          <a:solidFill>
                            <a:schemeClr val="dk1"/>
                          </a:solidFill>
                          <a:effectLst/>
                          <a:latin typeface="+mn-lt"/>
                          <a:ea typeface="+mn-ea"/>
                          <a:cs typeface="+mn-cs"/>
                        </a:rPr>
                        <a:t>0.18</a:t>
                      </a:r>
                      <a:endParaRPr lang="zh-CN" sz="1400" kern="100" dirty="0">
                        <a:solidFill>
                          <a:schemeClr val="dk1"/>
                        </a:solidFill>
                        <a:effectLst/>
                        <a:latin typeface="+mn-lt"/>
                        <a:ea typeface="+mn-ea"/>
                        <a:cs typeface="+mn-cs"/>
                      </a:endParaRPr>
                    </a:p>
                  </a:txBody>
                  <a:tcPr marL="68580" marR="68580" marT="0" marB="0" anchor="ctr"/>
                </a:tc>
                <a:tc>
                  <a:txBody>
                    <a:bodyPr/>
                    <a:lstStyle/>
                    <a:p>
                      <a:pPr algn="ctr">
                        <a:spcAft>
                          <a:spcPts val="0"/>
                        </a:spcAft>
                      </a:pPr>
                      <a:r>
                        <a:rPr lang="en-US" sz="1400" kern="100" dirty="0">
                          <a:effectLst/>
                        </a:rPr>
                        <a:t>0.37</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r>
            </a:tbl>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a:sym typeface="+mn-ea"/>
              </a:rPr>
              <a:t>系统架构</a:t>
            </a:r>
            <a:r>
              <a:rPr lang="en-US" altLang="zh-CN">
                <a:sym typeface="+mn-ea"/>
              </a:rPr>
              <a:t>-</a:t>
            </a:r>
            <a:r>
              <a:rPr lang="zh-CN" altLang="en-US">
                <a:sym typeface="+mn-ea"/>
              </a:rPr>
              <a:t>集群内</a:t>
            </a:r>
            <a:endParaRPr lang="zh-CN" altLang="en-US"/>
          </a:p>
        </p:txBody>
      </p:sp>
      <p:sp>
        <p:nvSpPr>
          <p:cNvPr id="4" name="内容占位符 3"/>
          <p:cNvSpPr>
            <a:spLocks noGrp="1"/>
          </p:cNvSpPr>
          <p:nvPr>
            <p:ph idx="1"/>
          </p:nvPr>
        </p:nvSpPr>
        <p:spPr/>
        <p:txBody>
          <a:bodyPr>
            <a:normAutofit fontScale="92500"/>
          </a:bodyPr>
          <a:lstStyle/>
          <a:p>
            <a:r>
              <a:rPr lang="zh-CN" altLang="en-US" sz="2800">
                <a:sym typeface="+mn-ea"/>
              </a:rPr>
              <a:t>底层存储</a:t>
            </a:r>
            <a:r>
              <a:rPr lang="en-US" altLang="zh-CN" sz="2800">
                <a:sym typeface="+mn-ea"/>
              </a:rPr>
              <a:t>: </a:t>
            </a:r>
            <a:r>
              <a:rPr lang="zh-CN" altLang="en-US" sz="2800">
                <a:sym typeface="+mn-ea"/>
              </a:rPr>
              <a:t>盘古</a:t>
            </a:r>
            <a:endParaRPr lang="zh-CN" altLang="en-US" sz="2800">
              <a:solidFill>
                <a:schemeClr val="tx1"/>
              </a:solidFill>
            </a:endParaRPr>
          </a:p>
          <a:p>
            <a:pPr lvl="1"/>
            <a:r>
              <a:rPr lang="zh-CN" altLang="en-US" sz="2800" b="1">
                <a:sym typeface="+mn-ea"/>
              </a:rPr>
              <a:t>分布式文件系统</a:t>
            </a:r>
            <a:endParaRPr lang="en-US" altLang="zh-CN" sz="2800">
              <a:solidFill>
                <a:schemeClr val="tx1"/>
              </a:solidFill>
            </a:endParaRPr>
          </a:p>
          <a:p>
            <a:pPr lvl="1"/>
            <a:r>
              <a:rPr lang="zh-CN" altLang="en-US" sz="2800">
                <a:sym typeface="+mn-ea"/>
              </a:rPr>
              <a:t>提供</a:t>
            </a:r>
            <a:r>
              <a:rPr lang="en-US" altLang="zh-CN" sz="2800">
                <a:sym typeface="+mn-ea"/>
              </a:rPr>
              <a:t>append-only</a:t>
            </a:r>
            <a:r>
              <a:rPr lang="zh-CN" altLang="en-US" sz="2800">
                <a:sym typeface="+mn-ea"/>
              </a:rPr>
              <a:t>的</a:t>
            </a:r>
            <a:r>
              <a:rPr lang="en-US" altLang="zh-CN" sz="2800">
                <a:sym typeface="+mn-ea"/>
              </a:rPr>
              <a:t>LogFile</a:t>
            </a:r>
            <a:endParaRPr lang="en-US" altLang="zh-CN" sz="2800">
              <a:solidFill>
                <a:schemeClr val="tx1"/>
              </a:solidFill>
            </a:endParaRPr>
          </a:p>
          <a:p>
            <a:pPr lvl="1"/>
            <a:r>
              <a:rPr lang="zh-CN" altLang="en-US" sz="2800">
                <a:sym typeface="+mn-ea"/>
              </a:rPr>
              <a:t>三副本</a:t>
            </a:r>
            <a:endParaRPr lang="zh-CN" altLang="en-US" sz="2800">
              <a:solidFill>
                <a:schemeClr val="tx1"/>
              </a:solidFill>
            </a:endParaRPr>
          </a:p>
          <a:p>
            <a:pPr lvl="1"/>
            <a:endParaRPr lang="zh-CN" altLang="en-US" sz="2800">
              <a:solidFill>
                <a:schemeClr val="tx1"/>
              </a:solidFill>
            </a:endParaRPr>
          </a:p>
          <a:p>
            <a:r>
              <a:rPr lang="zh-CN" altLang="en-US" sz="2800">
                <a:sym typeface="+mn-ea"/>
              </a:rPr>
              <a:t>块存储层</a:t>
            </a:r>
            <a:endParaRPr lang="zh-CN" altLang="en-US" sz="2800">
              <a:solidFill>
                <a:schemeClr val="tx1"/>
              </a:solidFill>
            </a:endParaRPr>
          </a:p>
          <a:p>
            <a:pPr lvl="1"/>
            <a:r>
              <a:rPr lang="zh-CN" altLang="en-US" sz="2800" b="1">
                <a:sym typeface="+mn-ea"/>
              </a:rPr>
              <a:t>实现</a:t>
            </a:r>
            <a:r>
              <a:rPr lang="en-US" altLang="zh-CN" sz="2800" b="1">
                <a:sym typeface="+mn-ea"/>
              </a:rPr>
              <a:t>random-access</a:t>
            </a:r>
            <a:r>
              <a:rPr lang="zh-CN" altLang="en-US" sz="2800" b="1">
                <a:sym typeface="+mn-ea"/>
              </a:rPr>
              <a:t>的抽象</a:t>
            </a:r>
            <a:endParaRPr lang="en-US" altLang="zh-CN" sz="2800">
              <a:solidFill>
                <a:schemeClr val="tx1"/>
              </a:solidFill>
            </a:endParaRPr>
          </a:p>
          <a:p>
            <a:pPr lvl="1"/>
            <a:r>
              <a:rPr lang="zh-CN" altLang="en-US" sz="2800">
                <a:sym typeface="+mn-ea"/>
              </a:rPr>
              <a:t>向上提供</a:t>
            </a:r>
            <a:r>
              <a:rPr lang="en-US" altLang="zh-CN" sz="2800">
                <a:sym typeface="+mn-ea"/>
              </a:rPr>
              <a:t>segment(32GB)</a:t>
            </a:r>
            <a:endParaRPr lang="en-US" altLang="zh-CN" sz="2800">
              <a:solidFill>
                <a:schemeClr val="tx1"/>
              </a:solidFill>
            </a:endParaRPr>
          </a:p>
          <a:p>
            <a:pPr lvl="1"/>
            <a:endParaRPr lang="zh-CN" altLang="en-US" sz="2800">
              <a:solidFill>
                <a:schemeClr val="tx1"/>
              </a:solidFill>
            </a:endParaRPr>
          </a:p>
          <a:p>
            <a:r>
              <a:rPr lang="en-US" altLang="zh-CN" sz="2800">
                <a:sym typeface="+mn-ea"/>
              </a:rPr>
              <a:t>block master</a:t>
            </a:r>
            <a:r>
              <a:rPr lang="zh-CN" altLang="en-US" sz="2800">
                <a:sym typeface="+mn-ea"/>
              </a:rPr>
              <a:t>为管控节点</a:t>
            </a:r>
            <a:endParaRPr lang="zh-CN" altLang="en-US" sz="2800">
              <a:solidFill>
                <a:schemeClr val="tx1"/>
              </a:solidFill>
            </a:endParaRPr>
          </a:p>
          <a:p>
            <a:pPr lvl="1"/>
            <a:r>
              <a:rPr lang="zh-CN" altLang="en-US" sz="2800">
                <a:sym typeface="+mn-ea"/>
              </a:rPr>
              <a:t>保存</a:t>
            </a:r>
            <a:r>
              <a:rPr lang="en-US" altLang="zh-CN" sz="2800">
                <a:sym typeface="+mn-ea"/>
              </a:rPr>
              <a:t>segment</a:t>
            </a:r>
            <a:r>
              <a:rPr lang="zh-CN" altLang="en-US" sz="2800">
                <a:sym typeface="+mn-ea"/>
              </a:rPr>
              <a:t>位置信息</a:t>
            </a:r>
            <a:endParaRPr lang="zh-CN" altLang="en-US" sz="2800">
              <a:sym typeface="+mn-ea"/>
            </a:endParaRPr>
          </a:p>
          <a:p>
            <a:pPr lvl="1"/>
            <a:r>
              <a:rPr lang="zh-CN" altLang="en-US" sz="2800">
                <a:sym typeface="+mn-ea"/>
              </a:rPr>
              <a:t>节点新建、删除、故障恢复</a:t>
            </a:r>
            <a:endParaRPr lang="zh-CN" altLang="en-US"/>
          </a:p>
        </p:txBody>
      </p:sp>
      <p:sp>
        <p:nvSpPr>
          <p:cNvPr id="2" name="灯片编号占位符 1"/>
          <p:cNvSpPr>
            <a:spLocks noGrp="1"/>
          </p:cNvSpPr>
          <p:nvPr>
            <p:ph type="sldNum" sz="quarter" idx="12"/>
          </p:nvPr>
        </p:nvSpPr>
        <p:spPr/>
        <p:txBody>
          <a:bodyPr/>
          <a:lstStyle/>
          <a:p>
            <a:fld id="{81874408-B32D-400C-9AB8-CDD740478E24}" type="slidenum">
              <a:rPr lang="zh-CN" altLang="en-US" smtClean="0"/>
            </a:fld>
            <a:endParaRPr lang="zh-CN" altLang="en-US"/>
          </a:p>
        </p:txBody>
      </p:sp>
      <p:graphicFrame>
        <p:nvGraphicFramePr>
          <p:cNvPr id="112" name="表格 111"/>
          <p:cNvGraphicFramePr/>
          <p:nvPr/>
        </p:nvGraphicFramePr>
        <p:xfrm>
          <a:off x="6608445" y="3783330"/>
          <a:ext cx="2514600" cy="381000"/>
        </p:xfrm>
        <a:graphic>
          <a:graphicData uri="http://schemas.openxmlformats.org/drawingml/2006/table">
            <a:tbl>
              <a:tblPr firstRow="1" bandRow="1">
                <a:tableStyleId>{5C22544A-7EE6-4342-B048-85BDC9FD1C3A}</a:tableStyleId>
              </a:tblPr>
              <a:tblGrid>
                <a:gridCol w="628650"/>
                <a:gridCol w="628650"/>
                <a:gridCol w="628650"/>
                <a:gridCol w="628650"/>
              </a:tblGrid>
              <a:tr h="381000">
                <a:tc>
                  <a:txBody>
                    <a:bodyPr/>
                    <a:lstStyle/>
                    <a:p>
                      <a:pPr algn="ctr">
                        <a:buNone/>
                      </a:pPr>
                      <a:r>
                        <a:rPr lang="en-US" altLang="zh-CN"/>
                        <a:t>1</a:t>
                      </a:r>
                      <a:endParaRPr lang="en-US" altLang="zh-CN"/>
                    </a:p>
                  </a:txBody>
                  <a:tcPr/>
                </a:tc>
                <a:tc>
                  <a:txBody>
                    <a:bodyPr/>
                    <a:lstStyle/>
                    <a:p>
                      <a:pPr algn="ctr">
                        <a:buNone/>
                      </a:pPr>
                      <a:r>
                        <a:rPr lang="en-US" altLang="zh-CN"/>
                        <a:t>2</a:t>
                      </a:r>
                      <a:endParaRPr lang="en-US" altLang="zh-CN"/>
                    </a:p>
                  </a:txBody>
                  <a:tcPr/>
                </a:tc>
                <a:tc>
                  <a:txBody>
                    <a:bodyPr/>
                    <a:lstStyle/>
                    <a:p>
                      <a:pPr algn="ctr">
                        <a:buNone/>
                      </a:pPr>
                      <a:r>
                        <a:rPr lang="en-US" altLang="zh-CN"/>
                        <a:t>2</a:t>
                      </a:r>
                      <a:endParaRPr lang="en-US" altLang="zh-CN"/>
                    </a:p>
                  </a:txBody>
                  <a:tcPr/>
                </a:tc>
                <a:tc>
                  <a:txBody>
                    <a:bodyPr/>
                    <a:lstStyle/>
                    <a:p>
                      <a:pPr algn="ctr">
                        <a:buNone/>
                      </a:pPr>
                      <a:r>
                        <a:rPr lang="en-US" altLang="zh-CN"/>
                        <a:t>1</a:t>
                      </a:r>
                      <a:endParaRPr lang="en-US" altLang="zh-CN"/>
                    </a:p>
                  </a:txBody>
                  <a:tcPr/>
                </a:tc>
              </a:tr>
            </a:tbl>
          </a:graphicData>
        </a:graphic>
      </p:graphicFrame>
      <p:graphicFrame>
        <p:nvGraphicFramePr>
          <p:cNvPr id="113" name="表格 112"/>
          <p:cNvGraphicFramePr/>
          <p:nvPr/>
        </p:nvGraphicFramePr>
        <p:xfrm>
          <a:off x="9127490" y="3783330"/>
          <a:ext cx="2514600" cy="381000"/>
        </p:xfrm>
        <a:graphic>
          <a:graphicData uri="http://schemas.openxmlformats.org/drawingml/2006/table">
            <a:tbl>
              <a:tblPr firstRow="1" bandRow="1">
                <a:tableStyleId>{5C22544A-7EE6-4342-B048-85BDC9FD1C3A}</a:tableStyleId>
              </a:tblPr>
              <a:tblGrid>
                <a:gridCol w="628650"/>
                <a:gridCol w="628650"/>
                <a:gridCol w="628650"/>
                <a:gridCol w="628650"/>
              </a:tblGrid>
              <a:tr h="381000">
                <a:tc>
                  <a:txBody>
                    <a:bodyPr/>
                    <a:lstStyle/>
                    <a:p>
                      <a:pPr algn="ctr">
                        <a:buNone/>
                      </a:pPr>
                      <a:r>
                        <a:rPr lang="en-US" altLang="zh-CN"/>
                        <a:t>3</a:t>
                      </a:r>
                      <a:endParaRPr lang="en-US" altLang="zh-CN"/>
                    </a:p>
                  </a:txBody>
                  <a:tcPr/>
                </a:tc>
                <a:tc>
                  <a:txBody>
                    <a:bodyPr/>
                    <a:lstStyle/>
                    <a:p>
                      <a:pPr algn="ctr">
                        <a:buNone/>
                      </a:pPr>
                      <a:r>
                        <a:rPr lang="en-US" altLang="zh-CN"/>
                        <a:t>1</a:t>
                      </a:r>
                      <a:endParaRPr lang="en-US" altLang="zh-CN"/>
                    </a:p>
                  </a:txBody>
                  <a:tcPr/>
                </a:tc>
                <a:tc>
                  <a:txBody>
                    <a:bodyPr/>
                    <a:lstStyle/>
                    <a:p>
                      <a:pPr algn="ctr">
                        <a:buNone/>
                      </a:pPr>
                      <a:r>
                        <a:rPr lang="en-US" altLang="zh-CN"/>
                        <a:t>4</a:t>
                      </a:r>
                      <a:endParaRPr lang="en-US" altLang="zh-CN"/>
                    </a:p>
                  </a:txBody>
                  <a:tcPr/>
                </a:tc>
                <a:tc>
                  <a:txBody>
                    <a:bodyPr/>
                    <a:lstStyle/>
                    <a:p>
                      <a:pPr algn="ctr">
                        <a:buNone/>
                      </a:pPr>
                      <a:r>
                        <a:rPr lang="en-US" altLang="zh-CN"/>
                        <a:t>3</a:t>
                      </a:r>
                      <a:endParaRPr lang="en-US" altLang="zh-CN"/>
                    </a:p>
                  </a:txBody>
                  <a:tcPr/>
                </a:tc>
              </a:tr>
            </a:tbl>
          </a:graphicData>
        </a:graphic>
      </p:graphicFrame>
      <p:sp>
        <p:nvSpPr>
          <p:cNvPr id="114" name="矩形 113"/>
          <p:cNvSpPr/>
          <p:nvPr/>
        </p:nvSpPr>
        <p:spPr>
          <a:xfrm>
            <a:off x="8048625" y="2865120"/>
            <a:ext cx="473075" cy="322580"/>
          </a:xfrm>
          <a:prstGeom prst="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rPr>
              <a:t>1</a:t>
            </a:r>
            <a:endParaRPr lang="en-US" altLang="zh-CN">
              <a:solidFill>
                <a:schemeClr val="tx1"/>
              </a:solidFill>
            </a:endParaRPr>
          </a:p>
        </p:txBody>
      </p:sp>
      <p:sp>
        <p:nvSpPr>
          <p:cNvPr id="115" name="矩形 114"/>
          <p:cNvSpPr/>
          <p:nvPr/>
        </p:nvSpPr>
        <p:spPr>
          <a:xfrm>
            <a:off x="8568690" y="2865120"/>
            <a:ext cx="473075" cy="322580"/>
          </a:xfrm>
          <a:prstGeom prst="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rPr>
              <a:t>2</a:t>
            </a:r>
            <a:endParaRPr lang="en-US" altLang="zh-CN">
              <a:solidFill>
                <a:schemeClr val="tx1"/>
              </a:solidFill>
            </a:endParaRPr>
          </a:p>
        </p:txBody>
      </p:sp>
      <p:sp>
        <p:nvSpPr>
          <p:cNvPr id="116" name="矩形 115"/>
          <p:cNvSpPr/>
          <p:nvPr/>
        </p:nvSpPr>
        <p:spPr>
          <a:xfrm>
            <a:off x="9086850" y="2865120"/>
            <a:ext cx="473075" cy="322580"/>
          </a:xfrm>
          <a:prstGeom prst="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rPr>
              <a:t>3</a:t>
            </a:r>
            <a:endParaRPr lang="en-US" altLang="zh-CN">
              <a:solidFill>
                <a:schemeClr val="tx1"/>
              </a:solidFill>
            </a:endParaRPr>
          </a:p>
        </p:txBody>
      </p:sp>
      <p:sp>
        <p:nvSpPr>
          <p:cNvPr id="117" name="矩形 116"/>
          <p:cNvSpPr/>
          <p:nvPr/>
        </p:nvSpPr>
        <p:spPr>
          <a:xfrm>
            <a:off x="9602470" y="2865120"/>
            <a:ext cx="473075" cy="322580"/>
          </a:xfrm>
          <a:prstGeom prst="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rPr>
              <a:t>4</a:t>
            </a:r>
            <a:endParaRPr lang="en-US" altLang="zh-CN">
              <a:solidFill>
                <a:schemeClr val="tx1"/>
              </a:solidFill>
            </a:endParaRPr>
          </a:p>
        </p:txBody>
      </p:sp>
      <p:cxnSp>
        <p:nvCxnSpPr>
          <p:cNvPr id="118" name="直接箭头连接符 117"/>
          <p:cNvCxnSpPr>
            <a:stCxn id="114" idx="2"/>
          </p:cNvCxnSpPr>
          <p:nvPr/>
        </p:nvCxnSpPr>
        <p:spPr>
          <a:xfrm>
            <a:off x="8285480" y="3180715"/>
            <a:ext cx="1838325" cy="62293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9" name="直接箭头连接符 118"/>
          <p:cNvCxnSpPr/>
          <p:nvPr/>
        </p:nvCxnSpPr>
        <p:spPr>
          <a:xfrm flipH="1">
            <a:off x="8194040" y="3187700"/>
            <a:ext cx="614045" cy="60007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0" name="直接箭头连接符 119"/>
          <p:cNvCxnSpPr/>
          <p:nvPr/>
        </p:nvCxnSpPr>
        <p:spPr>
          <a:xfrm>
            <a:off x="9296400" y="3187700"/>
            <a:ext cx="2115185" cy="60896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1" name="直接箭头连接符 120"/>
          <p:cNvCxnSpPr/>
          <p:nvPr/>
        </p:nvCxnSpPr>
        <p:spPr>
          <a:xfrm>
            <a:off x="9824085" y="3187700"/>
            <a:ext cx="963930" cy="60198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2" name="文本框 121"/>
          <p:cNvSpPr txBox="1"/>
          <p:nvPr/>
        </p:nvSpPr>
        <p:spPr>
          <a:xfrm>
            <a:off x="8218805" y="4257675"/>
            <a:ext cx="1712595" cy="368300"/>
          </a:xfrm>
          <a:prstGeom prst="rect">
            <a:avLst/>
          </a:prstGeom>
          <a:noFill/>
        </p:spPr>
        <p:txBody>
          <a:bodyPr wrap="square" rtlCol="0">
            <a:spAutoFit/>
          </a:bodyPr>
          <a:lstStyle/>
          <a:p>
            <a:pPr algn="ctr"/>
            <a:r>
              <a:rPr lang="en-US" altLang="zh-CN"/>
              <a:t>logfile</a:t>
            </a:r>
            <a:endParaRPr lang="en-US" altLang="zh-CN"/>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原因</a:t>
            </a:r>
            <a:r>
              <a:rPr lang="zh-CN" altLang="en-US" dirty="0" smtClean="0"/>
              <a:t>之一：</a:t>
            </a:r>
            <a:r>
              <a:rPr lang="zh-CN" altLang="en-US" dirty="0" smtClean="0"/>
              <a:t>用户读写具有周期性</a:t>
            </a:r>
            <a:endParaRPr lang="zh-CN" altLang="en-US" dirty="0"/>
          </a:p>
        </p:txBody>
      </p:sp>
      <p:sp>
        <p:nvSpPr>
          <p:cNvPr id="2" name="灯片编号占位符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81874408-B32D-400C-9AB8-CDD740478E24}" type="slidenum">
              <a:rPr kumimoji="0" lang="zh-CN" altLang="en-US" sz="1200" b="0" i="0" u="none" strike="noStrike" kern="1200" cap="none" spc="0" normalizeH="0" baseline="0" noProof="0" smtClean="0">
                <a:ln>
                  <a:noFill/>
                </a:ln>
                <a:solidFill>
                  <a:prstClr val="black">
                    <a:tint val="75000"/>
                  </a:prstClr>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tint val="75000"/>
                </a:prstClr>
              </a:solidFill>
              <a:effectLst/>
              <a:uLnTx/>
              <a:uFillTx/>
              <a:latin typeface="等线" panose="02010600030101010101" pitchFamily="2" charset="-122"/>
              <a:ea typeface="等线" panose="02010600030101010101" pitchFamily="2" charset="-122"/>
              <a:cs typeface="+mn-cs"/>
            </a:endParaRPr>
          </a:p>
        </p:txBody>
      </p:sp>
      <p:sp>
        <p:nvSpPr>
          <p:cNvPr id="4" name="内容占位符 3"/>
          <p:cNvSpPr>
            <a:spLocks noGrp="1"/>
          </p:cNvSpPr>
          <p:nvPr>
            <p:ph idx="1"/>
          </p:nvPr>
        </p:nvSpPr>
        <p:spPr/>
        <p:txBody>
          <a:bodyPr/>
          <a:lstStyle/>
          <a:p>
            <a:pPr lvl="1"/>
            <a:endParaRPr lang="zh-CN" altLang="en-US" dirty="0"/>
          </a:p>
          <a:p>
            <a:pPr lvl="1"/>
            <a:endParaRPr lang="zh-CN" altLang="en-US" dirty="0"/>
          </a:p>
        </p:txBody>
      </p:sp>
      <p:sp>
        <p:nvSpPr>
          <p:cNvPr id="8" name="内容占位符 3"/>
          <p:cNvSpPr txBox="1"/>
          <p:nvPr/>
        </p:nvSpPr>
        <p:spPr>
          <a:xfrm>
            <a:off x="838199" y="1556263"/>
            <a:ext cx="7153275" cy="494338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Wingdings" panose="05000000000000000000" pitchFamily="2" charset="2"/>
              <a:buChar char="Ø"/>
              <a:defRPr sz="2800" kern="1200" baseline="0">
                <a:solidFill>
                  <a:schemeClr val="tx1"/>
                </a:solidFill>
                <a:latin typeface="Arial" panose="020B0604020202020204" pitchFamily="34" charset="0"/>
                <a:ea typeface="等线" panose="02010600030101010101" pitchFamily="2"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baseline="0">
                <a:solidFill>
                  <a:schemeClr val="tx1"/>
                </a:solidFill>
                <a:latin typeface="Arial" panose="020B0604020202020204" pitchFamily="34" charset="0"/>
                <a:ea typeface="等线" panose="02010600030101010101" pitchFamily="2"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baseline="0">
                <a:solidFill>
                  <a:schemeClr val="tx1"/>
                </a:solidFill>
                <a:latin typeface="Arial" panose="020B0604020202020204" pitchFamily="34" charset="0"/>
                <a:ea typeface="等线" panose="02010600030101010101" pitchFamily="2"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baseline="0">
                <a:solidFill>
                  <a:schemeClr val="tx1"/>
                </a:solidFill>
                <a:latin typeface="Arial" panose="020B0604020202020204" pitchFamily="34" charset="0"/>
                <a:ea typeface="等线" panose="02010600030101010101" pitchFamily="2"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baseline="0">
                <a:solidFill>
                  <a:schemeClr val="tx1"/>
                </a:solidFill>
                <a:latin typeface="Arial" panose="020B0604020202020204" pitchFamily="34" charset="0"/>
                <a:ea typeface="等线"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l" defTabSz="914400" rtl="0" eaLnBrk="1" fontAlgn="auto" latinLnBrk="0" hangingPunct="1">
              <a:lnSpc>
                <a:spcPct val="90000"/>
              </a:lnSpc>
              <a:spcBef>
                <a:spcPts val="1000"/>
              </a:spcBef>
              <a:spcAft>
                <a:spcPts val="0"/>
              </a:spcAft>
              <a:buClrTx/>
              <a:buSzTx/>
              <a:buFont typeface="Wingdings" panose="05000000000000000000" pitchFamily="2" charset="2"/>
              <a:buChar char="Ø"/>
              <a:defRPr/>
            </a:pPr>
            <a:r>
              <a:rPr kumimoji="0" lang="zh-CN" altLang="en-US" sz="2400" b="0" i="0" u="none" strike="noStrike" kern="1200" cap="none" spc="0" normalizeH="0" baseline="0" noProof="0" dirty="0" smtClean="0">
                <a:ln>
                  <a:noFill/>
                </a:ln>
                <a:solidFill>
                  <a:prstClr val="black"/>
                </a:solidFill>
                <a:effectLst/>
                <a:uLnTx/>
                <a:uFillTx/>
                <a:latin typeface="Arial" panose="020B0604020202020204" pitchFamily="34" charset="0"/>
                <a:ea typeface="等线" panose="02010600030101010101" pitchFamily="2" charset="-122"/>
                <a:cs typeface="+mn-cs"/>
              </a:rPr>
              <a:t>譬如观察到集群</a:t>
            </a:r>
            <a:r>
              <a:rPr kumimoji="0" lang="en-US" altLang="zh-CN" sz="2400" b="0" i="0" u="none" strike="noStrike" kern="1200" cap="none" spc="0" normalizeH="0" baseline="0" noProof="0" dirty="0" smtClean="0">
                <a:ln>
                  <a:noFill/>
                </a:ln>
                <a:solidFill>
                  <a:prstClr val="black"/>
                </a:solidFill>
                <a:effectLst/>
                <a:uLnTx/>
                <a:uFillTx/>
                <a:latin typeface="Arial" panose="020B0604020202020204" pitchFamily="34" charset="0"/>
                <a:ea typeface="等线" panose="02010600030101010101" pitchFamily="2" charset="-122"/>
                <a:cs typeface="+mn-cs"/>
              </a:rPr>
              <a:t>AY251Z</a:t>
            </a:r>
            <a:r>
              <a:rPr kumimoji="0" lang="zh-CN" altLang="en-US" sz="2400" b="0" i="0" u="none" strike="noStrike" kern="1200" cap="none" spc="0" normalizeH="0" baseline="0" noProof="0" dirty="0" smtClean="0">
                <a:ln>
                  <a:noFill/>
                </a:ln>
                <a:solidFill>
                  <a:prstClr val="black"/>
                </a:solidFill>
                <a:effectLst/>
                <a:uLnTx/>
                <a:uFillTx/>
                <a:latin typeface="Arial" panose="020B0604020202020204" pitchFamily="34" charset="0"/>
                <a:ea typeface="等线" panose="02010600030101010101" pitchFamily="2" charset="-122"/>
                <a:cs typeface="+mn-cs"/>
              </a:rPr>
              <a:t>上的一个</a:t>
            </a:r>
            <a:r>
              <a:rPr kumimoji="0" lang="en-US" altLang="zh-CN" sz="2400" b="0" i="0" u="none" strike="noStrike" kern="1200" cap="none" spc="0" normalizeH="0" baseline="0" noProof="0" dirty="0" smtClean="0">
                <a:ln>
                  <a:noFill/>
                </a:ln>
                <a:solidFill>
                  <a:prstClr val="black"/>
                </a:solidFill>
                <a:effectLst/>
                <a:uLnTx/>
                <a:uFillTx/>
                <a:latin typeface="Arial" panose="020B0604020202020204" pitchFamily="34" charset="0"/>
                <a:ea typeface="等线" panose="02010600030101010101" pitchFamily="2" charset="-122"/>
                <a:cs typeface="+mn-cs"/>
              </a:rPr>
              <a:t>device</a:t>
            </a:r>
            <a:r>
              <a:rPr kumimoji="0" lang="zh-CN" altLang="en-US" sz="2400" b="0" i="0" u="none" strike="noStrike" kern="1200" cap="none" spc="0" normalizeH="0" baseline="0" noProof="0" dirty="0" smtClean="0">
                <a:ln>
                  <a:noFill/>
                </a:ln>
                <a:solidFill>
                  <a:prstClr val="black"/>
                </a:solidFill>
                <a:effectLst/>
                <a:uLnTx/>
                <a:uFillTx/>
                <a:latin typeface="Arial" panose="020B0604020202020204" pitchFamily="34" charset="0"/>
                <a:ea typeface="等线" panose="02010600030101010101" pitchFamily="2" charset="-122"/>
                <a:cs typeface="+mn-cs"/>
              </a:rPr>
              <a:t>流量存在周期性。</a:t>
            </a:r>
            <a:endParaRPr kumimoji="0" lang="en-US" altLang="zh-CN" sz="2400" b="0" i="0" u="none" strike="noStrike" kern="1200" cap="none" spc="0" normalizeH="0" baseline="0" noProof="0" dirty="0" smtClean="0">
              <a:ln>
                <a:noFill/>
              </a:ln>
              <a:solidFill>
                <a:prstClr val="black"/>
              </a:solidFill>
              <a:effectLst/>
              <a:uLnTx/>
              <a:uFillTx/>
              <a:latin typeface="Arial" panose="020B0604020202020204" pitchFamily="34" charset="0"/>
              <a:ea typeface="等线" panose="02010600030101010101" pitchFamily="2" charset="-122"/>
              <a:cs typeface="+mn-cs"/>
            </a:endParaRPr>
          </a:p>
          <a:p>
            <a:pPr marL="228600" marR="0" lvl="0" indent="-228600" algn="l" defTabSz="914400" rtl="0" eaLnBrk="1" fontAlgn="auto" latinLnBrk="0" hangingPunct="1">
              <a:lnSpc>
                <a:spcPct val="90000"/>
              </a:lnSpc>
              <a:spcBef>
                <a:spcPts val="1000"/>
              </a:spcBef>
              <a:spcAft>
                <a:spcPts val="0"/>
              </a:spcAft>
              <a:buClrTx/>
              <a:buSzTx/>
              <a:buFont typeface="Wingdings" panose="05000000000000000000" pitchFamily="2" charset="2"/>
              <a:buChar char="Ø"/>
              <a:defRPr/>
            </a:pPr>
            <a:r>
              <a:rPr kumimoji="0" lang="zh-CN" altLang="en-US" sz="2400" b="0" i="0" u="none" strike="noStrike" kern="1200" cap="none" spc="0" normalizeH="0" baseline="0" noProof="0" dirty="0" smtClean="0">
                <a:ln>
                  <a:noFill/>
                </a:ln>
                <a:solidFill>
                  <a:prstClr val="black"/>
                </a:solidFill>
                <a:effectLst/>
                <a:uLnTx/>
                <a:uFillTx/>
                <a:latin typeface="Arial" panose="020B0604020202020204" pitchFamily="34" charset="0"/>
                <a:ea typeface="等线" panose="02010600030101010101" pitchFamily="2" charset="-122"/>
                <a:cs typeface="+mn-cs"/>
              </a:rPr>
              <a:t>这个</a:t>
            </a:r>
            <a:r>
              <a:rPr kumimoji="0" lang="en-US" altLang="zh-CN" sz="2400" b="0" i="0" u="none" strike="noStrike" kern="1200" cap="none" spc="0" normalizeH="0" baseline="0" noProof="0" dirty="0" smtClean="0">
                <a:ln>
                  <a:noFill/>
                </a:ln>
                <a:solidFill>
                  <a:prstClr val="black"/>
                </a:solidFill>
                <a:effectLst/>
                <a:uLnTx/>
                <a:uFillTx/>
                <a:latin typeface="Arial" panose="020B0604020202020204" pitchFamily="34" charset="0"/>
                <a:ea typeface="等线" panose="02010600030101010101" pitchFamily="2" charset="-122"/>
                <a:cs typeface="+mn-cs"/>
              </a:rPr>
              <a:t>device</a:t>
            </a:r>
            <a:r>
              <a:rPr kumimoji="0" lang="zh-CN" altLang="en-US" sz="2400" b="0" i="0" u="none" strike="noStrike" kern="1200" cap="none" spc="0" normalizeH="0" baseline="0" noProof="0" dirty="0" smtClean="0">
                <a:ln>
                  <a:noFill/>
                </a:ln>
                <a:solidFill>
                  <a:prstClr val="black"/>
                </a:solidFill>
                <a:effectLst/>
                <a:uLnTx/>
                <a:uFillTx/>
                <a:latin typeface="Arial" panose="020B0604020202020204" pitchFamily="34" charset="0"/>
                <a:ea typeface="等线" panose="02010600030101010101" pitchFamily="2" charset="-122"/>
                <a:cs typeface="+mn-cs"/>
              </a:rPr>
              <a:t>有</a:t>
            </a:r>
            <a:r>
              <a:rPr kumimoji="0" lang="en-US" altLang="zh-CN" sz="2400" b="0" i="0" u="none" strike="noStrike" kern="1200" cap="none" spc="0" normalizeH="0" baseline="0" noProof="0" dirty="0" smtClean="0">
                <a:ln>
                  <a:noFill/>
                </a:ln>
                <a:solidFill>
                  <a:prstClr val="black"/>
                </a:solidFill>
                <a:effectLst/>
                <a:uLnTx/>
                <a:uFillTx/>
                <a:latin typeface="Arial" panose="020B0604020202020204" pitchFamily="34" charset="0"/>
                <a:ea typeface="等线" panose="02010600030101010101" pitchFamily="2" charset="-122"/>
                <a:cs typeface="+mn-cs"/>
              </a:rPr>
              <a:t>16</a:t>
            </a:r>
            <a:r>
              <a:rPr kumimoji="0" lang="zh-CN" altLang="en-US" sz="2400" b="0" i="0" u="none" strike="noStrike" kern="1200" cap="none" spc="0" normalizeH="0" baseline="0" noProof="0" dirty="0" smtClean="0">
                <a:ln>
                  <a:noFill/>
                </a:ln>
                <a:solidFill>
                  <a:prstClr val="black"/>
                </a:solidFill>
                <a:effectLst/>
                <a:uLnTx/>
                <a:uFillTx/>
                <a:latin typeface="Arial" panose="020B0604020202020204" pitchFamily="34" charset="0"/>
                <a:ea typeface="等线" panose="02010600030101010101" pitchFamily="2" charset="-122"/>
                <a:cs typeface="+mn-cs"/>
              </a:rPr>
              <a:t>个</a:t>
            </a:r>
            <a:r>
              <a:rPr kumimoji="0" lang="en-US" altLang="zh-CN" sz="2400" b="0" i="0" u="none" strike="noStrike" kern="1200" cap="none" spc="0" normalizeH="0" baseline="0" noProof="0" dirty="0" smtClean="0">
                <a:ln>
                  <a:noFill/>
                </a:ln>
                <a:solidFill>
                  <a:prstClr val="black"/>
                </a:solidFill>
                <a:effectLst/>
                <a:uLnTx/>
                <a:uFillTx/>
                <a:latin typeface="Arial" panose="020B0604020202020204" pitchFamily="34" charset="0"/>
                <a:ea typeface="等线" panose="02010600030101010101" pitchFamily="2" charset="-122"/>
                <a:cs typeface="+mn-cs"/>
              </a:rPr>
              <a:t>segment</a:t>
            </a:r>
            <a:r>
              <a:rPr kumimoji="0" lang="zh-CN" altLang="en-US" sz="2400" b="0" i="0" u="none" strike="noStrike" kern="1200" cap="none" spc="0" normalizeH="0" baseline="0" noProof="0" dirty="0" smtClean="0">
                <a:ln>
                  <a:noFill/>
                </a:ln>
                <a:solidFill>
                  <a:prstClr val="black"/>
                </a:solidFill>
                <a:effectLst/>
                <a:uLnTx/>
                <a:uFillTx/>
                <a:latin typeface="Arial" panose="020B0604020202020204" pitchFamily="34" charset="0"/>
                <a:ea typeface="等线" panose="02010600030101010101" pitchFamily="2" charset="-122"/>
                <a:cs typeface="+mn-cs"/>
              </a:rPr>
              <a:t>，它们四个一组，读写流量以</a:t>
            </a:r>
            <a:r>
              <a:rPr kumimoji="0" lang="en-US" altLang="zh-CN" sz="2400" b="0" i="0" u="none" strike="noStrike" kern="1200" cap="none" spc="0" normalizeH="0" baseline="0" noProof="0" dirty="0" smtClean="0">
                <a:ln>
                  <a:noFill/>
                </a:ln>
                <a:solidFill>
                  <a:prstClr val="black"/>
                </a:solidFill>
                <a:effectLst/>
                <a:uLnTx/>
                <a:uFillTx/>
                <a:latin typeface="Arial" panose="020B0604020202020204" pitchFamily="34" charset="0"/>
                <a:ea typeface="等线" panose="02010600030101010101" pitchFamily="2" charset="-122"/>
                <a:cs typeface="+mn-cs"/>
              </a:rPr>
              <a:t>20min</a:t>
            </a:r>
            <a:r>
              <a:rPr kumimoji="0" lang="zh-CN" altLang="en-US" sz="2400" b="0" i="0" u="none" strike="noStrike" kern="1200" cap="none" spc="0" normalizeH="0" baseline="0" noProof="0" dirty="0" smtClean="0">
                <a:ln>
                  <a:noFill/>
                </a:ln>
                <a:solidFill>
                  <a:prstClr val="black"/>
                </a:solidFill>
                <a:effectLst/>
                <a:uLnTx/>
                <a:uFillTx/>
                <a:latin typeface="Arial" panose="020B0604020202020204" pitchFamily="34" charset="0"/>
                <a:ea typeface="等线" panose="02010600030101010101" pitchFamily="2" charset="-122"/>
                <a:cs typeface="+mn-cs"/>
              </a:rPr>
              <a:t>为周期变化，只在特定的时间有写流量，如右图。</a:t>
            </a:r>
            <a:endParaRPr kumimoji="0" lang="en-US" altLang="zh-CN" sz="2400" b="0" i="0" u="none" strike="noStrike" kern="1200" cap="none" spc="0" normalizeH="0" baseline="0" noProof="0" dirty="0" smtClean="0">
              <a:ln>
                <a:noFill/>
              </a:ln>
              <a:solidFill>
                <a:prstClr val="black"/>
              </a:solidFill>
              <a:effectLst/>
              <a:uLnTx/>
              <a:uFillTx/>
              <a:latin typeface="Arial" panose="020B0604020202020204" pitchFamily="34" charset="0"/>
              <a:ea typeface="等线" panose="02010600030101010101" pitchFamily="2" charset="-122"/>
              <a:cs typeface="+mn-cs"/>
            </a:endParaRPr>
          </a:p>
          <a:p>
            <a:pPr marL="228600" marR="0" lvl="0" indent="-228600" algn="l" defTabSz="914400" rtl="0" eaLnBrk="1" fontAlgn="auto" latinLnBrk="0" hangingPunct="1">
              <a:lnSpc>
                <a:spcPct val="90000"/>
              </a:lnSpc>
              <a:spcBef>
                <a:spcPts val="1000"/>
              </a:spcBef>
              <a:spcAft>
                <a:spcPts val="0"/>
              </a:spcAft>
              <a:buClrTx/>
              <a:buSzTx/>
              <a:buFont typeface="Wingdings" panose="05000000000000000000" pitchFamily="2" charset="2"/>
              <a:buChar char="Ø"/>
              <a:defRPr/>
            </a:pPr>
            <a:endParaRPr kumimoji="0" lang="en-US" altLang="zh-CN" sz="2400" b="0" i="0"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mn-cs"/>
            </a:endParaRPr>
          </a:p>
          <a:p>
            <a:pPr marL="228600" marR="0" lvl="0" indent="-228600" algn="l" defTabSz="914400" rtl="0" eaLnBrk="1" fontAlgn="auto" latinLnBrk="0" hangingPunct="1">
              <a:lnSpc>
                <a:spcPct val="90000"/>
              </a:lnSpc>
              <a:spcBef>
                <a:spcPts val="1000"/>
              </a:spcBef>
              <a:spcAft>
                <a:spcPts val="0"/>
              </a:spcAft>
              <a:buClrTx/>
              <a:buSzTx/>
              <a:buFont typeface="Wingdings" panose="05000000000000000000" pitchFamily="2" charset="2"/>
              <a:buChar char="Ø"/>
              <a:defRPr/>
            </a:pPr>
            <a:r>
              <a:rPr kumimoji="0" lang="zh-CN" altLang="en-US" sz="2400" b="0" i="0" u="none" strike="noStrike" kern="1200" cap="none" spc="0" normalizeH="0" baseline="0" noProof="0" dirty="0" smtClean="0">
                <a:ln>
                  <a:noFill/>
                </a:ln>
                <a:solidFill>
                  <a:prstClr val="black"/>
                </a:solidFill>
                <a:effectLst/>
                <a:uLnTx/>
                <a:uFillTx/>
                <a:latin typeface="Arial" panose="020B0604020202020204" pitchFamily="34" charset="0"/>
                <a:ea typeface="等线" panose="02010600030101010101" pitchFamily="2" charset="-122"/>
                <a:cs typeface="+mn-cs"/>
              </a:rPr>
              <a:t>如果</a:t>
            </a:r>
            <a:r>
              <a:rPr kumimoji="0" lang="en-US" altLang="zh-CN" sz="2400" b="0" i="0" u="none" strike="noStrike" kern="1200" cap="none" spc="0" normalizeH="0" baseline="0" noProof="0" dirty="0" smtClean="0">
                <a:ln>
                  <a:noFill/>
                </a:ln>
                <a:solidFill>
                  <a:prstClr val="black"/>
                </a:solidFill>
                <a:effectLst/>
                <a:uLnTx/>
                <a:uFillTx/>
                <a:latin typeface="Arial" panose="020B0604020202020204" pitchFamily="34" charset="0"/>
                <a:ea typeface="等线" panose="02010600030101010101" pitchFamily="2" charset="-122"/>
                <a:cs typeface="+mn-cs"/>
              </a:rPr>
              <a:t>segment</a:t>
            </a:r>
            <a:r>
              <a:rPr kumimoji="0" lang="zh-CN" altLang="en-US" sz="2400" b="0" i="0" u="none" strike="noStrike" kern="1200" cap="none" spc="0" normalizeH="0" baseline="0" noProof="0" dirty="0" smtClean="0">
                <a:ln>
                  <a:noFill/>
                </a:ln>
                <a:solidFill>
                  <a:prstClr val="black"/>
                </a:solidFill>
                <a:effectLst/>
                <a:uLnTx/>
                <a:uFillTx/>
                <a:latin typeface="Arial" panose="020B0604020202020204" pitchFamily="34" charset="0"/>
                <a:ea typeface="等线" panose="02010600030101010101" pitchFamily="2" charset="-122"/>
                <a:cs typeface="+mn-cs"/>
              </a:rPr>
              <a:t>的历史观察长度低于</a:t>
            </a:r>
            <a:r>
              <a:rPr kumimoji="0" lang="en-US" altLang="zh-CN" sz="2400" b="0" i="0" u="none" strike="noStrike" kern="1200" cap="none" spc="0" normalizeH="0" baseline="0" noProof="0" dirty="0" smtClean="0">
                <a:ln>
                  <a:noFill/>
                </a:ln>
                <a:solidFill>
                  <a:prstClr val="black"/>
                </a:solidFill>
                <a:effectLst/>
                <a:uLnTx/>
                <a:uFillTx/>
                <a:latin typeface="Arial" panose="020B0604020202020204" pitchFamily="34" charset="0"/>
                <a:ea typeface="等线" panose="02010600030101010101" pitchFamily="2" charset="-122"/>
                <a:cs typeface="+mn-cs"/>
              </a:rPr>
              <a:t>20min</a:t>
            </a:r>
            <a:r>
              <a:rPr kumimoji="0" lang="zh-CN" altLang="en-US" sz="2400" b="0" i="0" u="none" strike="noStrike" kern="1200" cap="none" spc="0" normalizeH="0" baseline="0" noProof="0" dirty="0" smtClean="0">
                <a:ln>
                  <a:noFill/>
                </a:ln>
                <a:solidFill>
                  <a:prstClr val="black"/>
                </a:solidFill>
                <a:effectLst/>
                <a:uLnTx/>
                <a:uFillTx/>
                <a:latin typeface="Arial" panose="020B0604020202020204" pitchFamily="34" charset="0"/>
                <a:ea typeface="等线" panose="02010600030101010101" pitchFamily="2" charset="-122"/>
                <a:cs typeface="+mn-cs"/>
              </a:rPr>
              <a:t>，预测就可能不准。</a:t>
            </a:r>
            <a:endParaRPr kumimoji="0" lang="en-US" altLang="zh-CN" sz="2400" b="0" i="0" u="none" strike="noStrike" kern="1200" cap="none" spc="0" normalizeH="0" baseline="0" noProof="0" dirty="0" smtClean="0">
              <a:ln>
                <a:noFill/>
              </a:ln>
              <a:solidFill>
                <a:prstClr val="black"/>
              </a:solidFill>
              <a:effectLst/>
              <a:uLnTx/>
              <a:uFillTx/>
              <a:latin typeface="Arial" panose="020B0604020202020204" pitchFamily="34" charset="0"/>
              <a:ea typeface="等线" panose="02010600030101010101" pitchFamily="2" charset="-122"/>
              <a:cs typeface="+mn-cs"/>
            </a:endParaRPr>
          </a:p>
          <a:p>
            <a:pPr marL="228600" marR="0" lvl="0" indent="-228600" algn="l" defTabSz="914400" rtl="0" eaLnBrk="1" fontAlgn="auto" latinLnBrk="0" hangingPunct="1">
              <a:lnSpc>
                <a:spcPct val="90000"/>
              </a:lnSpc>
              <a:spcBef>
                <a:spcPts val="1000"/>
              </a:spcBef>
              <a:spcAft>
                <a:spcPts val="0"/>
              </a:spcAft>
              <a:buClrTx/>
              <a:buSzTx/>
              <a:buFont typeface="Wingdings" panose="05000000000000000000" pitchFamily="2" charset="2"/>
              <a:buChar char="Ø"/>
              <a:defRPr/>
            </a:pPr>
            <a:r>
              <a:rPr kumimoji="0" lang="zh-CN" altLang="en-US" sz="2400" b="0" i="0"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mn-cs"/>
              </a:rPr>
              <a:t>就观察而言</a:t>
            </a:r>
            <a:r>
              <a:rPr kumimoji="0" lang="zh-CN" altLang="en-US" sz="2400" b="0" i="0" u="none" strike="noStrike" kern="1200" cap="none" spc="0" normalizeH="0" baseline="0" noProof="0" dirty="0" smtClean="0">
                <a:ln>
                  <a:noFill/>
                </a:ln>
                <a:solidFill>
                  <a:prstClr val="black"/>
                </a:solidFill>
                <a:effectLst/>
                <a:uLnTx/>
                <a:uFillTx/>
                <a:latin typeface="Arial" panose="020B0604020202020204" pitchFamily="34" charset="0"/>
                <a:ea typeface="等线" panose="02010600030101010101" pitchFamily="2" charset="-122"/>
                <a:cs typeface="+mn-cs"/>
              </a:rPr>
              <a:t>，如果将这个</a:t>
            </a:r>
            <a:r>
              <a:rPr kumimoji="0" lang="en-US" altLang="zh-CN" sz="2400" b="0" i="0" u="none" strike="noStrike" kern="1200" cap="none" spc="0" normalizeH="0" baseline="0" noProof="0" dirty="0" smtClean="0">
                <a:ln>
                  <a:noFill/>
                </a:ln>
                <a:solidFill>
                  <a:prstClr val="black"/>
                </a:solidFill>
                <a:effectLst/>
                <a:uLnTx/>
                <a:uFillTx/>
                <a:latin typeface="Arial" panose="020B0604020202020204" pitchFamily="34" charset="0"/>
                <a:ea typeface="等线" panose="02010600030101010101" pitchFamily="2" charset="-122"/>
                <a:cs typeface="+mn-cs"/>
              </a:rPr>
              <a:t>device</a:t>
            </a:r>
            <a:r>
              <a:rPr kumimoji="0" lang="zh-CN" altLang="en-US" sz="2400" b="0" i="0" u="none" strike="noStrike" kern="1200" cap="none" spc="0" normalizeH="0" baseline="0" noProof="0" dirty="0" smtClean="0">
                <a:ln>
                  <a:noFill/>
                </a:ln>
                <a:solidFill>
                  <a:prstClr val="black"/>
                </a:solidFill>
                <a:effectLst/>
                <a:uLnTx/>
                <a:uFillTx/>
                <a:latin typeface="Arial" panose="020B0604020202020204" pitchFamily="34" charset="0"/>
                <a:ea typeface="等线" panose="02010600030101010101" pitchFamily="2" charset="-122"/>
                <a:cs typeface="+mn-cs"/>
              </a:rPr>
              <a:t>分为四组，分配到</a:t>
            </a:r>
            <a:r>
              <a:rPr kumimoji="0" lang="en-US" altLang="zh-CN" sz="2400" b="0" i="0" u="none" strike="noStrike" kern="1200" cap="none" spc="0" normalizeH="0" baseline="0" noProof="0" dirty="0" smtClean="0">
                <a:ln>
                  <a:noFill/>
                </a:ln>
                <a:solidFill>
                  <a:prstClr val="black"/>
                </a:solidFill>
                <a:effectLst/>
                <a:uLnTx/>
                <a:uFillTx/>
                <a:latin typeface="Arial" panose="020B0604020202020204" pitchFamily="34" charset="0"/>
                <a:ea typeface="等线" panose="02010600030101010101" pitchFamily="2" charset="-122"/>
                <a:cs typeface="+mn-cs"/>
              </a:rPr>
              <a:t>4</a:t>
            </a:r>
            <a:r>
              <a:rPr kumimoji="0" lang="zh-CN" altLang="en-US" sz="2400" b="0" i="0" u="none" strike="noStrike" kern="1200" cap="none" spc="0" normalizeH="0" baseline="0" noProof="0" dirty="0" smtClean="0">
                <a:ln>
                  <a:noFill/>
                </a:ln>
                <a:solidFill>
                  <a:prstClr val="black"/>
                </a:solidFill>
                <a:effectLst/>
                <a:uLnTx/>
                <a:uFillTx/>
                <a:latin typeface="Arial" panose="020B0604020202020204" pitchFamily="34" charset="0"/>
                <a:ea typeface="等线" panose="02010600030101010101" pitchFamily="2" charset="-122"/>
                <a:cs typeface="+mn-cs"/>
              </a:rPr>
              <a:t>个</a:t>
            </a:r>
            <a:r>
              <a:rPr kumimoji="0" lang="en-US" altLang="zh-CN" sz="2400" b="0" i="0" u="none" strike="noStrike" kern="1200" cap="none" spc="0" normalizeH="0" baseline="0" noProof="0" dirty="0" smtClean="0">
                <a:ln>
                  <a:noFill/>
                </a:ln>
                <a:solidFill>
                  <a:prstClr val="black"/>
                </a:solidFill>
                <a:effectLst/>
                <a:uLnTx/>
                <a:uFillTx/>
                <a:latin typeface="Arial" panose="020B0604020202020204" pitchFamily="34" charset="0"/>
                <a:ea typeface="等线" panose="02010600030101010101" pitchFamily="2" charset="-122"/>
                <a:cs typeface="+mn-cs"/>
              </a:rPr>
              <a:t>block server</a:t>
            </a:r>
            <a:r>
              <a:rPr kumimoji="0" lang="zh-CN" altLang="en-US" sz="2400" b="0" i="0" u="none" strike="noStrike" kern="1200" cap="none" spc="0" normalizeH="0" baseline="0" noProof="0" dirty="0" smtClean="0">
                <a:ln>
                  <a:noFill/>
                </a:ln>
                <a:solidFill>
                  <a:prstClr val="black"/>
                </a:solidFill>
                <a:effectLst/>
                <a:uLnTx/>
                <a:uFillTx/>
                <a:latin typeface="Arial" panose="020B0604020202020204" pitchFamily="34" charset="0"/>
                <a:ea typeface="等线" panose="02010600030101010101" pitchFamily="2" charset="-122"/>
                <a:cs typeface="+mn-cs"/>
              </a:rPr>
              <a:t>上，效果就会很好。然而仅凭历史均值难以做到这种精细分配。</a:t>
            </a:r>
            <a:endParaRPr kumimoji="0" lang="en-US" altLang="zh-CN" sz="2400" b="0" i="0"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mn-cs"/>
            </a:endParaRPr>
          </a:p>
        </p:txBody>
      </p:sp>
      <p:pic>
        <p:nvPicPr>
          <p:cNvPr id="6" name="图片 5"/>
          <p:cNvPicPr>
            <a:picLocks noChangeAspect="1"/>
          </p:cNvPicPr>
          <p:nvPr/>
        </p:nvPicPr>
        <p:blipFill>
          <a:blip r:embed="rId1"/>
          <a:stretch>
            <a:fillRect/>
          </a:stretch>
        </p:blipFill>
        <p:spPr>
          <a:xfrm>
            <a:off x="7798480" y="2234914"/>
            <a:ext cx="3748315" cy="2917099"/>
          </a:xfrm>
          <a:prstGeom prst="rect">
            <a:avLst/>
          </a:prstGeom>
        </p:spPr>
      </p:pic>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调度</a:t>
            </a:r>
            <a:r>
              <a:rPr lang="zh-CN" altLang="en-US" dirty="0" smtClean="0"/>
              <a:t>时对于</a:t>
            </a:r>
            <a:r>
              <a:rPr lang="en-US" altLang="zh-CN" dirty="0" smtClean="0"/>
              <a:t>segment</a:t>
            </a:r>
            <a:r>
              <a:rPr lang="zh-CN" altLang="en-US" dirty="0" smtClean="0"/>
              <a:t>的选择</a:t>
            </a:r>
            <a:endParaRPr lang="zh-CN" altLang="en-US" dirty="0"/>
          </a:p>
        </p:txBody>
      </p:sp>
      <p:sp>
        <p:nvSpPr>
          <p:cNvPr id="2" name="灯片编号占位符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81874408-B32D-400C-9AB8-CDD740478E24}" type="slidenum">
              <a:rPr kumimoji="0" lang="zh-CN" altLang="en-US" sz="1200" b="0" i="0" u="none" strike="noStrike" kern="1200" cap="none" spc="0" normalizeH="0" baseline="0" noProof="0" smtClean="0">
                <a:ln>
                  <a:noFill/>
                </a:ln>
                <a:solidFill>
                  <a:prstClr val="black">
                    <a:tint val="75000"/>
                  </a:prstClr>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tint val="75000"/>
                </a:prstClr>
              </a:solidFill>
              <a:effectLst/>
              <a:uLnTx/>
              <a:uFillTx/>
              <a:latin typeface="等线" panose="02010600030101010101" pitchFamily="2" charset="-122"/>
              <a:ea typeface="等线" panose="02010600030101010101" pitchFamily="2" charset="-122"/>
              <a:cs typeface="+mn-cs"/>
            </a:endParaRPr>
          </a:p>
        </p:txBody>
      </p:sp>
      <p:sp>
        <p:nvSpPr>
          <p:cNvPr id="4" name="内容占位符 3"/>
          <p:cNvSpPr>
            <a:spLocks noGrp="1"/>
          </p:cNvSpPr>
          <p:nvPr>
            <p:ph idx="1"/>
          </p:nvPr>
        </p:nvSpPr>
        <p:spPr>
          <a:xfrm>
            <a:off x="838199" y="1627912"/>
            <a:ext cx="10647947" cy="4871737"/>
          </a:xfrm>
        </p:spPr>
        <p:txBody>
          <a:bodyPr>
            <a:normAutofit/>
          </a:bodyPr>
          <a:lstStyle/>
          <a:p>
            <a:r>
              <a:rPr lang="zh-CN" altLang="en-US" dirty="0"/>
              <a:t>因为少部分</a:t>
            </a:r>
            <a:r>
              <a:rPr lang="en-US" altLang="zh-CN" dirty="0"/>
              <a:t>segment</a:t>
            </a:r>
            <a:r>
              <a:rPr lang="zh-CN" altLang="en-US" dirty="0"/>
              <a:t>产生了大部分的流量，所以我们有理由</a:t>
            </a:r>
            <a:r>
              <a:rPr lang="zh-CN" altLang="en-US" dirty="0" smtClean="0"/>
              <a:t>认为，只</a:t>
            </a:r>
            <a:r>
              <a:rPr lang="zh-CN" altLang="en-US" dirty="0"/>
              <a:t>对一部分</a:t>
            </a:r>
            <a:r>
              <a:rPr lang="en-US" altLang="zh-CN" dirty="0"/>
              <a:t>segment</a:t>
            </a:r>
            <a:r>
              <a:rPr lang="zh-CN" altLang="en-US" dirty="0"/>
              <a:t>进行调度就会产生比较好的结果</a:t>
            </a:r>
            <a:r>
              <a:rPr lang="zh-CN" altLang="en-US" dirty="0" smtClean="0"/>
              <a:t>。</a:t>
            </a:r>
            <a:endParaRPr lang="en-US" altLang="zh-CN" dirty="0" smtClean="0"/>
          </a:p>
          <a:p>
            <a:endParaRPr lang="en-US" altLang="zh-CN" dirty="0"/>
          </a:p>
          <a:p>
            <a:r>
              <a:rPr lang="zh-CN" altLang="en-US" dirty="0"/>
              <a:t>据此</a:t>
            </a:r>
            <a:r>
              <a:rPr lang="zh-CN" altLang="en-US" dirty="0" smtClean="0"/>
              <a:t>我们调整了“</a:t>
            </a:r>
            <a:r>
              <a:rPr lang="en-US" altLang="zh-CN" dirty="0" smtClean="0"/>
              <a:t>segment</a:t>
            </a:r>
            <a:r>
              <a:rPr lang="zh-CN" altLang="en-US" dirty="0"/>
              <a:t>调度</a:t>
            </a:r>
            <a:r>
              <a:rPr lang="zh-CN" altLang="en-US" dirty="0" smtClean="0"/>
              <a:t>比例</a:t>
            </a:r>
            <a:r>
              <a:rPr lang="en-US" altLang="zh-CN" dirty="0" smtClean="0"/>
              <a:t>”</a:t>
            </a:r>
            <a:r>
              <a:rPr lang="zh-CN" altLang="en-US" dirty="0" smtClean="0"/>
              <a:t>这一参数，</a:t>
            </a:r>
            <a:r>
              <a:rPr lang="zh-CN" altLang="en-US" dirty="0"/>
              <a:t>即：只对集群中流量最高的若干</a:t>
            </a:r>
            <a:r>
              <a:rPr lang="en-US" altLang="zh-CN" dirty="0"/>
              <a:t>segment</a:t>
            </a:r>
            <a:r>
              <a:rPr lang="zh-CN" altLang="en-US" dirty="0"/>
              <a:t>进行调度，其余的</a:t>
            </a:r>
            <a:r>
              <a:rPr lang="en-US" altLang="zh-CN" dirty="0"/>
              <a:t>segment</a:t>
            </a:r>
            <a:r>
              <a:rPr lang="zh-CN" altLang="en-US" dirty="0"/>
              <a:t>不迁移。</a:t>
            </a:r>
            <a:endParaRPr lang="en-US" altLang="zh-CN" dirty="0"/>
          </a:p>
          <a:p>
            <a:endParaRPr lang="en-US" altLang="zh-CN"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调度</a:t>
            </a:r>
            <a:r>
              <a:rPr lang="zh-CN" altLang="en-US" dirty="0" smtClean="0"/>
              <a:t>时对于</a:t>
            </a:r>
            <a:r>
              <a:rPr lang="en-US" altLang="zh-CN" dirty="0" smtClean="0"/>
              <a:t>segment</a:t>
            </a:r>
            <a:r>
              <a:rPr lang="zh-CN" altLang="en-US" dirty="0" smtClean="0"/>
              <a:t>的选择</a:t>
            </a:r>
            <a:endParaRPr lang="zh-CN" altLang="en-US" dirty="0"/>
          </a:p>
        </p:txBody>
      </p:sp>
      <p:sp>
        <p:nvSpPr>
          <p:cNvPr id="2" name="灯片编号占位符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81874408-B32D-400C-9AB8-CDD740478E24}" type="slidenum">
              <a:rPr kumimoji="0" lang="zh-CN" altLang="en-US" sz="1200" b="0" i="0" u="none" strike="noStrike" kern="1200" cap="none" spc="0" normalizeH="0" baseline="0" noProof="0" smtClean="0">
                <a:ln>
                  <a:noFill/>
                </a:ln>
                <a:solidFill>
                  <a:prstClr val="black">
                    <a:tint val="75000"/>
                  </a:prstClr>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tint val="75000"/>
                </a:prstClr>
              </a:solidFill>
              <a:effectLst/>
              <a:uLnTx/>
              <a:uFillTx/>
              <a:latin typeface="等线" panose="02010600030101010101" pitchFamily="2" charset="-122"/>
              <a:ea typeface="等线" panose="02010600030101010101" pitchFamily="2" charset="-122"/>
              <a:cs typeface="+mn-cs"/>
            </a:endParaRPr>
          </a:p>
        </p:txBody>
      </p:sp>
      <p:sp>
        <p:nvSpPr>
          <p:cNvPr id="4" name="内容占位符 3"/>
          <p:cNvSpPr>
            <a:spLocks noGrp="1"/>
          </p:cNvSpPr>
          <p:nvPr>
            <p:ph idx="1"/>
          </p:nvPr>
        </p:nvSpPr>
        <p:spPr/>
        <p:txBody>
          <a:bodyPr/>
          <a:lstStyle/>
          <a:p>
            <a:pPr lvl="1"/>
            <a:endParaRPr lang="zh-CN" altLang="en-US" dirty="0"/>
          </a:p>
          <a:p>
            <a:pPr lvl="1"/>
            <a:endParaRPr lang="zh-CN" altLang="en-US" dirty="0"/>
          </a:p>
        </p:txBody>
      </p:sp>
      <p:sp>
        <p:nvSpPr>
          <p:cNvPr id="8" name="内容占位符 3"/>
          <p:cNvSpPr txBox="1"/>
          <p:nvPr/>
        </p:nvSpPr>
        <p:spPr>
          <a:xfrm>
            <a:off x="838200" y="1556263"/>
            <a:ext cx="10515600" cy="487173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Wingdings" panose="05000000000000000000" pitchFamily="2" charset="2"/>
              <a:buChar char="Ø"/>
              <a:defRPr sz="2800" kern="1200" baseline="0">
                <a:solidFill>
                  <a:schemeClr val="tx1"/>
                </a:solidFill>
                <a:latin typeface="Arial" panose="020B0604020202020204" pitchFamily="34" charset="0"/>
                <a:ea typeface="等线" panose="02010600030101010101" pitchFamily="2"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baseline="0">
                <a:solidFill>
                  <a:schemeClr val="tx1"/>
                </a:solidFill>
                <a:latin typeface="Arial" panose="020B0604020202020204" pitchFamily="34" charset="0"/>
                <a:ea typeface="等线" panose="02010600030101010101" pitchFamily="2"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baseline="0">
                <a:solidFill>
                  <a:schemeClr val="tx1"/>
                </a:solidFill>
                <a:latin typeface="Arial" panose="020B0604020202020204" pitchFamily="34" charset="0"/>
                <a:ea typeface="等线" panose="02010600030101010101" pitchFamily="2"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baseline="0">
                <a:solidFill>
                  <a:schemeClr val="tx1"/>
                </a:solidFill>
                <a:latin typeface="Arial" panose="020B0604020202020204" pitchFamily="34" charset="0"/>
                <a:ea typeface="等线" panose="02010600030101010101" pitchFamily="2"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baseline="0">
                <a:solidFill>
                  <a:schemeClr val="tx1"/>
                </a:solidFill>
                <a:latin typeface="Arial" panose="020B0604020202020204" pitchFamily="34" charset="0"/>
                <a:ea typeface="等线"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l" defTabSz="914400" rtl="0" eaLnBrk="1" fontAlgn="auto" latinLnBrk="0" hangingPunct="1">
              <a:lnSpc>
                <a:spcPct val="90000"/>
              </a:lnSpc>
              <a:spcBef>
                <a:spcPts val="1000"/>
              </a:spcBef>
              <a:spcAft>
                <a:spcPts val="0"/>
              </a:spcAft>
              <a:buClrTx/>
              <a:buSzTx/>
              <a:buFont typeface="Wingdings" panose="05000000000000000000" pitchFamily="2" charset="2"/>
              <a:buChar char="Ø"/>
              <a:defRPr/>
            </a:pPr>
            <a:r>
              <a:rPr kumimoji="0" lang="zh-CN" altLang="en-US" sz="2400" b="0" i="0" u="none" strike="noStrike" kern="1200" cap="none" spc="0" normalizeH="0" baseline="0" noProof="0" dirty="0" smtClean="0">
                <a:ln>
                  <a:noFill/>
                </a:ln>
                <a:solidFill>
                  <a:srgbClr val="FF0000"/>
                </a:solidFill>
                <a:effectLst/>
                <a:uLnTx/>
                <a:uFillTx/>
                <a:latin typeface="Arial" panose="020B0604020202020204" pitchFamily="34" charset="0"/>
                <a:ea typeface="等线" panose="02010600030101010101" pitchFamily="2" charset="-122"/>
                <a:cs typeface="+mn-cs"/>
              </a:rPr>
              <a:t>由于指标、数据发生变化，需重新绘图。</a:t>
            </a:r>
            <a:endParaRPr kumimoji="0" lang="en-US" altLang="zh-CN" sz="2400" b="0" i="0" u="none" strike="noStrike" kern="1200" cap="none" spc="0" normalizeH="0" baseline="0" noProof="0" dirty="0">
              <a:ln>
                <a:noFill/>
              </a:ln>
              <a:solidFill>
                <a:srgbClr val="FF0000"/>
              </a:solidFill>
              <a:effectLst/>
              <a:uLnTx/>
              <a:uFillTx/>
              <a:latin typeface="Arial" panose="020B0604020202020204" pitchFamily="34" charset="0"/>
              <a:ea typeface="等线" panose="02010600030101010101" pitchFamily="2" charset="-122"/>
              <a:cs typeface="+mn-cs"/>
            </a:endParaRP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调度</a:t>
            </a:r>
            <a:r>
              <a:rPr lang="zh-CN" altLang="en-US" dirty="0"/>
              <a:t>少量</a:t>
            </a:r>
            <a:r>
              <a:rPr lang="en-US" altLang="zh-CN" dirty="0" smtClean="0"/>
              <a:t>segment</a:t>
            </a:r>
            <a:r>
              <a:rPr lang="zh-CN" altLang="en-US" dirty="0" smtClean="0"/>
              <a:t>即可达到较好效果</a:t>
            </a:r>
            <a:endParaRPr lang="zh-CN" altLang="en-US" dirty="0"/>
          </a:p>
        </p:txBody>
      </p:sp>
      <p:sp>
        <p:nvSpPr>
          <p:cNvPr id="2" name="灯片编号占位符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81874408-B32D-400C-9AB8-CDD740478E24}" type="slidenum">
              <a:rPr kumimoji="0" lang="zh-CN" altLang="en-US" sz="1200" b="0" i="0" u="none" strike="noStrike" kern="1200" cap="none" spc="0" normalizeH="0" baseline="0" noProof="0" smtClean="0">
                <a:ln>
                  <a:noFill/>
                </a:ln>
                <a:solidFill>
                  <a:prstClr val="black">
                    <a:tint val="75000"/>
                  </a:prstClr>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tint val="75000"/>
                </a:prstClr>
              </a:solidFill>
              <a:effectLst/>
              <a:uLnTx/>
              <a:uFillTx/>
              <a:latin typeface="等线" panose="02010600030101010101" pitchFamily="2" charset="-122"/>
              <a:ea typeface="等线" panose="02010600030101010101" pitchFamily="2" charset="-122"/>
              <a:cs typeface="+mn-cs"/>
            </a:endParaRPr>
          </a:p>
        </p:txBody>
      </p:sp>
      <p:sp>
        <p:nvSpPr>
          <p:cNvPr id="4" name="内容占位符 3"/>
          <p:cNvSpPr>
            <a:spLocks noGrp="1"/>
          </p:cNvSpPr>
          <p:nvPr>
            <p:ph idx="1"/>
          </p:nvPr>
        </p:nvSpPr>
        <p:spPr/>
        <p:txBody>
          <a:bodyPr/>
          <a:lstStyle/>
          <a:p>
            <a:pPr lvl="1"/>
            <a:endParaRPr lang="zh-CN" altLang="en-US" dirty="0"/>
          </a:p>
          <a:p>
            <a:pPr lvl="1"/>
            <a:endParaRPr lang="zh-CN" altLang="en-US" dirty="0"/>
          </a:p>
        </p:txBody>
      </p:sp>
      <p:sp>
        <p:nvSpPr>
          <p:cNvPr id="8" name="内容占位符 3"/>
          <p:cNvSpPr txBox="1"/>
          <p:nvPr/>
        </p:nvSpPr>
        <p:spPr>
          <a:xfrm>
            <a:off x="838200" y="1556263"/>
            <a:ext cx="10515600" cy="487173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Wingdings" panose="05000000000000000000" pitchFamily="2" charset="2"/>
              <a:buChar char="Ø"/>
              <a:defRPr sz="2800" kern="1200" baseline="0">
                <a:solidFill>
                  <a:schemeClr val="tx1"/>
                </a:solidFill>
                <a:latin typeface="Arial" panose="020B0604020202020204" pitchFamily="34" charset="0"/>
                <a:ea typeface="等线" panose="02010600030101010101" pitchFamily="2"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baseline="0">
                <a:solidFill>
                  <a:schemeClr val="tx1"/>
                </a:solidFill>
                <a:latin typeface="Arial" panose="020B0604020202020204" pitchFamily="34" charset="0"/>
                <a:ea typeface="等线" panose="02010600030101010101" pitchFamily="2"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baseline="0">
                <a:solidFill>
                  <a:schemeClr val="tx1"/>
                </a:solidFill>
                <a:latin typeface="Arial" panose="020B0604020202020204" pitchFamily="34" charset="0"/>
                <a:ea typeface="等线" panose="02010600030101010101" pitchFamily="2"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baseline="0">
                <a:solidFill>
                  <a:schemeClr val="tx1"/>
                </a:solidFill>
                <a:latin typeface="Arial" panose="020B0604020202020204" pitchFamily="34" charset="0"/>
                <a:ea typeface="等线" panose="02010600030101010101" pitchFamily="2"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baseline="0">
                <a:solidFill>
                  <a:schemeClr val="tx1"/>
                </a:solidFill>
                <a:latin typeface="Arial" panose="020B0604020202020204" pitchFamily="34" charset="0"/>
                <a:ea typeface="等线"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l" defTabSz="914400" rtl="0" eaLnBrk="1" fontAlgn="auto" latinLnBrk="0" hangingPunct="1">
              <a:lnSpc>
                <a:spcPct val="90000"/>
              </a:lnSpc>
              <a:spcBef>
                <a:spcPts val="1000"/>
              </a:spcBef>
              <a:spcAft>
                <a:spcPts val="0"/>
              </a:spcAft>
              <a:buClrTx/>
              <a:buSzTx/>
              <a:buFont typeface="Wingdings" panose="05000000000000000000" pitchFamily="2" charset="2"/>
              <a:buChar char="Ø"/>
              <a:defRPr/>
            </a:pPr>
            <a:r>
              <a:rPr kumimoji="0" lang="zh-CN" altLang="en-US" sz="2800" b="0" i="0" u="none" strike="noStrike" kern="1200" cap="none" spc="0" normalizeH="0" baseline="0" noProof="0" dirty="0" smtClean="0">
                <a:ln>
                  <a:noFill/>
                </a:ln>
                <a:solidFill>
                  <a:prstClr val="black"/>
                </a:solidFill>
                <a:effectLst/>
                <a:uLnTx/>
                <a:uFillTx/>
                <a:latin typeface="Arial" panose="020B0604020202020204" pitchFamily="34" charset="0"/>
                <a:ea typeface="等线" panose="02010600030101010101" pitchFamily="2" charset="-122"/>
                <a:cs typeface="+mn-cs"/>
              </a:rPr>
              <a:t>初步猜测：</a:t>
            </a:r>
            <a:endParaRPr kumimoji="0" lang="en-US" altLang="zh-CN" sz="2800" b="0" i="0" u="none" strike="noStrike" kern="1200" cap="none" spc="0" normalizeH="0" baseline="0" noProof="0" dirty="0" smtClean="0">
              <a:ln>
                <a:noFill/>
              </a:ln>
              <a:solidFill>
                <a:prstClr val="black"/>
              </a:solidFill>
              <a:effectLst/>
              <a:uLnTx/>
              <a:uFillTx/>
              <a:latin typeface="Arial" panose="020B0604020202020204" pitchFamily="34" charset="0"/>
              <a:ea typeface="等线" panose="02010600030101010101" pitchFamily="2" charset="-122"/>
              <a:cs typeface="+mn-cs"/>
            </a:endParaRP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defRPr/>
            </a:pPr>
            <a:r>
              <a:rPr kumimoji="0" lang="zh-CN" altLang="en-US" sz="2400" b="0" i="0" u="none" strike="noStrike" kern="1200" cap="none" spc="0" normalizeH="0" baseline="0" noProof="0" dirty="0" smtClean="0">
                <a:ln>
                  <a:noFill/>
                </a:ln>
                <a:solidFill>
                  <a:prstClr val="black"/>
                </a:solidFill>
                <a:effectLst/>
                <a:uLnTx/>
                <a:uFillTx/>
                <a:latin typeface="Arial" panose="020B0604020202020204" pitchFamily="34" charset="0"/>
                <a:ea typeface="等线" panose="02010600030101010101" pitchFamily="2" charset="-122"/>
                <a:cs typeface="+mn-cs"/>
              </a:rPr>
              <a:t>调度少量</a:t>
            </a:r>
            <a:r>
              <a:rPr kumimoji="0" lang="en-US" altLang="zh-CN" sz="2400" b="0" i="0" u="none" strike="noStrike" kern="1200" cap="none" spc="0" normalizeH="0" baseline="0" noProof="0" dirty="0" smtClean="0">
                <a:ln>
                  <a:noFill/>
                </a:ln>
                <a:solidFill>
                  <a:prstClr val="black"/>
                </a:solidFill>
                <a:effectLst/>
                <a:uLnTx/>
                <a:uFillTx/>
                <a:latin typeface="Arial" panose="020B0604020202020204" pitchFamily="34" charset="0"/>
                <a:ea typeface="等线" panose="02010600030101010101" pitchFamily="2" charset="-122"/>
                <a:cs typeface="+mn-cs"/>
              </a:rPr>
              <a:t>segment</a:t>
            </a:r>
            <a:r>
              <a:rPr kumimoji="0" lang="zh-CN" altLang="en-US" sz="2400" b="0" i="0" u="none" strike="noStrike" kern="1200" cap="none" spc="0" normalizeH="0" baseline="0" noProof="0" dirty="0" smtClean="0">
                <a:ln>
                  <a:noFill/>
                </a:ln>
                <a:solidFill>
                  <a:prstClr val="black"/>
                </a:solidFill>
                <a:effectLst/>
                <a:uLnTx/>
                <a:uFillTx/>
                <a:latin typeface="Arial" panose="020B0604020202020204" pitchFamily="34" charset="0"/>
                <a:ea typeface="等线" panose="02010600030101010101" pitchFamily="2" charset="-122"/>
                <a:cs typeface="+mn-cs"/>
              </a:rPr>
              <a:t>就可以达到调度大量</a:t>
            </a:r>
            <a:r>
              <a:rPr kumimoji="0" lang="en-US" altLang="zh-CN" sz="2400" b="0" i="0" u="none" strike="noStrike" kern="1200" cap="none" spc="0" normalizeH="0" baseline="0" noProof="0" dirty="0" smtClean="0">
                <a:ln>
                  <a:noFill/>
                </a:ln>
                <a:solidFill>
                  <a:prstClr val="black"/>
                </a:solidFill>
                <a:effectLst/>
                <a:uLnTx/>
                <a:uFillTx/>
                <a:latin typeface="Arial" panose="020B0604020202020204" pitchFamily="34" charset="0"/>
                <a:ea typeface="等线" panose="02010600030101010101" pitchFamily="2" charset="-122"/>
                <a:cs typeface="+mn-cs"/>
              </a:rPr>
              <a:t>segment</a:t>
            </a:r>
            <a:r>
              <a:rPr kumimoji="0" lang="zh-CN" altLang="en-US" sz="2400" b="0" i="0" u="none" strike="noStrike" kern="1200" cap="none" spc="0" normalizeH="0" baseline="0" noProof="0" dirty="0" smtClean="0">
                <a:ln>
                  <a:noFill/>
                </a:ln>
                <a:solidFill>
                  <a:prstClr val="black"/>
                </a:solidFill>
                <a:effectLst/>
                <a:uLnTx/>
                <a:uFillTx/>
                <a:latin typeface="Arial" panose="020B0604020202020204" pitchFamily="34" charset="0"/>
                <a:ea typeface="等线" panose="02010600030101010101" pitchFamily="2" charset="-122"/>
                <a:cs typeface="+mn-cs"/>
              </a:rPr>
              <a:t>的效果。</a:t>
            </a:r>
            <a:endParaRPr kumimoji="0" lang="en-US" altLang="zh-CN" sz="2400" b="0" i="0" u="none" strike="noStrike" kern="1200" cap="none" spc="0" normalizeH="0" baseline="0" noProof="0" dirty="0" smtClean="0">
              <a:ln>
                <a:noFill/>
              </a:ln>
              <a:solidFill>
                <a:prstClr val="black"/>
              </a:solidFill>
              <a:effectLst/>
              <a:uLnTx/>
              <a:uFillTx/>
              <a:latin typeface="Arial" panose="020B0604020202020204" pitchFamily="34" charset="0"/>
              <a:ea typeface="等线" panose="02010600030101010101" pitchFamily="2" charset="-122"/>
              <a:cs typeface="+mn-cs"/>
            </a:endParaRP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defRPr/>
            </a:pPr>
            <a:r>
              <a:rPr kumimoji="0" lang="zh-CN" altLang="en-US" sz="2400" b="0" i="0" u="none" strike="noStrike" kern="1200" cap="none" spc="0" normalizeH="0" baseline="0" noProof="0" dirty="0" smtClean="0">
                <a:ln>
                  <a:noFill/>
                </a:ln>
                <a:solidFill>
                  <a:prstClr val="black"/>
                </a:solidFill>
                <a:effectLst/>
                <a:uLnTx/>
                <a:uFillTx/>
                <a:latin typeface="Arial" panose="020B0604020202020204" pitchFamily="34" charset="0"/>
                <a:ea typeface="等线" panose="02010600030101010101" pitchFamily="2" charset="-122"/>
                <a:cs typeface="+mn-cs"/>
              </a:rPr>
              <a:t>（由于实验数据变更、指标变化，需要重新绘图）</a:t>
            </a:r>
            <a:endParaRPr kumimoji="0" lang="en-US" altLang="zh-CN" sz="2400" b="0" i="0"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mn-cs"/>
            </a:endParaRP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模拟器总结</a:t>
            </a:r>
            <a:endParaRPr lang="zh-CN" altLang="en-US" dirty="0"/>
          </a:p>
        </p:txBody>
      </p:sp>
      <p:sp>
        <p:nvSpPr>
          <p:cNvPr id="2" name="灯片编号占位符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81874408-B32D-400C-9AB8-CDD740478E24}" type="slidenum">
              <a:rPr kumimoji="0" lang="zh-CN" altLang="en-US" sz="1200" b="0" i="0" u="none" strike="noStrike" kern="1200" cap="none" spc="0" normalizeH="0" baseline="0" noProof="0" smtClean="0">
                <a:ln>
                  <a:noFill/>
                </a:ln>
                <a:solidFill>
                  <a:prstClr val="black">
                    <a:tint val="75000"/>
                  </a:prstClr>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tint val="75000"/>
                </a:prstClr>
              </a:solidFill>
              <a:effectLst/>
              <a:uLnTx/>
              <a:uFillTx/>
              <a:latin typeface="等线" panose="02010600030101010101" pitchFamily="2" charset="-122"/>
              <a:ea typeface="等线" panose="02010600030101010101" pitchFamily="2" charset="-122"/>
              <a:cs typeface="+mn-cs"/>
            </a:endParaRPr>
          </a:p>
        </p:txBody>
      </p:sp>
      <p:sp>
        <p:nvSpPr>
          <p:cNvPr id="4" name="内容占位符 3"/>
          <p:cNvSpPr>
            <a:spLocks noGrp="1"/>
          </p:cNvSpPr>
          <p:nvPr>
            <p:ph idx="1"/>
          </p:nvPr>
        </p:nvSpPr>
        <p:spPr>
          <a:xfrm>
            <a:off x="838200" y="1914525"/>
            <a:ext cx="10515600" cy="4585124"/>
          </a:xfrm>
        </p:spPr>
        <p:txBody>
          <a:bodyPr/>
          <a:lstStyle/>
          <a:p>
            <a:r>
              <a:rPr lang="zh-CN" altLang="en-US" dirty="0"/>
              <a:t>经</a:t>
            </a:r>
            <a:r>
              <a:rPr lang="zh-CN" altLang="en-US" dirty="0" smtClean="0"/>
              <a:t>分析发现，此调度的难度和复杂程度都不小：</a:t>
            </a:r>
            <a:endParaRPr lang="en-US" altLang="zh-CN" dirty="0" smtClean="0"/>
          </a:p>
          <a:p>
            <a:pPr lvl="1"/>
            <a:endParaRPr lang="en-US" altLang="zh-CN" dirty="0" smtClean="0"/>
          </a:p>
          <a:p>
            <a:pPr lvl="1"/>
            <a:r>
              <a:rPr lang="zh-CN" altLang="en-US" dirty="0" smtClean="0"/>
              <a:t>部分集群可调度性偏低的问题仍需更透彻的分析；</a:t>
            </a:r>
            <a:endParaRPr lang="en-US" altLang="zh-CN" dirty="0" smtClean="0"/>
          </a:p>
          <a:p>
            <a:pPr lvl="1"/>
            <a:endParaRPr lang="en-US" altLang="zh-CN" dirty="0" smtClean="0"/>
          </a:p>
          <a:p>
            <a:pPr lvl="1"/>
            <a:r>
              <a:rPr lang="zh-CN" altLang="en-US" dirty="0" smtClean="0"/>
              <a:t>根据历史数据的预测应当更加个性化；</a:t>
            </a:r>
            <a:endParaRPr lang="en-US" altLang="zh-CN" dirty="0" smtClean="0"/>
          </a:p>
          <a:p>
            <a:pPr lvl="1"/>
            <a:endParaRPr lang="en-US" altLang="zh-CN" dirty="0" smtClean="0"/>
          </a:p>
          <a:p>
            <a:pPr lvl="1"/>
            <a:r>
              <a:rPr lang="zh-CN" altLang="en-US" dirty="0" smtClean="0"/>
              <a:t>迁移目标的选择、移动位置的确定也需要更加细致的判断。</a:t>
            </a:r>
            <a:endParaRPr lang="zh-CN" altLang="en-US" dirty="0"/>
          </a:p>
        </p:txBody>
      </p:sp>
      <p:sp>
        <p:nvSpPr>
          <p:cNvPr id="8" name="内容占位符 3"/>
          <p:cNvSpPr txBox="1"/>
          <p:nvPr/>
        </p:nvSpPr>
        <p:spPr>
          <a:xfrm>
            <a:off x="838200" y="1556263"/>
            <a:ext cx="10515600" cy="487173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Wingdings" panose="05000000000000000000" pitchFamily="2" charset="2"/>
              <a:buChar char="Ø"/>
              <a:defRPr sz="2800" kern="1200" baseline="0">
                <a:solidFill>
                  <a:schemeClr val="tx1"/>
                </a:solidFill>
                <a:latin typeface="Arial" panose="020B0604020202020204" pitchFamily="34" charset="0"/>
                <a:ea typeface="等线" panose="02010600030101010101" pitchFamily="2"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baseline="0">
                <a:solidFill>
                  <a:schemeClr val="tx1"/>
                </a:solidFill>
                <a:latin typeface="Arial" panose="020B0604020202020204" pitchFamily="34" charset="0"/>
                <a:ea typeface="等线" panose="02010600030101010101" pitchFamily="2"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baseline="0">
                <a:solidFill>
                  <a:schemeClr val="tx1"/>
                </a:solidFill>
                <a:latin typeface="Arial" panose="020B0604020202020204" pitchFamily="34" charset="0"/>
                <a:ea typeface="等线" panose="02010600030101010101" pitchFamily="2"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baseline="0">
                <a:solidFill>
                  <a:schemeClr val="tx1"/>
                </a:solidFill>
                <a:latin typeface="Arial" panose="020B0604020202020204" pitchFamily="34" charset="0"/>
                <a:ea typeface="等线" panose="02010600030101010101" pitchFamily="2"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baseline="0">
                <a:solidFill>
                  <a:schemeClr val="tx1"/>
                </a:solidFill>
                <a:latin typeface="Arial" panose="020B0604020202020204" pitchFamily="34" charset="0"/>
                <a:ea typeface="等线"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l" defTabSz="914400" rtl="0" eaLnBrk="1" fontAlgn="auto" latinLnBrk="0" hangingPunct="1">
              <a:lnSpc>
                <a:spcPct val="90000"/>
              </a:lnSpc>
              <a:spcBef>
                <a:spcPts val="1000"/>
              </a:spcBef>
              <a:spcAft>
                <a:spcPts val="0"/>
              </a:spcAft>
              <a:buClrTx/>
              <a:buSzTx/>
              <a:buFont typeface="Wingdings" panose="05000000000000000000" pitchFamily="2" charset="2"/>
              <a:buChar char="Ø"/>
              <a:defRPr/>
            </a:pPr>
            <a:endParaRPr kumimoji="0" lang="en-US" altLang="zh-CN" sz="2800" b="0" i="0"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mn-cs"/>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a:sym typeface="+mn-ea"/>
              </a:rPr>
              <a:t>系统架构</a:t>
            </a:r>
            <a:r>
              <a:rPr lang="en-US" altLang="zh-CN">
                <a:sym typeface="+mn-ea"/>
              </a:rPr>
              <a:t>-</a:t>
            </a:r>
            <a:r>
              <a:rPr lang="zh-CN" altLang="en-US">
                <a:sym typeface="+mn-ea"/>
              </a:rPr>
              <a:t>集群间</a:t>
            </a:r>
            <a:endParaRPr lang="zh-CN" altLang="en-US">
              <a:sym typeface="+mn-ea"/>
            </a:endParaRPr>
          </a:p>
        </p:txBody>
      </p:sp>
      <p:sp>
        <p:nvSpPr>
          <p:cNvPr id="4" name="内容占位符 3"/>
          <p:cNvSpPr>
            <a:spLocks noGrp="1"/>
          </p:cNvSpPr>
          <p:nvPr>
            <p:ph idx="1"/>
          </p:nvPr>
        </p:nvSpPr>
        <p:spPr/>
        <p:txBody>
          <a:bodyPr>
            <a:normAutofit/>
          </a:bodyPr>
          <a:lstStyle/>
          <a:p>
            <a:r>
              <a:rPr lang="zh-CN" altLang="en-US" sz="2800">
                <a:solidFill>
                  <a:schemeClr val="tx1"/>
                </a:solidFill>
              </a:rPr>
              <a:t>若干集群合并为可用区</a:t>
            </a:r>
            <a:r>
              <a:rPr lang="en-US" altLang="zh-CN" sz="2800">
                <a:solidFill>
                  <a:schemeClr val="tx1"/>
                </a:solidFill>
              </a:rPr>
              <a:t>(azone)</a:t>
            </a:r>
            <a:endParaRPr lang="zh-CN" altLang="en-US" sz="2800">
              <a:solidFill>
                <a:schemeClr val="tx1"/>
              </a:solidFill>
            </a:endParaRPr>
          </a:p>
          <a:p>
            <a:pPr lvl="1"/>
            <a:endParaRPr lang="zh-CN" altLang="en-US" sz="2800">
              <a:solidFill>
                <a:schemeClr val="tx1"/>
              </a:solidFill>
            </a:endParaRPr>
          </a:p>
          <a:p>
            <a:r>
              <a:rPr lang="en-US" altLang="zh-CN" sz="2800">
                <a:sym typeface="+mn-ea"/>
              </a:rPr>
              <a:t>river master</a:t>
            </a:r>
            <a:r>
              <a:rPr lang="zh-CN" altLang="en-US" sz="2800">
                <a:sym typeface="+mn-ea"/>
              </a:rPr>
              <a:t>做跨集群管控</a:t>
            </a:r>
            <a:endParaRPr lang="zh-CN" altLang="en-US" sz="2800">
              <a:solidFill>
                <a:schemeClr val="tx1"/>
              </a:solidFill>
            </a:endParaRPr>
          </a:p>
          <a:p>
            <a:pPr lvl="1"/>
            <a:r>
              <a:rPr lang="zh-CN" altLang="en-US" sz="2800">
                <a:solidFill>
                  <a:schemeClr val="tx1"/>
                </a:solidFill>
              </a:rPr>
              <a:t>保存云盘位置信息</a:t>
            </a:r>
            <a:endParaRPr lang="zh-CN" altLang="en-US" sz="2800">
              <a:solidFill>
                <a:schemeClr val="tx1"/>
              </a:solidFill>
            </a:endParaRPr>
          </a:p>
          <a:p>
            <a:pPr lvl="1"/>
            <a:r>
              <a:rPr lang="zh-CN" altLang="en-US" sz="2800">
                <a:solidFill>
                  <a:schemeClr val="tx1"/>
                </a:solidFill>
              </a:rPr>
              <a:t>集群的新建、扩容</a:t>
            </a:r>
            <a:endParaRPr lang="en-US" altLang="zh-CN" sz="2800">
              <a:solidFill>
                <a:schemeClr val="tx1"/>
              </a:solidFill>
            </a:endParaRPr>
          </a:p>
          <a:p>
            <a:pPr lvl="1"/>
            <a:endParaRPr lang="zh-CN" altLang="en-US" sz="2800">
              <a:solidFill>
                <a:schemeClr val="tx1"/>
              </a:solidFill>
            </a:endParaRPr>
          </a:p>
          <a:p>
            <a:r>
              <a:rPr lang="zh-CN" altLang="en-US" sz="2800">
                <a:sym typeface="+mn-ea"/>
              </a:rPr>
              <a:t>云盘放在单个集群</a:t>
            </a:r>
            <a:endParaRPr lang="zh-CN" altLang="en-US" sz="2800">
              <a:sym typeface="+mn-ea"/>
            </a:endParaRPr>
          </a:p>
          <a:p>
            <a:pPr lvl="1"/>
            <a:r>
              <a:rPr lang="zh-CN" altLang="en-US" sz="2800">
                <a:sym typeface="+mn-ea"/>
              </a:rPr>
              <a:t>用户创盘时选定</a:t>
            </a:r>
            <a:endParaRPr lang="zh-CN" altLang="en-US" sz="2800">
              <a:sym typeface="+mn-ea"/>
            </a:endParaRPr>
          </a:p>
          <a:p>
            <a:pPr lvl="1"/>
            <a:endParaRPr lang="zh-CN" altLang="en-US"/>
          </a:p>
        </p:txBody>
      </p:sp>
      <p:sp>
        <p:nvSpPr>
          <p:cNvPr id="2" name="灯片编号占位符 1"/>
          <p:cNvSpPr>
            <a:spLocks noGrp="1"/>
          </p:cNvSpPr>
          <p:nvPr>
            <p:ph type="sldNum" sz="quarter" idx="12"/>
          </p:nvPr>
        </p:nvSpPr>
        <p:spPr/>
        <p:txBody>
          <a:bodyPr/>
          <a:lstStyle/>
          <a:p>
            <a:fld id="{81874408-B32D-400C-9AB8-CDD740478E24}" type="slidenum">
              <a:rPr lang="zh-CN" altLang="en-US" smtClean="0"/>
            </a:fld>
            <a:endParaRPr lang="zh-CN" altLang="en-US"/>
          </a:p>
        </p:txBody>
      </p:sp>
      <p:pic>
        <p:nvPicPr>
          <p:cNvPr id="5" name="图片 4"/>
          <p:cNvPicPr>
            <a:picLocks noChangeAspect="1"/>
          </p:cNvPicPr>
          <p:nvPr/>
        </p:nvPicPr>
        <p:blipFill>
          <a:blip r:embed="rId1"/>
          <a:stretch>
            <a:fillRect/>
          </a:stretch>
        </p:blipFill>
        <p:spPr>
          <a:xfrm>
            <a:off x="6431915" y="2719070"/>
            <a:ext cx="1801495" cy="2143125"/>
          </a:xfrm>
          <a:prstGeom prst="rect">
            <a:avLst/>
          </a:prstGeom>
        </p:spPr>
      </p:pic>
      <p:pic>
        <p:nvPicPr>
          <p:cNvPr id="7" name="图片 6"/>
          <p:cNvPicPr>
            <a:picLocks noChangeAspect="1"/>
          </p:cNvPicPr>
          <p:nvPr/>
        </p:nvPicPr>
        <p:blipFill>
          <a:blip r:embed="rId1"/>
          <a:stretch>
            <a:fillRect/>
          </a:stretch>
        </p:blipFill>
        <p:spPr>
          <a:xfrm>
            <a:off x="8317865" y="2719070"/>
            <a:ext cx="1801495" cy="2143125"/>
          </a:xfrm>
          <a:prstGeom prst="rect">
            <a:avLst/>
          </a:prstGeom>
        </p:spPr>
      </p:pic>
      <p:pic>
        <p:nvPicPr>
          <p:cNvPr id="8" name="图片 7"/>
          <p:cNvPicPr>
            <a:picLocks noChangeAspect="1"/>
          </p:cNvPicPr>
          <p:nvPr/>
        </p:nvPicPr>
        <p:blipFill>
          <a:blip r:embed="rId1"/>
          <a:stretch>
            <a:fillRect/>
          </a:stretch>
        </p:blipFill>
        <p:spPr>
          <a:xfrm>
            <a:off x="10206355" y="2719070"/>
            <a:ext cx="1801495" cy="2143125"/>
          </a:xfrm>
          <a:prstGeom prst="rect">
            <a:avLst/>
          </a:prstGeom>
        </p:spPr>
      </p:pic>
      <p:sp>
        <p:nvSpPr>
          <p:cNvPr id="30" name="椭圆 29"/>
          <p:cNvSpPr/>
          <p:nvPr/>
        </p:nvSpPr>
        <p:spPr>
          <a:xfrm>
            <a:off x="6663690" y="1276985"/>
            <a:ext cx="447675" cy="4165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p:cNvSpPr/>
          <p:nvPr/>
        </p:nvSpPr>
        <p:spPr>
          <a:xfrm>
            <a:off x="6663690" y="1261745"/>
            <a:ext cx="447675" cy="4165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p:cNvSpPr/>
          <p:nvPr/>
        </p:nvSpPr>
        <p:spPr>
          <a:xfrm>
            <a:off x="6663690" y="1873885"/>
            <a:ext cx="447675" cy="4165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7163435" y="1529080"/>
            <a:ext cx="447675" cy="4165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4" name="直接连接符 33"/>
          <p:cNvCxnSpPr>
            <a:stCxn id="31" idx="4"/>
          </p:cNvCxnSpPr>
          <p:nvPr/>
        </p:nvCxnSpPr>
        <p:spPr>
          <a:xfrm flipH="1">
            <a:off x="6883400" y="1670685"/>
            <a:ext cx="4445" cy="341630"/>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直接连接符 34"/>
          <p:cNvCxnSpPr>
            <a:stCxn id="31" idx="5"/>
            <a:endCxn id="33" idx="2"/>
          </p:cNvCxnSpPr>
          <p:nvPr/>
        </p:nvCxnSpPr>
        <p:spPr>
          <a:xfrm>
            <a:off x="7045960" y="1609725"/>
            <a:ext cx="117475" cy="120015"/>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直接连接符 35"/>
          <p:cNvCxnSpPr>
            <a:stCxn id="33" idx="3"/>
            <a:endCxn id="32" idx="7"/>
          </p:cNvCxnSpPr>
          <p:nvPr/>
        </p:nvCxnSpPr>
        <p:spPr>
          <a:xfrm flipH="1">
            <a:off x="7045960" y="1877060"/>
            <a:ext cx="182880" cy="50165"/>
          </a:xfrm>
          <a:prstGeom prst="line">
            <a:avLst/>
          </a:prstGeom>
        </p:spPr>
        <p:style>
          <a:lnRef idx="1">
            <a:schemeClr val="accent1"/>
          </a:lnRef>
          <a:fillRef idx="0">
            <a:schemeClr val="accent1"/>
          </a:fillRef>
          <a:effectRef idx="0">
            <a:schemeClr val="accent1"/>
          </a:effectRef>
          <a:fontRef idx="minor">
            <a:schemeClr val="tx1"/>
          </a:fontRef>
        </p:style>
      </p:cxnSp>
      <p:sp>
        <p:nvSpPr>
          <p:cNvPr id="37" name="文本框 36"/>
          <p:cNvSpPr txBox="1"/>
          <p:nvPr/>
        </p:nvSpPr>
        <p:spPr>
          <a:xfrm>
            <a:off x="6474460" y="2307590"/>
            <a:ext cx="1591945" cy="368300"/>
          </a:xfrm>
          <a:prstGeom prst="rect">
            <a:avLst/>
          </a:prstGeom>
          <a:noFill/>
        </p:spPr>
        <p:txBody>
          <a:bodyPr wrap="square" rtlCol="0">
            <a:spAutoFit/>
          </a:bodyPr>
          <a:lstStyle/>
          <a:p>
            <a:r>
              <a:rPr lang="en-US" altLang="zh-CN"/>
              <a:t>river master</a:t>
            </a:r>
            <a:endParaRPr lang="en-US" altLang="zh-CN"/>
          </a:p>
        </p:txBody>
      </p:sp>
      <p:sp>
        <p:nvSpPr>
          <p:cNvPr id="54" name="圆角矩形 53"/>
          <p:cNvSpPr/>
          <p:nvPr/>
        </p:nvSpPr>
        <p:spPr>
          <a:xfrm>
            <a:off x="6226175" y="1212850"/>
            <a:ext cx="5833745" cy="4008755"/>
          </a:xfrm>
          <a:prstGeom prst="roundRect">
            <a:avLst/>
          </a:prstGeom>
          <a:noFill/>
          <a:ln w="12700" cmpd="sng">
            <a:solidFill>
              <a:schemeClr val="accent1">
                <a:shade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8422640" y="5367655"/>
            <a:ext cx="1591945" cy="368300"/>
          </a:xfrm>
          <a:prstGeom prst="rect">
            <a:avLst/>
          </a:prstGeom>
          <a:noFill/>
        </p:spPr>
        <p:txBody>
          <a:bodyPr wrap="square" rtlCol="0">
            <a:spAutoFit/>
          </a:bodyPr>
          <a:lstStyle/>
          <a:p>
            <a:pPr algn="ctr"/>
            <a:r>
              <a:rPr lang="en-US" altLang="zh-CN"/>
              <a:t>azone</a:t>
            </a:r>
            <a:endParaRPr lang="en-US" altLang="zh-C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a:sym typeface="+mn-ea"/>
              </a:rPr>
              <a:t>目录</a:t>
            </a:r>
            <a:endParaRPr lang="zh-CN" altLang="en-US"/>
          </a:p>
        </p:txBody>
      </p:sp>
      <p:sp>
        <p:nvSpPr>
          <p:cNvPr id="4" name="内容占位符 3"/>
          <p:cNvSpPr>
            <a:spLocks noGrp="1"/>
          </p:cNvSpPr>
          <p:nvPr>
            <p:ph idx="1"/>
          </p:nvPr>
        </p:nvSpPr>
        <p:spPr/>
        <p:txBody>
          <a:bodyPr/>
          <a:lstStyle/>
          <a:p>
            <a:pPr fontAlgn="auto">
              <a:lnSpc>
                <a:spcPct val="150000"/>
              </a:lnSpc>
            </a:pPr>
            <a:r>
              <a:rPr lang="zh-CN" altLang="en-US">
                <a:solidFill>
                  <a:schemeClr val="bg1">
                    <a:lumMod val="75000"/>
                  </a:schemeClr>
                </a:solidFill>
                <a:sym typeface="+mn-ea"/>
              </a:rPr>
              <a:t>系统架构</a:t>
            </a:r>
            <a:endParaRPr lang="zh-CN" altLang="en-US">
              <a:solidFill>
                <a:schemeClr val="bg1">
                  <a:lumMod val="75000"/>
                </a:schemeClr>
              </a:solidFill>
            </a:endParaRPr>
          </a:p>
          <a:p>
            <a:pPr lvl="0" fontAlgn="auto">
              <a:lnSpc>
                <a:spcPct val="150000"/>
              </a:lnSpc>
            </a:pPr>
            <a:r>
              <a:rPr lang="zh-CN" altLang="en-US">
                <a:solidFill>
                  <a:schemeClr val="tx1"/>
                </a:solidFill>
              </a:rPr>
              <a:t>问题描述</a:t>
            </a:r>
            <a:endParaRPr lang="zh-CN" altLang="en-US">
              <a:solidFill>
                <a:schemeClr val="tx1"/>
              </a:solidFill>
            </a:endParaRPr>
          </a:p>
          <a:p>
            <a:pPr lvl="0" fontAlgn="auto">
              <a:lnSpc>
                <a:spcPct val="150000"/>
              </a:lnSpc>
            </a:pPr>
            <a:r>
              <a:rPr lang="zh-CN" altLang="en-US">
                <a:solidFill>
                  <a:schemeClr val="bg1">
                    <a:lumMod val="75000"/>
                  </a:schemeClr>
                </a:solidFill>
              </a:rPr>
              <a:t>相关工作</a:t>
            </a:r>
            <a:endParaRPr lang="zh-CN" altLang="en-US">
              <a:solidFill>
                <a:schemeClr val="bg1">
                  <a:lumMod val="75000"/>
                </a:schemeClr>
              </a:solidFill>
            </a:endParaRPr>
          </a:p>
          <a:p>
            <a:pPr lvl="0" fontAlgn="auto">
              <a:lnSpc>
                <a:spcPct val="150000"/>
              </a:lnSpc>
            </a:pPr>
            <a:r>
              <a:rPr lang="zh-CN" altLang="en-US">
                <a:solidFill>
                  <a:schemeClr val="bg1">
                    <a:lumMod val="75000"/>
                  </a:schemeClr>
                </a:solidFill>
              </a:rPr>
              <a:t>数据分析</a:t>
            </a:r>
            <a:endParaRPr lang="zh-CN" altLang="en-US">
              <a:solidFill>
                <a:schemeClr val="bg1">
                  <a:lumMod val="75000"/>
                </a:schemeClr>
              </a:solidFill>
            </a:endParaRPr>
          </a:p>
          <a:p>
            <a:pPr lvl="0" fontAlgn="auto">
              <a:lnSpc>
                <a:spcPct val="150000"/>
              </a:lnSpc>
            </a:pPr>
            <a:r>
              <a:rPr lang="zh-CN" altLang="en-US">
                <a:solidFill>
                  <a:schemeClr val="bg1">
                    <a:lumMod val="75000"/>
                  </a:schemeClr>
                </a:solidFill>
              </a:rPr>
              <a:t>算法模拟器</a:t>
            </a:r>
            <a:endParaRPr lang="zh-CN" altLang="en-US">
              <a:solidFill>
                <a:schemeClr val="bg1">
                  <a:lumMod val="75000"/>
                </a:schemeClr>
              </a:solidFill>
            </a:endParaRPr>
          </a:p>
          <a:p>
            <a:pPr marL="0" indent="0">
              <a:buNone/>
            </a:pPr>
            <a:endParaRPr lang="zh-CN" altLang="en-US">
              <a:solidFill>
                <a:schemeClr val="bg1">
                  <a:lumMod val="75000"/>
                </a:schemeClr>
              </a:solidFill>
            </a:endParaRPr>
          </a:p>
        </p:txBody>
      </p:sp>
      <p:sp>
        <p:nvSpPr>
          <p:cNvPr id="2" name="灯片编号占位符 1"/>
          <p:cNvSpPr>
            <a:spLocks noGrp="1"/>
          </p:cNvSpPr>
          <p:nvPr>
            <p:ph type="sldNum" sz="quarter" idx="12"/>
          </p:nvPr>
        </p:nvSpPr>
        <p:spPr/>
        <p:txBody>
          <a:bodyPr/>
          <a:lstStyle/>
          <a:p>
            <a:fld id="{81874408-B32D-400C-9AB8-CDD740478E24}" type="slidenum">
              <a:rPr lang="zh-CN" altLang="en-US" smtClean="0"/>
            </a:fld>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a:sym typeface="+mn-ea"/>
              </a:rPr>
              <a:t>问题</a:t>
            </a:r>
            <a:endParaRPr lang="zh-CN" altLang="en-US">
              <a:sym typeface="+mn-ea"/>
            </a:endParaRPr>
          </a:p>
        </p:txBody>
      </p:sp>
      <p:sp>
        <p:nvSpPr>
          <p:cNvPr id="4" name="内容占位符 3"/>
          <p:cNvSpPr>
            <a:spLocks noGrp="1"/>
          </p:cNvSpPr>
          <p:nvPr>
            <p:ph idx="1"/>
          </p:nvPr>
        </p:nvSpPr>
        <p:spPr/>
        <p:txBody>
          <a:bodyPr>
            <a:normAutofit/>
          </a:bodyPr>
          <a:lstStyle/>
          <a:p>
            <a:r>
              <a:rPr lang="zh-CN" altLang="en-US" sz="2800">
                <a:solidFill>
                  <a:schemeClr val="tx1"/>
                </a:solidFill>
              </a:rPr>
              <a:t>多用户、大规模</a:t>
            </a:r>
            <a:endParaRPr lang="zh-CN" altLang="en-US" sz="2800">
              <a:solidFill>
                <a:schemeClr val="tx1"/>
              </a:solidFill>
            </a:endParaRPr>
          </a:p>
          <a:p>
            <a:pPr lvl="1"/>
            <a:r>
              <a:rPr lang="zh-CN" altLang="en-US" sz="2800">
                <a:sym typeface="+mn-ea"/>
              </a:rPr>
              <a:t>可用区内上百个集群</a:t>
            </a:r>
            <a:endParaRPr lang="zh-CN" altLang="en-US" sz="2800">
              <a:sym typeface="+mn-ea"/>
            </a:endParaRPr>
          </a:p>
          <a:p>
            <a:pPr lvl="1"/>
            <a:r>
              <a:rPr lang="zh-CN" altLang="en-US" sz="2800">
                <a:sym typeface="+mn-ea"/>
              </a:rPr>
              <a:t>单个集群几千块盘</a:t>
            </a:r>
            <a:endParaRPr lang="zh-CN" altLang="en-US" sz="2400">
              <a:solidFill>
                <a:schemeClr val="tx1"/>
              </a:solidFill>
            </a:endParaRPr>
          </a:p>
          <a:p>
            <a:r>
              <a:rPr lang="zh-CN" altLang="en-US" sz="2800">
                <a:solidFill>
                  <a:schemeClr val="tx1"/>
                </a:solidFill>
              </a:rPr>
              <a:t>应用种类多</a:t>
            </a:r>
            <a:endParaRPr lang="zh-CN" altLang="en-US" sz="2055">
              <a:solidFill>
                <a:schemeClr val="tx1"/>
              </a:solidFill>
            </a:endParaRPr>
          </a:p>
          <a:p>
            <a:pPr lvl="1"/>
            <a:r>
              <a:rPr lang="zh-CN" altLang="en-US" sz="2800">
                <a:solidFill>
                  <a:schemeClr val="tx1"/>
                </a:solidFill>
              </a:rPr>
              <a:t>不同应用IO特征不同</a:t>
            </a:r>
            <a:endParaRPr lang="zh-CN" altLang="en-US" sz="2800">
              <a:solidFill>
                <a:schemeClr val="tx1"/>
              </a:solidFill>
            </a:endParaRPr>
          </a:p>
          <a:p>
            <a:pPr lvl="1"/>
            <a:r>
              <a:rPr lang="en-US" altLang="zh-CN" sz="2800">
                <a:solidFill>
                  <a:schemeClr val="tx1"/>
                </a:solidFill>
              </a:rPr>
              <a:t>IO</a:t>
            </a:r>
            <a:r>
              <a:rPr lang="zh-CN" altLang="en-US" sz="2800">
                <a:solidFill>
                  <a:schemeClr val="tx1"/>
                </a:solidFill>
              </a:rPr>
              <a:t>动态变化</a:t>
            </a:r>
            <a:endParaRPr lang="zh-CN" altLang="en-US" sz="1465">
              <a:solidFill>
                <a:schemeClr val="tx1"/>
              </a:solidFill>
            </a:endParaRPr>
          </a:p>
          <a:p>
            <a:r>
              <a:rPr lang="zh-CN" altLang="en-US" sz="2800">
                <a:solidFill>
                  <a:schemeClr val="tx1"/>
                </a:solidFill>
              </a:rPr>
              <a:t>集群内</a:t>
            </a:r>
            <a:endParaRPr lang="zh-CN" altLang="en-US" sz="2800">
              <a:solidFill>
                <a:schemeClr val="tx1"/>
              </a:solidFill>
            </a:endParaRPr>
          </a:p>
          <a:p>
            <a:pPr lvl="1"/>
            <a:r>
              <a:rPr lang="zh-CN" altLang="en-US" sz="2800" b="1">
                <a:solidFill>
                  <a:schemeClr val="tx1"/>
                </a:solidFill>
              </a:rPr>
              <a:t>不同block server读写流量不均</a:t>
            </a:r>
            <a:endParaRPr lang="zh-CN" altLang="en-US" sz="2800">
              <a:solidFill>
                <a:schemeClr val="tx1"/>
              </a:solidFill>
            </a:endParaRPr>
          </a:p>
          <a:p>
            <a:r>
              <a:rPr lang="zh-CN" altLang="en-US" sz="2800">
                <a:sym typeface="+mn-ea"/>
              </a:rPr>
              <a:t>集群间</a:t>
            </a:r>
            <a:endParaRPr lang="zh-CN" altLang="en-US" sz="2800">
              <a:sym typeface="+mn-ea"/>
            </a:endParaRPr>
          </a:p>
          <a:p>
            <a:pPr lvl="1"/>
            <a:r>
              <a:rPr lang="zh-CN" altLang="en-US" sz="2800" b="1">
                <a:sym typeface="+mn-ea"/>
              </a:rPr>
              <a:t>集群间性能售卖不均</a:t>
            </a:r>
            <a:endParaRPr lang="zh-CN" altLang="en-US" sz="2800">
              <a:sym typeface="+mn-ea"/>
            </a:endParaRPr>
          </a:p>
          <a:p>
            <a:pPr lvl="1"/>
            <a:endParaRPr lang="zh-CN" altLang="en-US"/>
          </a:p>
        </p:txBody>
      </p:sp>
      <p:sp>
        <p:nvSpPr>
          <p:cNvPr id="2" name="灯片编号占位符 1"/>
          <p:cNvSpPr>
            <a:spLocks noGrp="1"/>
          </p:cNvSpPr>
          <p:nvPr>
            <p:ph type="sldNum" sz="quarter" idx="12"/>
          </p:nvPr>
        </p:nvSpPr>
        <p:spPr/>
        <p:txBody>
          <a:bodyPr/>
          <a:lstStyle/>
          <a:p>
            <a:fld id="{81874408-B32D-400C-9AB8-CDD740478E24}" type="slidenum">
              <a:rPr lang="zh-CN" altLang="en-US" smtClean="0"/>
            </a:fld>
            <a:endParaRPr lang="zh-CN" alt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a:sym typeface="+mn-ea"/>
              </a:rPr>
              <a:t>问题</a:t>
            </a:r>
            <a:endParaRPr lang="zh-CN" altLang="en-US">
              <a:sym typeface="+mn-ea"/>
            </a:endParaRPr>
          </a:p>
        </p:txBody>
      </p:sp>
      <p:sp>
        <p:nvSpPr>
          <p:cNvPr id="4" name="内容占位符 3"/>
          <p:cNvSpPr>
            <a:spLocks noGrp="1"/>
          </p:cNvSpPr>
          <p:nvPr>
            <p:ph idx="1"/>
          </p:nvPr>
        </p:nvSpPr>
        <p:spPr/>
        <p:txBody>
          <a:bodyPr>
            <a:normAutofit/>
          </a:bodyPr>
          <a:lstStyle/>
          <a:p>
            <a:r>
              <a:rPr lang="zh-CN" altLang="en-US" sz="2800">
                <a:solidFill>
                  <a:schemeClr val="tx1"/>
                </a:solidFill>
              </a:rPr>
              <a:t>集群内</a:t>
            </a:r>
            <a:endParaRPr lang="zh-CN" altLang="en-US" sz="2800">
              <a:solidFill>
                <a:schemeClr val="tx1"/>
              </a:solidFill>
            </a:endParaRPr>
          </a:p>
          <a:p>
            <a:pPr lvl="1"/>
            <a:r>
              <a:rPr lang="zh-CN" altLang="en-US" sz="2800">
                <a:solidFill>
                  <a:schemeClr val="tx1"/>
                </a:solidFill>
              </a:rPr>
              <a:t>放置、迁移粒度：segment</a:t>
            </a:r>
            <a:endParaRPr lang="zh-CN" altLang="en-US" sz="2800">
              <a:solidFill>
                <a:schemeClr val="tx1"/>
              </a:solidFill>
            </a:endParaRPr>
          </a:p>
          <a:p>
            <a:pPr lvl="1"/>
            <a:endParaRPr lang="zh-CN" altLang="en-US" sz="2800">
              <a:solidFill>
                <a:schemeClr val="tx1"/>
              </a:solidFill>
            </a:endParaRPr>
          </a:p>
          <a:p>
            <a:pPr lvl="1"/>
            <a:r>
              <a:rPr lang="zh-CN" altLang="en-US" sz="2800">
                <a:solidFill>
                  <a:schemeClr val="tx1"/>
                </a:solidFill>
              </a:rPr>
              <a:t>迁移代价小：10s of ms</a:t>
            </a:r>
            <a:endParaRPr lang="zh-CN" altLang="en-US" sz="2800">
              <a:solidFill>
                <a:schemeClr val="tx1"/>
              </a:solidFill>
            </a:endParaRPr>
          </a:p>
          <a:p>
            <a:pPr lvl="2"/>
            <a:r>
              <a:rPr lang="en-US" altLang="zh-CN" sz="2330">
                <a:solidFill>
                  <a:schemeClr val="tx1"/>
                </a:solidFill>
              </a:rPr>
              <a:t>从文件系统拉取元数据、索引</a:t>
            </a:r>
            <a:endParaRPr lang="zh-CN" altLang="en-US" sz="2000">
              <a:solidFill>
                <a:schemeClr val="tx1"/>
              </a:solidFill>
            </a:endParaRPr>
          </a:p>
          <a:p>
            <a:pPr lvl="1"/>
            <a:endParaRPr lang="zh-CN" altLang="en-US" sz="2400">
              <a:solidFill>
                <a:schemeClr val="tx1"/>
              </a:solidFill>
            </a:endParaRPr>
          </a:p>
          <a:p>
            <a:pPr lvl="1"/>
            <a:r>
              <a:rPr lang="zh-CN" altLang="en-US" sz="2800">
                <a:sym typeface="+mn-ea"/>
              </a:rPr>
              <a:t>不同block server读写流量不均</a:t>
            </a:r>
            <a:endParaRPr lang="zh-CN" altLang="en-US" sz="2800">
              <a:sym typeface="+mn-ea"/>
            </a:endParaRPr>
          </a:p>
          <a:p>
            <a:pPr lvl="2"/>
            <a:r>
              <a:rPr lang="en-US" altLang="zh-CN" sz="2330">
                <a:sym typeface="+mn-ea"/>
              </a:rPr>
              <a:t>segment</a:t>
            </a:r>
            <a:r>
              <a:rPr lang="zh-CN" altLang="en-US" sz="2330">
                <a:sym typeface="+mn-ea"/>
              </a:rPr>
              <a:t>访问热度不同</a:t>
            </a:r>
            <a:endParaRPr lang="zh-CN" altLang="en-US" sz="2330">
              <a:sym typeface="+mn-ea"/>
            </a:endParaRPr>
          </a:p>
          <a:p>
            <a:pPr lvl="2"/>
            <a:r>
              <a:rPr lang="en-US" altLang="zh-CN" sz="2330">
                <a:sym typeface="+mn-ea"/>
              </a:rPr>
              <a:t>segment</a:t>
            </a:r>
            <a:r>
              <a:rPr lang="zh-CN" altLang="en-US" sz="2330">
                <a:sym typeface="+mn-ea"/>
              </a:rPr>
              <a:t>读写比例不同</a:t>
            </a:r>
            <a:endParaRPr lang="zh-CN" altLang="en-US">
              <a:sym typeface="+mn-ea"/>
            </a:endParaRPr>
          </a:p>
          <a:p>
            <a:pPr lvl="1"/>
            <a:endParaRPr lang="zh-CN" altLang="en-US" sz="2400">
              <a:solidFill>
                <a:schemeClr val="tx1"/>
              </a:solidFill>
              <a:sym typeface="+mn-ea"/>
            </a:endParaRPr>
          </a:p>
          <a:p>
            <a:pPr lvl="1"/>
            <a:endParaRPr lang="en-US" altLang="zh-CN" sz="2400">
              <a:solidFill>
                <a:schemeClr val="tx1"/>
              </a:solidFill>
            </a:endParaRPr>
          </a:p>
          <a:p>
            <a:pPr marL="457200" lvl="1" indent="0">
              <a:buNone/>
            </a:pPr>
            <a:endParaRPr lang="zh-CN" altLang="en-US" sz="2400">
              <a:solidFill>
                <a:schemeClr val="tx1"/>
              </a:solidFill>
            </a:endParaRPr>
          </a:p>
          <a:p>
            <a:pPr marL="0" indent="0">
              <a:buNone/>
            </a:pPr>
            <a:endParaRPr lang="zh-CN" altLang="en-US" sz="2800">
              <a:sym typeface="+mn-ea"/>
            </a:endParaRPr>
          </a:p>
          <a:p>
            <a:pPr lvl="1"/>
            <a:endParaRPr lang="zh-CN" altLang="en-US"/>
          </a:p>
        </p:txBody>
      </p:sp>
      <p:sp>
        <p:nvSpPr>
          <p:cNvPr id="2" name="灯片编号占位符 1"/>
          <p:cNvSpPr>
            <a:spLocks noGrp="1"/>
          </p:cNvSpPr>
          <p:nvPr>
            <p:ph type="sldNum" sz="quarter" idx="12"/>
          </p:nvPr>
        </p:nvSpPr>
        <p:spPr/>
        <p:txBody>
          <a:bodyPr/>
          <a:lstStyle/>
          <a:p>
            <a:fld id="{81874408-B32D-400C-9AB8-CDD740478E24}" type="slidenum">
              <a:rPr lang="zh-CN" altLang="en-US" smtClean="0"/>
            </a:fld>
            <a:endParaRPr lang="zh-CN" altLang="en-US"/>
          </a:p>
        </p:txBody>
      </p:sp>
      <p:sp>
        <p:nvSpPr>
          <p:cNvPr id="17" name="圆角矩形 16"/>
          <p:cNvSpPr/>
          <p:nvPr/>
        </p:nvSpPr>
        <p:spPr>
          <a:xfrm>
            <a:off x="7656830" y="5702300"/>
            <a:ext cx="3332480" cy="514350"/>
          </a:xfrm>
          <a:prstGeom prst="roundRect">
            <a:avLst/>
          </a:prstGeom>
          <a:solidFill>
            <a:srgbClr val="9CBC59"/>
          </a:solid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盘古</a:t>
            </a:r>
            <a:endParaRPr lang="zh-CN" altLang="en-US"/>
          </a:p>
        </p:txBody>
      </p:sp>
      <p:sp>
        <p:nvSpPr>
          <p:cNvPr id="19" name="矩形 18"/>
          <p:cNvSpPr/>
          <p:nvPr/>
        </p:nvSpPr>
        <p:spPr>
          <a:xfrm>
            <a:off x="7687310" y="2931795"/>
            <a:ext cx="819150" cy="2206625"/>
          </a:xfrm>
          <a:prstGeom prst="rect">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8943975" y="2931795"/>
            <a:ext cx="819150" cy="2206625"/>
          </a:xfrm>
          <a:prstGeom prst="rect">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10200640" y="2931795"/>
            <a:ext cx="819150" cy="2206625"/>
          </a:xfrm>
          <a:prstGeom prst="rect">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圆角矩形 21"/>
          <p:cNvSpPr/>
          <p:nvPr/>
        </p:nvSpPr>
        <p:spPr>
          <a:xfrm>
            <a:off x="7717790" y="3030220"/>
            <a:ext cx="758190" cy="386715"/>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seg</a:t>
            </a:r>
            <a:endParaRPr lang="en-US" altLang="zh-CN"/>
          </a:p>
        </p:txBody>
      </p:sp>
      <p:sp>
        <p:nvSpPr>
          <p:cNvPr id="10" name="椭圆 9"/>
          <p:cNvSpPr/>
          <p:nvPr/>
        </p:nvSpPr>
        <p:spPr>
          <a:xfrm>
            <a:off x="7559040" y="1347470"/>
            <a:ext cx="447675" cy="4165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7559040" y="1332230"/>
            <a:ext cx="447675" cy="4165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7559040" y="1944370"/>
            <a:ext cx="447675" cy="4165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8058785" y="1599565"/>
            <a:ext cx="447675" cy="4165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4" name="直接连接符 13"/>
          <p:cNvCxnSpPr>
            <a:stCxn id="11" idx="4"/>
          </p:cNvCxnSpPr>
          <p:nvPr/>
        </p:nvCxnSpPr>
        <p:spPr>
          <a:xfrm flipH="1">
            <a:off x="7778750" y="1748790"/>
            <a:ext cx="4445" cy="34163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接连接符 14"/>
          <p:cNvCxnSpPr>
            <a:stCxn id="11" idx="5"/>
            <a:endCxn id="13" idx="2"/>
          </p:cNvCxnSpPr>
          <p:nvPr/>
        </p:nvCxnSpPr>
        <p:spPr>
          <a:xfrm>
            <a:off x="7941310" y="1687830"/>
            <a:ext cx="117475" cy="120015"/>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直接连接符 15"/>
          <p:cNvCxnSpPr>
            <a:stCxn id="13" idx="3"/>
            <a:endCxn id="12" idx="7"/>
          </p:cNvCxnSpPr>
          <p:nvPr/>
        </p:nvCxnSpPr>
        <p:spPr>
          <a:xfrm flipH="1">
            <a:off x="7941310" y="1955165"/>
            <a:ext cx="182880" cy="50165"/>
          </a:xfrm>
          <a:prstGeom prst="line">
            <a:avLst/>
          </a:prstGeom>
        </p:spPr>
        <p:style>
          <a:lnRef idx="1">
            <a:schemeClr val="accent1"/>
          </a:lnRef>
          <a:fillRef idx="0">
            <a:schemeClr val="accent1"/>
          </a:fillRef>
          <a:effectRef idx="0">
            <a:schemeClr val="accent1"/>
          </a:effectRef>
          <a:fontRef idx="minor">
            <a:schemeClr val="tx1"/>
          </a:fontRef>
        </p:style>
      </p:cxnSp>
      <p:sp>
        <p:nvSpPr>
          <p:cNvPr id="38" name="文本框 37"/>
          <p:cNvSpPr txBox="1"/>
          <p:nvPr/>
        </p:nvSpPr>
        <p:spPr>
          <a:xfrm>
            <a:off x="7301230" y="2439035"/>
            <a:ext cx="1591945" cy="368300"/>
          </a:xfrm>
          <a:prstGeom prst="rect">
            <a:avLst/>
          </a:prstGeom>
          <a:noFill/>
        </p:spPr>
        <p:txBody>
          <a:bodyPr wrap="square" rtlCol="0">
            <a:spAutoFit/>
          </a:bodyPr>
          <a:lstStyle/>
          <a:p>
            <a:r>
              <a:rPr lang="en-US" altLang="zh-CN"/>
              <a:t>block master</a:t>
            </a:r>
            <a:endParaRPr lang="en-US" altLang="zh-CN"/>
          </a:p>
        </p:txBody>
      </p:sp>
      <p:sp>
        <p:nvSpPr>
          <p:cNvPr id="39" name="文本框 38"/>
          <p:cNvSpPr txBox="1"/>
          <p:nvPr/>
        </p:nvSpPr>
        <p:spPr>
          <a:xfrm>
            <a:off x="7395210" y="5206365"/>
            <a:ext cx="1404620" cy="368300"/>
          </a:xfrm>
          <a:prstGeom prst="rect">
            <a:avLst/>
          </a:prstGeom>
          <a:noFill/>
        </p:spPr>
        <p:txBody>
          <a:bodyPr wrap="square" rtlCol="0">
            <a:spAutoFit/>
          </a:bodyPr>
          <a:lstStyle/>
          <a:p>
            <a:pPr algn="ctr"/>
            <a:r>
              <a:rPr lang="en-US" altLang="zh-CN"/>
              <a:t>block server</a:t>
            </a:r>
            <a:endParaRPr lang="en-US" altLang="zh-CN"/>
          </a:p>
        </p:txBody>
      </p:sp>
      <p:sp>
        <p:nvSpPr>
          <p:cNvPr id="40" name="文本框 39"/>
          <p:cNvSpPr txBox="1"/>
          <p:nvPr/>
        </p:nvSpPr>
        <p:spPr>
          <a:xfrm>
            <a:off x="8704580" y="5206365"/>
            <a:ext cx="1404620" cy="368300"/>
          </a:xfrm>
          <a:prstGeom prst="rect">
            <a:avLst/>
          </a:prstGeom>
          <a:noFill/>
        </p:spPr>
        <p:txBody>
          <a:bodyPr wrap="square" rtlCol="0">
            <a:spAutoFit/>
          </a:bodyPr>
          <a:lstStyle/>
          <a:p>
            <a:pPr algn="ctr"/>
            <a:r>
              <a:rPr lang="en-US" altLang="zh-CN"/>
              <a:t>block server</a:t>
            </a:r>
            <a:endParaRPr lang="en-US" altLang="zh-CN"/>
          </a:p>
        </p:txBody>
      </p:sp>
      <p:sp>
        <p:nvSpPr>
          <p:cNvPr id="41" name="文本框 40"/>
          <p:cNvSpPr txBox="1"/>
          <p:nvPr/>
        </p:nvSpPr>
        <p:spPr>
          <a:xfrm>
            <a:off x="9949180" y="5206365"/>
            <a:ext cx="1404620" cy="368300"/>
          </a:xfrm>
          <a:prstGeom prst="rect">
            <a:avLst/>
          </a:prstGeom>
          <a:noFill/>
        </p:spPr>
        <p:txBody>
          <a:bodyPr wrap="square" rtlCol="0">
            <a:spAutoFit/>
          </a:bodyPr>
          <a:lstStyle/>
          <a:p>
            <a:pPr algn="ctr"/>
            <a:r>
              <a:rPr lang="en-US" altLang="zh-CN"/>
              <a:t>block server</a:t>
            </a:r>
            <a:endParaRPr lang="en-US" altLang="zh-CN"/>
          </a:p>
        </p:txBody>
      </p:sp>
      <p:sp>
        <p:nvSpPr>
          <p:cNvPr id="43" name="圆角矩形 42"/>
          <p:cNvSpPr/>
          <p:nvPr/>
        </p:nvSpPr>
        <p:spPr>
          <a:xfrm>
            <a:off x="7718425" y="3543935"/>
            <a:ext cx="758190" cy="386715"/>
          </a:xfrm>
          <a:prstGeom prst="roundRect">
            <a:avLst/>
          </a:prstGeom>
          <a:solidFill>
            <a:srgbClr val="9DC3E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seg</a:t>
            </a:r>
            <a:endParaRPr lang="en-US" altLang="zh-CN"/>
          </a:p>
        </p:txBody>
      </p:sp>
      <p:sp>
        <p:nvSpPr>
          <p:cNvPr id="44" name="圆角矩形 43"/>
          <p:cNvSpPr/>
          <p:nvPr/>
        </p:nvSpPr>
        <p:spPr>
          <a:xfrm>
            <a:off x="7717790" y="4049395"/>
            <a:ext cx="758190" cy="386715"/>
          </a:xfrm>
          <a:prstGeom prst="roundRect">
            <a:avLst/>
          </a:prstGeom>
          <a:solidFill>
            <a:srgbClr val="9DC3E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seg</a:t>
            </a:r>
            <a:endParaRPr lang="en-US" altLang="zh-CN"/>
          </a:p>
        </p:txBody>
      </p:sp>
      <p:sp>
        <p:nvSpPr>
          <p:cNvPr id="45" name="圆角矩形 44"/>
          <p:cNvSpPr/>
          <p:nvPr/>
        </p:nvSpPr>
        <p:spPr>
          <a:xfrm>
            <a:off x="7718425" y="4559935"/>
            <a:ext cx="758190" cy="386715"/>
          </a:xfrm>
          <a:prstGeom prst="roundRect">
            <a:avLst/>
          </a:prstGeom>
          <a:solidFill>
            <a:srgbClr val="9DC3E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seg</a:t>
            </a:r>
            <a:endParaRPr lang="en-US" altLang="zh-CN"/>
          </a:p>
        </p:txBody>
      </p:sp>
      <p:sp>
        <p:nvSpPr>
          <p:cNvPr id="46" name="圆角矩形 45"/>
          <p:cNvSpPr/>
          <p:nvPr/>
        </p:nvSpPr>
        <p:spPr>
          <a:xfrm>
            <a:off x="8974455" y="3030220"/>
            <a:ext cx="758190" cy="386715"/>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seg</a:t>
            </a:r>
            <a:endParaRPr lang="en-US" altLang="zh-CN"/>
          </a:p>
        </p:txBody>
      </p:sp>
      <p:sp>
        <p:nvSpPr>
          <p:cNvPr id="47" name="圆角矩形 46"/>
          <p:cNvSpPr/>
          <p:nvPr/>
        </p:nvSpPr>
        <p:spPr>
          <a:xfrm>
            <a:off x="8974455" y="3543935"/>
            <a:ext cx="758190" cy="386715"/>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seg</a:t>
            </a:r>
            <a:endParaRPr lang="en-US" altLang="zh-CN"/>
          </a:p>
        </p:txBody>
      </p:sp>
      <p:sp>
        <p:nvSpPr>
          <p:cNvPr id="48" name="圆角矩形 47"/>
          <p:cNvSpPr/>
          <p:nvPr/>
        </p:nvSpPr>
        <p:spPr>
          <a:xfrm>
            <a:off x="8974455" y="4049395"/>
            <a:ext cx="758190" cy="386715"/>
          </a:xfrm>
          <a:prstGeom prst="roundRect">
            <a:avLst/>
          </a:prstGeom>
          <a:solidFill>
            <a:srgbClr val="9DC3E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seg</a:t>
            </a:r>
            <a:endParaRPr lang="en-US" altLang="zh-CN"/>
          </a:p>
        </p:txBody>
      </p:sp>
      <p:sp>
        <p:nvSpPr>
          <p:cNvPr id="49" name="圆角矩形 48"/>
          <p:cNvSpPr/>
          <p:nvPr/>
        </p:nvSpPr>
        <p:spPr>
          <a:xfrm>
            <a:off x="8974455" y="4559935"/>
            <a:ext cx="758190" cy="386715"/>
          </a:xfrm>
          <a:prstGeom prst="roundRect">
            <a:avLst/>
          </a:prstGeom>
          <a:solidFill>
            <a:srgbClr val="9DC3E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seg</a:t>
            </a:r>
            <a:endParaRPr lang="en-US" altLang="zh-CN"/>
          </a:p>
        </p:txBody>
      </p:sp>
      <p:sp>
        <p:nvSpPr>
          <p:cNvPr id="50" name="圆角矩形 49"/>
          <p:cNvSpPr/>
          <p:nvPr/>
        </p:nvSpPr>
        <p:spPr>
          <a:xfrm>
            <a:off x="10231120" y="3030220"/>
            <a:ext cx="758190" cy="386715"/>
          </a:xfrm>
          <a:prstGeom prst="roundRect">
            <a:avLst/>
          </a:prstGeom>
          <a:solidFill>
            <a:srgbClr val="9DC3E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seg</a:t>
            </a:r>
            <a:endParaRPr lang="en-US" altLang="zh-CN"/>
          </a:p>
        </p:txBody>
      </p:sp>
      <p:sp>
        <p:nvSpPr>
          <p:cNvPr id="51" name="圆角矩形 50"/>
          <p:cNvSpPr/>
          <p:nvPr/>
        </p:nvSpPr>
        <p:spPr>
          <a:xfrm>
            <a:off x="10231120" y="3543935"/>
            <a:ext cx="758190" cy="386715"/>
          </a:xfrm>
          <a:prstGeom prst="roundRect">
            <a:avLst/>
          </a:prstGeom>
          <a:solidFill>
            <a:srgbClr val="9DC3E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seg</a:t>
            </a:r>
            <a:endParaRPr lang="en-US" altLang="zh-CN"/>
          </a:p>
        </p:txBody>
      </p:sp>
      <p:sp>
        <p:nvSpPr>
          <p:cNvPr id="52" name="圆角矩形 51"/>
          <p:cNvSpPr/>
          <p:nvPr/>
        </p:nvSpPr>
        <p:spPr>
          <a:xfrm>
            <a:off x="10231120" y="4049395"/>
            <a:ext cx="758190" cy="386715"/>
          </a:xfrm>
          <a:prstGeom prst="roundRect">
            <a:avLst/>
          </a:prstGeom>
          <a:solidFill>
            <a:srgbClr val="9DC3E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seg</a:t>
            </a:r>
            <a:endParaRPr lang="en-US" altLang="zh-CN"/>
          </a:p>
        </p:txBody>
      </p:sp>
      <p:sp>
        <p:nvSpPr>
          <p:cNvPr id="53" name="圆角矩形 52"/>
          <p:cNvSpPr/>
          <p:nvPr/>
        </p:nvSpPr>
        <p:spPr>
          <a:xfrm>
            <a:off x="10231120" y="4559935"/>
            <a:ext cx="758190" cy="386715"/>
          </a:xfrm>
          <a:prstGeom prst="roundRect">
            <a:avLst/>
          </a:prstGeom>
          <a:solidFill>
            <a:srgbClr val="9DC3E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seg</a:t>
            </a:r>
            <a:endParaRPr lang="en-US" altLang="zh-CN"/>
          </a:p>
        </p:txBody>
      </p:sp>
      <p:sp>
        <p:nvSpPr>
          <p:cNvPr id="18" name="圆角矩形 17"/>
          <p:cNvSpPr/>
          <p:nvPr/>
        </p:nvSpPr>
        <p:spPr>
          <a:xfrm>
            <a:off x="7301230" y="1212850"/>
            <a:ext cx="4147185" cy="5208905"/>
          </a:xfrm>
          <a:prstGeom prst="roundRect">
            <a:avLst/>
          </a:prstGeom>
          <a:noFill/>
          <a:ln w="12700" cmpd="sng">
            <a:solidFill>
              <a:schemeClr val="accent1">
                <a:shade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tags/tag1.xml><?xml version="1.0" encoding="utf-8"?>
<p:tagLst xmlns:p="http://schemas.openxmlformats.org/presentationml/2006/main">
  <p:tag name="KSO_WM_SLIDE_MODEL_TYPE" val="cover"/>
</p:tagLst>
</file>

<file path=ppt/tags/tag2.xml><?xml version="1.0" encoding="utf-8"?>
<p:tagLst xmlns:p="http://schemas.openxmlformats.org/presentationml/2006/main">
  <p:tag name="REFSHAPE" val="1285553924"/>
  <p:tag name="KSO_WM_UNIT_PLACING_PICTURE_USER_VIEWPORT" val="{&quot;height&quot;:3566,&quot;width&quot;:6103}"/>
</p:tagLst>
</file>

<file path=ppt/tags/tag3.xml><?xml version="1.0" encoding="utf-8"?>
<p:tagLst xmlns:p="http://schemas.openxmlformats.org/presentationml/2006/main">
  <p:tag name="REFSHAPE" val="754522948"/>
  <p:tag name="KSO_WM_UNIT_PLACING_PICTURE_USER_VIEWPORT" val="{&quot;height&quot;:4224,&quot;width&quot;:7238}"/>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6538</Words>
  <Application>WPS 演示</Application>
  <PresentationFormat>宽屏</PresentationFormat>
  <Paragraphs>944</Paragraphs>
  <Slides>54</Slides>
  <Notes>27</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54</vt:i4>
      </vt:variant>
    </vt:vector>
  </HeadingPairs>
  <TitlesOfParts>
    <vt:vector size="65" baseType="lpstr">
      <vt:lpstr>Arial</vt:lpstr>
      <vt:lpstr>宋体</vt:lpstr>
      <vt:lpstr>Wingdings</vt:lpstr>
      <vt:lpstr>等线</vt:lpstr>
      <vt:lpstr>黑体</vt:lpstr>
      <vt:lpstr>微软雅黑</vt:lpstr>
      <vt:lpstr>Arial Unicode MS</vt:lpstr>
      <vt:lpstr>等线 Light</vt:lpstr>
      <vt:lpstr>Calibri</vt:lpstr>
      <vt:lpstr>Times New Roman</vt:lpstr>
      <vt:lpstr>Office 主题​​</vt:lpstr>
      <vt:lpstr>进度总结</vt:lpstr>
      <vt:lpstr>目录</vt:lpstr>
      <vt:lpstr>目录</vt:lpstr>
      <vt:lpstr>系统架构-集群内</vt:lpstr>
      <vt:lpstr>系统架构-集群内</vt:lpstr>
      <vt:lpstr>系统架构-集群间</vt:lpstr>
      <vt:lpstr>目录</vt:lpstr>
      <vt:lpstr>问题</vt:lpstr>
      <vt:lpstr>问题</vt:lpstr>
      <vt:lpstr>问题</vt:lpstr>
      <vt:lpstr>负载不均衡对系统影响</vt:lpstr>
      <vt:lpstr>问题形式化</vt:lpstr>
      <vt:lpstr>目录</vt:lpstr>
      <vt:lpstr>启发式算法</vt:lpstr>
      <vt:lpstr>现有工作</vt:lpstr>
      <vt:lpstr>SCADS</vt:lpstr>
      <vt:lpstr>SMART</vt:lpstr>
      <vt:lpstr>OnlineElastMan</vt:lpstr>
      <vt:lpstr>OnlineElastMan</vt:lpstr>
      <vt:lpstr>Yak</vt:lpstr>
      <vt:lpstr>Challenges</vt:lpstr>
      <vt:lpstr>目录</vt:lpstr>
      <vt:lpstr>现状一：集群内流量不均衡</vt:lpstr>
      <vt:lpstr>现状二：segment流量差异较大</vt:lpstr>
      <vt:lpstr>结论一：大流量segment加重不均衡</vt:lpstr>
      <vt:lpstr>进一步观察</vt:lpstr>
      <vt:lpstr>进一步观察</vt:lpstr>
      <vt:lpstr>验证</vt:lpstr>
      <vt:lpstr>结论二：集团用户云盘流量叠加导致不均衡</vt:lpstr>
      <vt:lpstr>进一步观察-总体抬升归因</vt:lpstr>
      <vt:lpstr>进一步观察-均衡度波动归因</vt:lpstr>
      <vt:lpstr>结论三：高性能云盘更易出现不均衡</vt:lpstr>
      <vt:lpstr>两集群写流量对比</vt:lpstr>
      <vt:lpstr>两集群segment流量粒度分布</vt:lpstr>
      <vt:lpstr>目录</vt:lpstr>
      <vt:lpstr>功能简介</vt:lpstr>
      <vt:lpstr>问题简述</vt:lpstr>
      <vt:lpstr>模拟调度方法</vt:lpstr>
      <vt:lpstr>贪心策略</vt:lpstr>
      <vt:lpstr>可选参数</vt:lpstr>
      <vt:lpstr>可选参数</vt:lpstr>
      <vt:lpstr>近似算法上界</vt:lpstr>
      <vt:lpstr>集群现状：最大/平均普遍较大</vt:lpstr>
      <vt:lpstr>计算上界时存在的问题</vt:lpstr>
      <vt:lpstr>可调度性结果展示（trace粒度1min）</vt:lpstr>
      <vt:lpstr>可调度性结果展示（trace粒度5s）</vt:lpstr>
      <vt:lpstr>可调度性结果分析</vt:lpstr>
      <vt:lpstr>基于历史均值的预测</vt:lpstr>
      <vt:lpstr>基于历史均值的预测：效果有限</vt:lpstr>
      <vt:lpstr>原因之一：用户读写具有周期性</vt:lpstr>
      <vt:lpstr>调度时对于segment的选择</vt:lpstr>
      <vt:lpstr>调度时对于segment的选择</vt:lpstr>
      <vt:lpstr>调度少量segment即可达到较好效果</vt:lpstr>
      <vt:lpstr>模拟器总结</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Windows 用户</dc:creator>
  <cp:lastModifiedBy>I~swear</cp:lastModifiedBy>
  <cp:revision>383</cp:revision>
  <dcterms:created xsi:type="dcterms:W3CDTF">2019-03-18T11:04:00Z</dcterms:created>
  <dcterms:modified xsi:type="dcterms:W3CDTF">2020-04-22T10:45:32Z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2052-11.1.0.9584</vt:lpwstr>
  </property>
</Properties>
</file>