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3" r:id="rId5"/>
    <p:sldId id="269" r:id="rId6"/>
    <p:sldId id="267" r:id="rId7"/>
    <p:sldId id="272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28&#35838;%20%20&#21486;&#21486;&#24403;&#24403;(&#23436;&#25972;).cpp" TargetMode="External"/><Relationship Id="rId5" Type="http://schemas.openxmlformats.org/officeDocument/2006/relationships/hyperlink" Target="&#31532;28&#35838;%20%20&#21486;&#21486;&#24403;&#24403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50505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28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叮叮当当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740" y="0"/>
            <a:ext cx="6149975" cy="9177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491880"/>
            <a:ext cx="1944216" cy="2438047"/>
          </a:xfrm>
          <a:prstGeom prst="rect">
            <a:avLst/>
          </a:prstGeom>
        </p:spPr>
      </p:pic>
      <p:sp>
        <p:nvSpPr>
          <p:cNvPr id="5" name="AutoShape 988"/>
          <p:cNvSpPr>
            <a:spLocks noChangeArrowheads="1"/>
          </p:cNvSpPr>
          <p:nvPr/>
        </p:nvSpPr>
        <p:spPr bwMode="auto">
          <a:xfrm>
            <a:off x="2344019" y="2555776"/>
            <a:ext cx="3893269" cy="157713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20090" algn="just">
              <a:spcAft>
                <a:spcPts val="0"/>
              </a:spcAft>
            </a:pP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试编一程序，模拟他俩的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sz="2800" kern="10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的报数游戏。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38" y="1835696"/>
            <a:ext cx="3743325" cy="6267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484784" y="6214729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611239" y="6140105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611239" y="68333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905" y="2399415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32355" y="3347864"/>
            <a:ext cx="5476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kern="100">
                <a:latin typeface="Consolas" panose="020B0609020204030204" pitchFamily="49" charset="0"/>
                <a:cs typeface="Times New Roman" panose="02020603050405020304" pitchFamily="18" charset="0"/>
              </a:rPr>
              <a:t>if(i%2==0||i%3==0)</a:t>
            </a:r>
            <a:endParaRPr lang="en-US" altLang="zh-CN" sz="4000" kern="1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sz="4000" kern="100">
                <a:latin typeface="Consolas" panose="020B0609020204030204" pitchFamily="49" charset="0"/>
                <a:cs typeface="Times New Roman" panose="02020603050405020304" pitchFamily="18" charset="0"/>
              </a:rPr>
              <a:t>  cout&lt;&lt;endl; </a:t>
            </a:r>
            <a:endParaRPr lang="zh-CN" altLang="en-US" sz="40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6425920-0df1-43d9-84f1-93b68e6012f3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全屏显示(4:3)</PresentationFormat>
  <Paragraphs>22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Consolas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64</cp:revision>
  <dcterms:created xsi:type="dcterms:W3CDTF">2017-03-13T11:27:00Z</dcterms:created>
  <dcterms:modified xsi:type="dcterms:W3CDTF">2023-03-31T07:04:47Z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50BDC8A94B4A40C39D238062B7D4F025_12</vt:lpwstr>
  </property>
  <property fmtid="{D5CDD505-2E9C-101B-9397-08002B2CF9AE}" pid="3" name="KSOProductBuildVer">
    <vt:lpwstr>2052-11.1.0.14036</vt:lpwstr>
  </property>
</Properties>
</file>