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2" r:id="rId5"/>
    <p:sldId id="264" r:id="rId6"/>
    <p:sldId id="258" r:id="rId7"/>
    <p:sldId id="268" r:id="rId8"/>
    <p:sldId id="267" r:id="rId9"/>
    <p:sldId id="273" r:id="rId10"/>
    <p:sldId id="269" r:id="rId11"/>
    <p:sldId id="271" r:id="rId12"/>
    <p:sldId id="270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hyperlink" Target="&#31532;13&#35838;%20%20&#26234;&#21830;&#38382;&#39064;(&#23436;&#25972;).cpp" TargetMode="External"/><Relationship Id="rId5" Type="http://schemas.openxmlformats.org/officeDocument/2006/relationships/hyperlink" Target="&#31532;13&#35838;%20%20&#26234;&#21830;&#38382;&#39064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9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智商问题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203096" y="545204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72992" y="8446219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7">
            <a:hlinkClick r:id="rId5" tooltip="点一点" action="ppaction://hlinkfile"/>
          </p:cNvPr>
          <p:cNvSpPr txBox="1"/>
          <p:nvPr/>
        </p:nvSpPr>
        <p:spPr>
          <a:xfrm>
            <a:off x="2579809" y="5504362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8">
            <a:hlinkClick r:id="rId6" tooltip="点一点" action="ppaction://hlinkfile"/>
          </p:cNvPr>
          <p:cNvSpPr txBox="1"/>
          <p:nvPr/>
        </p:nvSpPr>
        <p:spPr>
          <a:xfrm>
            <a:off x="2579809" y="61976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915" y="2168182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1115695"/>
            <a:ext cx="6635115" cy="6313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5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04864" y="2524388"/>
            <a:ext cx="4225113" cy="165717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以内的整数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IQ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，判断是不是天才。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8104" y="74294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" y="74294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矩形 35"/>
          <p:cNvSpPr/>
          <p:nvPr/>
        </p:nvSpPr>
        <p:spPr bwMode="auto">
          <a:xfrm>
            <a:off x="5758433" y="966609"/>
            <a:ext cx="18473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428" y="6971028"/>
            <a:ext cx="6032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if(</a:t>
            </a:r>
            <a:r>
              <a:rPr lang="zh-CN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)  </a:t>
            </a:r>
            <a:r>
              <a:rPr lang="zh-CN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语句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r>
              <a:rPr lang="en-US" altLang="zh-CN" sz="4000" kern="10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zh-CN" sz="4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i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21288" y="5580112"/>
            <a:ext cx="60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227" y="2227090"/>
            <a:ext cx="355282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-13554" y="4842874"/>
            <a:ext cx="3494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等于</a:t>
            </a:r>
            <a:endParaRPr lang="nn-NO" altLang="zh-CN" sz="480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374098"/>
            <a:ext cx="3742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>
                <a:latin typeface="Consolas" panose="020B0609020204030204" pitchFamily="49" charset="0"/>
              </a:rPr>
              <a:t>==</a:t>
            </a:r>
            <a:endParaRPr lang="nn-NO" altLang="zh-CN" sz="96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80662" y="2374097"/>
            <a:ext cx="3742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>
                <a:latin typeface="Consolas" panose="020B0609020204030204" pitchFamily="49" charset="0"/>
              </a:rPr>
              <a:t>！</a:t>
            </a:r>
            <a:r>
              <a:rPr lang="en-US" altLang="zh-CN" sz="9600">
                <a:latin typeface="Consolas" panose="020B0609020204030204" pitchFamily="49" charset="0"/>
              </a:rPr>
              <a:t>=</a:t>
            </a:r>
            <a:endParaRPr lang="nn-NO" altLang="zh-CN" sz="96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4779" y="4828738"/>
            <a:ext cx="3494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不等于</a:t>
            </a:r>
            <a:endParaRPr lang="nn-NO" altLang="zh-CN" sz="480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28038" y="28123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8" y="28123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33"/>
          <p:cNvGrpSpPr/>
          <p:nvPr/>
        </p:nvGrpSpPr>
        <p:grpSpPr bwMode="auto">
          <a:xfrm>
            <a:off x="1402813" y="2233494"/>
            <a:ext cx="1800225" cy="1512888"/>
            <a:chOff x="0" y="0"/>
            <a:chExt cx="1800200" cy="1512252"/>
          </a:xfrm>
        </p:grpSpPr>
        <p:pic>
          <p:nvPicPr>
            <p:cNvPr id="1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35"/>
            <p:cNvSpPr/>
            <p:nvPr/>
          </p:nvSpPr>
          <p:spPr>
            <a:xfrm>
              <a:off x="240761" y="463862"/>
              <a:ext cx="1415752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“真”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741666" y="2339752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66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66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6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33"/>
          <p:cNvGrpSpPr/>
          <p:nvPr/>
        </p:nvGrpSpPr>
        <p:grpSpPr bwMode="auto">
          <a:xfrm>
            <a:off x="1374774" y="4700789"/>
            <a:ext cx="1800225" cy="1512888"/>
            <a:chOff x="0" y="0"/>
            <a:chExt cx="1800200" cy="1512252"/>
          </a:xfrm>
        </p:grpSpPr>
        <p:pic>
          <p:nvPicPr>
            <p:cNvPr id="1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35"/>
            <p:cNvSpPr/>
            <p:nvPr/>
          </p:nvSpPr>
          <p:spPr>
            <a:xfrm>
              <a:off x="240761" y="463862"/>
              <a:ext cx="1415752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“假”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30070" y="4903235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en-US" altLang="zh-CN" sz="66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6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181100"/>
            <a:ext cx="38862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13"/>
          <p:cNvSpPr/>
          <p:nvPr/>
        </p:nvSpPr>
        <p:spPr>
          <a:xfrm>
            <a:off x="2003078" y="2442229"/>
            <a:ext cx="762000" cy="371475"/>
          </a:xfrm>
          <a:prstGeom prst="roundRect">
            <a:avLst>
              <a:gd name="adj" fmla="val 4743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1859062" y="3474166"/>
            <a:ext cx="1019175" cy="36195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83538" y="4391445"/>
            <a:ext cx="723900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流程图: 决策 7"/>
          <p:cNvSpPr/>
          <p:nvPr/>
        </p:nvSpPr>
        <p:spPr>
          <a:xfrm>
            <a:off x="2003078" y="5160045"/>
            <a:ext cx="657225" cy="4476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7501" y="6149520"/>
            <a:ext cx="476250" cy="523875"/>
            <a:chOff x="4053830" y="7108279"/>
            <a:chExt cx="476250" cy="523875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053830" y="7108279"/>
              <a:ext cx="0" cy="523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149080" y="7308304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648870" y="246208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起止框 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23917" y="351856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 输入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输出框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80929" y="4387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处理框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8870" y="61825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流程线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63069" y="52561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判断框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709" y="2679700"/>
            <a:ext cx="745588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kern="100">
                <a:latin typeface="Consolas" panose="020B0609020204030204" pitchFamily="49" charset="0"/>
                <a:cs typeface="Calibri" panose="020F0502020204030204" pitchFamily="34" charset="0"/>
              </a:rPr>
              <a:t>if(iq&gt;140)</a:t>
            </a:r>
            <a:endParaRPr lang="en-US" altLang="zh-CN" sz="6600" kern="1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6600" kern="100">
                <a:latin typeface="Consolas" panose="020B0609020204030204" pitchFamily="49" charset="0"/>
                <a:cs typeface="Calibri" panose="020F0502020204030204" pitchFamily="34" charset="0"/>
              </a:rPr>
              <a:t>  cout&lt;&lt;"</a:t>
            </a:r>
            <a:r>
              <a:rPr lang="zh-CN" altLang="zh-CN" sz="66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天才</a:t>
            </a:r>
            <a:r>
              <a:rPr lang="en-US" altLang="zh-CN" sz="6600" kern="100">
                <a:latin typeface="Consolas" panose="020B0609020204030204" pitchFamily="49" charset="0"/>
                <a:cs typeface="Calibri" panose="020F0502020204030204" pitchFamily="34" charset="0"/>
              </a:rPr>
              <a:t>"; </a:t>
            </a:r>
            <a:endParaRPr lang="zh-CN" altLang="en-US" sz="66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21163e1-37a5-4c57-8b45-ca03f9eb10a5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全屏显示(4:3)</PresentationFormat>
  <Paragraphs>50</Paragraphs>
  <Slides>11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仿宋</vt:lpstr>
      <vt:lpstr>楷体</vt:lpstr>
      <vt:lpstr>Times New Roman</vt:lpstr>
      <vt:lpstr>隶书</vt:lpstr>
      <vt:lpstr>Consolas</vt:lpstr>
      <vt:lpstr>Calibri</vt:lpstr>
      <vt:lpstr>等线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43</cp:revision>
  <dcterms:created xsi:type="dcterms:W3CDTF">2017-03-13T11:27:00Z</dcterms:created>
  <dcterms:modified xsi:type="dcterms:W3CDTF">2023-03-30T09:09:52Z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49A6B55ADC804F4986BF7D37FB5D1E67_12</vt:lpwstr>
  </property>
  <property fmtid="{D5CDD505-2E9C-101B-9397-08002B2CF9AE}" pid="3" name="KSOProductBuildVer">
    <vt:lpwstr>2052-11.1.0.14036</vt:lpwstr>
  </property>
</Properties>
</file>