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2" r:id="rId5"/>
    <p:sldId id="264" r:id="rId6"/>
    <p:sldId id="267" r:id="rId7"/>
    <p:sldId id="269" r:id="rId8"/>
    <p:sldId id="271" r:id="rId9"/>
    <p:sldId id="270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4&#35838;%20%20&#36339;&#32499;&#36798;&#20154;(&#23436;&#25972;).cpp" TargetMode="External"/><Relationship Id="rId5" Type="http://schemas.openxmlformats.org/officeDocument/2006/relationships/hyperlink" Target="&#31532;14&#35838;%20%20&#36339;&#32499;&#36798;&#20154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9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跳绳达人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0" y="1615440"/>
            <a:ext cx="565404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29537" y="2092836"/>
            <a:ext cx="4151791" cy="252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试编一程序，输入一分钟跳绳的次数，若大于等于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次，输出“跳绳达人！”，否则输出“继续努力！”。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8104" y="74294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" y="74294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矩形 35"/>
          <p:cNvSpPr/>
          <p:nvPr/>
        </p:nvSpPr>
        <p:spPr bwMode="auto">
          <a:xfrm>
            <a:off x="5758433" y="966609"/>
            <a:ext cx="18473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0212" y="5298977"/>
            <a:ext cx="3416320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if(</a:t>
            </a: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表达式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endParaRPr lang="zh-CN" altLang="en-US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1;</a:t>
            </a:r>
            <a:endParaRPr lang="en-US" altLang="zh-CN" sz="28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语句</a:t>
            </a:r>
            <a:r>
              <a:rPr lang="en-US" altLang="zh-CN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2; </a:t>
            </a:r>
            <a:endParaRPr lang="en-US" altLang="zh-CN" sz="28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" name="els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0798" y="680424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248" y="1551384"/>
            <a:ext cx="478155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024187"/>
            <a:ext cx="59245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82598" y="2987824"/>
            <a:ext cx="613501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(n&gt;=200)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跳绳达人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继续努力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!";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599209" y="550810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7140" y="857890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756516" y="549979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756516" y="61930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7" y="2399234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54d08b4-a4de-47e7-b58a-d0fa9e17389d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全屏显示(4:3)</PresentationFormat>
  <Paragraphs>29</Paragraphs>
  <Slides>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楷体</vt:lpstr>
      <vt:lpstr>Times New Roman</vt:lpstr>
      <vt:lpstr>隶书</vt:lpstr>
      <vt:lpstr>Consolas</vt:lpstr>
      <vt:lpstr>华文楷体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42</cp:revision>
  <dcterms:created xsi:type="dcterms:W3CDTF">2017-03-13T11:27:00Z</dcterms:created>
  <dcterms:modified xsi:type="dcterms:W3CDTF">2023-03-30T09:10:39Z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CF0C1EA6A51342F189093F3D8C40108D_12</vt:lpwstr>
  </property>
  <property fmtid="{D5CDD505-2E9C-101B-9397-08002B2CF9AE}" pid="3" name="KSOProductBuildVer">
    <vt:lpwstr>2052-11.1.0.14036</vt:lpwstr>
  </property>
</Properties>
</file>