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4" r:id="rId5"/>
    <p:sldId id="267" r:id="rId6"/>
    <p:sldId id="269" r:id="rId7"/>
    <p:sldId id="273" r:id="rId8"/>
    <p:sldId id="270" r:id="rId9"/>
    <p:sldId id="271" r:id="rId10"/>
    <p:sldId id="272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5&#35838;%20%20&#27604;&#23572;&#24196;&#22253;(&#23436;&#25972;).cpp" TargetMode="External"/><Relationship Id="rId5" Type="http://schemas.openxmlformats.org/officeDocument/2006/relationships/hyperlink" Target="&#31532;15&#35838;%20%20&#27604;&#23572;&#24196;&#2225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8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比尔庄园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191770"/>
            <a:ext cx="6840220" cy="6818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1" y="3340123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098253" y="1529698"/>
            <a:ext cx="4526841" cy="35463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133350"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试编一个模拟比尔庄园登录程序，输入正确的用户名和密码，输出欢迎语句“亲爱的小朋友欢迎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你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”，否则输出“用户名不正确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”或“密码错误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2400300"/>
            <a:ext cx="61531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24744" y="2123728"/>
            <a:ext cx="453201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  ) 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if(  )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cout&lt;&lt;"  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cout&lt;&lt;"</a:t>
            </a:r>
            <a:r>
              <a:rPr lang="zh-CN" altLang="en-US" sz="2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en-US" altLang="zh-CN" sz="2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 ;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182365" y="5299491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7140" y="8592493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323356" y="529949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323356" y="5992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365" y="2235433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8975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5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04091" y="4283968"/>
            <a:ext cx="6660413" cy="48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const  int  USER=201701,PSW=135790;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33"/>
          <p:cNvGrpSpPr/>
          <p:nvPr/>
        </p:nvGrpSpPr>
        <p:grpSpPr bwMode="auto">
          <a:xfrm>
            <a:off x="1409534" y="853183"/>
            <a:ext cx="1800225" cy="1512887"/>
            <a:chOff x="0" y="0"/>
            <a:chExt cx="1800200" cy="1512252"/>
          </a:xfrm>
        </p:grpSpPr>
        <p:pic>
          <p:nvPicPr>
            <p:cNvPr id="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常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33"/>
          <p:cNvGrpSpPr/>
          <p:nvPr/>
        </p:nvGrpSpPr>
        <p:grpSpPr bwMode="auto">
          <a:xfrm>
            <a:off x="3030784" y="813061"/>
            <a:ext cx="1800225" cy="1512887"/>
            <a:chOff x="585201" y="-1517760"/>
            <a:chExt cx="1800200" cy="1512252"/>
          </a:xfrm>
        </p:grpSpPr>
        <p:pic>
          <p:nvPicPr>
            <p:cNvPr id="1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01" y="-151776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35"/>
            <p:cNvSpPr/>
            <p:nvPr/>
          </p:nvSpPr>
          <p:spPr>
            <a:xfrm>
              <a:off x="1169806" y="-1080971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变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33"/>
          <p:cNvGrpSpPr/>
          <p:nvPr/>
        </p:nvGrpSpPr>
        <p:grpSpPr bwMode="auto">
          <a:xfrm>
            <a:off x="4729956" y="808122"/>
            <a:ext cx="1800225" cy="1512887"/>
            <a:chOff x="0" y="0"/>
            <a:chExt cx="1800200" cy="1512252"/>
          </a:xfrm>
        </p:grpSpPr>
        <p:pic>
          <p:nvPicPr>
            <p:cNvPr id="1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35"/>
            <p:cNvSpPr/>
            <p:nvPr/>
          </p:nvSpPr>
          <p:spPr>
            <a:xfrm>
              <a:off x="573080" y="403056"/>
              <a:ext cx="698490" cy="7061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量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const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38413" y="538531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5815" y="3419872"/>
            <a:ext cx="6170664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const  string  PSW="apple132@#APPLE";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string  psw;</a:t>
            </a: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1409534" y="853183"/>
            <a:ext cx="1800225" cy="1512887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字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3030784" y="813061"/>
            <a:ext cx="1800225" cy="1512887"/>
            <a:chOff x="585201" y="-151776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01" y="-151776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1169806" y="-1080971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符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4729956" y="808122"/>
            <a:ext cx="1800225" cy="1512887"/>
            <a:chOff x="0" y="0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573080" y="403056"/>
              <a:ext cx="697617" cy="707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ea typeface="楷体" panose="02010609060101010101" pitchFamily="49" charset="-122"/>
                  <a:cs typeface="Times New Roman" panose="02020603050405020304" pitchFamily="18" charset="0"/>
                </a:rPr>
                <a:t>串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3" name="stri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87896" y="5588336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788a1fc9-e2c4-4788-a291-5b7f5bc60969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全屏显示(4:3)</PresentationFormat>
  <Paragraphs>45</Paragraphs>
  <Slides>9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Calibri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44</cp:revision>
  <dcterms:created xsi:type="dcterms:W3CDTF">2017-03-13T11:27:00Z</dcterms:created>
  <dcterms:modified xsi:type="dcterms:W3CDTF">2023-03-30T09:11:38Z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B0A056808A8F4B74A895C5E3B63ADB65_12</vt:lpwstr>
  </property>
  <property fmtid="{D5CDD505-2E9C-101B-9397-08002B2CF9AE}" pid="3" name="KSOProductBuildVer">
    <vt:lpwstr>2052-11.1.0.14036</vt:lpwstr>
  </property>
</Properties>
</file>