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78" r:id="rId5"/>
    <p:sldId id="269" r:id="rId6"/>
    <p:sldId id="272" r:id="rId7"/>
    <p:sldId id="267" r:id="rId8"/>
    <p:sldId id="275" r:id="rId9"/>
    <p:sldId id="277" r:id="rId10"/>
    <p:sldId id="273" r:id="rId11"/>
    <p:sldId id="274" r:id="rId12"/>
    <p:sldId id="276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17&#35838;%20%20&#27431;&#32822;&#27431;&#32822;.cpp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7&#35838;%20%20&#27431;&#32822;&#27431;&#32822;&#65288;&#23436;&#25972;&#65289;.cpp" TargetMode="External"/><Relationship Id="rId5" Type="http://schemas.openxmlformats.org/officeDocument/2006/relationships/hyperlink" Target="&#31532;17&#35838;%20%20&#27431;&#32822;&#27431;&#3282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20888" y="3203848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17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欧耶欧耶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1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33"/>
          <p:cNvGrpSpPr/>
          <p:nvPr/>
        </p:nvGrpSpPr>
        <p:grpSpPr bwMode="auto">
          <a:xfrm>
            <a:off x="4214938" y="1183685"/>
            <a:ext cx="1800225" cy="1512888"/>
            <a:chOff x="194943" y="-24685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43" y="-24685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725553" y="253104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非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86650" y="4067944"/>
            <a:ext cx="160011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kern="100">
                <a:latin typeface="Calibri" panose="020F0502020204030204" pitchFamily="34" charset="0"/>
                <a:cs typeface="Times New Roman" panose="02020603050405020304" pitchFamily="18" charset="0"/>
              </a:rPr>
              <a:t>! </a:t>
            </a:r>
            <a:endParaRPr lang="zh-CN" altLang="en-US" sz="20000"/>
          </a:p>
        </p:txBody>
      </p:sp>
      <p:grpSp>
        <p:nvGrpSpPr>
          <p:cNvPr id="22" name="组合 33"/>
          <p:cNvGrpSpPr/>
          <p:nvPr/>
        </p:nvGrpSpPr>
        <p:grpSpPr bwMode="auto">
          <a:xfrm>
            <a:off x="2321644" y="1142117"/>
            <a:ext cx="1800225" cy="1512888"/>
            <a:chOff x="0" y="0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辑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509321" y="1166812"/>
            <a:ext cx="1800225" cy="1512888"/>
            <a:chOff x="0" y="0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逻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740" y="35560"/>
            <a:ext cx="6066790" cy="9011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79653" y="2195736"/>
            <a:ext cx="3981441" cy="19846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试编一个程序，输入一个整数，若是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的公倍数，则输出“欧耶欧耶”。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2057400"/>
            <a:ext cx="5629275" cy="5029200"/>
          </a:xfrm>
          <a:prstGeom prst="rect">
            <a:avLst/>
          </a:prstGeom>
        </p:spPr>
      </p:pic>
      <p:sp>
        <p:nvSpPr>
          <p:cNvPr id="5" name="星形: 四角 4"/>
          <p:cNvSpPr/>
          <p:nvPr/>
        </p:nvSpPr>
        <p:spPr>
          <a:xfrm>
            <a:off x="1052736" y="728479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hlinkClick r:id="rId5" tooltip="点一点" action="ppaction://hlinkfile"/>
          </p:cNvPr>
          <p:cNvSpPr txBox="1"/>
          <p:nvPr/>
        </p:nvSpPr>
        <p:spPr>
          <a:xfrm>
            <a:off x="2235224" y="76041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课  欧耶欧耶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9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14383" y="3778902"/>
            <a:ext cx="52229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 %3==0 </a:t>
            </a:r>
            <a:r>
              <a:rPr lang="zh-CN" altLang="pt-BR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且 </a:t>
            </a:r>
            <a:r>
              <a:rPr lang="pt-BR" altLang="zh-CN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n%5==0</a:t>
            </a:r>
            <a:endParaRPr lang="zh-CN" altLang="en-US" sz="4800"/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4214938" y="1183685"/>
            <a:ext cx="1800225" cy="1512888"/>
            <a:chOff x="194943" y="-24685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43" y="-24685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725553" y="253104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4358" y="6043229"/>
            <a:ext cx="61029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kern="100">
                <a:latin typeface="Calibri" panose="020F0502020204030204" pitchFamily="34" charset="0"/>
                <a:cs typeface="Times New Roman" panose="02020603050405020304" pitchFamily="18" charset="0"/>
              </a:rPr>
              <a:t>n %3==0 &amp;&amp; n%5==0</a:t>
            </a:r>
            <a:endParaRPr lang="zh-CN" altLang="en-US" sz="5400"/>
          </a:p>
        </p:txBody>
      </p:sp>
      <p:grpSp>
        <p:nvGrpSpPr>
          <p:cNvPr id="22" name="组合 33"/>
          <p:cNvGrpSpPr/>
          <p:nvPr/>
        </p:nvGrpSpPr>
        <p:grpSpPr bwMode="auto">
          <a:xfrm>
            <a:off x="2321644" y="1142117"/>
            <a:ext cx="1800225" cy="1512888"/>
            <a:chOff x="0" y="0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辑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509321" y="1166812"/>
            <a:ext cx="1800225" cy="1512888"/>
            <a:chOff x="0" y="0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逻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1471612"/>
            <a:ext cx="4791075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2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8680" y="3635896"/>
            <a:ext cx="7272808" cy="148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if(n%3==0&amp;&amp;n%5==0) </a:t>
            </a:r>
            <a:endParaRPr lang="en-US" altLang="zh-CN" sz="3200" kern="1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cout&lt;&lt;"</a:t>
            </a:r>
            <a:r>
              <a:rPr lang="zh-CN" altLang="en-US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欧耶欧耶</a:t>
            </a:r>
            <a:r>
              <a:rPr lang="en-US" altLang="zh-CN" sz="3200" kern="1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"&lt;&lt;endl;</a:t>
            </a:r>
            <a:endParaRPr lang="zh-CN" altLang="en-US" sz="320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4888" y="8578144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694746" y="623893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707967" y="70048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星形: 四角 17"/>
          <p:cNvSpPr/>
          <p:nvPr/>
        </p:nvSpPr>
        <p:spPr>
          <a:xfrm>
            <a:off x="1566976" y="6302489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7" y="2483993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0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33"/>
          <p:cNvGrpSpPr/>
          <p:nvPr/>
        </p:nvGrpSpPr>
        <p:grpSpPr bwMode="auto">
          <a:xfrm>
            <a:off x="4214938" y="1183685"/>
            <a:ext cx="1800225" cy="1512888"/>
            <a:chOff x="194943" y="-24685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43" y="-24685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725553" y="253104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48010" y="3879467"/>
            <a:ext cx="254749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kern="100">
                <a:latin typeface="Calibri" panose="020F0502020204030204" pitchFamily="34" charset="0"/>
                <a:cs typeface="Times New Roman" panose="02020603050405020304" pitchFamily="18" charset="0"/>
              </a:rPr>
              <a:t>||</a:t>
            </a:r>
            <a:endParaRPr lang="zh-CN" altLang="en-US" sz="20000"/>
          </a:p>
        </p:txBody>
      </p:sp>
      <p:grpSp>
        <p:nvGrpSpPr>
          <p:cNvPr id="22" name="组合 33"/>
          <p:cNvGrpSpPr/>
          <p:nvPr/>
        </p:nvGrpSpPr>
        <p:grpSpPr bwMode="auto">
          <a:xfrm>
            <a:off x="2321644" y="1142117"/>
            <a:ext cx="1800225" cy="1512888"/>
            <a:chOff x="0" y="0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辑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509321" y="1166812"/>
            <a:ext cx="1800225" cy="1512888"/>
            <a:chOff x="0" y="0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518512" y="269970"/>
              <a:ext cx="877151" cy="9229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5400" noProof="1">
                  <a:latin typeface="黑体" panose="02010609060101010101" pitchFamily="49" charset="-122"/>
                  <a:ea typeface="黑体" panose="02010609060101010101" pitchFamily="49" charset="-122"/>
                </a:rPr>
                <a:t>逻</a:t>
              </a:r>
              <a:endParaRPr lang="zh-CN" altLang="en-US" sz="54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0d09a2a8-2442-47ce-a6f3-3140f3aab34f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全屏显示(4:3)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仿宋</vt:lpstr>
      <vt:lpstr>楷体</vt:lpstr>
      <vt:lpstr>Times New Roman</vt:lpstr>
      <vt:lpstr>Calibri</vt:lpstr>
      <vt:lpstr>黑体</vt:lpstr>
      <vt:lpstr>隶书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50</cp:revision>
  <dcterms:created xsi:type="dcterms:W3CDTF">2017-03-13T11:27:00Z</dcterms:created>
  <dcterms:modified xsi:type="dcterms:W3CDTF">2023-06-03T08:48:32Z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709686C2BDF64E60B969D752194F47A7_12</vt:lpwstr>
  </property>
  <property fmtid="{D5CDD505-2E9C-101B-9397-08002B2CF9AE}" pid="3" name="KSOProductBuildVer">
    <vt:lpwstr>2052-11.1.0.14309</vt:lpwstr>
  </property>
</Properties>
</file>