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9" r:id="rId4"/>
    <p:sldId id="273" r:id="rId5"/>
    <p:sldId id="269" r:id="rId6"/>
    <p:sldId id="267" r:id="rId7"/>
    <p:sldId id="270" r:id="rId8"/>
    <p:sldId id="272" r:id="rId9"/>
    <p:sldId id="271" r:id="rId10"/>
  </p:sldIdLst>
  <p:sldSz cx="6858000" cy="9144000" type="screen4x3"/>
  <p:notesSz cx="6858000" cy="9144000"/>
  <p:custDataLst>
    <p:tags r:id="rId1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6" Type="http://schemas.openxmlformats.org/officeDocument/2006/relationships/hyperlink" Target="&#31532;19&#35838;%20%20&#27604;&#22823;&#23567;(&#23436;&#25972;).cpp" TargetMode="External"/><Relationship Id="rId5" Type="http://schemas.openxmlformats.org/officeDocument/2006/relationships/hyperlink" Target="&#31532;19&#35838;%20%20&#27604;&#22823;&#23567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780928" y="3563888"/>
            <a:ext cx="20313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19</a:t>
            </a:r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比大小</a:t>
            </a:r>
            <a:endParaRPr lang="zh-CN" altLang="en-US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450" y="107315"/>
            <a:ext cx="6809105" cy="85578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7" y="3352975"/>
            <a:ext cx="1944216" cy="2438047"/>
          </a:xfrm>
          <a:prstGeom prst="rect">
            <a:avLst/>
          </a:prstGeom>
        </p:spPr>
      </p:pic>
      <p:sp>
        <p:nvSpPr>
          <p:cNvPr id="5" name="矩形: 圆角 4"/>
          <p:cNvSpPr>
            <a:spLocks noChangeArrowheads="1"/>
          </p:cNvSpPr>
          <p:nvPr/>
        </p:nvSpPr>
        <p:spPr bwMode="auto">
          <a:xfrm>
            <a:off x="2348880" y="2550841"/>
            <a:ext cx="4286250" cy="16042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20090" algn="just">
              <a:spcAft>
                <a:spcPts val="0"/>
              </a:spcAft>
            </a:pP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试编一个程序，输入两个整数，比较大小，</a:t>
            </a:r>
            <a:r>
              <a:rPr lang="zh-CN" altLang="en-US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并按由</a:t>
            </a: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小到大的顺序输出。</a:t>
            </a:r>
            <a:endParaRPr lang="zh-CN" sz="2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87" y="2447925"/>
            <a:ext cx="5153025" cy="4248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928267" y="2705497"/>
            <a:ext cx="4320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000" kern="100">
                <a:ea typeface="楷体" panose="02010609060101010101" pitchFamily="49" charset="-122"/>
                <a:cs typeface="Calibri" panose="020F0502020204030204" pitchFamily="34" charset="0"/>
              </a:rPr>
              <a:t>阿布拉卡达布拉</a:t>
            </a:r>
            <a:endParaRPr lang="zh-CN" altLang="en-US" sz="4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848" y="1475656"/>
            <a:ext cx="3238500" cy="6124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组合 33"/>
          <p:cNvGrpSpPr/>
          <p:nvPr/>
        </p:nvGrpSpPr>
        <p:grpSpPr bwMode="auto">
          <a:xfrm>
            <a:off x="1507629" y="791299"/>
            <a:ext cx="1800225" cy="1512888"/>
            <a:chOff x="0" y="0"/>
            <a:chExt cx="1800200" cy="1512252"/>
          </a:xfrm>
        </p:grpSpPr>
        <p:pic>
          <p:nvPicPr>
            <p:cNvPr id="8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35"/>
            <p:cNvSpPr/>
            <p:nvPr/>
          </p:nvSpPr>
          <p:spPr>
            <a:xfrm>
              <a:off x="611180" y="441139"/>
              <a:ext cx="697617" cy="7075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000" noProof="1">
                  <a:effectLst>
                    <a:outerShdw blurRad="38100" dist="38100" dir="2700000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复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0" name="组合 33"/>
          <p:cNvGrpSpPr/>
          <p:nvPr/>
        </p:nvGrpSpPr>
        <p:grpSpPr bwMode="auto">
          <a:xfrm>
            <a:off x="3429000" y="791299"/>
            <a:ext cx="1800225" cy="1512888"/>
            <a:chOff x="0" y="0"/>
            <a:chExt cx="1800200" cy="1512252"/>
          </a:xfrm>
        </p:grpSpPr>
        <p:pic>
          <p:nvPicPr>
            <p:cNvPr id="11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矩形 35"/>
            <p:cNvSpPr/>
            <p:nvPr/>
          </p:nvSpPr>
          <p:spPr>
            <a:xfrm>
              <a:off x="611180" y="441139"/>
              <a:ext cx="697617" cy="7075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000" noProof="1">
                  <a:effectLst>
                    <a:outerShdw blurRad="38100" dist="38100" dir="2700000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合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340768" y="2987824"/>
            <a:ext cx="26159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>
                <a:latin typeface="Consolas" panose="020B0609020204030204" pitchFamily="49" charset="0"/>
                <a:cs typeface="Calibri" panose="020F0502020204030204" pitchFamily="34" charset="0"/>
              </a:rPr>
              <a:t>if(a&gt;b)</a:t>
            </a:r>
            <a:endParaRPr lang="en-US" altLang="zh-CN" sz="400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altLang="zh-CN" sz="4000"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  <a:endParaRPr lang="zh-CN" altLang="zh-CN" sz="400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altLang="zh-CN" sz="4000">
                <a:latin typeface="Consolas" panose="020B0609020204030204" pitchFamily="49" charset="0"/>
                <a:cs typeface="Calibri" panose="020F0502020204030204" pitchFamily="34" charset="0"/>
              </a:rPr>
              <a:t>  t=a;</a:t>
            </a:r>
            <a:endParaRPr lang="en-US" altLang="zh-CN" sz="400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altLang="zh-CN" sz="4000" kern="100">
                <a:latin typeface="Consolas" panose="020B0609020204030204" pitchFamily="49" charset="0"/>
                <a:cs typeface="Calibri" panose="020F0502020204030204" pitchFamily="34" charset="0"/>
              </a:rPr>
              <a:t>  a=b;</a:t>
            </a:r>
            <a:endParaRPr lang="en-US" altLang="zh-CN" sz="4000" kern="10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zh-CN" altLang="en-US" sz="4000" kern="100"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n-US" altLang="zh-CN" sz="4000" kern="100">
                <a:latin typeface="Consolas" panose="020B0609020204030204" pitchFamily="49" charset="0"/>
                <a:cs typeface="Calibri" panose="020F0502020204030204" pitchFamily="34" charset="0"/>
              </a:rPr>
              <a:t>b=t;</a:t>
            </a:r>
            <a:endParaRPr lang="en-US" altLang="zh-CN" sz="4000" kern="10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4000"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endParaRPr lang="zh-CN" altLang="zh-CN" sz="4000" kern="10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90656" y="4211960"/>
            <a:ext cx="14185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6000" kern="100">
                <a:ea typeface="楷体" panose="02010609060101010101" pitchFamily="49" charset="-122"/>
                <a:cs typeface="Calibri" panose="020F0502020204030204" pitchFamily="34" charset="0"/>
              </a:rPr>
              <a:t>缩进</a:t>
            </a:r>
            <a:endParaRPr lang="zh-CN" altLang="en-US"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星形: 四角 12"/>
          <p:cNvSpPr/>
          <p:nvPr/>
        </p:nvSpPr>
        <p:spPr>
          <a:xfrm>
            <a:off x="1593751" y="5724128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文本框 8">
            <a:hlinkClick r:id="rId4" action="ppaction://hlinkfile"/>
          </p:cNvPr>
          <p:cNvSpPr txBox="1"/>
          <p:nvPr/>
        </p:nvSpPr>
        <p:spPr>
          <a:xfrm>
            <a:off x="1025746" y="8605420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文本框 17">
            <a:hlinkClick r:id="rId5" tooltip="点一点" action="ppaction://hlinkfile"/>
          </p:cNvPr>
          <p:cNvSpPr txBox="1"/>
          <p:nvPr/>
        </p:nvSpPr>
        <p:spPr>
          <a:xfrm>
            <a:off x="2578088" y="5672652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18">
            <a:hlinkClick r:id="rId6" tooltip="点一点" action="ppaction://hlinkfile"/>
          </p:cNvPr>
          <p:cNvSpPr txBox="1"/>
          <p:nvPr/>
        </p:nvSpPr>
        <p:spPr>
          <a:xfrm>
            <a:off x="2578088" y="636591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746" y="2146619"/>
            <a:ext cx="461962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8614c17f-c66b-4e0e-a7d4-ef64af9ab65b"/>
  <p:tag name="COMMONDATA" val="eyJoZGlkIjoiZGJjZGFmZmFiODhkMmFkNTA3OGFjODgxNzc3YzQ3Mz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WPS 演示</Application>
  <PresentationFormat>全屏显示(4:3)</PresentationFormat>
  <Paragraphs>34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宋体</vt:lpstr>
      <vt:lpstr>Wingdings</vt:lpstr>
      <vt:lpstr>仿宋</vt:lpstr>
      <vt:lpstr>Calibri</vt:lpstr>
      <vt:lpstr>楷体</vt:lpstr>
      <vt:lpstr>Times New Roman</vt:lpstr>
      <vt:lpstr>Consolas</vt:lpstr>
      <vt:lpstr>华文楷体</vt:lpstr>
      <vt:lpstr>微软雅黑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菠萝老师@乔伊机器人</cp:lastModifiedBy>
  <cp:revision>55</cp:revision>
  <dcterms:created xsi:type="dcterms:W3CDTF">2017-03-13T11:27:00Z</dcterms:created>
  <dcterms:modified xsi:type="dcterms:W3CDTF">2023-03-30T09:16:24Z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04704CF086AB426989CBF0A15C148528_12</vt:lpwstr>
  </property>
  <property fmtid="{D5CDD505-2E9C-101B-9397-08002B2CF9AE}" pid="3" name="KSOProductBuildVer">
    <vt:lpwstr>2052-11.1.0.14036</vt:lpwstr>
  </property>
</Properties>
</file>