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76" r:id="rId5"/>
    <p:sldId id="269" r:id="rId6"/>
    <p:sldId id="267" r:id="rId7"/>
    <p:sldId id="270" r:id="rId8"/>
    <p:sldId id="271" r:id="rId9"/>
    <p:sldId id="272" r:id="rId10"/>
    <p:sldId id="273" r:id="rId11"/>
    <p:sldId id="275" r:id="rId12"/>
    <p:sldId id="274" r:id="rId13"/>
  </p:sldIdLst>
  <p:sldSz cx="6858000" cy="9144000" type="screen4x3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hyperlink" Target="&#31532;20&#35838;%20%20&#23380;&#34701;&#35753;&#26792;(&#23436;&#25972;).cpp" TargetMode="External"/><Relationship Id="rId5" Type="http://schemas.openxmlformats.org/officeDocument/2006/relationships/hyperlink" Target="&#31532;20&#35838;%20%20&#23380;&#34701;&#35753;&#26792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20888" y="3491880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孔融让梨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340768" y="6156176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72403" y="8536814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481759" y="5890976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440377" y="687926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第二种方法的参考程序（完整）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693" y="2198835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840" y="179705"/>
            <a:ext cx="6553200" cy="7529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2" y="3352975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84139" y="2483768"/>
            <a:ext cx="3988830" cy="15121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试编一程序，输入出三个整数，表示梨的重量，输出最小的数。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832" y="2171523"/>
            <a:ext cx="373380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808" y="4139952"/>
            <a:ext cx="3733800" cy="904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1832" y="5997280"/>
            <a:ext cx="37338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1691680"/>
            <a:ext cx="2809875" cy="610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876550"/>
            <a:ext cx="493395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18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1695450"/>
            <a:ext cx="4105275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19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2690812"/>
            <a:ext cx="504825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20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204912"/>
            <a:ext cx="3505200" cy="6734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66f8bbef-1ba3-4eb1-818f-7cee7ef581f6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全屏显示(4:3)</PresentationFormat>
  <Paragraphs>19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57</cp:revision>
  <dcterms:created xsi:type="dcterms:W3CDTF">2017-03-13T11:27:00Z</dcterms:created>
  <dcterms:modified xsi:type="dcterms:W3CDTF">2023-03-30T09:17:23Z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F00B010E687B4A9899C62B8A68B2154E_12</vt:lpwstr>
  </property>
  <property fmtid="{D5CDD505-2E9C-101B-9397-08002B2CF9AE}" pid="3" name="KSOProductBuildVer">
    <vt:lpwstr>2052-11.1.0.14036</vt:lpwstr>
  </property>
</Properties>
</file>