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73" r:id="rId5"/>
    <p:sldId id="269" r:id="rId6"/>
    <p:sldId id="272" r:id="rId7"/>
    <p:sldId id="267" r:id="rId8"/>
    <p:sldId id="270" r:id="rId9"/>
    <p:sldId id="274" r:id="rId10"/>
    <p:sldId id="271" r:id="rId11"/>
  </p:sldIdLst>
  <p:sldSz cx="6858000" cy="9144000" type="screen4x3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866" y="114"/>
      </p:cViewPr>
      <p:guideLst>
        <p:guide orient="horz" pos="290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hyperlink" Target="&#31532;31&#35838;%20%20&#36898;&#19971;&#24517;&#36807;2(&#23436;&#25972;).cpp" TargetMode="External"/><Relationship Id="rId5" Type="http://schemas.openxmlformats.org/officeDocument/2006/relationships/hyperlink" Target="&#31532;31&#35838;%20%20&#36898;&#19971;&#24517;&#36807;1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hyperlink" Target="&#31532;31&#35838;%20%20&#36898;&#19971;&#24517;&#36807;2(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media" Target="../media/media1.mp3"/><Relationship Id="rId4" Type="http://schemas.openxmlformats.org/officeDocument/2006/relationships/audio" Target="../media/media1.mp3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2473152" y="3419872"/>
            <a:ext cx="26468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31</a:t>
            </a:r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48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逢七必过</a:t>
            </a:r>
            <a:endParaRPr lang="zh-CN" altLang="en-US" sz="48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840" y="-36830"/>
            <a:ext cx="6430645" cy="9147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80" y="3347864"/>
            <a:ext cx="1944216" cy="2438047"/>
          </a:xfrm>
          <a:prstGeom prst="rect">
            <a:avLst/>
          </a:prstGeom>
        </p:spPr>
      </p:pic>
      <p:sp>
        <p:nvSpPr>
          <p:cNvPr id="5" name="AutoShape 988"/>
          <p:cNvSpPr>
            <a:spLocks noChangeArrowheads="1"/>
          </p:cNvSpPr>
          <p:nvPr/>
        </p:nvSpPr>
        <p:spPr bwMode="auto">
          <a:xfrm>
            <a:off x="2519726" y="2411760"/>
            <a:ext cx="3717562" cy="18722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altLang="en-US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试编一程序，模拟“逢</a:t>
            </a:r>
            <a:r>
              <a:rPr lang="en-US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必过”游戏</a:t>
            </a:r>
            <a:r>
              <a:rPr lang="en-US" altLang="zh-CN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1~20</a:t>
            </a:r>
            <a:r>
              <a:rPr lang="zh-CN" altLang="en-US" sz="2800" kern="1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的报数。</a:t>
            </a:r>
            <a:endParaRPr lang="zh-CN" sz="2800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7" y="2600325"/>
            <a:ext cx="320992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412776" y="6241853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7">
            <a:hlinkClick r:id="rId5" tooltip="点一点" action="ppaction://hlinkfile"/>
          </p:cNvPr>
          <p:cNvSpPr txBox="1"/>
          <p:nvPr/>
        </p:nvSpPr>
        <p:spPr>
          <a:xfrm>
            <a:off x="2615345" y="6100701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8">
            <a:hlinkClick r:id="rId6" tooltip="点一点" action="ppaction://hlinkfile"/>
          </p:cNvPr>
          <p:cNvSpPr txBox="1"/>
          <p:nvPr/>
        </p:nvSpPr>
        <p:spPr>
          <a:xfrm>
            <a:off x="2710440" y="70011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39" y="2220727"/>
            <a:ext cx="4676190" cy="24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星形: 四角 3"/>
          <p:cNvSpPr/>
          <p:nvPr/>
        </p:nvSpPr>
        <p:spPr>
          <a:xfrm>
            <a:off x="1268760" y="4429828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8">
            <a:hlinkClick r:id="rId4" action="ppaction://hlinkfile"/>
          </p:cNvPr>
          <p:cNvSpPr txBox="1"/>
          <p:nvPr/>
        </p:nvSpPr>
        <p:spPr>
          <a:xfrm>
            <a:off x="1070139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0710" y="98590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另一种方法</a:t>
            </a:r>
            <a:endParaRPr lang="zh-CN" altLang="en-US" sz="4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18">
            <a:hlinkClick r:id="rId5" tooltip="点一点" action="ppaction://hlinkfile"/>
          </p:cNvPr>
          <p:cNvSpPr txBox="1"/>
          <p:nvPr/>
        </p:nvSpPr>
        <p:spPr>
          <a:xfrm>
            <a:off x="2765047" y="47492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22068" y="3707904"/>
            <a:ext cx="47580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>
                <a:latin typeface="Consolas" panose="020B0609020204030204" pitchFamily="49" charset="0"/>
                <a:cs typeface="Consolas" panose="020B0609020204030204" pitchFamily="49" charset="0"/>
              </a:rPr>
              <a:t> continue</a:t>
            </a:r>
            <a:endParaRPr lang="zh-CN" altLang="en-US" sz="7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continue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4664" y="550810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2801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图片 21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01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08" y="2185987"/>
            <a:ext cx="328612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873cb784-0e5b-4889-9bc3-6e48329d2705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全屏显示(4:3)</PresentationFormat>
  <Paragraphs>27</Paragraphs>
  <Slides>9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仿宋</vt:lpstr>
      <vt:lpstr>楷体</vt:lpstr>
      <vt:lpstr>Times New Roman</vt:lpstr>
      <vt:lpstr>华文楷体</vt:lpstr>
      <vt:lpstr>黑体</vt:lpstr>
      <vt:lpstr>Consolas</vt:lpstr>
      <vt:lpstr>Calibri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68</cp:revision>
  <dcterms:created xsi:type="dcterms:W3CDTF">2017-03-13T11:27:00Z</dcterms:created>
  <dcterms:modified xsi:type="dcterms:W3CDTF">2023-03-31T07:08:57Z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90F7DEC2762949079EE1F5E4689A5C48_12</vt:lpwstr>
  </property>
  <property fmtid="{D5CDD505-2E9C-101B-9397-08002B2CF9AE}" pid="3" name="KSOProductBuildVer">
    <vt:lpwstr>2052-11.1.0.14036</vt:lpwstr>
  </property>
</Properties>
</file>