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70" r:id="rId7"/>
    <p:sldId id="267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hyperlink" Target="&#31532;32&#35838;%20%2026&#20804;&#24351;&#22992;&#22969;1(&#23436;&#25972;).cpp" TargetMode="External"/><Relationship Id="rId6" Type="http://schemas.openxmlformats.org/officeDocument/2006/relationships/hyperlink" Target="&#31532;32&#35838;%20%2026&#20804;&#24351;&#22992;&#22969;1(&#19981;&#23436;&#25972;).cpp" TargetMode="External"/><Relationship Id="rId5" Type="http://schemas.openxmlformats.org/officeDocument/2006/relationships/image" Target="../media/image6.png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32&#35838;%20%2026&#20804;&#24351;&#22992;&#22969;2(&#23436;&#25972;).cpp" TargetMode="External"/><Relationship Id="rId5" Type="http://schemas.openxmlformats.org/officeDocument/2006/relationships/hyperlink" Target="&#31532;32&#35838;%20%2026&#20804;&#24351;&#22992;&#22969;2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132856" y="3419872"/>
            <a:ext cx="3262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个兄弟姐妹</a:t>
            </a:r>
            <a:endParaRPr lang="zh-CN" altLang="en-US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985" y="-36830"/>
            <a:ext cx="6502400" cy="9239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47864"/>
            <a:ext cx="1944216" cy="2438047"/>
          </a:xfrm>
          <a:prstGeom prst="rect">
            <a:avLst/>
          </a:prstGeom>
        </p:spPr>
      </p:pic>
      <p:sp>
        <p:nvSpPr>
          <p:cNvPr id="5" name="AutoShape 488"/>
          <p:cNvSpPr>
            <a:spLocks noChangeArrowheads="1"/>
          </p:cNvSpPr>
          <p:nvPr/>
        </p:nvSpPr>
        <p:spPr bwMode="auto">
          <a:xfrm>
            <a:off x="2298622" y="2429569"/>
            <a:ext cx="4200525" cy="183658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试编一程序，按字典顺序输出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个小写英文字母。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星形: 四角 5"/>
          <p:cNvSpPr/>
          <p:nvPr/>
        </p:nvSpPr>
        <p:spPr>
          <a:xfrm>
            <a:off x="1118893" y="716485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768" y="1749617"/>
            <a:ext cx="4391025" cy="4829175"/>
          </a:xfrm>
          <a:prstGeom prst="rect">
            <a:avLst/>
          </a:prstGeom>
        </p:spPr>
      </p:pic>
      <p:sp>
        <p:nvSpPr>
          <p:cNvPr id="9" name="文本框 17">
            <a:hlinkClick r:id="rId6" tooltip="点一点" action="ppaction://hlinkfile"/>
          </p:cNvPr>
          <p:cNvSpPr txBox="1"/>
          <p:nvPr/>
        </p:nvSpPr>
        <p:spPr>
          <a:xfrm>
            <a:off x="2491355" y="712030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18">
            <a:hlinkClick r:id="rId7" tooltip="点一点" action="ppaction://hlinkfile"/>
          </p:cNvPr>
          <p:cNvSpPr txBox="1"/>
          <p:nvPr/>
        </p:nvSpPr>
        <p:spPr>
          <a:xfrm>
            <a:off x="2520617" y="78036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7" y="1095375"/>
            <a:ext cx="3552825" cy="695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340768" y="630019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551546" y="626198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551546" y="69552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752" y="2403721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bbcb5a34-429c-4f64-9cb6-60e83825e6f8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全屏显示(4:3)</PresentationFormat>
  <Paragraphs>25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63</cp:revision>
  <dcterms:created xsi:type="dcterms:W3CDTF">2017-03-13T11:27:00Z</dcterms:created>
  <dcterms:modified xsi:type="dcterms:W3CDTF">2023-03-31T07:13:20Z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701E5D1542244A878E45537C842AA5BA_12</vt:lpwstr>
  </property>
  <property fmtid="{D5CDD505-2E9C-101B-9397-08002B2CF9AE}" pid="3" name="KSOProductBuildVer">
    <vt:lpwstr>2052-11.1.0.14036</vt:lpwstr>
  </property>
</Properties>
</file>