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2" r:id="rId5"/>
    <p:sldId id="269" r:id="rId6"/>
    <p:sldId id="270" r:id="rId7"/>
    <p:sldId id="267" r:id="rId8"/>
    <p:sldId id="271" r:id="rId9"/>
  </p:sldIdLst>
  <p:sldSz cx="6858000" cy="9144000" type="screen4x3"/>
  <p:notesSz cx="6858000" cy="9144000"/>
  <p:custDataLst>
    <p:tags r:id="rId1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hyperlink" Target="&#31532;33&#35838;%20%20&#25171;&#25794;&#21488;(&#23436;&#25972;).cpp" TargetMode="External"/><Relationship Id="rId5" Type="http://schemas.openxmlformats.org/officeDocument/2006/relationships/hyperlink" Target="&#31532;33&#35838;%20%20%20&#25171;&#25794;&#21488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758281" y="3491880"/>
            <a:ext cx="20313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33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打擂台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450" y="35560"/>
            <a:ext cx="6825615" cy="9159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3347864"/>
            <a:ext cx="1944216" cy="2438047"/>
          </a:xfrm>
          <a:prstGeom prst="rect">
            <a:avLst/>
          </a:prstGeom>
        </p:spPr>
      </p:pic>
      <p:sp>
        <p:nvSpPr>
          <p:cNvPr id="5" name="AutoShape 504"/>
          <p:cNvSpPr>
            <a:spLocks noChangeArrowheads="1"/>
          </p:cNvSpPr>
          <p:nvPr/>
        </p:nvSpPr>
        <p:spPr bwMode="auto">
          <a:xfrm>
            <a:off x="2308701" y="2555776"/>
            <a:ext cx="4221480" cy="172819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试编一程序，输入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个数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最大的数。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2" y="2085975"/>
            <a:ext cx="5362575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137" y="914400"/>
            <a:ext cx="3133725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星形: 四角 3"/>
          <p:cNvSpPr/>
          <p:nvPr/>
        </p:nvSpPr>
        <p:spPr>
          <a:xfrm>
            <a:off x="1578851" y="6174169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8">
            <a:hlinkClick r:id="rId4" action="ppaction://hlinkfile"/>
          </p:cNvPr>
          <p:cNvSpPr txBox="1"/>
          <p:nvPr/>
        </p:nvSpPr>
        <p:spPr>
          <a:xfrm>
            <a:off x="1070139" y="856551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7">
            <a:hlinkClick r:id="rId5" tooltip="点一点" action="ppaction://hlinkfile"/>
          </p:cNvPr>
          <p:cNvSpPr txBox="1"/>
          <p:nvPr/>
        </p:nvSpPr>
        <p:spPr>
          <a:xfrm>
            <a:off x="2661900" y="6151103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8">
            <a:hlinkClick r:id="rId6" tooltip="点一点" action="ppaction://hlinkfile"/>
          </p:cNvPr>
          <p:cNvSpPr txBox="1"/>
          <p:nvPr/>
        </p:nvSpPr>
        <p:spPr>
          <a:xfrm>
            <a:off x="2661900" y="68443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139" y="2305224"/>
            <a:ext cx="4676190" cy="2485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5c675fdb-35da-4b3a-936c-8794123e7799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WPS 演示</Application>
  <PresentationFormat>全屏显示(4:3)</PresentationFormat>
  <Paragraphs>19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仿宋</vt:lpstr>
      <vt:lpstr>楷体</vt:lpstr>
      <vt:lpstr>Times New Roman</vt:lpstr>
      <vt:lpstr>华文楷体</vt:lpstr>
      <vt:lpstr>Calibri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65</cp:revision>
  <dcterms:created xsi:type="dcterms:W3CDTF">2017-03-13T11:27:00Z</dcterms:created>
  <dcterms:modified xsi:type="dcterms:W3CDTF">2023-03-31T07:13:54Z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7E19317E35A84F86BEE015F8C9538855_12</vt:lpwstr>
  </property>
  <property fmtid="{D5CDD505-2E9C-101B-9397-08002B2CF9AE}" pid="3" name="KSOProductBuildVer">
    <vt:lpwstr>2052-11.1.0.14036</vt:lpwstr>
  </property>
</Properties>
</file>