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74" r:id="rId5"/>
    <p:sldId id="269" r:id="rId6"/>
    <p:sldId id="272" r:id="rId7"/>
    <p:sldId id="267" r:id="rId8"/>
    <p:sldId id="273" r:id="rId9"/>
    <p:sldId id="271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34&#35838;%20%20&#29983;&#21629;&#21608;&#26399;&#19982;&#32032;&#25968;(&#23436;&#25972;).cpp" TargetMode="External"/><Relationship Id="rId5" Type="http://schemas.openxmlformats.org/officeDocument/2006/relationships/hyperlink" Target="&#31532;34&#35838;%20%20&#29983;&#21629;&#21608;&#26399;&#19982;&#32032;&#25968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71849" y="3470974"/>
            <a:ext cx="3775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34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生命周期与素数</a:t>
            </a:r>
            <a:endParaRPr lang="zh-CN" altLang="en-US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35560"/>
            <a:ext cx="6813550" cy="9060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" y="3275856"/>
            <a:ext cx="1944216" cy="2438047"/>
          </a:xfrm>
          <a:prstGeom prst="rect">
            <a:avLst/>
          </a:prstGeom>
        </p:spPr>
      </p:pic>
      <p:sp>
        <p:nvSpPr>
          <p:cNvPr id="5" name="AutoShape 517"/>
          <p:cNvSpPr>
            <a:spLocks noChangeArrowheads="1"/>
          </p:cNvSpPr>
          <p:nvPr/>
        </p:nvSpPr>
        <p:spPr bwMode="auto">
          <a:xfrm>
            <a:off x="2348037" y="2679700"/>
            <a:ext cx="3817267" cy="171417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试编一程序，输入一个自然数，判断是不是素数。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147887"/>
            <a:ext cx="44196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84784" y="2843808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zh-CN" altLang="en-US" sz="8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break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8680" y="500404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172624" y="6303022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597542" y="6303022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597542" y="69962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24" y="2468573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72816" y="3275856"/>
            <a:ext cx="3903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kern="10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zh-CN" altLang="en-US" sz="6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c9ef00ab-58f6-47a1-9560-29164a62e7be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全屏显示(4:3)</PresentationFormat>
  <Paragraphs>23</Paragraphs>
  <Slides>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64</cp:revision>
  <dcterms:created xsi:type="dcterms:W3CDTF">2017-03-13T11:27:00Z</dcterms:created>
  <dcterms:modified xsi:type="dcterms:W3CDTF">2023-03-31T07:17:01Z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A5897B1EDF264D36A99F81408D13429D_12</vt:lpwstr>
  </property>
  <property fmtid="{D5CDD505-2E9C-101B-9397-08002B2CF9AE}" pid="3" name="KSOProductBuildVer">
    <vt:lpwstr>2052-11.1.0.14036</vt:lpwstr>
  </property>
</Properties>
</file>