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73" r:id="rId5"/>
    <p:sldId id="269" r:id="rId6"/>
    <p:sldId id="267" r:id="rId7"/>
    <p:sldId id="272" r:id="rId8"/>
    <p:sldId id="271" r:id="rId9"/>
  </p:sldIdLst>
  <p:sldSz cx="6858000" cy="9144000" type="screen4x3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35&#35838;%20%20&#27700;&#20185;&#33457;&#25968;(&#23436;&#25972;).cpp" TargetMode="External"/><Relationship Id="rId5" Type="http://schemas.openxmlformats.org/officeDocument/2006/relationships/hyperlink" Target="&#31532;35&#35838;%20%20&#27700;&#20185;&#33457;&#25968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50505" y="3491880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35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水仙花数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145" y="0"/>
            <a:ext cx="6316345" cy="9112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3366322"/>
            <a:ext cx="1944216" cy="2438047"/>
          </a:xfrm>
          <a:prstGeom prst="rect">
            <a:avLst/>
          </a:prstGeom>
        </p:spPr>
      </p:pic>
      <p:sp>
        <p:nvSpPr>
          <p:cNvPr id="5" name="AutoShape 581"/>
          <p:cNvSpPr>
            <a:spLocks noChangeArrowheads="1"/>
          </p:cNvSpPr>
          <p:nvPr/>
        </p:nvSpPr>
        <p:spPr bwMode="auto">
          <a:xfrm>
            <a:off x="2276872" y="2688330"/>
            <a:ext cx="3886422" cy="145332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试编一程序，求出所有的水仙花数。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575" y="1123950"/>
            <a:ext cx="375285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303925" y="6084168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447366" y="6023623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447366" y="67168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039" y="2402370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57230" y="1042109"/>
            <a:ext cx="63658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zh-CN" sz="32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统计水仙花数的</a:t>
            </a:r>
            <a:r>
              <a:rPr lang="zh-CN" altLang="zh-CN" sz="8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r>
              <a:rPr lang="en-US" altLang="zh-CN" sz="36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2696" y="4341825"/>
            <a:ext cx="52629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kern="100">
                <a:latin typeface="Consolas" panose="020B0609020204030204" pitchFamily="49" charset="0"/>
                <a:cs typeface="Consolas" panose="020B0609020204030204" pitchFamily="49" charset="0"/>
              </a:rPr>
              <a:t> count++;</a:t>
            </a:r>
            <a:endParaRPr lang="zh-CN" altLang="en-US" sz="8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d5da0ddb-659d-49f8-bcd8-a0239065bee9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全屏显示(4:3)</PresentationFormat>
  <Paragraphs>23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华文楷体</vt:lpstr>
      <vt:lpstr>Consolas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66</cp:revision>
  <dcterms:created xsi:type="dcterms:W3CDTF">2017-03-13T11:27:00Z</dcterms:created>
  <dcterms:modified xsi:type="dcterms:W3CDTF">2023-03-31T07:17:32Z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2F8DAEDBAE7F438E85EDC4CEA1AC7B22_12</vt:lpwstr>
  </property>
  <property fmtid="{D5CDD505-2E9C-101B-9397-08002B2CF9AE}" pid="3" name="KSOProductBuildVer">
    <vt:lpwstr>2052-11.1.0.14036</vt:lpwstr>
  </property>
</Properties>
</file>