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2" r:id="rId5"/>
    <p:sldId id="269" r:id="rId6"/>
    <p:sldId id="267" r:id="rId7"/>
    <p:sldId id="271" r:id="rId8"/>
  </p:sldIdLst>
  <p:sldSz cx="6858000" cy="9144000" type="screen4x3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36&#35838;%20%20&#22825;&#36830;&#30887;&#27700;&#30887;&#36830;&#22825;(&#23436;&#25972;).cpp" TargetMode="External"/><Relationship Id="rId5" Type="http://schemas.openxmlformats.org/officeDocument/2006/relationships/hyperlink" Target="&#31532;36&#35838;%20%20&#22825;&#36830;&#30887;&#27700;&#30887;&#36830;&#22825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886247" y="3614990"/>
            <a:ext cx="37753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天连碧水碧连天</a:t>
            </a:r>
            <a:endParaRPr lang="zh-CN" altLang="en-US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840" y="35560"/>
            <a:ext cx="6534785" cy="9041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591101"/>
            <a:ext cx="1944216" cy="2438047"/>
          </a:xfrm>
          <a:prstGeom prst="rect">
            <a:avLst/>
          </a:prstGeom>
        </p:spPr>
      </p:pic>
      <p:sp>
        <p:nvSpPr>
          <p:cNvPr id="5" name="AutoShape 596"/>
          <p:cNvSpPr>
            <a:spLocks noChangeArrowheads="1"/>
          </p:cNvSpPr>
          <p:nvPr/>
        </p:nvSpPr>
        <p:spPr bwMode="auto">
          <a:xfrm>
            <a:off x="2234749" y="3006542"/>
            <a:ext cx="4267200" cy="116911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</a:t>
            </a:r>
            <a:r>
              <a:rPr lang="zh-CN" altLang="en-US" sz="2800" kern="10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判断一个自然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数是不是回文数。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1766887"/>
            <a:ext cx="5172075" cy="5610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693383" y="5889276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818023" y="5809787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818023" y="65030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198" y="2556996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a33d4ed7-7ffb-4ee5-af2a-e1b06f7633e7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全屏显示(4:3)</PresentationFormat>
  <Paragraphs>19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67</cp:revision>
  <dcterms:created xsi:type="dcterms:W3CDTF">2017-03-13T11:27:00Z</dcterms:created>
  <dcterms:modified xsi:type="dcterms:W3CDTF">2023-03-31T07:18:39Z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0EFC5DB89D3E4EEFB862E9B81F007C74_12</vt:lpwstr>
  </property>
  <property fmtid="{D5CDD505-2E9C-101B-9397-08002B2CF9AE}" pid="3" name="KSOProductBuildVer">
    <vt:lpwstr>2052-11.1.0.14036</vt:lpwstr>
  </property>
</Properties>
</file>