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2" r:id="rId5"/>
    <p:sldId id="269" r:id="rId6"/>
    <p:sldId id="267" r:id="rId7"/>
    <p:sldId id="270" r:id="rId8"/>
    <p:sldId id="271" r:id="rId9"/>
  </p:sldIdLst>
  <p:sldSz cx="6858000" cy="9144000" type="screen4x3"/>
  <p:notesSz cx="6858000" cy="9144000"/>
  <p:custDataLst>
    <p:tags r:id="rId1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37&#35838;%20%20&#31070;&#22855;&#30340;&#22823;&#33258;&#28982;(&#23436;&#25972;).cpp" TargetMode="External"/><Relationship Id="rId5" Type="http://schemas.openxmlformats.org/officeDocument/2006/relationships/hyperlink" Target="&#31532;37&#35838;%20%20&#31070;&#22855;&#30340;&#22823;&#33258;&#28982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772815" y="3275856"/>
            <a:ext cx="387798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37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神奇的大自然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0350" y="35560"/>
            <a:ext cx="6468745" cy="9121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3347863"/>
            <a:ext cx="1944216" cy="2438047"/>
          </a:xfrm>
          <a:prstGeom prst="rect">
            <a:avLst/>
          </a:prstGeom>
        </p:spPr>
      </p:pic>
      <p:sp>
        <p:nvSpPr>
          <p:cNvPr id="5" name="AutoShape 628"/>
          <p:cNvSpPr>
            <a:spLocks noChangeArrowheads="1"/>
          </p:cNvSpPr>
          <p:nvPr/>
        </p:nvSpPr>
        <p:spPr bwMode="auto">
          <a:xfrm>
            <a:off x="2103438" y="2525389"/>
            <a:ext cx="4133850" cy="164494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试编一程序，输出斐波那契数列中的前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项。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066800"/>
            <a:ext cx="2743200" cy="701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1361954" y="5584032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1070139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7">
            <a:hlinkClick r:id="rId5" tooltip="点一点" action="ppaction://hlinkfile"/>
          </p:cNvPr>
          <p:cNvSpPr txBox="1"/>
          <p:nvPr/>
        </p:nvSpPr>
        <p:spPr>
          <a:xfrm>
            <a:off x="2606979" y="5584032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8">
            <a:hlinkClick r:id="rId6" tooltip="点一点" action="ppaction://hlinkfile"/>
          </p:cNvPr>
          <p:cNvSpPr txBox="1"/>
          <p:nvPr/>
        </p:nvSpPr>
        <p:spPr>
          <a:xfrm>
            <a:off x="2606979" y="62772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139" y="2079482"/>
            <a:ext cx="4676190" cy="24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696651" y="2843808"/>
            <a:ext cx="27238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长整型</a:t>
            </a:r>
            <a:endParaRPr lang="zh-CN" altLang="en-US" sz="660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8840" y="4499992"/>
            <a:ext cx="289053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endParaRPr lang="zh-CN" altLang="en-US" sz="9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6bcee715-cf1c-467c-92f7-c28057ab3510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演示</Application>
  <PresentationFormat>全屏显示(4:3)</PresentationFormat>
  <Paragraphs>23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仿宋</vt:lpstr>
      <vt:lpstr>楷体</vt:lpstr>
      <vt:lpstr>Times New Roman</vt:lpstr>
      <vt:lpstr>华文楷体</vt:lpstr>
      <vt:lpstr>Calibri</vt:lpstr>
      <vt:lpstr>Consolas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64</cp:revision>
  <dcterms:created xsi:type="dcterms:W3CDTF">2017-03-13T11:27:00Z</dcterms:created>
  <dcterms:modified xsi:type="dcterms:W3CDTF">2023-03-31T07:20:13Z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FB2F563A86F4476EAEFE04846CB46DFF_12</vt:lpwstr>
  </property>
  <property fmtid="{D5CDD505-2E9C-101B-9397-08002B2CF9AE}" pid="3" name="KSOProductBuildVer">
    <vt:lpwstr>2052-11.1.0.14036</vt:lpwstr>
  </property>
</Properties>
</file>