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7" r:id="rId4"/>
    <p:sldId id="272" r:id="rId5"/>
    <p:sldId id="269" r:id="rId6"/>
    <p:sldId id="267" r:id="rId7"/>
    <p:sldId id="270" r:id="rId8"/>
    <p:sldId id="271" r:id="rId9"/>
  </p:sldIdLst>
  <p:sldSz cx="6858000" cy="9144000" type="screen4x3"/>
  <p:notesSz cx="6858000" cy="9144000"/>
  <p:custDataLst>
    <p:tags r:id="rId13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3060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2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250" y="1497013"/>
            <a:ext cx="5143500" cy="31829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7250" y="4802188"/>
            <a:ext cx="5143500" cy="22082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5F854-6705-4E2A-A1B3-E2CC30A3D7D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B5ADD-139C-4D1B-9353-9E4404B710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AC971-B478-4AAC-9BEE-B69FB73E6DF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C667F-D37A-4374-A998-9883A387E39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2279650"/>
            <a:ext cx="5915025" cy="3803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8313" y="6119813"/>
            <a:ext cx="5915025" cy="20002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1BA90-CBFB-4DDA-95AB-8009015A29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65A07-AFFE-486D-B958-524A4FCD79C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487363"/>
            <a:ext cx="5915025" cy="17668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3075" y="2241550"/>
            <a:ext cx="2900363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075" y="3340100"/>
            <a:ext cx="2900363" cy="4913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71863" y="2241550"/>
            <a:ext cx="2916237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6237" cy="4913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6BFB7-966D-4069-B942-09245B9E8B2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E498D-9FED-49DC-9AE4-828E442AE9F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7E389-E4D1-42B2-8B45-10E83AF42E2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609600"/>
            <a:ext cx="221138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6238" y="1316038"/>
            <a:ext cx="3471862" cy="6499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075" y="2743200"/>
            <a:ext cx="2211388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49785-DB74-4A97-A1DD-A68E0CF90D0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609600"/>
            <a:ext cx="221138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16238" y="1316038"/>
            <a:ext cx="3471862" cy="6499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075" y="2743200"/>
            <a:ext cx="2211388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4B17-A5EF-49E3-A72E-6F459CD988B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26BAD73B-A419-44CA-BB26-44C02589095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jpe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.v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hyperlink" Target="&#31532;38&#35838;%20%20&#35686;&#23519;&#25235;&#23567;&#20599;(&#23436;&#25972;).cpp" TargetMode="External"/><Relationship Id="rId5" Type="http://schemas.openxmlformats.org/officeDocument/2006/relationships/hyperlink" Target="&#31532;38&#35838;%20%20&#35686;&#23519;&#25235;&#23567;&#20599;(&#19981;&#23436;&#25972;).cpp" TargetMode="External"/><Relationship Id="rId4" Type="http://schemas.openxmlformats.org/officeDocument/2006/relationships/hyperlink" Target="&#31532;1&#35838;%20%20&#32534;&#31243;&#26159;&#19968;&#38376;&#25216;&#26415;.cpp" TargetMode="Externa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" descr="小学生C++趣味编程封面V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0" r="4611"/>
          <a:stretch>
            <a:fillRect/>
          </a:stretch>
        </p:blipFill>
        <p:spPr bwMode="auto">
          <a:xfrm>
            <a:off x="0" y="0"/>
            <a:ext cx="7173913" cy="9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8"/>
          <p:cNvSpPr>
            <a:spLocks noChangeArrowheads="1"/>
          </p:cNvSpPr>
          <p:nvPr/>
        </p:nvSpPr>
        <p:spPr bwMode="auto">
          <a:xfrm>
            <a:off x="2142727" y="3491880"/>
            <a:ext cx="326243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38</a:t>
            </a:r>
            <a:r>
              <a:rPr lang="zh-CN" altLang="en-US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课</a:t>
            </a:r>
            <a:endParaRPr lang="en-US" altLang="zh-CN" sz="480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 eaLnBrk="1" hangingPunct="1"/>
            <a:r>
              <a:rPr lang="zh-CN" altLang="en-US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警察抓小偷</a:t>
            </a:r>
            <a:endParaRPr lang="zh-CN" altLang="en-US" sz="480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8595" y="-36830"/>
            <a:ext cx="6245860" cy="92265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11" y="3419871"/>
            <a:ext cx="1944216" cy="2438047"/>
          </a:xfrm>
          <a:prstGeom prst="rect">
            <a:avLst/>
          </a:prstGeom>
        </p:spPr>
      </p:pic>
      <p:sp>
        <p:nvSpPr>
          <p:cNvPr id="5" name="AutoShape 641"/>
          <p:cNvSpPr>
            <a:spLocks noChangeArrowheads="1"/>
          </p:cNvSpPr>
          <p:nvPr/>
        </p:nvSpPr>
        <p:spPr bwMode="auto">
          <a:xfrm>
            <a:off x="2204864" y="2535036"/>
            <a:ext cx="4104432" cy="2103859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>
            <a:solidFill>
              <a:srgbClr val="000000"/>
            </a:solidFill>
            <a:rou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indent="720090" algn="just">
              <a:spcAft>
                <a:spcPts val="0"/>
              </a:spcAft>
            </a:pPr>
            <a:r>
              <a:rPr lang="zh-CN" sz="2800" kern="10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已知四个人中有一个人说了假话，你是警察，请编个程序来判断一下，谁是小偷。</a:t>
            </a:r>
            <a:endParaRPr lang="zh-CN" sz="28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0" y="2801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1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801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87" y="2162175"/>
            <a:ext cx="5762625" cy="48196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6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星形: 四角 3"/>
          <p:cNvSpPr/>
          <p:nvPr/>
        </p:nvSpPr>
        <p:spPr>
          <a:xfrm>
            <a:off x="1340768" y="6228184"/>
            <a:ext cx="1140991" cy="100811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文本框 8">
            <a:hlinkClick r:id="rId4" action="ppaction://hlinkfile"/>
          </p:cNvPr>
          <p:cNvSpPr txBox="1"/>
          <p:nvPr/>
        </p:nvSpPr>
        <p:spPr>
          <a:xfrm>
            <a:off x="1070139" y="8565512"/>
            <a:ext cx="5261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indent="457200"/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建议程序在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Dev-C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++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环境中打开学习，师生一起讨论，在课堂中动态的生成代码，把程序补充完整，这样学习效果会更佳。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文本框 17">
            <a:hlinkClick r:id="rId5" tooltip="点一点" action="ppaction://hlinkfile"/>
          </p:cNvPr>
          <p:cNvSpPr txBox="1"/>
          <p:nvPr/>
        </p:nvSpPr>
        <p:spPr>
          <a:xfrm>
            <a:off x="2481759" y="6203411"/>
            <a:ext cx="241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参考程序（不完整）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8">
            <a:hlinkClick r:id="rId6" tooltip="点一点" action="ppaction://hlinkfile"/>
          </p:cNvPr>
          <p:cNvSpPr txBox="1"/>
          <p:nvPr/>
        </p:nvSpPr>
        <p:spPr>
          <a:xfrm>
            <a:off x="2481759" y="689667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参考程序（完整）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8712" y="2202379"/>
            <a:ext cx="4676190" cy="24857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8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624692" y="1016684"/>
            <a:ext cx="52629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600" kern="100">
                <a:ea typeface="楷体" panose="02010609060101010101" pitchFamily="49" charset="-122"/>
                <a:cs typeface="Times New Roman" panose="02020603050405020304" pitchFamily="18" charset="0"/>
              </a:rPr>
              <a:t>二十一世纪三大尖端技术</a:t>
            </a:r>
            <a:endParaRPr lang="zh-CN" altLang="en-US" sz="3600"/>
          </a:p>
        </p:txBody>
      </p:sp>
      <p:sp>
        <p:nvSpPr>
          <p:cNvPr id="3" name="矩形 2"/>
          <p:cNvSpPr/>
          <p:nvPr/>
        </p:nvSpPr>
        <p:spPr>
          <a:xfrm>
            <a:off x="1217131" y="3166358"/>
            <a:ext cx="357020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6600" kern="100">
                <a:ea typeface="楷体" panose="02010609060101010101" pitchFamily="49" charset="-122"/>
                <a:cs typeface="Times New Roman" panose="02020603050405020304" pitchFamily="18" charset="0"/>
              </a:rPr>
              <a:t>人工智能</a:t>
            </a:r>
            <a:endParaRPr lang="zh-CN" altLang="en-US" sz="6600"/>
          </a:p>
        </p:txBody>
      </p:sp>
      <p:sp>
        <p:nvSpPr>
          <p:cNvPr id="4" name="矩形 3"/>
          <p:cNvSpPr/>
          <p:nvPr/>
        </p:nvSpPr>
        <p:spPr>
          <a:xfrm>
            <a:off x="1217131" y="4717524"/>
            <a:ext cx="357020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6600" kern="100">
                <a:ea typeface="楷体" panose="02010609060101010101" pitchFamily="49" charset="-122"/>
                <a:cs typeface="Times New Roman" panose="02020603050405020304" pitchFamily="18" charset="0"/>
              </a:rPr>
              <a:t>基因工程</a:t>
            </a:r>
            <a:endParaRPr lang="zh-CN" altLang="en-US" sz="6600"/>
          </a:p>
        </p:txBody>
      </p:sp>
      <p:sp>
        <p:nvSpPr>
          <p:cNvPr id="5" name="矩形 4"/>
          <p:cNvSpPr/>
          <p:nvPr/>
        </p:nvSpPr>
        <p:spPr>
          <a:xfrm>
            <a:off x="1217131" y="6588224"/>
            <a:ext cx="357020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6600" kern="100">
                <a:ea typeface="楷体" panose="02010609060101010101" pitchFamily="49" charset="-122"/>
                <a:cs typeface="Times New Roman" panose="02020603050405020304" pitchFamily="18" charset="0"/>
              </a:rPr>
              <a:t>纳米科学</a:t>
            </a:r>
            <a:endParaRPr lang="zh-CN" altLang="en-US" sz="6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0" name="Rectangle 9"/>
          <p:cNvSpPr>
            <a:spLocks noChangeArrowheads="1"/>
          </p:cNvSpPr>
          <p:nvPr/>
        </p:nvSpPr>
        <p:spPr bwMode="auto">
          <a:xfrm>
            <a:off x="1587500" y="4788024"/>
            <a:ext cx="385772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浙江省金华市环城小学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潘洪波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 2017.4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060848" y="8725892"/>
            <a:ext cx="38577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《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小学生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C++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趣味编程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》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配套课件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PP_MARK_KEY" val="d68690cd-cb79-42a3-8954-b7124bfc50a7"/>
  <p:tag name="COMMONDATA" val="eyJoZGlkIjoiZGJjZGFmZmFiODhkMmFkNTA3OGFjODgxNzc3YzQ3MzE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</Words>
  <Application>WPS 演示</Application>
  <PresentationFormat>全屏显示(4:3)</PresentationFormat>
  <Paragraphs>27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7</vt:i4>
      </vt:variant>
    </vt:vector>
  </HeadingPairs>
  <TitlesOfParts>
    <vt:vector size="23" baseType="lpstr">
      <vt:lpstr>Arial</vt:lpstr>
      <vt:lpstr>宋体</vt:lpstr>
      <vt:lpstr>Wingdings</vt:lpstr>
      <vt:lpstr>仿宋</vt:lpstr>
      <vt:lpstr>Calibri</vt:lpstr>
      <vt:lpstr>楷体</vt:lpstr>
      <vt:lpstr>Times New Roman</vt:lpstr>
      <vt:lpstr>华文楷体</vt:lpstr>
      <vt:lpstr>微软雅黑</vt:lpstr>
      <vt:lpstr>Arial Unicode MS</vt:lpstr>
      <vt:lpstr>默认设计模板</vt:lpstr>
      <vt:lpstr>Photoshop.Image.8</vt:lpstr>
      <vt:lpstr>Photoshop.Image.8</vt:lpstr>
      <vt:lpstr>Photoshop.Image.8</vt:lpstr>
      <vt:lpstr>Photoshop.Image.8</vt:lpstr>
      <vt:lpstr>Photoshop.Image.8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菠萝老师@乔伊机器人</cp:lastModifiedBy>
  <cp:revision>65</cp:revision>
  <dcterms:created xsi:type="dcterms:W3CDTF">2017-03-13T11:27:00Z</dcterms:created>
  <dcterms:modified xsi:type="dcterms:W3CDTF">2023-03-31T07:20:46Z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AE83C01F192C47F59488A0FD90A492CC_12</vt:lpwstr>
  </property>
  <property fmtid="{D5CDD505-2E9C-101B-9397-08002B2CF9AE}" pid="3" name="KSOProductBuildVer">
    <vt:lpwstr>2052-11.1.0.14036</vt:lpwstr>
  </property>
</Properties>
</file>