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2" r:id="rId5"/>
    <p:sldId id="269" r:id="rId6"/>
    <p:sldId id="267" r:id="rId7"/>
    <p:sldId id="271" r:id="rId8"/>
  </p:sldIdLst>
  <p:sldSz cx="6858000" cy="9144000" type="screen4x3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9&#35838;%20%20&#21475;&#31639;&#22823;&#24072;(&#23436;&#25972;).cpp" TargetMode="External"/><Relationship Id="rId5" Type="http://schemas.openxmlformats.org/officeDocument/2006/relationships/hyperlink" Target="&#31532;39&#35838;%20%20&#21475;&#31639;&#22823;&#24072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50505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39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口算大师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595" y="81915"/>
            <a:ext cx="6368415" cy="9062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419872"/>
            <a:ext cx="1944216" cy="2438047"/>
          </a:xfrm>
          <a:prstGeom prst="rect">
            <a:avLst/>
          </a:prstGeom>
        </p:spPr>
      </p:pic>
      <p:sp>
        <p:nvSpPr>
          <p:cNvPr id="5" name="AutoShape 664"/>
          <p:cNvSpPr>
            <a:spLocks noChangeArrowheads="1"/>
          </p:cNvSpPr>
          <p:nvPr/>
        </p:nvSpPr>
        <p:spPr bwMode="auto">
          <a:xfrm>
            <a:off x="2166804" y="2267744"/>
            <a:ext cx="4214524" cy="338437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试编一个“口算大师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程序，随机出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道一位数加减法的算术题，每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一题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判断对错，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每题</a:t>
            </a:r>
            <a:r>
              <a:rPr lang="en-US" alt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分，满分</a:t>
            </a:r>
            <a:r>
              <a:rPr lang="en-US" alt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分，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全部完成后输出成绩。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16" y="687388"/>
            <a:ext cx="4019550" cy="7772400"/>
          </a:xfrm>
          <a:prstGeom prst="rect">
            <a:avLst/>
          </a:prstGeom>
        </p:spPr>
      </p:pic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599209" y="623985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741234" y="6316534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741234" y="70097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05" y="2452155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1a4b848-5775-4588-a2a6-39875703aa1d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全屏显示(4:3)</PresentationFormat>
  <Paragraphs>19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64</cp:revision>
  <dcterms:created xsi:type="dcterms:W3CDTF">2017-03-13T11:27:00Z</dcterms:created>
  <dcterms:modified xsi:type="dcterms:W3CDTF">2023-03-31T07:21:29Z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D8401D4C2C1D4C8793B715CF2E5A40B8_12</vt:lpwstr>
  </property>
  <property fmtid="{D5CDD505-2E9C-101B-9397-08002B2CF9AE}" pid="3" name="KSOProductBuildVer">
    <vt:lpwstr>2052-11.1.0.14036</vt:lpwstr>
  </property>
</Properties>
</file>