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77" r:id="rId5"/>
    <p:sldId id="269" r:id="rId6"/>
    <p:sldId id="258" r:id="rId7"/>
    <p:sldId id="257" r:id="rId8"/>
    <p:sldId id="265" r:id="rId9"/>
    <p:sldId id="266" r:id="rId10"/>
    <p:sldId id="270" r:id="rId11"/>
    <p:sldId id="267" r:id="rId12"/>
    <p:sldId id="268" r:id="rId13"/>
  </p:sldIdLst>
  <p:sldSz cx="6858000" cy="9144000" type="screen4x3"/>
  <p:notesSz cx="6858000" cy="9144000"/>
  <p:custDataLst>
    <p:tags r:id="rId1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226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hyperlink" Target="&#31532;10&#35838;%20%20&#21476;&#22467;&#21450;&#37329;&#23383;&#22612;1.cpp" TargetMode="External"/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hyperlink" Target="&#31532;10&#35838;%20%20&#21476;&#22467;&#21450;&#37329;&#23383;&#22612;&#65288;&#23436;&#25972;&#65289;.cpp" TargetMode="External"/><Relationship Id="rId5" Type="http://schemas.openxmlformats.org/officeDocument/2006/relationships/hyperlink" Target="&#31532;7&#35838;%20%20&#38463;&#24067;&#25289;&#21345;&#36798;&#24067;&#25289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media" Target="../media/media1.mp3"/><Relationship Id="rId4" Type="http://schemas.openxmlformats.org/officeDocument/2006/relationships/audio" Target="../media/media1.mp3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1.xml"/><Relationship Id="rId7" Type="http://schemas.openxmlformats.org/officeDocument/2006/relationships/hyperlink" Target="&#31532;10&#35838;%20%20&#21476;&#22467;&#21450;&#37329;&#23383;&#22612;&#65288;&#23436;&#25972;&#65289;.cpp" TargetMode="External"/><Relationship Id="rId6" Type="http://schemas.openxmlformats.org/officeDocument/2006/relationships/hyperlink" Target="&#31532;10&#35838;%20%20&#21476;&#22467;&#21450;&#37329;&#23383;&#22612;(&#19981;&#23436;&#25972;).cpp" TargetMode="External"/><Relationship Id="rId5" Type="http://schemas.openxmlformats.org/officeDocument/2006/relationships/image" Target="../media/image11.png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1647963" y="3131840"/>
            <a:ext cx="387798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古埃及金字塔</a:t>
            </a:r>
            <a:endParaRPr lang="zh-CN" altLang="en-US" sz="48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64705" y="2669650"/>
            <a:ext cx="53285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kern="100" dirty="0">
                <a:latin typeface="Calibri" panose="020F0502020204030204" pitchFamily="34" charset="0"/>
                <a:ea typeface="楷体" panose="02010609060101010101" pitchFamily="49" charset="-122"/>
              </a:rPr>
              <a:t>s=a*h/</a:t>
            </a:r>
            <a:r>
              <a:rPr lang="en-US" altLang="zh-CN" sz="8000" kern="100" dirty="0">
                <a:solidFill>
                  <a:srgbClr val="FF0000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2</a:t>
            </a:r>
            <a:r>
              <a:rPr lang="en-US" altLang="zh-CN" sz="8000" kern="100" dirty="0">
                <a:latin typeface="Calibri" panose="020F0502020204030204" pitchFamily="34" charset="0"/>
                <a:ea typeface="楷体" panose="02010609060101010101" pitchFamily="49" charset="-122"/>
              </a:rPr>
              <a:t>;</a:t>
            </a:r>
            <a:endParaRPr lang="zh-CN" altLang="en-US" sz="8000" dirty="0"/>
          </a:p>
        </p:txBody>
      </p:sp>
      <p:sp>
        <p:nvSpPr>
          <p:cNvPr id="5" name="矩形 4"/>
          <p:cNvSpPr/>
          <p:nvPr/>
        </p:nvSpPr>
        <p:spPr>
          <a:xfrm>
            <a:off x="624269" y="4932040"/>
            <a:ext cx="54954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kern="100" dirty="0">
                <a:latin typeface="Calibri" panose="020F0502020204030204" pitchFamily="34" charset="0"/>
                <a:ea typeface="楷体" panose="02010609060101010101" pitchFamily="49" charset="-122"/>
              </a:rPr>
              <a:t>s=a*h/</a:t>
            </a:r>
            <a:r>
              <a:rPr lang="en-US" altLang="zh-CN" sz="9600" kern="100" dirty="0">
                <a:solidFill>
                  <a:srgbClr val="FF0000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2.0</a:t>
            </a:r>
            <a:r>
              <a:rPr lang="en-US" altLang="zh-CN" sz="9600" kern="100" dirty="0">
                <a:latin typeface="Calibri" panose="020F0502020204030204" pitchFamily="34" charset="0"/>
                <a:ea typeface="楷体" panose="02010609060101010101" pitchFamily="49" charset="-122"/>
              </a:rPr>
              <a:t>;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35"/>
          <p:cNvSpPr/>
          <p:nvPr/>
        </p:nvSpPr>
        <p:spPr bwMode="auto">
          <a:xfrm>
            <a:off x="3363641" y="7668857"/>
            <a:ext cx="184731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zh-CN" altLang="en-US" sz="4000" noProof="1"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6752" y="2915816"/>
            <a:ext cx="4392488" cy="266429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28" y="2998186"/>
            <a:ext cx="4166226" cy="25099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a5c41bd2c0f22fcc4cd0160caf4920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530860" y="3780155"/>
            <a:ext cx="6812915" cy="9144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" y="3364809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137693" y="2195736"/>
            <a:ext cx="4392488" cy="268438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金字塔的底是正方形，四边是由四个大小相等的等腰三角形构成，试编一程序，输入底和高，输出三角形的面积。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4919" y="7267917"/>
            <a:ext cx="43204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44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int  a,h,</a:t>
            </a:r>
            <a:r>
              <a:rPr lang="pt-BR" altLang="zh-CN" sz="44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s;</a:t>
            </a:r>
            <a:endParaRPr lang="nn-NO" altLang="zh-CN" sz="44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8" name="星形: 四角 7"/>
          <p:cNvSpPr/>
          <p:nvPr/>
        </p:nvSpPr>
        <p:spPr>
          <a:xfrm>
            <a:off x="1399461" y="5661844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文本框 6">
            <a:hlinkClick r:id="rId5" tooltip="点一点" action="ppaction://hlinkfile"/>
          </p:cNvPr>
          <p:cNvSpPr txBox="1"/>
          <p:nvPr/>
        </p:nvSpPr>
        <p:spPr>
          <a:xfrm>
            <a:off x="2540452" y="6047949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课  古埃及金字塔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946384" y="8552881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hlinkClick r:id="rId5" tooltip="点一点" action="ppaction://hlinkfile"/>
          </p:cNvPr>
          <p:cNvSpPr txBox="1"/>
          <p:nvPr/>
        </p:nvSpPr>
        <p:spPr>
          <a:xfrm>
            <a:off x="2475457" y="6910704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hlinkClick r:id="rId6" tooltip="点一点" action="ppaction://hlinkfile"/>
          </p:cNvPr>
          <p:cNvSpPr txBox="1"/>
          <p:nvPr/>
        </p:nvSpPr>
        <p:spPr>
          <a:xfrm>
            <a:off x="2475457" y="76039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881" y="2679700"/>
            <a:ext cx="4562475" cy="2314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76" y="1993416"/>
            <a:ext cx="4367259" cy="1372567"/>
          </a:xfrm>
          <a:prstGeom prst="rect">
            <a:avLst/>
          </a:prstGeom>
          <a:noFill/>
        </p:spPr>
      </p:pic>
      <p:pic>
        <p:nvPicPr>
          <p:cNvPr id="9" name="图片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4283968"/>
            <a:ext cx="1917949" cy="28782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92696" y="1691680"/>
            <a:ext cx="64566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0" kern="100" dirty="0">
                <a:latin typeface="Calibri" panose="020F0502020204030204" pitchFamily="34" charset="0"/>
                <a:ea typeface="楷体" panose="02010609060101010101" pitchFamily="49" charset="-122"/>
              </a:rPr>
              <a:t>单精度实数</a:t>
            </a:r>
            <a:endParaRPr lang="zh-CN" altLang="en-US" sz="8000" dirty="0"/>
          </a:p>
        </p:txBody>
      </p:sp>
      <p:sp>
        <p:nvSpPr>
          <p:cNvPr id="5" name="矩形 4"/>
          <p:cNvSpPr/>
          <p:nvPr/>
        </p:nvSpPr>
        <p:spPr>
          <a:xfrm>
            <a:off x="1555830" y="4283968"/>
            <a:ext cx="303942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kern="100" dirty="0">
                <a:latin typeface="Calibri" panose="020F0502020204030204" pitchFamily="34" charset="0"/>
                <a:ea typeface="楷体" panose="02010609060101010101" pitchFamily="49" charset="-122"/>
              </a:rPr>
              <a:t>  float</a:t>
            </a:r>
            <a:endParaRPr lang="zh-CN" altLang="en-US" sz="9600" dirty="0"/>
          </a:p>
        </p:txBody>
      </p:sp>
      <p:pic>
        <p:nvPicPr>
          <p:cNvPr id="2" name="float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585259" y="6817677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969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92696" y="1691680"/>
            <a:ext cx="64566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0" kern="100" dirty="0">
                <a:latin typeface="Calibri" panose="020F0502020204030204" pitchFamily="34" charset="0"/>
                <a:ea typeface="楷体" panose="02010609060101010101" pitchFamily="49" charset="-122"/>
              </a:rPr>
              <a:t>单精度实数</a:t>
            </a:r>
            <a:endParaRPr lang="zh-CN" altLang="en-US" sz="8000" dirty="0"/>
          </a:p>
        </p:txBody>
      </p:sp>
      <p:sp>
        <p:nvSpPr>
          <p:cNvPr id="5" name="矩形 4"/>
          <p:cNvSpPr/>
          <p:nvPr/>
        </p:nvSpPr>
        <p:spPr>
          <a:xfrm>
            <a:off x="1555830" y="4283968"/>
            <a:ext cx="303942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kern="100" dirty="0">
                <a:latin typeface="Calibri" panose="020F0502020204030204" pitchFamily="34" charset="0"/>
                <a:ea typeface="楷体" panose="02010609060101010101" pitchFamily="49" charset="-122"/>
              </a:rPr>
              <a:t>  float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星形: 四角 4"/>
          <p:cNvSpPr/>
          <p:nvPr/>
        </p:nvSpPr>
        <p:spPr>
          <a:xfrm>
            <a:off x="1352002" y="5603392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946384" y="8552881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00808" y="2850733"/>
            <a:ext cx="3419475" cy="1952625"/>
            <a:chOff x="0" y="0"/>
            <a:chExt cx="3419475" cy="1952625"/>
          </a:xfrm>
          <a:solidFill>
            <a:schemeClr val="bg1"/>
          </a:solidFill>
        </p:grpSpPr>
        <p:sp>
          <p:nvSpPr>
            <p:cNvPr id="8" name="矩形 7"/>
            <p:cNvSpPr/>
            <p:nvPr/>
          </p:nvSpPr>
          <p:spPr>
            <a:xfrm>
              <a:off x="0" y="0"/>
              <a:ext cx="3419475" cy="1952625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Aft>
                  <a:spcPts val="0"/>
                </a:spcAft>
              </a:pPr>
              <a:r>
                <a:rPr lang="en-US" sz="1050" kern="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等线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23825" y="95250"/>
              <a:ext cx="3200400" cy="1724025"/>
              <a:chOff x="0" y="0"/>
              <a:chExt cx="3200400" cy="1724025"/>
            </a:xfrm>
            <a:grpFill/>
          </p:grpSpPr>
          <p:sp>
            <p:nvSpPr>
              <p:cNvPr id="11" name="文本框 14"/>
              <p:cNvSpPr txBox="1"/>
              <p:nvPr/>
            </p:nvSpPr>
            <p:spPr>
              <a:xfrm>
                <a:off x="1543050" y="1209675"/>
                <a:ext cx="1266825" cy="514350"/>
              </a:xfrm>
              <a:prstGeom prst="rect">
                <a:avLst/>
              </a:prstGeom>
              <a:grp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just">
                  <a:spcAft>
                    <a:spcPts val="0"/>
                  </a:spcAft>
                </a:pPr>
                <a:r>
                  <a:rPr lang="zh-CN" sz="105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风之巅比特银行</a:t>
                </a:r>
                <a:endPara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本框 15"/>
              <p:cNvSpPr txBox="1"/>
              <p:nvPr/>
            </p:nvSpPr>
            <p:spPr>
              <a:xfrm>
                <a:off x="1190625" y="771525"/>
                <a:ext cx="1104900" cy="409575"/>
              </a:xfrm>
              <a:prstGeom prst="rect">
                <a:avLst/>
              </a:prstGeom>
              <a:grp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just">
                  <a:spcAft>
                    <a:spcPts val="0"/>
                  </a:spcAft>
                </a:pPr>
                <a:r>
                  <a:rPr lang="en-US" sz="1400" kern="100">
                    <a:effectLst/>
                    <a:latin typeface="Book Antiqua" panose="0204060205030503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4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010</a:t>
                </a:r>
                <a:r>
                  <a:rPr lang="en-US" sz="1400" kern="100">
                    <a:effectLst/>
                    <a:latin typeface="Book Antiqua" panose="0204060205030503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400" kern="100" baseline="-250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sz="14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元</a:t>
                </a:r>
                <a:endPara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6"/>
              <p:cNvSpPr txBox="1"/>
              <p:nvPr/>
            </p:nvSpPr>
            <p:spPr>
              <a:xfrm>
                <a:off x="1057275" y="38100"/>
                <a:ext cx="1104900" cy="409575"/>
              </a:xfrm>
              <a:prstGeom prst="rect">
                <a:avLst/>
              </a:prstGeom>
              <a:grp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just">
                  <a:spcAft>
                    <a:spcPts val="0"/>
                  </a:spcAft>
                </a:pPr>
                <a:r>
                  <a:rPr lang="zh-CN" sz="14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比特童币</a:t>
                </a:r>
                <a:endPara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7"/>
              <p:cNvSpPr txBox="1"/>
              <p:nvPr/>
            </p:nvSpPr>
            <p:spPr>
              <a:xfrm>
                <a:off x="2686050" y="0"/>
                <a:ext cx="514350" cy="933450"/>
              </a:xfrm>
              <a:prstGeom prst="rect">
                <a:avLst/>
              </a:prstGeom>
              <a:grp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just">
                  <a:spcAft>
                    <a:spcPts val="0"/>
                  </a:spcAft>
                </a:pPr>
                <a:r>
                  <a:rPr lang="en-US" sz="2200" kern="100">
                    <a:ln>
                      <a:noFill/>
                    </a:ln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28625"/>
                <a:ext cx="685800" cy="1035050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18" name="文本框 17">
            <a:hlinkClick r:id="rId6" tooltip="点一点" action="ppaction://hlinkfile"/>
          </p:cNvPr>
          <p:cNvSpPr txBox="1"/>
          <p:nvPr/>
        </p:nvSpPr>
        <p:spPr>
          <a:xfrm>
            <a:off x="2673697" y="5573743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hlinkClick r:id="rId7" tooltip="点一点" action="ppaction://hlinkfile"/>
          </p:cNvPr>
          <p:cNvSpPr txBox="1"/>
          <p:nvPr/>
        </p:nvSpPr>
        <p:spPr>
          <a:xfrm>
            <a:off x="2673697" y="62670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88731a31-bb58-4d66-8f47-91e7004771f2"/>
  <p:tag name="COMMONDATA" val="eyJoZGlkIjoiZGJjZGFmZmFiODhkMmFkNTA3OGFjODgxNzc3YzQ3MzEifQ=="/>
  <p:tag name="commondata" val="eyJoZGlkIjoiZmU3MjI1MDlmY2ZmMTc2NDlhOWUwNjZjZTRhZmE4M2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WPS 演示</Application>
  <PresentationFormat>全屏显示(4:3)</PresentationFormat>
  <Paragraphs>51</Paragraphs>
  <Slides>11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11</vt:i4>
      </vt:variant>
    </vt:vector>
  </HeadingPairs>
  <TitlesOfParts>
    <vt:vector size="35" baseType="lpstr">
      <vt:lpstr>Arial</vt:lpstr>
      <vt:lpstr>宋体</vt:lpstr>
      <vt:lpstr>Wingdings</vt:lpstr>
      <vt:lpstr>仿宋</vt:lpstr>
      <vt:lpstr>隶书</vt:lpstr>
      <vt:lpstr>Calibri</vt:lpstr>
      <vt:lpstr>楷体</vt:lpstr>
      <vt:lpstr>Times New Roman</vt:lpstr>
      <vt:lpstr>Consolas</vt:lpstr>
      <vt:lpstr>华文楷体</vt:lpstr>
      <vt:lpstr>微软雅黑</vt:lpstr>
      <vt:lpstr>等线</vt:lpstr>
      <vt:lpstr>Book Antiqua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KUKULONG</cp:lastModifiedBy>
  <cp:revision>35</cp:revision>
  <dcterms:created xsi:type="dcterms:W3CDTF">2017-03-13T11:27:00Z</dcterms:created>
  <dcterms:modified xsi:type="dcterms:W3CDTF">2023-10-15T02:35:39Z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09CCF9BD33D2487ABB0FAF3AE9001F51_12</vt:lpwstr>
  </property>
  <property fmtid="{D5CDD505-2E9C-101B-9397-08002B2CF9AE}" pid="3" name="KSOProductBuildVer">
    <vt:lpwstr>2052-12.1.0.15712</vt:lpwstr>
  </property>
</Properties>
</file>