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65" r:id="rId6"/>
    <p:sldId id="264" r:id="rId7"/>
    <p:sldId id="260" r:id="rId8"/>
    <p:sldId id="267" r:id="rId9"/>
    <p:sldId id="259" r:id="rId10"/>
    <p:sldId id="261" r:id="rId11"/>
    <p:sldId id="266" r:id="rId12"/>
    <p:sldId id="268" r:id="rId13"/>
    <p:sldId id="262" r:id="rId14"/>
  </p:sldIdLst>
  <p:sldSz cx="6858000" cy="9144000" type="screen4x3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9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80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hyperlink" Target="&#31532;3&#35838;%20%20&#22825;&#23433;&#38376;&#24191;&#22330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48880" y="3491880"/>
            <a:ext cx="301396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 </a:t>
            </a:r>
            <a:endParaRPr lang="en-US" altLang="zh-CN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天安门广场</a:t>
            </a:r>
            <a:endParaRPr lang="zh-CN" altLang="en-US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522105" y="6890621"/>
            <a:ext cx="3570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2816" y="3074197"/>
            <a:ext cx="22172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</a:rPr>
              <a:t>a+10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2816" y="1778053"/>
            <a:ext cx="1709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</a:rPr>
              <a:t>a*b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72816" y="4355976"/>
            <a:ext cx="3741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</a:rPr>
              <a:t>880*500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244276" y="2679700"/>
            <a:ext cx="6369448" cy="23963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04664" y="2843808"/>
            <a:ext cx="5613950" cy="20162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492896" y="3203848"/>
            <a:ext cx="3384376" cy="13202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90451" y="3491880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25144" y="3518128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55843" y="3491880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641506" y="6328982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kern="1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zh-CN" altLang="en-US" sz="4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387" y="3302689"/>
            <a:ext cx="601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</a:rPr>
              <a:t>s </a:t>
            </a:r>
            <a:r>
              <a:rPr lang="en-US" altLang="zh-CN" sz="72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7200">
                <a:latin typeface="Consolas" panose="020B0609020204030204" pitchFamily="49" charset="0"/>
              </a:rPr>
              <a:t> a * b 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5144" y="1386348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0717" y="1416382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赋值号</a:t>
            </a:r>
            <a:endParaRPr lang="zh-CN" altLang="en-US" sz="4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775" y="6223443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kern="10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zh-CN" altLang="en-US" sz="480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1114" y="789186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48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250717" y="1979712"/>
            <a:ext cx="3474427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282042" y="2132112"/>
            <a:ext cx="1595502" cy="157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312266" y="2179247"/>
            <a:ext cx="58008" cy="145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5" idx="2"/>
          </p:cNvCxnSpPr>
          <p:nvPr/>
        </p:nvCxnSpPr>
        <p:spPr>
          <a:xfrm flipV="1">
            <a:off x="2043126" y="2247379"/>
            <a:ext cx="223254" cy="144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62048" y="4577634"/>
            <a:ext cx="796881" cy="18099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1219" y="3996854"/>
            <a:ext cx="593925" cy="26420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19649" y="4960178"/>
            <a:ext cx="225808" cy="32835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71184" y="2771801"/>
            <a:ext cx="6043775" cy="40243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843808"/>
            <a:ext cx="5832797" cy="388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5b5d084e01c5f4dcabc001e1ef3fb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85" y="323215"/>
            <a:ext cx="6589395" cy="8135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3059832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564921" y="2621331"/>
            <a:ext cx="3960423" cy="165752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355600" algn="just">
              <a:spcAft>
                <a:spcPts val="0"/>
              </a:spcAft>
            </a:pP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1537" y="2679700"/>
            <a:ext cx="3964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/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试编一程序，算算天安门广场面积是多少平方米？</a:t>
            </a:r>
            <a:endParaRPr lang="zh-CN" altLang="zh-CN" sz="2800" kern="1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772816" y="2483768"/>
            <a:ext cx="3096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a</a:t>
            </a:r>
            <a:r>
              <a:rPr lang="en-US" altLang="zh-CN" sz="3600" dirty="0" err="1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,b,s</a:t>
            </a: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</a:t>
            </a: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=880;</a:t>
            </a: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b</a:t>
            </a: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=500;</a:t>
            </a: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</a:t>
            </a: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=a*b;</a:t>
            </a:r>
            <a:endParaRPr lang="en-US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星形: 四角 4"/>
          <p:cNvSpPr/>
          <p:nvPr/>
        </p:nvSpPr>
        <p:spPr>
          <a:xfrm>
            <a:off x="1578359" y="658822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hlinkClick r:id="rId4" tooltip="点一点" action="ppaction://hlinkfile"/>
          </p:cNvPr>
          <p:cNvSpPr txBox="1"/>
          <p:nvPr/>
        </p:nvSpPr>
        <p:spPr>
          <a:xfrm>
            <a:off x="2817306" y="690761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天安门广场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6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51561" y="5148064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561" y="1619672"/>
            <a:ext cx="3233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=880;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3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51561" y="5148064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561" y="1619672"/>
            <a:ext cx="3233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=880;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5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54153" y="5436096"/>
            <a:ext cx="24416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8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赋值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9831" y="2657462"/>
            <a:ext cx="3233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=880;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9" name="箭头: 下弧形 2"/>
          <p:cNvSpPr/>
          <p:nvPr/>
        </p:nvSpPr>
        <p:spPr>
          <a:xfrm rot="10800000">
            <a:off x="1959865" y="2046720"/>
            <a:ext cx="1691106" cy="800225"/>
          </a:xfrm>
          <a:prstGeom prst="curvedUpArrow">
            <a:avLst>
              <a:gd name="adj1" fmla="val 25000"/>
              <a:gd name="adj2" fmla="val 55476"/>
              <a:gd name="adj3" fmla="val 43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7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95126" y="2380226"/>
            <a:ext cx="8611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endParaRPr lang="zh-CN" altLang="en-US" sz="96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6393" y="5059926"/>
            <a:ext cx="8611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latin typeface="Consolas" panose="020B0609020204030204" pitchFamily="49" charset="0"/>
                <a:cs typeface="Calibri" panose="020F0502020204030204" pitchFamily="34" charset="0"/>
              </a:rPr>
              <a:t>/</a:t>
            </a:r>
            <a:endParaRPr lang="zh-CN" altLang="en-US" sz="96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9339,&quot;width&quot;:13253}"/>
</p:tagLst>
</file>

<file path=ppt/tags/tag2.xml><?xml version="1.0" encoding="utf-8"?>
<p:tagLst xmlns:p="http://schemas.openxmlformats.org/presentationml/2006/main">
  <p:tag name="KSO_WPP_MARK_KEY" val="a67c5c94-eeae-4135-aea4-b103df3ff82f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全屏显示(4:3)</PresentationFormat>
  <Paragraphs>57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仿宋</vt:lpstr>
      <vt:lpstr>Calibri</vt:lpstr>
      <vt:lpstr>Times New Roman</vt:lpstr>
      <vt:lpstr>楷体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30</cp:revision>
  <dcterms:created xsi:type="dcterms:W3CDTF">2017-03-13T11:27:00Z</dcterms:created>
  <dcterms:modified xsi:type="dcterms:W3CDTF">2023-03-30T05:41:25Z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68CC20DF8E52420B8BF41844E3E83CFD_12</vt:lpwstr>
  </property>
  <property fmtid="{D5CDD505-2E9C-101B-9397-08002B2CF9AE}" pid="3" name="KSOProductBuildVer">
    <vt:lpwstr>2052-11.1.0.14036</vt:lpwstr>
  </property>
</Properties>
</file>