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9" r:id="rId6"/>
    <p:sldId id="258" r:id="rId7"/>
    <p:sldId id="259" r:id="rId8"/>
    <p:sldId id="261" r:id="rId9"/>
    <p:sldId id="262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.xml"/><Relationship Id="rId6" Type="http://schemas.openxmlformats.org/officeDocument/2006/relationships/hyperlink" Target="&#31532;1&#35838;%20%20&#32534;&#31243;&#26159;&#19968;&#38376;&#25216;&#26415;.cpp" TargetMode="External"/><Relationship Id="rId5" Type="http://schemas.openxmlformats.org/officeDocument/2006/relationships/hyperlink" Target="&#31532;4&#35838;%20%20&#21015;&#26379;&#27874;&#39592;.cpp" TargetMode="Externa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568087" y="3419872"/>
            <a:ext cx="20377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4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列朋</a:t>
            </a:r>
            <a:r>
              <a:rPr lang="zh-CN" altLang="en-US" sz="3600" b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波骨</a:t>
            </a:r>
            <a:endParaRPr lang="zh-CN" altLang="en-US" sz="36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426018" y="2905453"/>
            <a:ext cx="2155110" cy="26562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12" y="3009436"/>
            <a:ext cx="1440160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2" y="3275856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167330" y="2123728"/>
            <a:ext cx="4392488" cy="264391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尼克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每天背一首古诗后，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模仿古人在一根木棒上刻一条痕，若连续刻了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天，试编一程序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算算一共有多少道痕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3f93ff2ae51bcfd6f9fdc867cfaa7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840" y="467360"/>
            <a:ext cx="6563995" cy="718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672867" y="2913435"/>
            <a:ext cx="31683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nn-NO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i=0;</a:t>
            </a: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n-NO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i=i+1;</a:t>
            </a: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n-NO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i=i+1;</a:t>
            </a: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n-NO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i=i+1;</a:t>
            </a: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n-NO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i=i+1;</a:t>
            </a: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n-NO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i=i+1;</a:t>
            </a: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6" name="组合 33"/>
          <p:cNvGrpSpPr/>
          <p:nvPr/>
        </p:nvGrpSpPr>
        <p:grpSpPr bwMode="auto">
          <a:xfrm>
            <a:off x="468759" y="1400547"/>
            <a:ext cx="1800225" cy="1512888"/>
            <a:chOff x="0" y="0"/>
            <a:chExt cx="1800200" cy="1512252"/>
          </a:xfrm>
        </p:grpSpPr>
        <p:pic>
          <p:nvPicPr>
            <p:cNvPr id="7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35"/>
            <p:cNvSpPr/>
            <p:nvPr/>
          </p:nvSpPr>
          <p:spPr>
            <a:xfrm>
              <a:off x="611180" y="441139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dirty="0">
                  <a:latin typeface="黑体" panose="02010609060101010101" pitchFamily="49" charset="-122"/>
                  <a:ea typeface="黑体" panose="02010609060101010101" pitchFamily="49" charset="-122"/>
                </a:rPr>
                <a:t>计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0" name="组合 33"/>
          <p:cNvGrpSpPr/>
          <p:nvPr/>
        </p:nvGrpSpPr>
        <p:grpSpPr bwMode="auto">
          <a:xfrm>
            <a:off x="2170820" y="1400547"/>
            <a:ext cx="1800225" cy="1512888"/>
            <a:chOff x="0" y="0"/>
            <a:chExt cx="1800200" cy="1512252"/>
          </a:xfrm>
        </p:grpSpPr>
        <p:pic>
          <p:nvPicPr>
            <p:cNvPr id="11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35"/>
            <p:cNvSpPr/>
            <p:nvPr/>
          </p:nvSpPr>
          <p:spPr>
            <a:xfrm>
              <a:off x="611180" y="441139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dirty="0">
                  <a:latin typeface="黑体" panose="02010609060101010101" pitchFamily="49" charset="-122"/>
                  <a:ea typeface="黑体" panose="02010609060101010101" pitchFamily="49" charset="-122"/>
                </a:rPr>
                <a:t>数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3" name="组合 33"/>
          <p:cNvGrpSpPr/>
          <p:nvPr/>
        </p:nvGrpSpPr>
        <p:grpSpPr bwMode="auto">
          <a:xfrm>
            <a:off x="4230056" y="1439440"/>
            <a:ext cx="1800225" cy="1512888"/>
            <a:chOff x="0" y="0"/>
            <a:chExt cx="1800200" cy="1512252"/>
          </a:xfrm>
        </p:grpSpPr>
        <p:pic>
          <p:nvPicPr>
            <p:cNvPr id="14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35"/>
            <p:cNvSpPr/>
            <p:nvPr/>
          </p:nvSpPr>
          <p:spPr>
            <a:xfrm>
              <a:off x="611180" y="441139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dirty="0">
                  <a:latin typeface="黑体" panose="02010609060101010101" pitchFamily="49" charset="-122"/>
                  <a:ea typeface="黑体" panose="02010609060101010101" pitchFamily="49" charset="-122"/>
                </a:rPr>
                <a:t>器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16" name="星形: 四角 15"/>
          <p:cNvSpPr/>
          <p:nvPr/>
        </p:nvSpPr>
        <p:spPr>
          <a:xfrm>
            <a:off x="337471" y="7553082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文本框 16">
            <a:hlinkClick r:id="rId5" tooltip="点一点" action="ppaction://hlinkfile"/>
          </p:cNvPr>
          <p:cNvSpPr txBox="1"/>
          <p:nvPr/>
        </p:nvSpPr>
        <p:spPr>
          <a:xfrm>
            <a:off x="1457020" y="789858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课  列朋波骨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hlinkClick r:id="rId6" action="ppaction://hlinkfile"/>
          </p:cNvPr>
          <p:cNvSpPr txBox="1"/>
          <p:nvPr/>
        </p:nvSpPr>
        <p:spPr>
          <a:xfrm>
            <a:off x="1587500" y="8459569"/>
            <a:ext cx="468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建议在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Dev-C++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环境中打开学习，学习效果会更佳。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5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094261" y="3577403"/>
            <a:ext cx="27254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7200" dirty="0" err="1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2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++;</a:t>
            </a:r>
            <a:endParaRPr lang="zh-CN" altLang="en-US" sz="7200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0848" y="5220072"/>
            <a:ext cx="27254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++</a:t>
            </a:r>
            <a:r>
              <a:rPr lang="en-US" altLang="zh-CN" sz="7200" dirty="0" err="1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2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;</a:t>
            </a:r>
            <a:endParaRPr lang="zh-CN" altLang="en-US" sz="72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9344" y="1931804"/>
            <a:ext cx="37417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7200" dirty="0" err="1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2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</a:t>
            </a:r>
            <a:r>
              <a:rPr lang="en-US" altLang="zh-CN" sz="7200" dirty="0" err="1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i+1</a:t>
            </a:r>
            <a:r>
              <a:rPr lang="en-US" altLang="zh-CN" sz="72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;</a:t>
            </a:r>
            <a:endParaRPr lang="zh-CN" altLang="en-US" sz="7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7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988840" y="1894870"/>
            <a:ext cx="3233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altLang="zh-CN" sz="7200" dirty="0"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altLang="zh-CN" sz="72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altLang="zh-CN" sz="7200" dirty="0">
                <a:latin typeface="Consolas" panose="020B0609020204030204" pitchFamily="49" charset="0"/>
                <a:cs typeface="Calibri" panose="020F0502020204030204" pitchFamily="34" charset="0"/>
              </a:rPr>
              <a:t>-1;</a:t>
            </a:r>
            <a:endParaRPr lang="zh-CN" altLang="en-US" sz="72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99788" y="5980009"/>
            <a:ext cx="22172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latin typeface="Consolas" panose="020B0609020204030204" pitchFamily="49" charset="0"/>
                <a:cs typeface="Calibri" panose="020F0502020204030204" pitchFamily="34" charset="0"/>
              </a:rPr>
              <a:t>--</a:t>
            </a:r>
            <a:r>
              <a:rPr lang="en-US" altLang="zh-CN" sz="72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altLang="zh-CN" sz="7200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endParaRPr lang="en-US" altLang="zh-CN" sz="72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9272" y="4436368"/>
            <a:ext cx="22172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altLang="zh-CN" sz="7200" dirty="0">
                <a:latin typeface="Consolas" panose="020B0609020204030204" pitchFamily="49" charset="0"/>
                <a:cs typeface="Calibri" panose="020F0502020204030204" pitchFamily="34" charset="0"/>
              </a:rPr>
              <a:t>--;</a:t>
            </a:r>
            <a:endParaRPr lang="en-US" altLang="zh-CN" sz="72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845c8692-a3e5-4d24-86eb-c3d3468ae352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WPS 演示</Application>
  <PresentationFormat>全屏显示(4:3)</PresentationFormat>
  <Paragraphs>42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仿宋</vt:lpstr>
      <vt:lpstr>楷体</vt:lpstr>
      <vt:lpstr>Times New Roman</vt:lpstr>
      <vt:lpstr>Consolas</vt:lpstr>
      <vt:lpstr>Calibri</vt:lpstr>
      <vt:lpstr>黑体</vt:lpstr>
      <vt:lpstr>隶书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25</cp:revision>
  <dcterms:created xsi:type="dcterms:W3CDTF">2017-03-13T11:27:00Z</dcterms:created>
  <dcterms:modified xsi:type="dcterms:W3CDTF">2023-03-30T05:42:27Z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B19C59AD476F4C15A2471A587D307D88_12</vt:lpwstr>
  </property>
  <property fmtid="{D5CDD505-2E9C-101B-9397-08002B2CF9AE}" pid="3" name="KSOProductBuildVer">
    <vt:lpwstr>2052-11.1.0.14036</vt:lpwstr>
  </property>
</Properties>
</file>