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66" r:id="rId5"/>
    <p:sldId id="264" r:id="rId6"/>
    <p:sldId id="257" r:id="rId7"/>
    <p:sldId id="258" r:id="rId8"/>
    <p:sldId id="265" r:id="rId9"/>
  </p:sldIdLst>
  <p:sldSz cx="6858000" cy="9144000" type="screen4x3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8&#35838;%20%20&#31446;&#24335;&#35745;&#31639;(&#23436;&#25972;).cpp" TargetMode="External"/><Relationship Id="rId5" Type="http://schemas.openxmlformats.org/officeDocument/2006/relationships/hyperlink" Target="&#31532;8&#35838;%20%20&#31446;&#24335;&#35745;&#31639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48880" y="3491880"/>
            <a:ext cx="265970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竖式计算</a:t>
            </a:r>
            <a:endParaRPr lang="zh-CN" altLang="en-US" sz="48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1af049e32bb08d71cd2c8fe81e36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59105" y="-2484120"/>
            <a:ext cx="7136765" cy="8985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2" y="3347864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204864" y="2195736"/>
            <a:ext cx="4392488" cy="202232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数学老师请你帮忙，在屏幕上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18+870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的竖式，试编一程序，实现这个功能。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907713" y="4193112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77882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66725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55568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44411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052736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733256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89039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00196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011353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22510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33667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44824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441579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823221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262321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666555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5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069361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369575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816865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200595" y="5698285"/>
            <a:ext cx="332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610771" y="5698285"/>
            <a:ext cx="433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10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455981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978281" y="5698285"/>
            <a:ext cx="433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11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4323" y="2951211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3" name="矩形 32"/>
          <p:cNvSpPr/>
          <p:nvPr/>
        </p:nvSpPr>
        <p:spPr>
          <a:xfrm>
            <a:off x="4175478" y="2951211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endParaRPr lang="zh-CN" altLang="en-US" sz="4400"/>
          </a:p>
        </p:txBody>
      </p:sp>
      <p:sp>
        <p:nvSpPr>
          <p:cNvPr id="34" name="矩形 33"/>
          <p:cNvSpPr/>
          <p:nvPr/>
        </p:nvSpPr>
        <p:spPr>
          <a:xfrm>
            <a:off x="4515693" y="3685779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0</a:t>
            </a:r>
            <a:endParaRPr lang="zh-CN" altLang="en-US" sz="4400"/>
          </a:p>
        </p:txBody>
      </p:sp>
      <p:sp>
        <p:nvSpPr>
          <p:cNvPr id="35" name="矩形 34"/>
          <p:cNvSpPr/>
          <p:nvPr/>
        </p:nvSpPr>
        <p:spPr>
          <a:xfrm>
            <a:off x="4183826" y="3685779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endParaRPr lang="zh-CN" altLang="en-US" sz="4400"/>
          </a:p>
        </p:txBody>
      </p:sp>
      <p:sp>
        <p:nvSpPr>
          <p:cNvPr id="36" name="矩形 35"/>
          <p:cNvSpPr/>
          <p:nvPr/>
        </p:nvSpPr>
        <p:spPr>
          <a:xfrm>
            <a:off x="3717032" y="3685779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7" name="矩形 36"/>
          <p:cNvSpPr/>
          <p:nvPr/>
        </p:nvSpPr>
        <p:spPr>
          <a:xfrm>
            <a:off x="4544498" y="4378623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8" name="矩形 37"/>
          <p:cNvSpPr/>
          <p:nvPr/>
        </p:nvSpPr>
        <p:spPr>
          <a:xfrm>
            <a:off x="4212631" y="4378623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39" name="矩形 38"/>
          <p:cNvSpPr/>
          <p:nvPr/>
        </p:nvSpPr>
        <p:spPr>
          <a:xfrm>
            <a:off x="3745837" y="4378623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endParaRPr lang="zh-CN" altLang="en-US" sz="4400"/>
          </a:p>
        </p:txBody>
      </p:sp>
      <p:sp>
        <p:nvSpPr>
          <p:cNvPr id="40" name="矩形 39"/>
          <p:cNvSpPr/>
          <p:nvPr/>
        </p:nvSpPr>
        <p:spPr>
          <a:xfrm>
            <a:off x="2170118" y="3685778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+</a:t>
            </a:r>
            <a:endParaRPr lang="zh-CN" altLang="en-US" sz="440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296555" y="4193112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4539212" y="4193112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3725493" y="419639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4114335" y="419639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3356992" y="419639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2564275" y="418896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2953117" y="418896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2195774" y="4188968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1421237" y="4191137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1810079" y="4191137"/>
            <a:ext cx="403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—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064611" y="2411760"/>
            <a:ext cx="0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372106" y="5698285"/>
            <a:ext cx="433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12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6872" y="2123728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8000" kern="1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域宽</a:t>
            </a:r>
            <a:endParaRPr lang="zh-CN" altLang="en-US" sz="8000" dirty="0"/>
          </a:p>
        </p:txBody>
      </p:sp>
      <p:sp>
        <p:nvSpPr>
          <p:cNvPr id="5" name="矩形 4"/>
          <p:cNvSpPr/>
          <p:nvPr/>
        </p:nvSpPr>
        <p:spPr>
          <a:xfrm>
            <a:off x="2060848" y="4499992"/>
            <a:ext cx="29200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kern="100" dirty="0" err="1">
                <a:latin typeface="Calibri" panose="020F0502020204030204" pitchFamily="34" charset="0"/>
                <a:ea typeface="楷体" panose="02010609060101010101" pitchFamily="49" charset="-122"/>
              </a:rPr>
              <a:t>setw</a:t>
            </a:r>
            <a:r>
              <a:rPr lang="en-US" altLang="zh-CN" sz="6000" kern="100" dirty="0">
                <a:latin typeface="Calibri" panose="020F0502020204030204" pitchFamily="34" charset="0"/>
                <a:ea typeface="楷体" panose="02010609060101010101" pitchFamily="49" charset="-122"/>
              </a:rPr>
              <a:t>(10)</a:t>
            </a:r>
            <a:endParaRPr lang="zh-CN" altLang="en-US" sz="6000" dirty="0"/>
          </a:p>
        </p:txBody>
      </p:sp>
      <p:sp>
        <p:nvSpPr>
          <p:cNvPr id="2" name="矩形 1"/>
          <p:cNvSpPr/>
          <p:nvPr/>
        </p:nvSpPr>
        <p:spPr>
          <a:xfrm>
            <a:off x="1324620" y="6876256"/>
            <a:ext cx="4392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altLang="zh-CN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iomanip</a:t>
            </a:r>
            <a:r>
              <a:rPr lang="en-US" altLang="zh-CN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&gt; </a:t>
            </a:r>
            <a:endParaRPr lang="zh-CN" altLang="en-US" sz="4000" dirty="0"/>
          </a:p>
        </p:txBody>
      </p:sp>
      <p:pic>
        <p:nvPicPr>
          <p:cNvPr id="3" name="iomani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482" y="6974542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星形: 四角 7"/>
          <p:cNvSpPr/>
          <p:nvPr/>
        </p:nvSpPr>
        <p:spPr>
          <a:xfrm>
            <a:off x="1597697" y="5446367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8">
            <a:hlinkClick r:id="rId4" action="ppaction://hlinkfile"/>
          </p:cNvPr>
          <p:cNvSpPr txBox="1"/>
          <p:nvPr/>
        </p:nvSpPr>
        <p:spPr>
          <a:xfrm>
            <a:off x="1184724" y="8528905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17">
            <a:hlinkClick r:id="rId5" tooltip="点一点" action="ppaction://hlinkfile"/>
          </p:cNvPr>
          <p:cNvSpPr txBox="1"/>
          <p:nvPr/>
        </p:nvSpPr>
        <p:spPr>
          <a:xfrm>
            <a:off x="2807502" y="5331350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18">
            <a:hlinkClick r:id="rId6" tooltip="点一点" action="ppaction://hlinkfile"/>
          </p:cNvPr>
          <p:cNvSpPr txBox="1"/>
          <p:nvPr/>
        </p:nvSpPr>
        <p:spPr>
          <a:xfrm>
            <a:off x="2807502" y="60246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760" y="2132440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337a42c4-3406-43b8-addb-46bd360927c9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WPS 演示</Application>
  <PresentationFormat>全屏显示(4:3)</PresentationFormat>
  <Paragraphs>90</Paragraphs>
  <Slides>7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仿宋</vt:lpstr>
      <vt:lpstr>楷体</vt:lpstr>
      <vt:lpstr>Times New Roman</vt:lpstr>
      <vt:lpstr>隶书</vt:lpstr>
      <vt:lpstr>黑体</vt:lpstr>
      <vt:lpstr>Calibri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37</cp:revision>
  <dcterms:created xsi:type="dcterms:W3CDTF">2017-03-13T11:27:00Z</dcterms:created>
  <dcterms:modified xsi:type="dcterms:W3CDTF">2023-09-24T12:05:27Z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7AFF3AEE83F849638188F16E56487215_12</vt:lpwstr>
  </property>
  <property fmtid="{D5CDD505-2E9C-101B-9397-08002B2CF9AE}" pid="3" name="KSOProductBuildVer">
    <vt:lpwstr>2052-12.1.0.15712</vt:lpwstr>
  </property>
</Properties>
</file>