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0" r:id="rId5"/>
    <p:sldId id="264" r:id="rId6"/>
    <p:sldId id="258" r:id="rId7"/>
    <p:sldId id="267" r:id="rId8"/>
    <p:sldId id="269" r:id="rId9"/>
    <p:sldId id="268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11&#35838;%20%20&#23612;&#20811;&#19982;&#24378;&#30423;(&#23436;&#25972;).cpp" TargetMode="External"/><Relationship Id="rId5" Type="http://schemas.openxmlformats.org/officeDocument/2006/relationships/hyperlink" Target="&#31532;11&#35838;%20%20&#23612;&#20811;&#19982;&#24378;&#3042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080594" y="3266565"/>
            <a:ext cx="32624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尼克与强盗</a:t>
            </a:r>
            <a:endParaRPr lang="zh-CN" altLang="en-US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350" y="683895"/>
            <a:ext cx="6638290" cy="5408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52976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66269" y="2339752"/>
            <a:ext cx="4276090" cy="18202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试编一程序，输入一个两位数，交换十位与个位上的数字，并输出。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6969" y="3208832"/>
            <a:ext cx="2935419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0" kern="100" dirty="0">
                <a:latin typeface="Calibri" panose="020F0502020204030204" pitchFamily="34" charset="0"/>
                <a:ea typeface="楷体" panose="02010609060101010101" pitchFamily="49" charset="-122"/>
              </a:rPr>
              <a:t>%</a:t>
            </a:r>
            <a:endParaRPr lang="zh-CN" altLang="en-US" sz="30000" dirty="0"/>
          </a:p>
        </p:txBody>
      </p:sp>
      <p:grpSp>
        <p:nvGrpSpPr>
          <p:cNvPr id="10" name="组合 33"/>
          <p:cNvGrpSpPr/>
          <p:nvPr/>
        </p:nvGrpSpPr>
        <p:grpSpPr bwMode="auto">
          <a:xfrm>
            <a:off x="46744" y="1547664"/>
            <a:ext cx="1800225" cy="1512888"/>
            <a:chOff x="0" y="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652912" y="484056"/>
              <a:ext cx="595027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整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3" name="组合 33"/>
          <p:cNvGrpSpPr/>
          <p:nvPr/>
        </p:nvGrpSpPr>
        <p:grpSpPr bwMode="auto">
          <a:xfrm>
            <a:off x="1664621" y="1557670"/>
            <a:ext cx="1800225" cy="1512888"/>
            <a:chOff x="-248495" y="51673"/>
            <a:chExt cx="1800200" cy="1512252"/>
          </a:xfrm>
        </p:grpSpPr>
        <p:pic>
          <p:nvPicPr>
            <p:cNvPr id="14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8495" y="51673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35"/>
            <p:cNvSpPr/>
            <p:nvPr/>
          </p:nvSpPr>
          <p:spPr>
            <a:xfrm>
              <a:off x="433995" y="507139"/>
              <a:ext cx="595027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除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6" name="组合 33"/>
          <p:cNvGrpSpPr/>
          <p:nvPr/>
        </p:nvGrpSpPr>
        <p:grpSpPr bwMode="auto">
          <a:xfrm>
            <a:off x="3319524" y="1557670"/>
            <a:ext cx="1800225" cy="1512888"/>
            <a:chOff x="-383480" y="37696"/>
            <a:chExt cx="1800200" cy="1512252"/>
          </a:xfrm>
        </p:grpSpPr>
        <p:pic>
          <p:nvPicPr>
            <p:cNvPr id="1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480" y="37696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矩形 35"/>
            <p:cNvSpPr/>
            <p:nvPr/>
          </p:nvSpPr>
          <p:spPr>
            <a:xfrm>
              <a:off x="286405" y="488210"/>
              <a:ext cx="595027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求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9" name="组合 33"/>
          <p:cNvGrpSpPr/>
          <p:nvPr/>
        </p:nvGrpSpPr>
        <p:grpSpPr bwMode="auto">
          <a:xfrm>
            <a:off x="4955998" y="1544316"/>
            <a:ext cx="1800225" cy="1512888"/>
            <a:chOff x="0" y="0"/>
            <a:chExt cx="1800200" cy="1512252"/>
          </a:xfrm>
        </p:grpSpPr>
        <p:pic>
          <p:nvPicPr>
            <p:cNvPr id="2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35"/>
            <p:cNvSpPr/>
            <p:nvPr/>
          </p:nvSpPr>
          <p:spPr>
            <a:xfrm>
              <a:off x="700648" y="441597"/>
              <a:ext cx="595027" cy="5845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余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786962" y="2195736"/>
            <a:ext cx="43798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15%2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2936" y="4644008"/>
            <a:ext cx="1360249" cy="1741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pt-BR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20688" y="2483768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6000" kern="100" dirty="0">
                <a:latin typeface="Consolas" panose="020B0609020204030204" pitchFamily="49" charset="0"/>
                <a:ea typeface="楷体" panose="02010609060101010101" pitchFamily="49" charset="-122"/>
              </a:rPr>
              <a:t>shi=n/10;</a:t>
            </a:r>
            <a:endParaRPr lang="pt-BR" altLang="zh-CN" sz="6000" kern="10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pt-BR" altLang="zh-CN" sz="6000" kern="100" dirty="0">
                <a:latin typeface="Consolas" panose="020B0609020204030204" pitchFamily="49" charset="0"/>
                <a:ea typeface="楷体" panose="02010609060101010101" pitchFamily="49" charset="-122"/>
              </a:rPr>
              <a:t>ge=n%10;</a:t>
            </a:r>
            <a:endParaRPr lang="pt-BR" altLang="zh-CN" sz="6000" kern="10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pt-BR" altLang="zh-CN" sz="6000" kern="100" dirty="0">
                <a:latin typeface="Consolas" panose="020B0609020204030204" pitchFamily="49" charset="0"/>
                <a:ea typeface="楷体" panose="02010609060101010101" pitchFamily="49" charset="-122"/>
              </a:rPr>
              <a:t>n=ge*10+shi;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430199" y="528087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70135" y="856778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526880" y="5323334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526880" y="60165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762" y="2228254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7284,&quot;width&quot;:8940}"/>
</p:tagLst>
</file>

<file path=ppt/tags/tag2.xml><?xml version="1.0" encoding="utf-8"?>
<p:tagLst xmlns:p="http://schemas.openxmlformats.org/presentationml/2006/main">
  <p:tag name="KSO_WPP_MARK_KEY" val="e67dd624-62bf-4df5-ac8c-9ea7620d07f5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全屏显示(4:3)</PresentationFormat>
  <Paragraphs>37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隶书</vt:lpstr>
      <vt:lpstr>微软雅黑</vt:lpstr>
      <vt:lpstr>Consolas</vt:lpstr>
      <vt:lpstr>华文楷体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35</cp:revision>
  <dcterms:created xsi:type="dcterms:W3CDTF">2017-03-13T11:27:00Z</dcterms:created>
  <dcterms:modified xsi:type="dcterms:W3CDTF">2023-10-15T03:05:21Z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B68E19F8BB7C4955BD77C75906E5C070_12</vt:lpwstr>
  </property>
  <property fmtid="{D5CDD505-2E9C-101B-9397-08002B2CF9AE}" pid="3" name="KSOProductBuildVer">
    <vt:lpwstr>2052-12.1.0.15712</vt:lpwstr>
  </property>
</Properties>
</file>