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64" r:id="rId5"/>
    <p:sldId id="271" r:id="rId6"/>
    <p:sldId id="268" r:id="rId7"/>
    <p:sldId id="257" r:id="rId8"/>
    <p:sldId id="267" r:id="rId9"/>
    <p:sldId id="270" r:id="rId10"/>
    <p:sldId id="269" r:id="rId11"/>
  </p:sldIdLst>
  <p:sldSz cx="6858000" cy="9144000" type="screen4x3"/>
  <p:notesSz cx="6858000" cy="914400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microsoft.com/office/2007/relationships/media" Target="../media/media1.mp3"/><Relationship Id="rId5" Type="http://schemas.openxmlformats.org/officeDocument/2006/relationships/audio" Target="../media/media1.mp3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hyperlink" Target="&#31532;12&#35838;%20%20&#23567;&#20889;&#21464;&#22823;&#20889;(&#23436;&#25972;).cpp" TargetMode="External"/><Relationship Id="rId5" Type="http://schemas.openxmlformats.org/officeDocument/2006/relationships/hyperlink" Target="&#31532;12&#35838;%20%20&#23567;&#20889;&#21464;&#22823;&#20889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772815" y="3266565"/>
            <a:ext cx="38779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小写变大写</a:t>
            </a:r>
            <a:endParaRPr lang="zh-CN" altLang="en-US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259840"/>
            <a:ext cx="5876925" cy="4084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3636010"/>
            <a:ext cx="5821680" cy="1965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78104" y="74294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4" y="74294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35"/>
          <p:cNvSpPr/>
          <p:nvPr/>
        </p:nvSpPr>
        <p:spPr bwMode="auto">
          <a:xfrm>
            <a:off x="3363641" y="7668857"/>
            <a:ext cx="18473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40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943" y="4644008"/>
            <a:ext cx="5984240" cy="286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6000" kern="100" dirty="0">
                <a:latin typeface="Calibri" panose="020F0502020204030204" pitchFamily="34" charset="0"/>
                <a:ea typeface="楷体" panose="02010609060101010101" pitchFamily="49" charset="-122"/>
              </a:rPr>
              <a:t>美国标准信息</a:t>
            </a:r>
            <a:endParaRPr lang="en-US" altLang="zh-CN" sz="6000" kern="100" dirty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l"/>
            <a:r>
              <a:rPr lang="zh-CN" altLang="en-US" sz="6000" kern="100" dirty="0">
                <a:latin typeface="Calibri" panose="020F0502020204030204" pitchFamily="34" charset="0"/>
                <a:ea typeface="楷体" panose="02010609060101010101" pitchFamily="49" charset="-122"/>
              </a:rPr>
              <a:t>                交换代码</a:t>
            </a:r>
            <a:endParaRPr lang="zh-CN" altLang="en-US" sz="6000" kern="100" dirty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l"/>
            <a:r>
              <a:rPr lang="en-US" altLang="zh-CN" sz="6000" dirty="0"/>
              <a:t>ASCII</a:t>
            </a:r>
            <a:r>
              <a:rPr lang="zh-CN" altLang="en-US" sz="6000" dirty="0"/>
              <a:t>码</a:t>
            </a:r>
            <a:endParaRPr lang="zh-CN" altLang="en-US" sz="6000" dirty="0"/>
          </a:p>
        </p:txBody>
      </p:sp>
      <p:sp>
        <p:nvSpPr>
          <p:cNvPr id="21" name="矩形 35"/>
          <p:cNvSpPr/>
          <p:nvPr/>
        </p:nvSpPr>
        <p:spPr bwMode="auto">
          <a:xfrm>
            <a:off x="5758433" y="966609"/>
            <a:ext cx="184731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5" name="组合 33"/>
          <p:cNvGrpSpPr/>
          <p:nvPr/>
        </p:nvGrpSpPr>
        <p:grpSpPr bwMode="auto">
          <a:xfrm>
            <a:off x="2055333" y="1939334"/>
            <a:ext cx="2395541" cy="1753053"/>
            <a:chOff x="0" y="0"/>
            <a:chExt cx="1870413" cy="1512252"/>
          </a:xfrm>
        </p:grpSpPr>
        <p:pic>
          <p:nvPicPr>
            <p:cNvPr id="26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35"/>
            <p:cNvSpPr/>
            <p:nvPr/>
          </p:nvSpPr>
          <p:spPr>
            <a:xfrm>
              <a:off x="466589" y="532527"/>
              <a:ext cx="1403824" cy="68414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kern="100" dirty="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 ASCII </a:t>
              </a:r>
              <a:endPara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pic>
        <p:nvPicPr>
          <p:cNvPr id="3" name="ASCII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846406" y="7278784"/>
            <a:ext cx="609600" cy="609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60948" y="2261582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zh-CN" altLang="en-US" sz="7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419872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357309" y="2434902"/>
            <a:ext cx="4171950" cy="19699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输入一个小写字母，试编一程序，输出它的大写字母。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82092" y="2555776"/>
            <a:ext cx="19108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'A'</a:t>
            </a:r>
            <a:endParaRPr lang="nn-NO" altLang="zh-CN" sz="80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94484" y="2411760"/>
            <a:ext cx="13602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97</a:t>
            </a:r>
            <a:r>
              <a:rPr lang="pt-BR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endParaRPr lang="nn-NO" altLang="zh-CN" sz="80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2696" y="5104802"/>
            <a:ext cx="3494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'a'</a:t>
            </a:r>
            <a:endParaRPr lang="nn-NO" altLang="zh-CN" sz="80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3136" y="5130095"/>
            <a:ext cx="13602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65</a:t>
            </a:r>
            <a:r>
              <a:rPr lang="pt-BR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endParaRPr lang="nn-NO" altLang="zh-CN" sz="80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44824" y="2915816"/>
            <a:ext cx="303801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endParaRPr lang="zh-CN" altLang="en-US" sz="20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08720" y="3131840"/>
            <a:ext cx="50405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8800" kern="100" dirty="0">
                <a:latin typeface="Calibri" panose="020F0502020204030204" pitchFamily="34" charset="0"/>
                <a:ea typeface="楷体" panose="02010609060101010101" pitchFamily="49" charset="-122"/>
              </a:rPr>
              <a:t>	n=n-32;</a:t>
            </a:r>
            <a:endParaRPr lang="pt-BR" altLang="zh-CN" sz="8800" kern="1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448272" y="4858067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1214155" y="8613770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478223" y="4656765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589263" y="55650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3687" y="1593795"/>
            <a:ext cx="45624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7d49871-bd2b-4fd7-a601-fac04e36f68c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WPS 演示</Application>
  <PresentationFormat>全屏显示(4:3)</PresentationFormat>
  <Paragraphs>39</Paragraphs>
  <Slides>9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宋体</vt:lpstr>
      <vt:lpstr>Wingdings</vt:lpstr>
      <vt:lpstr>仿宋</vt:lpstr>
      <vt:lpstr>隶书</vt:lpstr>
      <vt:lpstr>Calibri</vt:lpstr>
      <vt:lpstr>楷体</vt:lpstr>
      <vt:lpstr>微软雅黑</vt:lpstr>
      <vt:lpstr>黑体</vt:lpstr>
      <vt:lpstr>Times New Roman</vt:lpstr>
      <vt:lpstr>Consolas</vt:lpstr>
      <vt:lpstr>华文楷体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37</cp:revision>
  <dcterms:created xsi:type="dcterms:W3CDTF">2017-03-13T11:27:00Z</dcterms:created>
  <dcterms:modified xsi:type="dcterms:W3CDTF">2023-10-15T02:53:16Z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BA93264B179E408781C230003145F5BD_12</vt:lpwstr>
  </property>
  <property fmtid="{D5CDD505-2E9C-101B-9397-08002B2CF9AE}" pid="3" name="KSOProductBuildVer">
    <vt:lpwstr>2052-12.1.0.15712</vt:lpwstr>
  </property>
</Properties>
</file>