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1" r:id="rId4"/>
    <p:sldId id="274" r:id="rId5"/>
    <p:sldId id="267" r:id="rId6"/>
    <p:sldId id="269" r:id="rId7"/>
    <p:sldId id="273" r:id="rId8"/>
    <p:sldId id="270" r:id="rId9"/>
    <p:sldId id="271" r:id="rId10"/>
    <p:sldId id="272" r:id="rId11"/>
  </p:sldIdLst>
  <p:sldSz cx="6858000" cy="9144000" type="screen4x3"/>
  <p:notesSz cx="6858000" cy="9144000"/>
  <p:custDataLst>
    <p:tags r:id="rId1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hyperlink" Target="&#31532;15&#35838;%20%20&#27604;&#23572;&#24196;&#22253;(&#23436;&#25972;).cpp" TargetMode="External"/><Relationship Id="rId5" Type="http://schemas.openxmlformats.org/officeDocument/2006/relationships/hyperlink" Target="&#31532;15&#35838;%20%20&#27604;&#23572;&#24196;&#22253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microsoft.com/office/2007/relationships/media" Target="../media/media1.mp3"/><Relationship Id="rId5" Type="http://schemas.openxmlformats.org/officeDocument/2006/relationships/audio" Target="../media/media1.mp3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microsoft.com/office/2007/relationships/media" Target="../media/media2.mp3"/><Relationship Id="rId5" Type="http://schemas.openxmlformats.org/officeDocument/2006/relationships/audio" Target="../media/media2.mp3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388368" y="3266565"/>
            <a:ext cx="264687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15</a:t>
            </a:r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比尔庄园</a:t>
            </a:r>
            <a:endParaRPr lang="zh-CN" altLang="en-US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747395" y="-1259840"/>
            <a:ext cx="6840220" cy="68186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1" y="3340123"/>
            <a:ext cx="1944216" cy="2438047"/>
          </a:xfrm>
          <a:prstGeom prst="rect">
            <a:avLst/>
          </a:prstGeom>
        </p:spPr>
      </p:pic>
      <p:sp>
        <p:nvSpPr>
          <p:cNvPr id="5" name="矩形: 圆角 4"/>
          <p:cNvSpPr>
            <a:spLocks noChangeArrowheads="1"/>
          </p:cNvSpPr>
          <p:nvPr/>
        </p:nvSpPr>
        <p:spPr bwMode="auto">
          <a:xfrm>
            <a:off x="2098253" y="1529698"/>
            <a:ext cx="4526841" cy="354635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133350" indent="756285" algn="just">
              <a:spcAft>
                <a:spcPts val="0"/>
              </a:spcAft>
            </a:pP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试编一个模拟比尔庄园登录程序，输入正确的用户名和密码，输出欢迎语句“亲爱的小朋友欢迎</a:t>
            </a:r>
            <a:r>
              <a:rPr lang="zh-CN" alt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你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!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”，否则输出“用户名不正确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!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”或“密码错误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!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”。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2051685"/>
            <a:ext cx="615315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124744" y="2123728"/>
            <a:ext cx="4532010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if (  )  </a:t>
            </a:r>
            <a:endParaRPr lang="en-US" altLang="zh-CN" sz="40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if(  )</a:t>
            </a:r>
            <a:endParaRPr lang="en-US" altLang="zh-CN" sz="40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cout&lt;&lt;"  ";</a:t>
            </a:r>
            <a:endParaRPr lang="en-US" altLang="zh-CN" sz="40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else</a:t>
            </a:r>
            <a:endParaRPr lang="en-US" altLang="zh-CN" sz="40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cout&lt;&lt;"</a:t>
            </a:r>
            <a:r>
              <a:rPr lang="zh-CN" altLang="en-US" sz="24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";</a:t>
            </a:r>
            <a:endParaRPr lang="en-US" altLang="zh-CN" sz="40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else</a:t>
            </a:r>
            <a:endParaRPr lang="en-US" altLang="zh-CN" sz="40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cout&lt;&lt;"</a:t>
            </a:r>
            <a:r>
              <a:rPr lang="en-US" altLang="zh-CN" sz="24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" ; </a:t>
            </a:r>
            <a:endParaRPr lang="en-US" altLang="zh-CN" sz="40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星形: 四角 4"/>
          <p:cNvSpPr/>
          <p:nvPr/>
        </p:nvSpPr>
        <p:spPr>
          <a:xfrm>
            <a:off x="1182365" y="5299491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8">
            <a:hlinkClick r:id="rId4" action="ppaction://hlinkfile"/>
          </p:cNvPr>
          <p:cNvSpPr txBox="1"/>
          <p:nvPr/>
        </p:nvSpPr>
        <p:spPr>
          <a:xfrm>
            <a:off x="947140" y="8592493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7">
            <a:hlinkClick r:id="rId5" tooltip="点一点" action="ppaction://hlinkfile"/>
          </p:cNvPr>
          <p:cNvSpPr txBox="1"/>
          <p:nvPr/>
        </p:nvSpPr>
        <p:spPr>
          <a:xfrm>
            <a:off x="2323356" y="5299491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8">
            <a:hlinkClick r:id="rId6" tooltip="点一点" action="ppaction://hlinkfile"/>
          </p:cNvPr>
          <p:cNvSpPr txBox="1"/>
          <p:nvPr/>
        </p:nvSpPr>
        <p:spPr>
          <a:xfrm>
            <a:off x="2323356" y="599275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2365" y="2235433"/>
            <a:ext cx="461962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68975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75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04091" y="4283968"/>
            <a:ext cx="6660413" cy="48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3000"/>
              </a:lnSpc>
              <a:spcAft>
                <a:spcPts val="0"/>
              </a:spcAft>
            </a:pPr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const  int  USER=201701,PSW=135790;</a:t>
            </a:r>
            <a:endParaRPr lang="zh-CN" altLang="zh-CN" sz="32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33"/>
          <p:cNvGrpSpPr/>
          <p:nvPr/>
        </p:nvGrpSpPr>
        <p:grpSpPr bwMode="auto">
          <a:xfrm>
            <a:off x="1409534" y="853183"/>
            <a:ext cx="1800225" cy="1512887"/>
            <a:chOff x="0" y="0"/>
            <a:chExt cx="1800200" cy="1512252"/>
          </a:xfrm>
        </p:grpSpPr>
        <p:pic>
          <p:nvPicPr>
            <p:cNvPr id="7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35"/>
            <p:cNvSpPr/>
            <p:nvPr/>
          </p:nvSpPr>
          <p:spPr>
            <a:xfrm>
              <a:off x="573080" y="403056"/>
              <a:ext cx="697617" cy="70758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>
                  <a:latin typeface="楷体" panose="02010609060101010101" pitchFamily="49" charset="-122"/>
                  <a:ea typeface="楷体" panose="02010609060101010101" pitchFamily="49" charset="-122"/>
                </a:rPr>
                <a:t>常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9" name="组合 33"/>
          <p:cNvGrpSpPr/>
          <p:nvPr/>
        </p:nvGrpSpPr>
        <p:grpSpPr bwMode="auto">
          <a:xfrm>
            <a:off x="3030784" y="813061"/>
            <a:ext cx="1800225" cy="1512887"/>
            <a:chOff x="585201" y="-1517760"/>
            <a:chExt cx="1800200" cy="1512252"/>
          </a:xfrm>
        </p:grpSpPr>
        <p:pic>
          <p:nvPicPr>
            <p:cNvPr id="10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201" y="-151776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35"/>
            <p:cNvSpPr/>
            <p:nvPr/>
          </p:nvSpPr>
          <p:spPr>
            <a:xfrm>
              <a:off x="1169806" y="-1080971"/>
              <a:ext cx="697617" cy="70758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>
                  <a:latin typeface="楷体" panose="02010609060101010101" pitchFamily="49" charset="-122"/>
                  <a:ea typeface="楷体" panose="02010609060101010101" pitchFamily="49" charset="-122"/>
                </a:rPr>
                <a:t>变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2" name="组合 33"/>
          <p:cNvGrpSpPr/>
          <p:nvPr/>
        </p:nvGrpSpPr>
        <p:grpSpPr bwMode="auto">
          <a:xfrm>
            <a:off x="4729956" y="808122"/>
            <a:ext cx="1800225" cy="1512887"/>
            <a:chOff x="0" y="0"/>
            <a:chExt cx="1800200" cy="1512252"/>
          </a:xfrm>
        </p:grpSpPr>
        <p:pic>
          <p:nvPicPr>
            <p:cNvPr id="13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35"/>
            <p:cNvSpPr/>
            <p:nvPr/>
          </p:nvSpPr>
          <p:spPr>
            <a:xfrm>
              <a:off x="573080" y="403056"/>
              <a:ext cx="698490" cy="70614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>
                  <a:latin typeface="楷体" panose="02010609060101010101" pitchFamily="49" charset="-122"/>
                  <a:ea typeface="楷体" panose="02010609060101010101" pitchFamily="49" charset="-122"/>
                </a:rPr>
                <a:t>量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4" name="const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38413" y="5385312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95815" y="3419872"/>
            <a:ext cx="6170664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3000"/>
              </a:lnSpc>
              <a:spcAft>
                <a:spcPts val="0"/>
              </a:spcAft>
            </a:pP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const  string  PSW="apple132@#APPLE";</a:t>
            </a:r>
            <a:endParaRPr lang="en-US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3000"/>
              </a:lnSpc>
              <a:spcAft>
                <a:spcPts val="0"/>
              </a:spcAft>
            </a:pPr>
            <a:endParaRPr lang="en-US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3000"/>
              </a:lnSpc>
              <a:spcAft>
                <a:spcPts val="0"/>
              </a:spcAft>
            </a:pP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string  psw;</a:t>
            </a:r>
            <a:endParaRPr lang="en-US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33"/>
          <p:cNvGrpSpPr/>
          <p:nvPr/>
        </p:nvGrpSpPr>
        <p:grpSpPr bwMode="auto">
          <a:xfrm>
            <a:off x="1409534" y="853183"/>
            <a:ext cx="1800225" cy="1512887"/>
            <a:chOff x="0" y="0"/>
            <a:chExt cx="1800200" cy="1512252"/>
          </a:xfrm>
        </p:grpSpPr>
        <p:pic>
          <p:nvPicPr>
            <p:cNvPr id="8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35"/>
            <p:cNvSpPr/>
            <p:nvPr/>
          </p:nvSpPr>
          <p:spPr>
            <a:xfrm>
              <a:off x="573080" y="403056"/>
              <a:ext cx="697617" cy="70758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zh-CN" sz="4000" kern="100">
                  <a:ea typeface="楷体" panose="02010609060101010101" pitchFamily="49" charset="-122"/>
                  <a:cs typeface="Times New Roman" panose="02020603050405020304" pitchFamily="18" charset="0"/>
                </a:rPr>
                <a:t>字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0" name="组合 33"/>
          <p:cNvGrpSpPr/>
          <p:nvPr/>
        </p:nvGrpSpPr>
        <p:grpSpPr bwMode="auto">
          <a:xfrm>
            <a:off x="3030784" y="813061"/>
            <a:ext cx="1800225" cy="1512887"/>
            <a:chOff x="585201" y="-1517760"/>
            <a:chExt cx="1800200" cy="1512252"/>
          </a:xfrm>
        </p:grpSpPr>
        <p:pic>
          <p:nvPicPr>
            <p:cNvPr id="11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201" y="-151776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矩形 35"/>
            <p:cNvSpPr/>
            <p:nvPr/>
          </p:nvSpPr>
          <p:spPr>
            <a:xfrm>
              <a:off x="1169806" y="-1080971"/>
              <a:ext cx="697617" cy="70758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zh-CN" sz="4000" kern="100">
                  <a:ea typeface="楷体" panose="02010609060101010101" pitchFamily="49" charset="-122"/>
                  <a:cs typeface="Times New Roman" panose="02020603050405020304" pitchFamily="18" charset="0"/>
                </a:rPr>
                <a:t>符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3" name="组合 33"/>
          <p:cNvGrpSpPr/>
          <p:nvPr/>
        </p:nvGrpSpPr>
        <p:grpSpPr bwMode="auto">
          <a:xfrm>
            <a:off x="4729956" y="808122"/>
            <a:ext cx="1800225" cy="1512887"/>
            <a:chOff x="0" y="0"/>
            <a:chExt cx="1800200" cy="1512252"/>
          </a:xfrm>
        </p:grpSpPr>
        <p:pic>
          <p:nvPicPr>
            <p:cNvPr id="14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矩形 35"/>
            <p:cNvSpPr/>
            <p:nvPr/>
          </p:nvSpPr>
          <p:spPr>
            <a:xfrm>
              <a:off x="573080" y="403056"/>
              <a:ext cx="697617" cy="70758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zh-CN" sz="4000" kern="100">
                  <a:ea typeface="楷体" panose="02010609060101010101" pitchFamily="49" charset="-122"/>
                  <a:cs typeface="Times New Roman" panose="02020603050405020304" pitchFamily="18" charset="0"/>
                </a:rPr>
                <a:t>串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3" name="string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87896" y="5588336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1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788a1fc9-e2c4-4788-a291-5b7f5bc60969"/>
  <p:tag name="COMMONDATA" val="eyJoZGlkIjoiZGJjZGFmZmFiODhkMmFkNTA3OGFjODgxNzc3YzQ3MzEifQ=="/>
  <p:tag name="commondata" val="eyJoZGlkIjoiZmU3MjI1MDlmY2ZmMTc2NDlhOWUwNjZjZTRhZmE4M2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WPS 演示</Application>
  <PresentationFormat>全屏显示(4:3)</PresentationFormat>
  <Paragraphs>45</Paragraphs>
  <Slides>9</Slides>
  <Notes>0</Notes>
  <HiddenSlides>0</HiddenSlides>
  <MMClips>2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9</vt:i4>
      </vt:variant>
    </vt:vector>
  </HeadingPairs>
  <TitlesOfParts>
    <vt:vector size="28" baseType="lpstr">
      <vt:lpstr>Arial</vt:lpstr>
      <vt:lpstr>宋体</vt:lpstr>
      <vt:lpstr>Wingdings</vt:lpstr>
      <vt:lpstr>仿宋</vt:lpstr>
      <vt:lpstr>楷体</vt:lpstr>
      <vt:lpstr>Calibri</vt:lpstr>
      <vt:lpstr>Times New Roman</vt:lpstr>
      <vt:lpstr>Consolas</vt:lpstr>
      <vt:lpstr>华文楷体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KUKULONG</cp:lastModifiedBy>
  <cp:revision>45</cp:revision>
  <dcterms:created xsi:type="dcterms:W3CDTF">2017-03-13T11:27:00Z</dcterms:created>
  <dcterms:modified xsi:type="dcterms:W3CDTF">2023-10-22T11:44:38Z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B0A056808A8F4B74A895C5E3B63ADB65_12</vt:lpwstr>
  </property>
  <property fmtid="{D5CDD505-2E9C-101B-9397-08002B2CF9AE}" pid="3" name="KSOProductBuildVer">
    <vt:lpwstr>2052-12.1.0.15712</vt:lpwstr>
  </property>
</Properties>
</file>