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5" r:id="rId5"/>
    <p:sldId id="272" r:id="rId6"/>
    <p:sldId id="267" r:id="rId7"/>
    <p:sldId id="269" r:id="rId8"/>
    <p:sldId id="274" r:id="rId9"/>
    <p:sldId id="273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media" Target="../media/media2.mp3"/><Relationship Id="rId8" Type="http://schemas.openxmlformats.org/officeDocument/2006/relationships/audio" Target="../media/media2.mp3"/><Relationship Id="rId7" Type="http://schemas.openxmlformats.org/officeDocument/2006/relationships/image" Target="../media/image7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.xml"/><Relationship Id="rId11" Type="http://schemas.microsoft.com/office/2007/relationships/media" Target="../media/media3.mp3"/><Relationship Id="rId10" Type="http://schemas.openxmlformats.org/officeDocument/2006/relationships/audio" Target="../media/media3.mp3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6&#35838;%20%20&#24320;&#28783;&#20851;&#28783;(&#23436;&#25972;).cpp" TargetMode="External"/><Relationship Id="rId5" Type="http://schemas.openxmlformats.org/officeDocument/2006/relationships/hyperlink" Target="&#31532;16&#35838;%20%20&#24320;&#28783;&#20851;&#2878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8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开灯关灯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9695" y="1619885"/>
            <a:ext cx="6789420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420888" y="2810050"/>
            <a:ext cx="4229100" cy="125789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试编一个程序，算一算灯是亮还是灭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890473" y="2458729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逻辑型变量</a:t>
            </a:r>
            <a:endParaRPr lang="zh-CN" altLang="en-US" sz="4800"/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58598" y="946011"/>
            <a:ext cx="1800225" cy="1512888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600067" y="410990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黑体" panose="02010609060101010101" pitchFamily="49" charset="-122"/>
                  <a:ea typeface="黑体" panose="02010609060101010101" pitchFamily="49" charset="-122"/>
                </a:rPr>
                <a:t>布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1780036" y="872810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尔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33"/>
          <p:cNvGrpSpPr/>
          <p:nvPr/>
        </p:nvGrpSpPr>
        <p:grpSpPr bwMode="auto">
          <a:xfrm>
            <a:off x="3411254" y="867349"/>
            <a:ext cx="1800225" cy="1512888"/>
            <a:chOff x="0" y="0"/>
            <a:chExt cx="1800200" cy="1512252"/>
          </a:xfrm>
        </p:grpSpPr>
        <p:pic>
          <p:nvPicPr>
            <p:cNvPr id="17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变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9" name="组合 33"/>
          <p:cNvGrpSpPr/>
          <p:nvPr/>
        </p:nvGrpSpPr>
        <p:grpSpPr bwMode="auto">
          <a:xfrm>
            <a:off x="5022850" y="846083"/>
            <a:ext cx="1800225" cy="1512888"/>
            <a:chOff x="0" y="0"/>
            <a:chExt cx="1800200" cy="1512252"/>
          </a:xfrm>
        </p:grpSpPr>
        <p:pic>
          <p:nvPicPr>
            <p:cNvPr id="20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35"/>
            <p:cNvSpPr/>
            <p:nvPr/>
          </p:nvSpPr>
          <p:spPr>
            <a:xfrm>
              <a:off x="600067" y="410990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r>
                <a:rPr lang="zh-CN" altLang="zh-CN" sz="4000" kern="10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rPr>
                <a:t>量</a:t>
              </a:r>
              <a:endParaRPr lang="zh-CN" altLang="en-US" sz="4000"/>
            </a:p>
          </p:txBody>
        </p:sp>
      </p:grpSp>
      <p:sp>
        <p:nvSpPr>
          <p:cNvPr id="5" name="矩形 4"/>
          <p:cNvSpPr/>
          <p:nvPr/>
        </p:nvSpPr>
        <p:spPr>
          <a:xfrm>
            <a:off x="1781270" y="3678104"/>
            <a:ext cx="300595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kern="10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zh-CN" altLang="en-US" sz="10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939" y="5746345"/>
            <a:ext cx="230063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kern="10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sz="6000" kern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6000" kern="10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zh-CN" altLang="en-US" sz="6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bool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07388" y="3850790"/>
            <a:ext cx="609600" cy="609600"/>
          </a:xfrm>
          <a:prstGeom prst="rect">
            <a:avLst/>
          </a:prstGeom>
        </p:spPr>
      </p:pic>
      <p:pic>
        <p:nvPicPr>
          <p:cNvPr id="4" name="tru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15752" y="5933026"/>
            <a:ext cx="609600" cy="609600"/>
          </a:xfrm>
          <a:prstGeom prst="rect">
            <a:avLst/>
          </a:prstGeom>
        </p:spPr>
      </p:pic>
      <p:pic>
        <p:nvPicPr>
          <p:cNvPr id="13" name="false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15752" y="738053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1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1333500"/>
            <a:ext cx="417195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64665" y="3707904"/>
            <a:ext cx="60933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light=false;  </a:t>
            </a:r>
            <a:endParaRPr lang="en-US" altLang="zh-CN" sz="44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4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light=!light; </a:t>
            </a:r>
            <a:endParaRPr lang="en-US" altLang="zh-CN" sz="44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412776" y="647969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070139" y="8462065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520619" y="6369689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520619" y="70629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861" y="2537909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d71215c-fc8b-4ddf-9b5d-3188b788d173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全屏显示(4:3)</PresentationFormat>
  <Paragraphs>37</Paragraphs>
  <Slides>8</Slides>
  <Notes>0</Notes>
  <HiddenSlides>0</HiddenSlides>
  <MMClips>3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仿宋</vt:lpstr>
      <vt:lpstr>楷体</vt:lpstr>
      <vt:lpstr>Times New Roman</vt:lpstr>
      <vt:lpstr>Calibri</vt:lpstr>
      <vt:lpstr>黑体</vt:lpstr>
      <vt:lpstr>隶书</vt:lpstr>
      <vt:lpstr>微软雅黑</vt:lpstr>
      <vt:lpstr>Consolas</vt:lpstr>
      <vt:lpstr>华文楷体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47</cp:revision>
  <dcterms:created xsi:type="dcterms:W3CDTF">2017-03-13T11:27:00Z</dcterms:created>
  <dcterms:modified xsi:type="dcterms:W3CDTF">2023-10-22T11:45:11Z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6969D583051F422DB228E7B2816DB67E_12</vt:lpwstr>
  </property>
  <property fmtid="{D5CDD505-2E9C-101B-9397-08002B2CF9AE}" pid="3" name="KSOProductBuildVer">
    <vt:lpwstr>2052-12.1.0.15712</vt:lpwstr>
  </property>
</Properties>
</file>