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2" r:id="rId5"/>
    <p:sldId id="269" r:id="rId6"/>
    <p:sldId id="271" r:id="rId7"/>
    <p:sldId id="267" r:id="rId8"/>
  </p:sldIdLst>
  <p:sldSz cx="6858000" cy="9144000" type="screen4x3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18&#35838;%20%20&#38384;&#24180;&#19982;&#24179;&#24180;(&#23436;&#25972;).cpp" TargetMode="External"/><Relationship Id="rId5" Type="http://schemas.openxmlformats.org/officeDocument/2006/relationships/hyperlink" Target="&#31532;18&#35838;%20%20&#38384;&#24180;&#19982;&#24179;&#24180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113111" y="3203848"/>
            <a:ext cx="32624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闰年与平年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35560"/>
            <a:ext cx="6908800" cy="7879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6" y="3399780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293510" y="2679700"/>
            <a:ext cx="3943778" cy="144016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试编一个程序，输入一年份判断是闰年还是平年。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8" y="2051720"/>
            <a:ext cx="554355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星形: 四角 4"/>
          <p:cNvSpPr/>
          <p:nvPr/>
        </p:nvSpPr>
        <p:spPr>
          <a:xfrm>
            <a:off x="1700808" y="617175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8">
            <a:hlinkClick r:id="rId4" action="ppaction://hlinkfile"/>
          </p:cNvPr>
          <p:cNvSpPr txBox="1"/>
          <p:nvPr/>
        </p:nvSpPr>
        <p:spPr>
          <a:xfrm>
            <a:off x="1124744" y="8389300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795615" y="614030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795615" y="68335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115" y="2366912"/>
            <a:ext cx="461962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09075" y="5961683"/>
            <a:ext cx="6248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year%400==0||year%4==0&amp;&amp;year%100!=0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7695" y="3386670"/>
            <a:ext cx="4248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>
                <a:latin typeface="Consolas" panose="020B0609020204030204" pitchFamily="49" charset="0"/>
                <a:cs typeface="Calibri" panose="020F0502020204030204" pitchFamily="34" charset="0"/>
              </a:rPr>
              <a:t>!</a:t>
            </a:r>
            <a:r>
              <a:rPr lang="zh-CN" altLang="zh-CN" sz="8000">
                <a:latin typeface="Consolas" panose="020B0609020204030204" pitchFamily="49" charset="0"/>
                <a:cs typeface="Calibri" panose="020F0502020204030204" pitchFamily="34" charset="0"/>
              </a:rPr>
              <a:t>→</a:t>
            </a:r>
            <a:r>
              <a:rPr lang="en-US" altLang="zh-CN" sz="8000">
                <a:latin typeface="Consolas" panose="020B0609020204030204" pitchFamily="49" charset="0"/>
                <a:cs typeface="Calibri" panose="020F0502020204030204" pitchFamily="34" charset="0"/>
              </a:rPr>
              <a:t>&amp;&amp;</a:t>
            </a:r>
            <a:r>
              <a:rPr lang="zh-CN" altLang="zh-CN" sz="8000">
                <a:latin typeface="Consolas" panose="020B0609020204030204" pitchFamily="49" charset="0"/>
                <a:cs typeface="Calibri" panose="020F0502020204030204" pitchFamily="34" charset="0"/>
              </a:rPr>
              <a:t>→</a:t>
            </a:r>
            <a:r>
              <a:rPr lang="en-US" altLang="zh-CN" sz="8000">
                <a:latin typeface="Consolas" panose="020B0609020204030204" pitchFamily="49" charset="0"/>
                <a:cs typeface="Calibri" panose="020F0502020204030204" pitchFamily="34" charset="0"/>
              </a:rPr>
              <a:t>|| </a:t>
            </a:r>
            <a:endParaRPr lang="zh-CN" altLang="zh-CN" sz="80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grpSp>
        <p:nvGrpSpPr>
          <p:cNvPr id="7" name="组合 33"/>
          <p:cNvGrpSpPr/>
          <p:nvPr/>
        </p:nvGrpSpPr>
        <p:grpSpPr bwMode="auto">
          <a:xfrm>
            <a:off x="612775" y="752475"/>
            <a:ext cx="1800225" cy="1512888"/>
            <a:chOff x="0" y="0"/>
            <a:chExt cx="1800200" cy="1512252"/>
          </a:xfrm>
        </p:grpSpPr>
        <p:pic>
          <p:nvPicPr>
            <p:cNvPr id="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35"/>
            <p:cNvSpPr/>
            <p:nvPr/>
          </p:nvSpPr>
          <p:spPr>
            <a:xfrm>
              <a:off x="611180" y="441139"/>
              <a:ext cx="697617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优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33"/>
          <p:cNvGrpSpPr/>
          <p:nvPr/>
        </p:nvGrpSpPr>
        <p:grpSpPr bwMode="auto">
          <a:xfrm>
            <a:off x="2413000" y="791368"/>
            <a:ext cx="1800225" cy="1512888"/>
            <a:chOff x="0" y="0"/>
            <a:chExt cx="1800200" cy="1512252"/>
          </a:xfrm>
        </p:grpSpPr>
        <p:pic>
          <p:nvPicPr>
            <p:cNvPr id="1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先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33"/>
          <p:cNvGrpSpPr/>
          <p:nvPr/>
        </p:nvGrpSpPr>
        <p:grpSpPr bwMode="auto">
          <a:xfrm>
            <a:off x="4322166" y="830261"/>
            <a:ext cx="1800225" cy="1512888"/>
            <a:chOff x="0" y="0"/>
            <a:chExt cx="1800200" cy="1512252"/>
          </a:xfrm>
        </p:grpSpPr>
        <p:pic>
          <p:nvPicPr>
            <p:cNvPr id="14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35"/>
            <p:cNvSpPr/>
            <p:nvPr/>
          </p:nvSpPr>
          <p:spPr>
            <a:xfrm>
              <a:off x="611180" y="441139"/>
              <a:ext cx="696902" cy="7077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>
                  <a:latin typeface="楷体" panose="02010609060101010101" pitchFamily="49" charset="-122"/>
                  <a:ea typeface="楷体" panose="02010609060101010101" pitchFamily="49" charset="-122"/>
                </a:rPr>
                <a:t>级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67695" y="269880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81128" y="269880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73dc1990-1e5a-4416-a283-65d09901a1b4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全屏显示(4:3)</PresentationFormat>
  <Paragraphs>25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Consolas</vt:lpstr>
      <vt:lpstr>黑体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50</cp:revision>
  <dcterms:created xsi:type="dcterms:W3CDTF">2017-03-13T11:27:00Z</dcterms:created>
  <dcterms:modified xsi:type="dcterms:W3CDTF">2023-06-03T08:57:13Z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2A3015B2948C48BBB97D6E62552E578E_12</vt:lpwstr>
  </property>
  <property fmtid="{D5CDD505-2E9C-101B-9397-08002B2CF9AE}" pid="3" name="KSOProductBuildVer">
    <vt:lpwstr>2052-11.1.0.14309</vt:lpwstr>
  </property>
</Properties>
</file>