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57" r:id="rId5"/>
    <p:sldId id="266" r:id="rId6"/>
    <p:sldId id="265" r:id="rId7"/>
    <p:sldId id="259" r:id="rId8"/>
    <p:sldId id="260" r:id="rId9"/>
    <p:sldId id="261" r:id="rId10"/>
    <p:sldId id="264" r:id="rId11"/>
    <p:sldId id="262" r:id="rId12"/>
  </p:sldIdLst>
  <p:sldSz cx="6858000" cy="9144000" type="screen4x3"/>
  <p:notesSz cx="6858000" cy="9144000"/>
  <p:custDataLst>
    <p:tags r:id="rId1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226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audio" Target="../media/media3.mp3"/><Relationship Id="rId8" Type="http://schemas.microsoft.com/office/2007/relationships/media" Target="../media/media2.mp3"/><Relationship Id="rId7" Type="http://schemas.openxmlformats.org/officeDocument/2006/relationships/audio" Target="../media/media2.mp3"/><Relationship Id="rId6" Type="http://schemas.openxmlformats.org/officeDocument/2006/relationships/image" Target="../media/image7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1.xml"/><Relationship Id="rId12" Type="http://schemas.microsoft.com/office/2007/relationships/media" Target="../media/media4.mp3"/><Relationship Id="rId11" Type="http://schemas.openxmlformats.org/officeDocument/2006/relationships/audio" Target="../media/media4.mp3"/><Relationship Id="rId10" Type="http://schemas.microsoft.com/office/2007/relationships/media" Target="../media/media3.mp3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.png"/><Relationship Id="rId7" Type="http://schemas.microsoft.com/office/2007/relationships/media" Target="../media/media5.mp3"/><Relationship Id="rId6" Type="http://schemas.openxmlformats.org/officeDocument/2006/relationships/audio" Target="../media/media5.mp3"/><Relationship Id="rId5" Type="http://schemas.openxmlformats.org/officeDocument/2006/relationships/hyperlink" Target="&#31532;1&#35838;%20%20&#32534;&#31243;&#26159;&#19968;&#38376;&#25216;&#26415;.cpp" TargetMode="External"/><Relationship Id="rId4" Type="http://schemas.openxmlformats.org/officeDocument/2006/relationships/hyperlink" Target="&#31532;2&#35838;%20%20&#26149;&#2619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hyperlink" Target="&#31532;2&#35838;%20%20&#26149;&#26195;2&#65288;&#23436;&#25972;&#65289;.cpp" TargetMode="External"/><Relationship Id="rId5" Type="http://schemas.openxmlformats.org/officeDocument/2006/relationships/hyperlink" Target="&#31532;1&#35838;%20%20&#32534;&#31243;&#26159;&#19968;&#38376;&#25216;&#26415;.cpp" TargetMode="External"/><Relationship Id="rId4" Type="http://schemas.openxmlformats.org/officeDocument/2006/relationships/hyperlink" Target="&#31532;2&#35838;%20%20&#26149;&#26195;2&#65288;&#19981;&#23436;&#25972;&#65289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786897" y="3563888"/>
            <a:ext cx="160011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4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春晓</a:t>
            </a:r>
            <a:endParaRPr lang="zh-CN" altLang="en-US" sz="44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620636" y="4566483"/>
            <a:ext cx="38577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  </a:t>
            </a:r>
            <a:endParaRPr lang="en-US" altLang="zh-CN" smtClean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洪波</a:t>
            </a:r>
            <a:endParaRPr lang="en-US" altLang="zh-CN" smtClean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 smtClean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371081" y="8598178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d0dd1321bf519902fe036e1ae7269f5"/>
          <p:cNvPicPr>
            <a:picLocks noChangeAspect="1"/>
          </p:cNvPicPr>
          <p:nvPr/>
        </p:nvPicPr>
        <p:blipFill>
          <a:blip r:embed="rId1"/>
          <a:srcRect l="8253" t="24417" r="4190" b="12583"/>
          <a:stretch>
            <a:fillRect/>
          </a:stretch>
        </p:blipFill>
        <p:spPr>
          <a:xfrm>
            <a:off x="-99060" y="179705"/>
            <a:ext cx="6696075" cy="8794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图片 2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44" y="2123728"/>
            <a:ext cx="4526235" cy="4207148"/>
          </a:xfrm>
          <a:prstGeom prst="rect">
            <a:avLst/>
          </a:prstGeom>
          <a:ln>
            <a:solidFill>
              <a:srgbClr val="FFC000"/>
            </a:solidFill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131969" y="2123728"/>
            <a:ext cx="4526235" cy="42071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3347864"/>
            <a:ext cx="1944216" cy="2438047"/>
          </a:xfrm>
          <a:prstGeom prst="rect">
            <a:avLst/>
          </a:prstGeom>
        </p:spPr>
      </p:pic>
      <p:sp>
        <p:nvSpPr>
          <p:cNvPr id="7" name="矩形: 圆角 6"/>
          <p:cNvSpPr>
            <a:spLocks noChangeArrowheads="1"/>
          </p:cNvSpPr>
          <p:nvPr/>
        </p:nvSpPr>
        <p:spPr bwMode="auto">
          <a:xfrm>
            <a:off x="2420888" y="2123728"/>
            <a:ext cx="3816400" cy="208823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</a:t>
            </a:r>
            <a:r>
              <a:rPr lang="zh-CN" altLang="en-US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此首诗中的一句，如“春眠不觉晓，处处蚊子咬。”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76672" y="2218034"/>
            <a:ext cx="72728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80"/>
              </a:lnSpc>
            </a:pPr>
            <a:r>
              <a:rPr lang="zh-CN" altLang="en-US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#include &lt;</a:t>
            </a:r>
            <a:r>
              <a:rPr lang="zh-CN" altLang="en-US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iostream&gt;    </a:t>
            </a:r>
            <a:endParaRPr lang="zh-CN" altLang="en-US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ts val="3580"/>
              </a:lnSpc>
            </a:pPr>
            <a:r>
              <a:rPr lang="zh-CN" altLang="en-US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using namespace std</a:t>
            </a:r>
            <a:r>
              <a:rPr lang="zh-CN" altLang="en-US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;                  </a:t>
            </a:r>
            <a:endParaRPr lang="zh-CN" altLang="en-US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ts val="3580"/>
              </a:lnSpc>
            </a:pPr>
            <a:r>
              <a:rPr lang="zh-CN" altLang="en-US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int main</a:t>
            </a:r>
            <a:r>
              <a:rPr lang="zh-CN" altLang="en-US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()</a:t>
            </a:r>
            <a:endParaRPr lang="zh-CN" altLang="en-US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ts val="3580"/>
              </a:lnSpc>
            </a:pPr>
            <a:r>
              <a:rPr lang="zh-CN" altLang="en-US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{</a:t>
            </a:r>
            <a:endParaRPr lang="zh-CN" altLang="en-US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ts val="3580"/>
              </a:lnSpc>
            </a:pPr>
            <a:endParaRPr lang="en-US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ts val="3580"/>
              </a:lnSpc>
            </a:pPr>
            <a:endParaRPr lang="en-US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ts val="3580"/>
              </a:lnSpc>
            </a:pPr>
            <a:endParaRPr lang="en-US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ts val="3580"/>
              </a:lnSpc>
            </a:pPr>
            <a:r>
              <a:rPr lang="zh-CN" altLang="en-US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 return </a:t>
            </a:r>
            <a:r>
              <a:rPr lang="zh-CN" altLang="en-US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0;</a:t>
            </a:r>
            <a:endParaRPr lang="zh-CN" altLang="en-US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ts val="3580"/>
              </a:lnSpc>
            </a:pPr>
            <a:r>
              <a:rPr lang="zh-CN" altLang="en-US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}</a:t>
            </a:r>
            <a:endParaRPr lang="zh-CN" altLang="en-US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5" name="include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93296" y="1763688"/>
            <a:ext cx="609600" cy="609600"/>
          </a:xfrm>
          <a:prstGeom prst="rect">
            <a:avLst/>
          </a:prstGeom>
        </p:spPr>
      </p:pic>
      <p:pic>
        <p:nvPicPr>
          <p:cNvPr id="6" name="iostream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81509" y="2915816"/>
            <a:ext cx="609600" cy="609600"/>
          </a:xfrm>
          <a:prstGeom prst="rect">
            <a:avLst/>
          </a:prstGeom>
        </p:spPr>
      </p:pic>
      <p:pic>
        <p:nvPicPr>
          <p:cNvPr id="7" name="namespace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68282" y="4661391"/>
            <a:ext cx="609600" cy="609600"/>
          </a:xfrm>
          <a:prstGeom prst="rect">
            <a:avLst/>
          </a:prstGeom>
        </p:spPr>
      </p:pic>
      <p:pic>
        <p:nvPicPr>
          <p:cNvPr id="8" name="using">
            <a:hlinkClick r:id="" action="ppaction://media"/>
          </p:cNvPr>
          <p:cNvPicPr>
            <a:picLocks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93296" y="3732093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89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9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237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5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04664" y="2425425"/>
            <a:ext cx="70567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80"/>
              </a:lnSpc>
            </a:pPr>
            <a:r>
              <a:rPr lang="zh-CN" altLang="en-US" sz="24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#include &lt;iostream&gt;    </a:t>
            </a:r>
            <a:endParaRPr lang="zh-CN" altLang="en-US" sz="240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ts val="3580"/>
              </a:lnSpc>
            </a:pPr>
            <a:r>
              <a:rPr lang="zh-CN" altLang="en-US" sz="24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using namespace std;                  </a:t>
            </a:r>
            <a:endParaRPr lang="zh-CN" altLang="en-US" sz="240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ts val="3580"/>
              </a:lnSpc>
            </a:pPr>
            <a:r>
              <a:rPr lang="zh-CN" altLang="en-US" sz="24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int main()</a:t>
            </a:r>
            <a:endParaRPr lang="zh-CN" altLang="en-US" sz="240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ts val="3580"/>
              </a:lnSpc>
            </a:pPr>
            <a:r>
              <a:rPr lang="zh-CN" altLang="en-US" sz="24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{</a:t>
            </a:r>
            <a:endParaRPr lang="zh-CN" altLang="en-US" sz="240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ts val="3580"/>
              </a:lnSpc>
            </a:pPr>
            <a:r>
              <a:rPr lang="zh-CN" altLang="en-US" sz="24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cout&lt;&lt;"春眠不觉晓，处处蚊子咬。";</a:t>
            </a:r>
            <a:endParaRPr lang="zh-CN" altLang="en-US" sz="240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ts val="3580"/>
              </a:lnSpc>
            </a:pPr>
            <a:r>
              <a:rPr lang="zh-CN" altLang="en-US" sz="24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return 0;</a:t>
            </a:r>
            <a:endParaRPr lang="zh-CN" altLang="en-US" sz="240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ts val="3580"/>
              </a:lnSpc>
            </a:pPr>
            <a:r>
              <a:rPr lang="zh-CN" altLang="en-US" sz="24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}</a:t>
            </a:r>
            <a:endParaRPr lang="zh-CN" altLang="en-US" sz="24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星形: 四角 10"/>
          <p:cNvSpPr/>
          <p:nvPr/>
        </p:nvSpPr>
        <p:spPr>
          <a:xfrm>
            <a:off x="594530" y="6540730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文本框 12">
            <a:hlinkClick r:id="rId4" tooltip="点一点" action="ppaction://hlinkfile"/>
          </p:cNvPr>
          <p:cNvSpPr txBox="1"/>
          <p:nvPr/>
        </p:nvSpPr>
        <p:spPr>
          <a:xfrm>
            <a:off x="1735521" y="687723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课  春晓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8">
            <a:hlinkClick r:id="rId5" action="ppaction://hlinkfile"/>
          </p:cNvPr>
          <p:cNvSpPr txBox="1"/>
          <p:nvPr/>
        </p:nvSpPr>
        <p:spPr>
          <a:xfrm>
            <a:off x="1156764" y="8432038"/>
            <a:ext cx="468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建议在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Dev-C++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环境中打开学习，学习效果会更佳。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cout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538041" y="20701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6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412776" y="3419872"/>
            <a:ext cx="38779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96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“流”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7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53265" y="3275856"/>
            <a:ext cx="424346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 err="1"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altLang="zh-CN" sz="9600" dirty="0"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endParaRPr lang="zh-CN" altLang="en-US" sz="96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628800" y="6575143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>
            <a:hlinkClick r:id="rId4" tooltip="点一点" action="ppaction://hlinkfile"/>
          </p:cNvPr>
          <p:cNvSpPr txBox="1"/>
          <p:nvPr/>
        </p:nvSpPr>
        <p:spPr>
          <a:xfrm>
            <a:off x="2913671" y="655395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8">
            <a:hlinkClick r:id="rId5" action="ppaction://hlinkfile"/>
          </p:cNvPr>
          <p:cNvSpPr txBox="1"/>
          <p:nvPr/>
        </p:nvSpPr>
        <p:spPr>
          <a:xfrm>
            <a:off x="1000156" y="8620780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>
            <a:hlinkClick r:id="rId6" tooltip="点一点" action="ppaction://hlinkfile"/>
          </p:cNvPr>
          <p:cNvSpPr txBox="1"/>
          <p:nvPr/>
        </p:nvSpPr>
        <p:spPr>
          <a:xfrm>
            <a:off x="2895973" y="74141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5120" y="118209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</a:rPr>
              <a:t>换行输出整首诗。</a:t>
            </a:r>
            <a:endParaRPr lang="zh-CN" altLang="en-US" sz="4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764" y="2410762"/>
            <a:ext cx="4562475" cy="231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6047d210-4282-40bb-b7a6-c07ea07d355c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WPS 演示</Application>
  <PresentationFormat>全屏显示(4:3)</PresentationFormat>
  <Paragraphs>46</Paragraphs>
  <Slides>10</Slides>
  <Notes>0</Notes>
  <HiddenSlides>0</HiddenSlides>
  <MMClips>5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Consolas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39</cp:revision>
  <dcterms:created xsi:type="dcterms:W3CDTF">2017-03-13T11:27:00Z</dcterms:created>
  <dcterms:modified xsi:type="dcterms:W3CDTF">2023-03-30T05:40:26Z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2D9212E98A254DFFAF0CCD350569DA3F_12</vt:lpwstr>
  </property>
  <property fmtid="{D5CDD505-2E9C-101B-9397-08002B2CF9AE}" pid="3" name="KSOProductBuildVer">
    <vt:lpwstr>2052-11.1.0.14036</vt:lpwstr>
  </property>
</Properties>
</file>