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3" r:id="rId5"/>
    <p:sldId id="266" r:id="rId6"/>
    <p:sldId id="265" r:id="rId7"/>
    <p:sldId id="258" r:id="rId8"/>
    <p:sldId id="259" r:id="rId9"/>
    <p:sldId id="262" r:id="rId10"/>
    <p:sldId id="263" r:id="rId11"/>
    <p:sldId id="264" r:id="rId12"/>
  </p:sldIdLst>
  <p:sldSz cx="6858000" cy="9144000" type="screen4x3"/>
  <p:notesSz cx="6858000" cy="9144000"/>
  <p:custDataLst>
    <p:tags r:id="rId1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6&#35838;%20%20&#32454;&#32990;&#20998;&#35010;(&#23436;&#25972;).cpp" TargetMode="External"/><Relationship Id="rId5" Type="http://schemas.openxmlformats.org/officeDocument/2006/relationships/hyperlink" Target="&#31532;6&#35838;%20%20&#32454;&#32990;&#20998;&#35010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564904" y="3419872"/>
            <a:ext cx="244810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4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 </a:t>
            </a:r>
            <a:endParaRPr lang="en-US" altLang="zh-CN" sz="44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细胞分裂</a:t>
            </a:r>
            <a:endParaRPr lang="zh-CN" altLang="en-US" sz="36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700808" y="2834958"/>
            <a:ext cx="3384376" cy="238133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117" y="2862266"/>
            <a:ext cx="3267758" cy="2354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925393b44c798392f88eec0f66c43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450" y="395605"/>
            <a:ext cx="6812915" cy="65957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3377442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156662" y="2117302"/>
            <a:ext cx="4276090" cy="252028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个细胞，第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次分裂成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个，第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个分裂成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个，……，请你编一程序，算一下第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次分裂成几个？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326345" y="5252996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1070139" y="8613303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hlinkClick r:id="rId5" tooltip="点一点" action="ppaction://hlinkfile"/>
          </p:cNvPr>
          <p:cNvSpPr txBox="1"/>
          <p:nvPr/>
        </p:nvSpPr>
        <p:spPr>
          <a:xfrm>
            <a:off x="2788810" y="526994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hlinkClick r:id="rId6" tooltip="点一点" action="ppaction://hlinkfile"/>
          </p:cNvPr>
          <p:cNvSpPr txBox="1"/>
          <p:nvPr/>
        </p:nvSpPr>
        <p:spPr>
          <a:xfrm>
            <a:off x="2788810" y="59068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139" y="2105298"/>
            <a:ext cx="45624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1615539" y="1907704"/>
            <a:ext cx="39604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36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int  </a:t>
            </a:r>
            <a:r>
              <a:rPr lang="pt-BR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n=1;</a:t>
            </a:r>
            <a:endParaRPr lang="pt-BR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36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n</a:t>
            </a:r>
            <a:r>
              <a:rPr lang="pt-BR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=n*2;</a:t>
            </a:r>
            <a:endParaRPr lang="pt-BR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36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n</a:t>
            </a:r>
            <a:r>
              <a:rPr lang="pt-BR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=n*2;</a:t>
            </a:r>
            <a:endParaRPr lang="pt-BR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36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n</a:t>
            </a:r>
            <a:r>
              <a:rPr lang="pt-BR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*=2;</a:t>
            </a:r>
            <a:endParaRPr lang="pt-BR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36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n</a:t>
            </a:r>
            <a:r>
              <a:rPr lang="pt-BR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*=2;</a:t>
            </a:r>
            <a:endParaRPr lang="pt-BR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36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n</a:t>
            </a:r>
            <a:r>
              <a:rPr lang="pt-BR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*=2;</a:t>
            </a:r>
            <a:endParaRPr lang="pt-BR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nn-NO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5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017930" y="5563018"/>
            <a:ext cx="20585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n</a:t>
            </a:r>
            <a:r>
              <a:rPr lang="en-US" altLang="zh-CN" sz="7200" dirty="0">
                <a:solidFill>
                  <a:srgbClr val="FF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*=</a:t>
            </a:r>
            <a:r>
              <a:rPr lang="en-US" altLang="zh-CN" sz="72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2</a:t>
            </a:r>
            <a:endParaRPr lang="zh-CN" altLang="en-US" sz="7200" dirty="0"/>
          </a:p>
        </p:txBody>
      </p:sp>
      <p:sp>
        <p:nvSpPr>
          <p:cNvPr id="7" name="矩形 6"/>
          <p:cNvSpPr/>
          <p:nvPr/>
        </p:nvSpPr>
        <p:spPr>
          <a:xfrm>
            <a:off x="332656" y="1547664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800" dirty="0">
                <a:latin typeface="楷体" panose="02010609060101010101" pitchFamily="49" charset="-122"/>
                <a:ea typeface="楷体" panose="02010609060101010101" pitchFamily="49" charset="-122"/>
              </a:rPr>
              <a:t>复合的运算符</a:t>
            </a:r>
            <a:r>
              <a:rPr lang="en-US" altLang="zh-CN" sz="48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7357" y="3779912"/>
            <a:ext cx="29017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n=n*2;</a:t>
            </a:r>
            <a:endParaRPr lang="en-US" altLang="zh-CN" sz="720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9113" y="1455330"/>
            <a:ext cx="9509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rgbClr val="FF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*=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366124" y="2445846"/>
            <a:ext cx="19495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latin typeface="Calibri" panose="020F0502020204030204" pitchFamily="34" charset="0"/>
                <a:cs typeface="Calibri" panose="020F0502020204030204" pitchFamily="34" charset="0"/>
              </a:rPr>
              <a:t>s=s-</a:t>
            </a:r>
            <a:r>
              <a:rPr lang="en-US" altLang="zh-CN" sz="6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6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zh-CN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66124" y="4355976"/>
            <a:ext cx="16754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latin typeface="Calibri" panose="020F0502020204030204" pitchFamily="34" charset="0"/>
                <a:cs typeface="Calibri" panose="020F0502020204030204" pitchFamily="34" charset="0"/>
              </a:rPr>
              <a:t>s-=</a:t>
            </a:r>
            <a:r>
              <a:rPr lang="en-US" altLang="zh-CN" sz="6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6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zh-CN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366124" y="2445846"/>
            <a:ext cx="20168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latin typeface="Calibri" panose="020F0502020204030204" pitchFamily="34" charset="0"/>
                <a:cs typeface="Calibri" panose="020F0502020204030204" pitchFamily="34" charset="0"/>
              </a:rPr>
              <a:t>s=s/</a:t>
            </a:r>
            <a:r>
              <a:rPr lang="en-US" altLang="zh-CN" sz="6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6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zh-CN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66124" y="4355976"/>
            <a:ext cx="16754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latin typeface="Calibri" panose="020F0502020204030204" pitchFamily="34" charset="0"/>
                <a:cs typeface="Calibri" panose="020F0502020204030204" pitchFamily="34" charset="0"/>
              </a:rPr>
              <a:t>s/=</a:t>
            </a:r>
            <a:r>
              <a:rPr lang="en-US" altLang="zh-CN" sz="6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6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zh-CN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893da2cf-dde7-4db6-8ea5-1de7c083a4d6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WPS 演示</Application>
  <PresentationFormat>全屏显示(4:3)</PresentationFormat>
  <Paragraphs>43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宋体</vt:lpstr>
      <vt:lpstr>Wingdings</vt:lpstr>
      <vt:lpstr>仿宋</vt:lpstr>
      <vt:lpstr>楷体</vt:lpstr>
      <vt:lpstr>Times New Roman</vt:lpstr>
      <vt:lpstr>华文楷体</vt:lpstr>
      <vt:lpstr>Consolas</vt:lpstr>
      <vt:lpstr>Calibri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26</cp:revision>
  <dcterms:created xsi:type="dcterms:W3CDTF">2017-03-13T11:27:00Z</dcterms:created>
  <dcterms:modified xsi:type="dcterms:W3CDTF">2023-03-30T05:43:47Z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BEC97B49F6E24E82B5942057FB7BF9B8_12</vt:lpwstr>
  </property>
  <property fmtid="{D5CDD505-2E9C-101B-9397-08002B2CF9AE}" pid="3" name="KSOProductBuildVer">
    <vt:lpwstr>2052-11.1.0.14036</vt:lpwstr>
  </property>
</Properties>
</file>