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67" r:id="rId5"/>
    <p:sldId id="264" r:id="rId6"/>
    <p:sldId id="257" r:id="rId7"/>
    <p:sldId id="258" r:id="rId8"/>
    <p:sldId id="266" r:id="rId9"/>
    <p:sldId id="265" r:id="rId10"/>
  </p:sldIdLst>
  <p:sldSz cx="6858000" cy="9144000" type="screen4x3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30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5F854-6705-4E2A-A1B3-E2CC30A3D7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5ADD-139C-4D1B-9353-9E4404B710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AC971-B478-4AAC-9BEE-B69FB73E6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C667F-D37A-4374-A998-9883A387E3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BA90-CBFB-4DDA-95AB-8009015A29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65A07-AFFE-486D-B958-524A4FCD79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6BFB7-966D-4069-B942-09245B9E8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E498D-9FED-49DC-9AE4-828E442AE9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E389-E4D1-42B2-8B45-10E83AF42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49785-DB74-4A97-A1DD-A68E0CF90D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4B17-A5EF-49E3-A72E-6F459CD988B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BAD73B-A419-44CA-BB26-44C025890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oleObject" Target="../embeddings/oleObject4.bin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hyperlink" Target="&#31532;7&#35838;%20%20&#38463;&#24067;&#25289;&#21345;&#36798;&#24067;&#25289;(&#23436;&#25972;).cpp" TargetMode="External"/><Relationship Id="rId5" Type="http://schemas.openxmlformats.org/officeDocument/2006/relationships/hyperlink" Target="&#31532;7&#35838;%20%20&#38463;&#24067;&#25289;&#21345;&#36798;&#24067;&#25289;(&#19981;&#23436;&#25972;).cpp" TargetMode="External"/><Relationship Id="rId4" Type="http://schemas.openxmlformats.org/officeDocument/2006/relationships/hyperlink" Target="&#31532;1&#35838;%20%20&#32534;&#31243;&#26159;&#19968;&#38376;&#25216;&#26415;.cpp" TargetMode="External"/><Relationship Id="rId3" Type="http://schemas.openxmlformats.org/officeDocument/2006/relationships/image" Target="../media/image3.png"/><Relationship Id="rId2" Type="http://schemas.openxmlformats.org/officeDocument/2006/relationships/oleObject" Target="../embeddings/oleObject5.bin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小学生C++趣味编程封面V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r="4611"/>
          <a:stretch>
            <a:fillRect/>
          </a:stretch>
        </p:blipFill>
        <p:spPr bwMode="auto">
          <a:xfrm>
            <a:off x="0" y="0"/>
            <a:ext cx="71739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987872" y="3542982"/>
            <a:ext cx="34275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sz="3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</a:t>
            </a:r>
            <a:endParaRPr lang="en-US" altLang="zh-CN" sz="36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阿布拉卡达布拉</a:t>
            </a:r>
            <a:endParaRPr lang="zh-CN" altLang="en-US" sz="36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3cc313230c7340858d6d22f226cea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450" y="0"/>
            <a:ext cx="6783705" cy="7452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3337501"/>
            <a:ext cx="1944216" cy="2438047"/>
          </a:xfrm>
          <a:prstGeom prst="rect">
            <a:avLst/>
          </a:prstGeom>
        </p:spPr>
      </p:pic>
      <p:sp>
        <p:nvSpPr>
          <p:cNvPr id="5" name="矩形: 圆角 4"/>
          <p:cNvSpPr>
            <a:spLocks noChangeArrowheads="1"/>
          </p:cNvSpPr>
          <p:nvPr/>
        </p:nvSpPr>
        <p:spPr bwMode="auto">
          <a:xfrm>
            <a:off x="2348880" y="2843808"/>
            <a:ext cx="3659721" cy="129919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rgbClr val="000000"/>
            </a:solidFill>
            <a:rou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indent="756285" algn="just">
              <a:spcAft>
                <a:spcPts val="0"/>
              </a:spcAft>
            </a:pPr>
            <a:r>
              <a:rPr lang="zh-CN" sz="2800" kern="10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试编一程序，模拟交换过程。</a:t>
            </a:r>
            <a:endParaRPr lang="zh-CN" sz="2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组合 33"/>
          <p:cNvGrpSpPr/>
          <p:nvPr/>
        </p:nvGrpSpPr>
        <p:grpSpPr bwMode="auto">
          <a:xfrm>
            <a:off x="3054091" y="247027"/>
            <a:ext cx="1800226" cy="1512888"/>
            <a:chOff x="-612766" y="752159"/>
            <a:chExt cx="1800200" cy="1512252"/>
          </a:xfrm>
        </p:grpSpPr>
        <p:pic>
          <p:nvPicPr>
            <p:cNvPr id="23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12766" y="752159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矩形 35"/>
            <p:cNvSpPr/>
            <p:nvPr/>
          </p:nvSpPr>
          <p:spPr>
            <a:xfrm>
              <a:off x="20785" y="1209920"/>
              <a:ext cx="699220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阿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25" name="组合 33"/>
          <p:cNvGrpSpPr/>
          <p:nvPr/>
        </p:nvGrpSpPr>
        <p:grpSpPr bwMode="auto">
          <a:xfrm>
            <a:off x="1761407" y="1342036"/>
            <a:ext cx="1800226" cy="1512888"/>
            <a:chOff x="-612766" y="752159"/>
            <a:chExt cx="1800200" cy="1512252"/>
          </a:xfrm>
        </p:grpSpPr>
        <p:pic>
          <p:nvPicPr>
            <p:cNvPr id="26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12766" y="752159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矩形 35"/>
            <p:cNvSpPr/>
            <p:nvPr/>
          </p:nvSpPr>
          <p:spPr>
            <a:xfrm>
              <a:off x="20785" y="1209920"/>
              <a:ext cx="699220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布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28" name="组合 33"/>
          <p:cNvGrpSpPr/>
          <p:nvPr/>
        </p:nvGrpSpPr>
        <p:grpSpPr bwMode="auto">
          <a:xfrm>
            <a:off x="2582384" y="2584406"/>
            <a:ext cx="1800226" cy="1512888"/>
            <a:chOff x="-612766" y="752159"/>
            <a:chExt cx="1800200" cy="1512252"/>
          </a:xfrm>
        </p:grpSpPr>
        <p:pic>
          <p:nvPicPr>
            <p:cNvPr id="29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12766" y="752159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矩形 35"/>
            <p:cNvSpPr/>
            <p:nvPr/>
          </p:nvSpPr>
          <p:spPr>
            <a:xfrm>
              <a:off x="20785" y="1209920"/>
              <a:ext cx="699220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拉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1" name="组合 33"/>
          <p:cNvGrpSpPr/>
          <p:nvPr/>
        </p:nvGrpSpPr>
        <p:grpSpPr bwMode="auto">
          <a:xfrm>
            <a:off x="3630194" y="3745618"/>
            <a:ext cx="1800226" cy="1512888"/>
            <a:chOff x="-606426" y="550809"/>
            <a:chExt cx="1800200" cy="1512252"/>
          </a:xfrm>
        </p:grpSpPr>
        <p:pic>
          <p:nvPicPr>
            <p:cNvPr id="32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06426" y="550809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矩形 35"/>
            <p:cNvSpPr/>
            <p:nvPr/>
          </p:nvSpPr>
          <p:spPr>
            <a:xfrm>
              <a:off x="-14527" y="966786"/>
              <a:ext cx="699220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卡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2430992" y="4876083"/>
            <a:ext cx="1800226" cy="1512888"/>
            <a:chOff x="-612766" y="752159"/>
            <a:chExt cx="1800200" cy="1512252"/>
          </a:xfrm>
        </p:grpSpPr>
        <p:pic>
          <p:nvPicPr>
            <p:cNvPr id="35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12766" y="752159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矩形 35"/>
            <p:cNvSpPr/>
            <p:nvPr/>
          </p:nvSpPr>
          <p:spPr>
            <a:xfrm>
              <a:off x="20785" y="1209920"/>
              <a:ext cx="699220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达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7" name="组合 33"/>
          <p:cNvGrpSpPr/>
          <p:nvPr/>
        </p:nvGrpSpPr>
        <p:grpSpPr bwMode="auto">
          <a:xfrm>
            <a:off x="1560068" y="6117454"/>
            <a:ext cx="1800226" cy="1512888"/>
            <a:chOff x="-612766" y="752159"/>
            <a:chExt cx="1800200" cy="1512252"/>
          </a:xfrm>
        </p:grpSpPr>
        <p:pic>
          <p:nvPicPr>
            <p:cNvPr id="38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12766" y="752159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矩形 35"/>
            <p:cNvSpPr/>
            <p:nvPr/>
          </p:nvSpPr>
          <p:spPr>
            <a:xfrm>
              <a:off x="20785" y="1209920"/>
              <a:ext cx="699220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布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40" name="组合 33"/>
          <p:cNvGrpSpPr/>
          <p:nvPr/>
        </p:nvGrpSpPr>
        <p:grpSpPr bwMode="auto">
          <a:xfrm>
            <a:off x="2730081" y="7210903"/>
            <a:ext cx="1800226" cy="1512888"/>
            <a:chOff x="-612766" y="752159"/>
            <a:chExt cx="1800200" cy="1512252"/>
          </a:xfrm>
        </p:grpSpPr>
        <p:pic>
          <p:nvPicPr>
            <p:cNvPr id="41" name="Picture 85" descr="png-14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12766" y="752159"/>
              <a:ext cx="1800200" cy="15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矩形 35"/>
            <p:cNvSpPr/>
            <p:nvPr/>
          </p:nvSpPr>
          <p:spPr>
            <a:xfrm>
              <a:off x="20785" y="1209920"/>
              <a:ext cx="699220" cy="7075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拉</a:t>
              </a:r>
              <a:endParaRPr lang="zh-CN" altLang="en-US" sz="4000" noProof="1"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11709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177668" y="2257138"/>
            <a:ext cx="4105118" cy="31925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824" y="2679700"/>
            <a:ext cx="2943969" cy="24533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276872" y="3275856"/>
            <a:ext cx="31683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36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t</a:t>
            </a:r>
            <a:r>
              <a:rPr lang="fr-FR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=a;</a:t>
            </a:r>
            <a:endParaRPr lang="fr-FR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altLang="zh-CN" sz="36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a</a:t>
            </a:r>
            <a:r>
              <a:rPr lang="fr-FR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=b;</a:t>
            </a:r>
            <a:endParaRPr lang="fr-FR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altLang="zh-CN" sz="360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b</a:t>
            </a:r>
            <a:r>
              <a:rPr lang="fr-FR" altLang="zh-CN" sz="3600" dirty="0">
                <a:latin typeface="Consolas" panose="020B06090202040302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=t;</a:t>
            </a:r>
            <a:endParaRPr lang="fr-FR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nn-NO" altLang="zh-CN" sz="3600" dirty="0">
              <a:latin typeface="Consolas" panose="020B06090202040302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Image" r:id="rId2" imgW="3175000" imgH="2679700" progId="Photoshop.Image.8">
                  <p:embed/>
                </p:oleObj>
              </mc:Choice>
              <mc:Fallback>
                <p:oleObj name="Image" r:id="rId2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35828" y="1403648"/>
            <a:ext cx="55931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6000" b="1" dirty="0">
                <a:latin typeface="楷体" panose="02010609060101010101" pitchFamily="49" charset="-122"/>
                <a:ea typeface="楷体" panose="02010609060101010101" pitchFamily="49" charset="-122"/>
              </a:rPr>
              <a:t>阿布拉卡达布拉</a:t>
            </a:r>
            <a:endParaRPr lang="zh-CN" altLang="en-US" sz="6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Image" r:id="rId2" imgW="3175000" imgH="2679700" progId="Photoshop.Image.8">
                  <p:embed/>
                </p:oleObj>
              </mc:Choice>
              <mc:Fallback>
                <p:oleObj name="Image" r:id="rId2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44089" y="1043608"/>
            <a:ext cx="55931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6000" b="1" dirty="0">
                <a:latin typeface="楷体" panose="02010609060101010101" pitchFamily="49" charset="-122"/>
                <a:ea typeface="楷体" panose="02010609060101010101" pitchFamily="49" charset="-122"/>
              </a:rPr>
              <a:t>阿布拉卡达布拉</a:t>
            </a:r>
            <a:endParaRPr lang="zh-CN" altLang="en-US" sz="6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星形: 四角 5"/>
          <p:cNvSpPr/>
          <p:nvPr/>
        </p:nvSpPr>
        <p:spPr>
          <a:xfrm>
            <a:off x="1464423" y="5794977"/>
            <a:ext cx="1140991" cy="100811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8">
            <a:hlinkClick r:id="rId4" action="ppaction://hlinkfile"/>
          </p:cNvPr>
          <p:cNvSpPr txBox="1"/>
          <p:nvPr/>
        </p:nvSpPr>
        <p:spPr>
          <a:xfrm>
            <a:off x="947140" y="8565512"/>
            <a:ext cx="5261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indent="457200"/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建议程序在</a:t>
            </a:r>
            <a:r>
              <a:rPr lang="en-US" altLang="zh-CN" sz="140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Dev-C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环境中打开学习，师生一起讨论，在课堂中动态的生成代码，把程序补充完整，这样学习效果会更佳。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hlinkClick r:id="rId5" tooltip="点一点" action="ppaction://hlinkfile"/>
          </p:cNvPr>
          <p:cNvSpPr txBox="1"/>
          <p:nvPr/>
        </p:nvSpPr>
        <p:spPr>
          <a:xfrm>
            <a:off x="2636135" y="5740497"/>
            <a:ext cx="241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参考程序（不完整）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hlinkClick r:id="rId6" tooltip="点一点" action="ppaction://hlinkfile"/>
          </p:cNvPr>
          <p:cNvSpPr txBox="1"/>
          <p:nvPr/>
        </p:nvSpPr>
        <p:spPr>
          <a:xfrm>
            <a:off x="2636135" y="64337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参考程序（完整）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762" y="2679700"/>
            <a:ext cx="45624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0"/>
          <a:ext cx="3175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Image" r:id="rId1" imgW="3175000" imgH="2679700" progId="Photoshop.Image.8">
                  <p:embed/>
                </p:oleObj>
              </mc:Choice>
              <mc:Fallback>
                <p:oleObj name="Image" r:id="rId1" imgW="3175000" imgH="2679700" progId="Photoshop.Imag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175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8459788"/>
            <a:ext cx="5857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587500" y="4788024"/>
            <a:ext cx="3857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浙江省金华市环城小学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潘洪波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 2017.4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060848" y="8725892"/>
            <a:ext cx="3857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《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小学生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C++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趣味编程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配套课件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7689cd53-7c22-4509-b203-7ead24318178"/>
  <p:tag name="COMMONDATA" val="eyJoZGlkIjoiZGJjZGFmZmFiODhkMmFkNTA3OGFjODgxNzc3YzQ3Mz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WPS 演示</Application>
  <PresentationFormat>全屏显示(4:3)</PresentationFormat>
  <Paragraphs>42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仿宋</vt:lpstr>
      <vt:lpstr>Calibri</vt:lpstr>
      <vt:lpstr>楷体</vt:lpstr>
      <vt:lpstr>Times New Roman</vt:lpstr>
      <vt:lpstr>隶书</vt:lpstr>
      <vt:lpstr>Consolas</vt:lpstr>
      <vt:lpstr>华文楷体</vt:lpstr>
      <vt:lpstr>微软雅黑</vt:lpstr>
      <vt:lpstr>Arial Unicode MS</vt:lpstr>
      <vt:lpstr>默认设计模板</vt:lpstr>
      <vt:lpstr>Photoshop.Image.8</vt:lpstr>
      <vt:lpstr>Photoshop.Image.8</vt:lpstr>
      <vt:lpstr>Photoshop.Image.8</vt:lpstr>
      <vt:lpstr>Photoshop.Image.8</vt:lpstr>
      <vt:lpstr>Photoshop.Image.8</vt:lpstr>
      <vt:lpstr>Photoshop.Image.8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菠萝老师@乔伊机器人</cp:lastModifiedBy>
  <cp:revision>29</cp:revision>
  <dcterms:created xsi:type="dcterms:W3CDTF">2017-03-13T11:27:00Z</dcterms:created>
  <dcterms:modified xsi:type="dcterms:W3CDTF">2023-03-30T05:44:15Z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2AD7AF8DDB2C4B718E341365CB383347_12</vt:lpwstr>
  </property>
  <property fmtid="{D5CDD505-2E9C-101B-9397-08002B2CF9AE}" pid="3" name="KSOProductBuildVer">
    <vt:lpwstr>2052-11.1.0.14036</vt:lpwstr>
  </property>
</Properties>
</file>