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4" r:id="rId5"/>
    <p:sldId id="268" r:id="rId6"/>
    <p:sldId id="258" r:id="rId7"/>
    <p:sldId id="267" r:id="rId8"/>
    <p:sldId id="257" r:id="rId9"/>
    <p:sldId id="265" r:id="rId10"/>
    <p:sldId id="266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9&#35838;%20%20&#26893;&#26641;&#36896;&#26519;(&#23436;&#25972;).cpp" TargetMode="External"/><Relationship Id="rId5" Type="http://schemas.openxmlformats.org/officeDocument/2006/relationships/hyperlink" Target="&#31532;9&#35838;%20%20&#26893;&#26641;&#36896;&#2651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48880" y="3347864"/>
            <a:ext cx="26468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植树造林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72" y="2195736"/>
            <a:ext cx="5760616" cy="4320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7" y="2679700"/>
            <a:ext cx="462600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f521dc03db02dc6f4c67a80bae76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7305" y="0"/>
            <a:ext cx="6779895" cy="888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1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78432" y="2483768"/>
            <a:ext cx="4256405" cy="12849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分别计算出各班总的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zh-CN" altLang="en-US" sz="2800" kern="10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772816" y="1835696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cin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&gt;&gt;a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cin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&gt;&gt;b; 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=a*b;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nn-NO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" name="ci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150" y="226774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083189" y="552432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183992" y="8518227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272116" y="542312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6" tooltip="点一点" action="ppaction://hlinkfile"/>
          </p:cNvPr>
          <p:cNvSpPr txBox="1"/>
          <p:nvPr/>
        </p:nvSpPr>
        <p:spPr>
          <a:xfrm>
            <a:off x="2272116" y="61163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89" y="2350913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1331" y="2267744"/>
            <a:ext cx="58359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流提取运算符：</a:t>
            </a:r>
            <a:endParaRPr lang="zh-CN" altLang="en-US" sz="6000" dirty="0"/>
          </a:p>
        </p:txBody>
      </p:sp>
      <p:sp>
        <p:nvSpPr>
          <p:cNvPr id="5" name="矩形 4"/>
          <p:cNvSpPr/>
          <p:nvPr/>
        </p:nvSpPr>
        <p:spPr>
          <a:xfrm>
            <a:off x="2852936" y="4483060"/>
            <a:ext cx="14125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&gt;&gt;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kern="100" dirty="0" err="1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80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&gt;&gt;a&gt;&gt;b;</a:t>
            </a:r>
            <a:endParaRPr lang="zh-CN" altLang="en-US" sz="80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2696" y="432920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96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&gt;&gt;a;</a:t>
            </a:r>
            <a:endParaRPr lang="zh-CN" altLang="en-US" sz="9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63" y="589886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96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&gt;&gt;b;</a:t>
            </a:r>
            <a:endParaRPr lang="zh-CN" altLang="en-US" sz="9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40768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20975b6-995f-4acc-94eb-2d2ab2c61001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全屏显示(4:3)</PresentationFormat>
  <Paragraphs>34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仿宋</vt:lpstr>
      <vt:lpstr>隶书</vt:lpstr>
      <vt:lpstr>Calibri</vt:lpstr>
      <vt:lpstr>楷体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35</cp:revision>
  <dcterms:created xsi:type="dcterms:W3CDTF">2017-03-13T11:27:00Z</dcterms:created>
  <dcterms:modified xsi:type="dcterms:W3CDTF">2023-03-30T05:46:43Z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02B31284458248B6805CD40429EB9745_12</vt:lpwstr>
  </property>
  <property fmtid="{D5CDD505-2E9C-101B-9397-08002B2CF9AE}" pid="3" name="KSOProductBuildVer">
    <vt:lpwstr>2052-11.1.0.14036</vt:lpwstr>
  </property>
</Properties>
</file>