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73" r:id="rId5"/>
    <p:sldId id="269" r:id="rId6"/>
    <p:sldId id="267" r:id="rId7"/>
    <p:sldId id="272" r:id="rId8"/>
    <p:sldId id="270" r:id="rId9"/>
    <p:sldId id="271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21&#35838;%20%20&#30000;&#24524;&#36187;&#39532;(&#23436;&#25972;).cpp" TargetMode="External"/><Relationship Id="rId5" Type="http://schemas.openxmlformats.org/officeDocument/2006/relationships/hyperlink" Target="&#31532;21&#35838;%20%20&#30000;&#24524;&#36187;&#3953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20888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田忌赛马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" y="2339975"/>
            <a:ext cx="6113780" cy="8838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48880" y="2087723"/>
            <a:ext cx="4067656" cy="252028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试编一程序，输入三个数，表示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匹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马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跑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米的秒数，时间越小速度越快，请按秒数的由小到大顺序输出。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3419475"/>
            <a:ext cx="50387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233324" y="2987824"/>
            <a:ext cx="5131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3600" kern="10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阿布拉卡达布拉</a:t>
            </a:r>
            <a:endParaRPr lang="zh-CN" altLang="zh-CN" sz="3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36" y="971600"/>
            <a:ext cx="2371725" cy="721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星形: 四角 5"/>
          <p:cNvSpPr/>
          <p:nvPr/>
        </p:nvSpPr>
        <p:spPr>
          <a:xfrm>
            <a:off x="1628800" y="622818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8">
            <a:hlinkClick r:id="rId4" action="ppaction://hlinkfile"/>
          </p:cNvPr>
          <p:cNvSpPr txBox="1"/>
          <p:nvPr/>
        </p:nvSpPr>
        <p:spPr>
          <a:xfrm>
            <a:off x="1070139" y="861528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7">
            <a:hlinkClick r:id="rId5" tooltip="点一点" action="ppaction://hlinkfile"/>
          </p:cNvPr>
          <p:cNvSpPr txBox="1"/>
          <p:nvPr/>
        </p:nvSpPr>
        <p:spPr>
          <a:xfrm>
            <a:off x="2769791" y="615179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8">
            <a:hlinkClick r:id="rId6" tooltip="点一点" action="ppaction://hlinkfile"/>
          </p:cNvPr>
          <p:cNvSpPr txBox="1"/>
          <p:nvPr/>
        </p:nvSpPr>
        <p:spPr>
          <a:xfrm>
            <a:off x="2769791" y="68450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39" y="2523229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66729" y="5004048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8000" kern="100">
                <a:ea typeface="楷体" panose="02010609060101010101" pitchFamily="49" charset="-122"/>
                <a:cs typeface="Times New Roman" panose="02020603050405020304" pitchFamily="18" charset="0"/>
              </a:rPr>
              <a:t>空格</a:t>
            </a:r>
            <a:endParaRPr lang="zh-CN" altLang="en-US" sz="8000"/>
          </a:p>
        </p:txBody>
      </p:sp>
      <p:grpSp>
        <p:nvGrpSpPr>
          <p:cNvPr id="10" name="组合 9"/>
          <p:cNvGrpSpPr/>
          <p:nvPr/>
        </p:nvGrpSpPr>
        <p:grpSpPr>
          <a:xfrm>
            <a:off x="2852936" y="3059832"/>
            <a:ext cx="864096" cy="137193"/>
            <a:chOff x="1196752" y="5226895"/>
            <a:chExt cx="864096" cy="13719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96752" y="5364088"/>
              <a:ext cx="864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96752" y="5226895"/>
              <a:ext cx="0" cy="137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060848" y="5226895"/>
              <a:ext cx="0" cy="137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e4201eb-5117-4df1-be8b-bd37eb8c7bd6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全屏显示(4:3)</PresentationFormat>
  <Paragraphs>23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Times New Roman</vt:lpstr>
      <vt:lpstr>Calibri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61</cp:revision>
  <dcterms:created xsi:type="dcterms:W3CDTF">2017-03-13T11:27:00Z</dcterms:created>
  <dcterms:modified xsi:type="dcterms:W3CDTF">2023-10-29T12:05:01Z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3CB3A5BB9B364B81A622F3B2C1132FB4_12</vt:lpwstr>
  </property>
  <property fmtid="{D5CDD505-2E9C-101B-9397-08002B2CF9AE}" pid="3" name="KSOProductBuildVer">
    <vt:lpwstr>2052-12.1.0.15712</vt:lpwstr>
  </property>
</Properties>
</file>