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69" r:id="rId5"/>
    <p:sldId id="273" r:id="rId6"/>
    <p:sldId id="271" r:id="rId7"/>
    <p:sldId id="267" r:id="rId8"/>
    <p:sldId id="270" r:id="rId9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5F854-6705-4E2A-A1B3-E2CC30A3D7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B5ADD-139C-4D1B-9353-9E4404B710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D73B-A419-44CA-BB26-44C025890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C667F-D37A-4374-A998-9883A387E39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1BA90-CBFB-4DDA-95AB-8009015A29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65A07-AFFE-486D-B958-524A4FCD79C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6BFB7-966D-4069-B942-09245B9E8B2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E498D-9FED-49DC-9AE4-828E442AE9F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7E389-E4D1-42B2-8B45-10E83AF42E2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49785-DB74-4A97-A1DD-A68E0CF90D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24B17-A5EF-49E3-A72E-6F459CD988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BAD73B-A419-44CA-BB26-44C02589095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oleObject" Target="../embeddings/oleObject3.bin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23&#35838;%20%20&#25171;&#36710;&#25171;&#36710;&#36153;&#29992;(&#23436;&#25972;).cpp" TargetMode="External"/><Relationship Id="rId5" Type="http://schemas.openxmlformats.org/officeDocument/2006/relationships/hyperlink" Target="&#31532;23&#35838;%20%20&#25171;&#36710;&#36153;&#2999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2000250" y="0"/>
            <a:ext cx="53804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3677417" y="2607368"/>
            <a:ext cx="22621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23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36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打车费用</a:t>
            </a:r>
            <a:endParaRPr lang="zh-CN" altLang="en-US" sz="36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67995" y="2132965"/>
            <a:ext cx="9305290" cy="7277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07504" y="116632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6632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660" y="6373416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2" y="2852936"/>
            <a:ext cx="1458162" cy="1828535"/>
          </a:xfrm>
          <a:prstGeom prst="rect">
            <a:avLst/>
          </a:prstGeom>
        </p:spPr>
      </p:pic>
      <p:sp>
        <p:nvSpPr>
          <p:cNvPr id="6" name="矩形: 圆角 5"/>
          <p:cNvSpPr>
            <a:spLocks noChangeArrowheads="1"/>
          </p:cNvSpPr>
          <p:nvPr/>
        </p:nvSpPr>
        <p:spPr bwMode="auto">
          <a:xfrm>
            <a:off x="2699792" y="2150324"/>
            <a:ext cx="5112568" cy="123849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试编一程序，计算格莱尔需要付</a:t>
            </a:r>
            <a:r>
              <a:rPr lang="zh-CN" altLang="zh-CN" sz="2800" kern="10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打车费是多少元？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07504" y="116632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6632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660" y="6373416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" y="2990850"/>
            <a:ext cx="789622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548640"/>
            <a:ext cx="6381750" cy="5619750"/>
          </a:xfrm>
          <a:prstGeom prst="rect">
            <a:avLst/>
          </a:prstGeom>
        </p:spPr>
      </p:pic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26377" y="56420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Image" r:id="rId2" imgW="3175000" imgH="2679700" progId="Photoshop.Image.8">
                  <p:embed/>
                </p:oleObj>
              </mc:Choice>
              <mc:Fallback>
                <p:oleObj name="Image" r:id="rId2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77" y="56420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72016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26377" y="56420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77" y="56420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72016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2236226" y="4354050"/>
            <a:ext cx="882090" cy="86409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939043" y="6296932"/>
            <a:ext cx="539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3427999" y="4369517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3427999" y="50627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705" y="1162775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07504" y="32791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2791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346053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3190875" y="3579477"/>
            <a:ext cx="2893293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 sz="135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sz="135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 sz="135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sz="135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 sz="135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642107" y="6530555"/>
            <a:ext cx="289329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 sz="135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1ba132e2-b56c-4e1b-b53a-548e372c050b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WPS 演示</Application>
  <PresentationFormat>全屏显示(4:3)</PresentationFormat>
  <Paragraphs>19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微软雅黑</vt:lpstr>
      <vt:lpstr>Arial Unicode MS</vt:lpstr>
      <vt:lpstr>等线 Light</vt:lpstr>
      <vt:lpstr>Calibri Light</vt:lpstr>
      <vt:lpstr>等线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70</cp:revision>
  <dcterms:created xsi:type="dcterms:W3CDTF">2017-03-13T11:27:00Z</dcterms:created>
  <dcterms:modified xsi:type="dcterms:W3CDTF">2023-11-12T03:30:57Z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9EE9A49EB09A424AB9B0ADF253E3E5E3_12</vt:lpwstr>
  </property>
  <property fmtid="{D5CDD505-2E9C-101B-9397-08002B2CF9AE}" pid="3" name="KSOProductBuildVer">
    <vt:lpwstr>2052-12.1.0.15712</vt:lpwstr>
  </property>
</Properties>
</file>