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75" r:id="rId5"/>
    <p:sldId id="269" r:id="rId6"/>
    <p:sldId id="272" r:id="rId7"/>
    <p:sldId id="273" r:id="rId8"/>
    <p:sldId id="267" r:id="rId9"/>
    <p:sldId id="274" r:id="rId10"/>
    <p:sldId id="271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4" d="100"/>
          <a:sy n="84" d="100"/>
        </p:scale>
        <p:origin x="1596" y="-10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24&#35838;%20%20&#20307;&#36136;&#25351;&#25968;BMI(&#23436;&#25972;).cpp" TargetMode="External"/><Relationship Id="rId5" Type="http://schemas.openxmlformats.org/officeDocument/2006/relationships/hyperlink" Target="&#31532;24&#35838;%20%20&#20307;&#36136;&#25351;&#25968;BMI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988840" y="3491880"/>
            <a:ext cx="35702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体质指数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BMI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740" y="827405"/>
            <a:ext cx="6831330" cy="1010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47864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63616" y="2555776"/>
            <a:ext cx="4266565" cy="158417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试编一程序，根据体重、身高，判断其胖瘦程</a:t>
            </a:r>
            <a:r>
              <a:rPr lang="zh-CN" altLang="en-US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26296" y="2328558"/>
            <a:ext cx="5626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40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体质指数（</a:t>
            </a:r>
            <a:r>
              <a:rPr lang="en-US" altLang="zh-CN" sz="40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BMI</a:t>
            </a:r>
            <a:r>
              <a:rPr lang="zh-CN" altLang="zh-CN" sz="40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zh-CN" sz="40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548" y="5004048"/>
            <a:ext cx="6403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体重（</a:t>
            </a: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kg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÷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身高（</a:t>
            </a:r>
            <a:r>
              <a:rPr lang="en-US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</a:t>
            </a:r>
            <a:r>
              <a:rPr lang="zh-CN" altLang="zh-CN" sz="3200" kern="1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）的平方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24744" y="3059832"/>
          <a:ext cx="5112544" cy="31683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768536"/>
                <a:gridCol w="2344008"/>
              </a:tblGrid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中国标准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偏瘦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BMI&lt;18.5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正常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18.5</a:t>
                      </a:r>
                      <a:r>
                        <a:rPr lang="zh-CN" alt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BMI&lt;24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偏胖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lang="zh-CN" alt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zh-CN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BMI&lt;</a:t>
                      </a: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肥胖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zh-CN" alt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lang="en-US" altLang="zh-CN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BMI&lt;40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b="0" i="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极重度肥胖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BMI</a:t>
                      </a:r>
                      <a:r>
                        <a:rPr lang="zh-CN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lang="en-US" sz="2400" b="0" i="0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2552700"/>
            <a:ext cx="63817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星形: 四角 5"/>
          <p:cNvSpPr/>
          <p:nvPr/>
        </p:nvSpPr>
        <p:spPr>
          <a:xfrm>
            <a:off x="1423615" y="666268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8">
            <a:hlinkClick r:id="rId4" action="ppaction://hlinkfile"/>
          </p:cNvPr>
          <p:cNvSpPr txBox="1"/>
          <p:nvPr/>
        </p:nvSpPr>
        <p:spPr>
          <a:xfrm>
            <a:off x="1142147" y="857890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7">
            <a:hlinkClick r:id="rId5" tooltip="点一点" action="ppaction://hlinkfile"/>
          </p:cNvPr>
          <p:cNvSpPr txBox="1"/>
          <p:nvPr/>
        </p:nvSpPr>
        <p:spPr>
          <a:xfrm>
            <a:off x="2775966" y="664987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8">
            <a:hlinkClick r:id="rId6" tooltip="点一点" action="ppaction://hlinkfile"/>
          </p:cNvPr>
          <p:cNvSpPr txBox="1"/>
          <p:nvPr/>
        </p:nvSpPr>
        <p:spPr>
          <a:xfrm>
            <a:off x="2775966" y="73431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147" y="2679700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05644" y="8259733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>
                <a:ea typeface="楷体" panose="02010609060101010101" pitchFamily="49" charset="-122"/>
                <a:cs typeface="Times New Roman" panose="02020603050405020304" pitchFamily="18" charset="0"/>
              </a:rPr>
              <a:t>葛丽丝·霍波</a:t>
            </a:r>
            <a:r>
              <a:rPr lang="en-US" altLang="zh-CN" sz="2000" kern="100">
                <a:ea typeface="楷体" panose="02010609060101010101" pitchFamily="49" charset="-122"/>
                <a:cs typeface="Times New Roman" panose="02020603050405020304" pitchFamily="18" charset="0"/>
              </a:rPr>
              <a:t>(Grace Hopper)</a:t>
            </a:r>
            <a:endParaRPr lang="zh-CN" altLang="en-US" sz="20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1" y="5652120"/>
            <a:ext cx="1572768" cy="236829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9" y="1116791"/>
            <a:ext cx="5524500" cy="4352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06616" y="164483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kern="100">
                <a:ea typeface="楷体" panose="02010609060101010101" pitchFamily="49" charset="-122"/>
                <a:cs typeface="Times New Roman" panose="02020603050405020304" pitchFamily="18" charset="0"/>
              </a:rPr>
              <a:t>臭虫</a:t>
            </a:r>
            <a:endParaRPr lang="zh-CN" altLang="en-US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aa17e5e-6051-4913-ad6e-0cd781dcd642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全屏显示(4:3)</PresentationFormat>
  <Paragraphs>51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68</cp:revision>
  <dcterms:created xsi:type="dcterms:W3CDTF">2017-03-13T11:27:00Z</dcterms:created>
  <dcterms:modified xsi:type="dcterms:W3CDTF">2023-11-12T11:50:49Z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5C2E23B0E47C4587994F7937EA1D1F81_12</vt:lpwstr>
  </property>
  <property fmtid="{D5CDD505-2E9C-101B-9397-08002B2CF9AE}" pid="3" name="KSOProductBuildVer">
    <vt:lpwstr>2052-12.1.0.15712</vt:lpwstr>
  </property>
</Properties>
</file>