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8" r:id="rId4"/>
    <p:sldId id="269" r:id="rId5"/>
    <p:sldId id="273" r:id="rId6"/>
    <p:sldId id="270" r:id="rId7"/>
    <p:sldId id="272" r:id="rId8"/>
    <p:sldId id="267" r:id="rId9"/>
    <p:sldId id="271" r:id="rId10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5F854-6705-4E2A-A1B3-E2CC30A3D7D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B5ADD-139C-4D1B-9353-9E4404B710F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AD73B-A419-44CA-BB26-44C02589095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C667F-D37A-4374-A998-9883A387E39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1BA90-CBFB-4DDA-95AB-8009015A29F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65A07-AFFE-486D-B958-524A4FCD79C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6BFB7-966D-4069-B942-09245B9E8B2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E498D-9FED-49DC-9AE4-828E442AE9F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7E389-E4D1-42B2-8B45-10E83AF42E2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149785-DB74-4A97-A1DD-A68E0CF90D0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924B17-A5EF-49E3-A72E-6F459CD988B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6BAD73B-A419-44CA-BB26-44C025890958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.xml"/><Relationship Id="rId6" Type="http://schemas.openxmlformats.org/officeDocument/2006/relationships/hyperlink" Target="&#31532;1&#35838;%20%20&#32534;&#31243;&#26159;&#19968;&#38376;&#25216;&#26415;.cpp" TargetMode="External"/><Relationship Id="rId5" Type="http://schemas.openxmlformats.org/officeDocument/2006/relationships/hyperlink" Target="&#31532;25&#35838;%20%20&#25104;&#32489;&#31561;&#32423;(if).cpp" TargetMode="Externa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oleObject" Target="../embeddings/oleObject2.bin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audio" Target="../media/media3.mp3"/><Relationship Id="rId8" Type="http://schemas.microsoft.com/office/2007/relationships/media" Target="../media/media2.mp3"/><Relationship Id="rId7" Type="http://schemas.openxmlformats.org/officeDocument/2006/relationships/audio" Target="../media/media2.mp3"/><Relationship Id="rId6" Type="http://schemas.openxmlformats.org/officeDocument/2006/relationships/image" Target="../media/image7.png"/><Relationship Id="rId5" Type="http://schemas.microsoft.com/office/2007/relationships/media" Target="../media/media1.mp3"/><Relationship Id="rId4" Type="http://schemas.openxmlformats.org/officeDocument/2006/relationships/audio" Target="../media/media1.mp3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1.xml"/><Relationship Id="rId12" Type="http://schemas.microsoft.com/office/2007/relationships/media" Target="../media/media4.mp3"/><Relationship Id="rId11" Type="http://schemas.openxmlformats.org/officeDocument/2006/relationships/audio" Target="../media/media4.mp3"/><Relationship Id="rId10" Type="http://schemas.microsoft.com/office/2007/relationships/media" Target="../media/media3.mp3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hyperlink" Target="&#31532;25&#35838;%20%20&#25104;&#32489;&#31561;&#32423;(&#23436;&#25972;).cpp" TargetMode="External"/><Relationship Id="rId5" Type="http://schemas.openxmlformats.org/officeDocument/2006/relationships/hyperlink" Target="&#31532;25&#35838;%20%20&#25104;&#32489;&#31561;&#32423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2000250" y="0"/>
            <a:ext cx="538043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3815046" y="2607368"/>
            <a:ext cx="20313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36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25</a:t>
            </a:r>
            <a:r>
              <a:rPr lang="zh-CN" altLang="en-US" sz="36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36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成绩等级</a:t>
            </a:r>
            <a:endParaRPr lang="zh-CN" altLang="en-US" sz="36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79930" y="0"/>
            <a:ext cx="4991100" cy="6774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07504" y="64314"/>
          <a:ext cx="23812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4314"/>
                        <a:ext cx="23812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328930"/>
            <a:ext cx="439340" cy="48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92896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3059832" y="1937023"/>
            <a:ext cx="4608512" cy="1111746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试编一程序，输入一个成绩，输出它的等级。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450" y="1412915"/>
            <a:ext cx="6162675" cy="4657725"/>
          </a:xfrm>
          <a:prstGeom prst="rect">
            <a:avLst/>
          </a:prstGeom>
        </p:spPr>
      </p:pic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07504" y="64314"/>
          <a:ext cx="23812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Image" r:id="rId2" imgW="3175000" imgH="2679700" progId="Photoshop.Image.8">
                  <p:embed/>
                </p:oleObj>
              </mc:Choice>
              <mc:Fallback>
                <p:oleObj name="Image" r:id="rId2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4314"/>
                        <a:ext cx="23812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328930"/>
            <a:ext cx="439340" cy="48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星形: 四角 4"/>
          <p:cNvSpPr/>
          <p:nvPr/>
        </p:nvSpPr>
        <p:spPr>
          <a:xfrm>
            <a:off x="2362852" y="5312729"/>
            <a:ext cx="855743" cy="75608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6">
            <a:hlinkClick r:id="rId5" tooltip="点一点" action="ppaction://hlinkfile"/>
          </p:cNvPr>
          <p:cNvSpPr txBox="1"/>
          <p:nvPr/>
        </p:nvSpPr>
        <p:spPr>
          <a:xfrm>
            <a:off x="3275856" y="5506105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25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课  成绩等级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8">
            <a:hlinkClick r:id="rId6" action="ppaction://hlinkfile"/>
          </p:cNvPr>
          <p:cNvSpPr txBox="1"/>
          <p:nvPr/>
        </p:nvSpPr>
        <p:spPr>
          <a:xfrm>
            <a:off x="2802855" y="6424134"/>
            <a:ext cx="44334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342900"/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05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95817" y="97325"/>
          <a:ext cx="23812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17" y="97325"/>
                        <a:ext cx="23812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829" y="6093296"/>
            <a:ext cx="439340" cy="48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1835696" y="1555051"/>
            <a:ext cx="7488832" cy="351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200025" defTabSz="685800"/>
            <a:r>
              <a:rPr lang="en-US" altLang="zh-CN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switch(</a:t>
            </a:r>
            <a:r>
              <a:rPr lang="zh-CN" altLang="en-US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表达式</a:t>
            </a:r>
            <a:r>
              <a:rPr lang="en-US" altLang="zh-CN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)</a:t>
            </a:r>
            <a:endParaRPr lang="en-US" altLang="zh-CN" sz="280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indent="200025" defTabSz="685800"/>
            <a:r>
              <a:rPr lang="en-US" altLang="zh-CN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{</a:t>
            </a:r>
            <a:endParaRPr lang="en-US" altLang="zh-CN" sz="280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indent="200025" defTabSz="685800"/>
            <a:r>
              <a:rPr lang="en-US" altLang="zh-CN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  case </a:t>
            </a:r>
            <a:r>
              <a:rPr lang="zh-CN" altLang="en-US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常量表达式</a:t>
            </a:r>
            <a:r>
              <a:rPr lang="en-US" altLang="zh-CN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1:</a:t>
            </a:r>
            <a:r>
              <a:rPr lang="zh-CN" altLang="en-US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语句</a:t>
            </a:r>
            <a:r>
              <a:rPr lang="en-US" altLang="zh-CN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1;break;</a:t>
            </a:r>
            <a:endParaRPr lang="en-US" altLang="zh-CN" sz="280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indent="200025" defTabSz="685800"/>
            <a:r>
              <a:rPr lang="en-US" altLang="zh-CN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  case </a:t>
            </a:r>
            <a:r>
              <a:rPr lang="zh-CN" altLang="en-US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常量表达式</a:t>
            </a:r>
            <a:r>
              <a:rPr lang="en-US" altLang="zh-CN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2:</a:t>
            </a:r>
            <a:r>
              <a:rPr lang="zh-CN" altLang="en-US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语句</a:t>
            </a:r>
            <a:r>
              <a:rPr lang="en-US" altLang="zh-CN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2;break;</a:t>
            </a:r>
            <a:endParaRPr lang="en-US" altLang="zh-CN" sz="280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indent="200025" defTabSz="685800"/>
            <a:r>
              <a:rPr lang="en-US" altLang="zh-CN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  …</a:t>
            </a:r>
            <a:endParaRPr lang="en-US" altLang="zh-CN" sz="280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indent="200025" defTabSz="685800"/>
            <a:r>
              <a:rPr lang="en-US" altLang="zh-CN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  case </a:t>
            </a:r>
            <a:r>
              <a:rPr lang="zh-CN" altLang="en-US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常量表达式</a:t>
            </a:r>
            <a:r>
              <a:rPr lang="en-US" altLang="zh-CN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n:</a:t>
            </a:r>
            <a:r>
              <a:rPr lang="zh-CN" altLang="en-US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语句</a:t>
            </a:r>
            <a:r>
              <a:rPr lang="en-US" altLang="zh-CN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n;break;</a:t>
            </a:r>
            <a:endParaRPr lang="en-US" altLang="zh-CN" sz="280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indent="200025" defTabSz="685800"/>
            <a:r>
              <a:rPr lang="en-US" altLang="zh-CN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  default:</a:t>
            </a:r>
            <a:r>
              <a:rPr lang="zh-CN" altLang="en-US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语句</a:t>
            </a:r>
            <a:r>
              <a:rPr lang="en-US" altLang="zh-CN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n+1;break;</a:t>
            </a:r>
            <a:endParaRPr lang="en-US" altLang="zh-CN" sz="280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indent="200025" defTabSz="685800"/>
            <a:r>
              <a:rPr lang="en-US" altLang="zh-CN" sz="28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}</a:t>
            </a:r>
            <a:endParaRPr lang="en-US" altLang="zh-CN" sz="280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pic>
        <p:nvPicPr>
          <p:cNvPr id="4" name="switch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49282" y="2162635"/>
            <a:ext cx="457200" cy="457200"/>
          </a:xfrm>
          <a:prstGeom prst="rect">
            <a:avLst/>
          </a:prstGeom>
        </p:spPr>
      </p:pic>
      <p:pic>
        <p:nvPicPr>
          <p:cNvPr id="5" name="case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49282" y="2816941"/>
            <a:ext cx="457200" cy="457200"/>
          </a:xfrm>
          <a:prstGeom prst="rect">
            <a:avLst/>
          </a:prstGeom>
        </p:spPr>
      </p:pic>
      <p:pic>
        <p:nvPicPr>
          <p:cNvPr id="7" name="default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49282" y="4172410"/>
            <a:ext cx="457200" cy="457200"/>
          </a:xfrm>
          <a:prstGeom prst="rect">
            <a:avLst/>
          </a:prstGeom>
        </p:spPr>
      </p:pic>
      <p:pic>
        <p:nvPicPr>
          <p:cNvPr id="2" name="break">
            <a:hlinkClick r:id="" action="ppaction://media"/>
          </p:cNvPr>
          <p:cNvPicPr>
            <a:picLocks noChangeAspect="1"/>
          </p:cNvPicPr>
          <p:nvPr>
            <a:audioFile r:link="rId11"/>
            <p:extLst>
              <p:ext uri="{DAA4B4D4-6D71-4841-9C94-3DE7FCFB9230}">
                <p14:media xmlns:p14="http://schemas.microsoft.com/office/powerpoint/2010/main" r:embed="rId1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49282" y="3471247"/>
            <a:ext cx="504056" cy="50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6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63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5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79512" y="188640"/>
          <a:ext cx="23812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88640"/>
                        <a:ext cx="23812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6165304"/>
            <a:ext cx="439340" cy="48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" y="1381125"/>
            <a:ext cx="729615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64754" y="108807"/>
          <a:ext cx="23812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54" y="108807"/>
                        <a:ext cx="23812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28090"/>
            <a:ext cx="439340" cy="48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星形: 四角 3"/>
          <p:cNvSpPr/>
          <p:nvPr/>
        </p:nvSpPr>
        <p:spPr>
          <a:xfrm>
            <a:off x="2770298" y="4423230"/>
            <a:ext cx="855743" cy="75608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8">
            <a:hlinkClick r:id="rId4" action="ppaction://hlinkfile"/>
          </p:cNvPr>
          <p:cNvSpPr txBox="1"/>
          <p:nvPr/>
        </p:nvSpPr>
        <p:spPr>
          <a:xfrm>
            <a:off x="2802855" y="6424134"/>
            <a:ext cx="44334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342900"/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05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7">
            <a:hlinkClick r:id="rId5" tooltip="点一点" action="ppaction://hlinkfile"/>
          </p:cNvPr>
          <p:cNvSpPr txBox="1"/>
          <p:nvPr/>
        </p:nvSpPr>
        <p:spPr>
          <a:xfrm>
            <a:off x="3999125" y="4254948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8">
            <a:hlinkClick r:id="rId6" tooltip="点一点" action="ppaction://hlinkfile"/>
          </p:cNvPr>
          <p:cNvSpPr txBox="1"/>
          <p:nvPr/>
        </p:nvSpPr>
        <p:spPr>
          <a:xfrm>
            <a:off x="3999125" y="49482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2581" y="1141768"/>
            <a:ext cx="461962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35496" y="44624"/>
          <a:ext cx="23812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44624"/>
                        <a:ext cx="23812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165304"/>
            <a:ext cx="439340" cy="48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3131840" y="3140968"/>
            <a:ext cx="289329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776997" y="6275888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67808bae-d81b-4997-92ad-61d674927af0"/>
  <p:tag name="COMMONDATA" val="eyJoZGlkIjoiZGJjZGFmZmFiODhkMmFkNTA3OGFjODgxNzc3YzQ3MzEifQ=="/>
  <p:tag name="commondata" val="eyJoZGlkIjoiZmU3MjI1MDlmY2ZmMTc2NDlhOWUwNjZjZTRhZmE4M2YifQ==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320</Words>
  <Application>WPS 演示</Application>
  <PresentationFormat>全屏显示(4:3)</PresentationFormat>
  <Paragraphs>32</Paragraphs>
  <Slides>8</Slides>
  <Notes>0</Notes>
  <HiddenSlides>0</HiddenSlides>
  <MMClips>4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29" baseType="lpstr">
      <vt:lpstr>Arial</vt:lpstr>
      <vt:lpstr>宋体</vt:lpstr>
      <vt:lpstr>Wingdings</vt:lpstr>
      <vt:lpstr>仿宋</vt:lpstr>
      <vt:lpstr>Calibri</vt:lpstr>
      <vt:lpstr>楷体</vt:lpstr>
      <vt:lpstr>Times New Roman</vt:lpstr>
      <vt:lpstr>华文楷体</vt:lpstr>
      <vt:lpstr>微软雅黑</vt:lpstr>
      <vt:lpstr>Consolas</vt:lpstr>
      <vt:lpstr>Arial Unicode MS</vt:lpstr>
      <vt:lpstr>等线 Light</vt:lpstr>
      <vt:lpstr>Calibri Light</vt:lpstr>
      <vt:lpstr>等线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KUKULONG</cp:lastModifiedBy>
  <cp:revision>68</cp:revision>
  <dcterms:created xsi:type="dcterms:W3CDTF">2017-03-13T11:27:00Z</dcterms:created>
  <dcterms:modified xsi:type="dcterms:W3CDTF">2023-11-12T12:13:19Z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0C8867F664E84CD99EC542E053442293_12</vt:lpwstr>
  </property>
  <property fmtid="{D5CDD505-2E9C-101B-9397-08002B2CF9AE}" pid="3" name="KSOProductBuildVer">
    <vt:lpwstr>2052-12.1.0.15712</vt:lpwstr>
  </property>
</Properties>
</file>