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69" r:id="rId5"/>
    <p:sldId id="272" r:id="rId6"/>
    <p:sldId id="267" r:id="rId7"/>
    <p:sldId id="271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5F854-6705-4E2A-A1B3-E2CC30A3D7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B5ADD-139C-4D1B-9353-9E4404B710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C667F-D37A-4374-A998-9883A387E3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1BA90-CBFB-4DDA-95AB-8009015A29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5A07-AFFE-486D-B958-524A4FCD79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6BFB7-966D-4069-B942-09245B9E8B2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E498D-9FED-49DC-9AE4-828E442AE9F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7E389-E4D1-42B2-8B45-10E83AF42E2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49785-DB74-4A97-A1DD-A68E0CF90D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B17-A5EF-49E3-A72E-6F459CD988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26&#35838;%20%20&#29579;&#23429;&#20845;&#21619;(&#23436;&#25972;).cpp" TargetMode="External"/><Relationship Id="rId5" Type="http://schemas.openxmlformats.org/officeDocument/2006/relationships/hyperlink" Target="&#31532;26&#35838;%20%20&#29579;&#23429;&#20845;&#2161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2000250" y="0"/>
            <a:ext cx="5380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3792833" y="2499356"/>
            <a:ext cx="2031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王宅六味</a:t>
            </a:r>
            <a:endParaRPr lang="zh-CN" altLang="en-US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5020" y="0"/>
            <a:ext cx="5013960" cy="679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52742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742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291240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8" y="2924944"/>
            <a:ext cx="1458162" cy="1828535"/>
          </a:xfrm>
          <a:prstGeom prst="rect">
            <a:avLst/>
          </a:prstGeom>
        </p:spPr>
      </p:pic>
      <p:sp>
        <p:nvSpPr>
          <p:cNvPr id="6" name="矩形: 圆角 5"/>
          <p:cNvSpPr>
            <a:spLocks noChangeArrowheads="1"/>
          </p:cNvSpPr>
          <p:nvPr/>
        </p:nvSpPr>
        <p:spPr bwMode="auto">
          <a:xfrm>
            <a:off x="2483768" y="1844824"/>
            <a:ext cx="4896544" cy="167181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给“六味”按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00">
                <a:effectLst/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编号，试编一个菜名查询程序，输入编号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菜名。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52742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742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291240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1557337"/>
            <a:ext cx="85248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83666" y="25213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6" y="25213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92624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2783139" y="4292179"/>
            <a:ext cx="855743" cy="75608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2783139" y="6327167"/>
            <a:ext cx="4237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342900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05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3743775" y="4145060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3760618" y="48909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088" y="1029237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79512" y="116632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237312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3190875" y="3406352"/>
            <a:ext cx="28932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45886" y="6532878"/>
            <a:ext cx="289329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b585fb5-f937-4c9f-97a3-da32ae028137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WPS 演示</Application>
  <PresentationFormat>全屏显示(4:3)</PresentationFormat>
  <Paragraphs>19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Times New Roman</vt:lpstr>
      <vt:lpstr>Consolas</vt:lpstr>
      <vt:lpstr>华文楷体</vt:lpstr>
      <vt:lpstr>Calibri</vt:lpstr>
      <vt:lpstr>微软雅黑</vt:lpstr>
      <vt:lpstr>Arial Unicode MS</vt:lpstr>
      <vt:lpstr>等线 Light</vt:lpstr>
      <vt:lpstr>Calibri Light</vt:lpstr>
      <vt:lpstr>等线</vt:lpstr>
      <vt:lpstr>默认设计模板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66</cp:revision>
  <dcterms:created xsi:type="dcterms:W3CDTF">2017-03-13T11:27:00Z</dcterms:created>
  <dcterms:modified xsi:type="dcterms:W3CDTF">2023-03-31T07:03:18Z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0D2EFD6EA33A418288C8E10DDFCE0848_12</vt:lpwstr>
  </property>
  <property fmtid="{D5CDD505-2E9C-101B-9397-08002B2CF9AE}" pid="3" name="KSOProductBuildVer">
    <vt:lpwstr>2052-11.1.0.14036</vt:lpwstr>
  </property>
</Properties>
</file>