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3" r:id="rId5"/>
    <p:sldId id="269" r:id="rId6"/>
    <p:sldId id="270" r:id="rId7"/>
    <p:sldId id="272" r:id="rId8"/>
    <p:sldId id="271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hyperlink" Target="&#31532;29&#35838;%20%201+2+...+5&#65288;&#23436;&#25972;&#65289;.cpp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29&#35838;%20%20%20&#24067;&#32435;&#29305;&#32769;&#24072;&#20986;&#30340;&#38590;&#39064;(&#23436;&#25972;).cpp" TargetMode="External"/><Relationship Id="rId5" Type="http://schemas.openxmlformats.org/officeDocument/2006/relationships/hyperlink" Target="&#31532;29&#35838;%20&#24067;&#32435;&#29305;&#32769;&#24072;&#20986;&#30340;&#38590;&#39064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065784" y="3645768"/>
            <a:ext cx="341632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29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布纳特老师出的难题</a:t>
            </a:r>
            <a:endParaRPr lang="zh-CN" altLang="en-US" sz="2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8750" y="3851910"/>
            <a:ext cx="6540500" cy="907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352975"/>
            <a:ext cx="1944216" cy="2438047"/>
          </a:xfrm>
          <a:prstGeom prst="rect">
            <a:avLst/>
          </a:prstGeom>
        </p:spPr>
      </p:pic>
      <p:sp>
        <p:nvSpPr>
          <p:cNvPr id="5" name="AutoShape 988"/>
          <p:cNvSpPr>
            <a:spLocks noChangeArrowheads="1"/>
          </p:cNvSpPr>
          <p:nvPr/>
        </p:nvSpPr>
        <p:spPr bwMode="auto">
          <a:xfrm>
            <a:off x="2276872" y="2801816"/>
            <a:ext cx="3888432" cy="119412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试编一程序，求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1+2+3+4+5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的和。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7" y="1481137"/>
            <a:ext cx="3857625" cy="6181725"/>
          </a:xfrm>
          <a:prstGeom prst="rect">
            <a:avLst/>
          </a:prstGeom>
        </p:spPr>
      </p:pic>
      <p:sp>
        <p:nvSpPr>
          <p:cNvPr id="7" name="星形: 四角 6"/>
          <p:cNvSpPr/>
          <p:nvPr/>
        </p:nvSpPr>
        <p:spPr>
          <a:xfrm>
            <a:off x="1017004" y="779357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18">
            <a:hlinkClick r:id="rId5" tooltip="点一点" action="ppaction://hlinkfile"/>
          </p:cNvPr>
          <p:cNvSpPr txBox="1"/>
          <p:nvPr/>
        </p:nvSpPr>
        <p:spPr>
          <a:xfrm>
            <a:off x="2413336" y="80904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490" y="1043608"/>
            <a:ext cx="3962400" cy="6353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581119" y="594180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939412" y="564276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939412" y="66953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055" y="2254290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c37f68ee-db92-4326-af6b-17aa0b070be7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全屏显示(4:3)</PresentationFormat>
  <Paragraphs>21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微软雅黑</vt:lpstr>
      <vt:lpstr>Calibri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67</cp:revision>
  <dcterms:created xsi:type="dcterms:W3CDTF">2017-03-13T11:27:00Z</dcterms:created>
  <dcterms:modified xsi:type="dcterms:W3CDTF">2023-11-19T12:22:47Z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6292A261F05946A4B051E582F786E55C_12</vt:lpwstr>
  </property>
  <property fmtid="{D5CDD505-2E9C-101B-9397-08002B2CF9AE}" pid="3" name="KSOProductBuildVer">
    <vt:lpwstr>2052-12.1.0.15712</vt:lpwstr>
  </property>
</Properties>
</file>