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67" r:id="rId7"/>
    <p:sldId id="270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0&#35838;%20%20&#26827;&#30424;&#19978;&#30340;&#23398;&#38382;(&#23436;&#25972;).cpp" TargetMode="External"/><Relationship Id="rId5" Type="http://schemas.openxmlformats.org/officeDocument/2006/relationships/hyperlink" Target="&#31532;30&#35838;%20%20&#26827;&#30424;&#19978;&#30340;&#23398;&#3838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72816" y="3203848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棋盘上的学问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7305" y="1115695"/>
            <a:ext cx="6590030" cy="919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6"/>
            <a:ext cx="1944216" cy="2438047"/>
          </a:xfrm>
          <a:prstGeom prst="rect">
            <a:avLst/>
          </a:prstGeom>
        </p:spPr>
      </p:pic>
      <p:sp>
        <p:nvSpPr>
          <p:cNvPr id="5" name="AutoShape 988"/>
          <p:cNvSpPr>
            <a:spLocks noChangeArrowheads="1"/>
          </p:cNvSpPr>
          <p:nvPr/>
        </p:nvSpPr>
        <p:spPr bwMode="auto">
          <a:xfrm>
            <a:off x="2272319" y="1979712"/>
            <a:ext cx="3963512" cy="244827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试编一程序，算一算，第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格中应放多少粒小麦？国王输给阿凡提的小麦总粒数是多少？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923925"/>
            <a:ext cx="3095625" cy="7296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412776" y="603643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546262" y="5943643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546262" y="66369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6" y="2137765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4704" y="4283968"/>
            <a:ext cx="626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100">
                <a:latin typeface="Consolas" panose="020B0609020204030204" pitchFamily="49" charset="0"/>
                <a:ea typeface="楷体" panose="02010609060101010101" pitchFamily="49" charset="-122"/>
              </a:rPr>
              <a:t>-9223372036854775808</a:t>
            </a:r>
            <a:endParaRPr lang="en-US" altLang="zh-CN" sz="3600" kern="1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36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     </a:t>
            </a:r>
            <a:r>
              <a:rPr lang="zh-CN" altLang="zh-CN" sz="36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到</a:t>
            </a:r>
            <a:endParaRPr lang="en-US" altLang="zh-CN" sz="3600" kern="1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r>
              <a:rPr lang="en-US" altLang="zh-CN" sz="3600" kern="100">
                <a:latin typeface="Consolas" panose="020B0609020204030204" pitchFamily="49" charset="0"/>
                <a:ea typeface="楷体" panose="02010609060101010101" pitchFamily="49" charset="-122"/>
              </a:rPr>
              <a:t> 9223372036854775807</a:t>
            </a:r>
            <a:endParaRPr lang="zh-CN" altLang="en-US" sz="36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3507" y="2852285"/>
            <a:ext cx="2997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100">
                <a:latin typeface="Consolas" panose="020B0609020204030204" pitchFamily="49" charset="0"/>
                <a:ea typeface="楷体" panose="02010609060101010101" pitchFamily="49" charset="-122"/>
              </a:rPr>
              <a:t>long long</a:t>
            </a:r>
            <a:endParaRPr lang="zh-CN" altLang="en-US" sz="36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8923" y="197193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kern="10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超长整型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351b613e-3545-4da1-be83-48d2ca0f18ce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全屏显示(4:3)</PresentationFormat>
  <Paragraphs>27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微软雅黑</vt:lpstr>
      <vt:lpstr>Consolas</vt:lpstr>
      <vt:lpstr>Calibri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65</cp:revision>
  <dcterms:created xsi:type="dcterms:W3CDTF">2017-03-13T11:27:00Z</dcterms:created>
  <dcterms:modified xsi:type="dcterms:W3CDTF">2023-11-19T12:27:41Z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2BF94DAE6EB44DF494A80E07FE3F3FEA_12</vt:lpwstr>
  </property>
  <property fmtid="{D5CDD505-2E9C-101B-9397-08002B2CF9AE}" pid="3" name="KSOProductBuildVer">
    <vt:lpwstr>2052-12.1.0.15712</vt:lpwstr>
  </property>
</Properties>
</file>