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54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4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1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36EF-0AB0-448A-ADCE-41C24C6F921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E56F-9152-4CF7-944F-CA5C6931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5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spect="1" noChangeArrowheads="1" noTextEdit="1"/>
          </p:cNvSpPr>
          <p:nvPr/>
        </p:nvSpPr>
        <p:spPr bwMode="auto">
          <a:xfrm>
            <a:off x="1905000" y="1462088"/>
            <a:ext cx="53340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00325" y="1757363"/>
            <a:ext cx="3467100" cy="3209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600325" y="1757363"/>
            <a:ext cx="3467100" cy="3209925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7363"/>
            <a:ext cx="34671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81275" y="4900613"/>
            <a:ext cx="95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057900" y="1681163"/>
            <a:ext cx="95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600325" y="4967288"/>
            <a:ext cx="34671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600325" y="1757363"/>
            <a:ext cx="34671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067425" y="1757363"/>
            <a:ext cx="0" cy="3209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600325" y="1757363"/>
            <a:ext cx="0" cy="3209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600325" y="4967288"/>
            <a:ext cx="34671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600325" y="1757363"/>
            <a:ext cx="0" cy="3209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600325" y="4967288"/>
            <a:ext cx="34671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600325" y="1757363"/>
            <a:ext cx="34671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067425" y="1757363"/>
            <a:ext cx="0" cy="3209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600325" y="1757363"/>
            <a:ext cx="0" cy="3209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267450" y="1766888"/>
            <a:ext cx="257175" cy="3209925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6267450" y="1766888"/>
            <a:ext cx="257175" cy="3209925"/>
          </a:xfrm>
          <a:prstGeom prst="rect">
            <a:avLst/>
          </a:prstGeom>
          <a:noFill/>
          <a:ln w="0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267450" y="4976813"/>
            <a:ext cx="25717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6524625" y="1766888"/>
            <a:ext cx="0" cy="3209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6486525" y="4605338"/>
            <a:ext cx="381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6553200" y="4529138"/>
            <a:ext cx="238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6486525" y="3910013"/>
            <a:ext cx="381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6553200" y="3833813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6486525" y="3214688"/>
            <a:ext cx="381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6553200" y="3138488"/>
            <a:ext cx="1238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H="1">
            <a:off x="6486525" y="2519363"/>
            <a:ext cx="381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6553200" y="2443163"/>
            <a:ext cx="1238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Line 33"/>
          <p:cNvSpPr>
            <a:spLocks noChangeShapeType="1"/>
          </p:cNvSpPr>
          <p:nvPr/>
        </p:nvSpPr>
        <p:spPr bwMode="auto">
          <a:xfrm flipH="1">
            <a:off x="6486525" y="1833563"/>
            <a:ext cx="381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34"/>
          <p:cNvSpPr>
            <a:spLocks noChangeArrowheads="1"/>
          </p:cNvSpPr>
          <p:nvPr/>
        </p:nvSpPr>
        <p:spPr bwMode="auto">
          <a:xfrm>
            <a:off x="6553200" y="1757363"/>
            <a:ext cx="1905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766888"/>
            <a:ext cx="2571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3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1" name="Group 55"/>
          <p:cNvGrpSpPr>
            <a:grpSpLocks noChangeAspect="1"/>
          </p:cNvGrpSpPr>
          <p:nvPr/>
        </p:nvGrpSpPr>
        <p:grpSpPr bwMode="auto">
          <a:xfrm>
            <a:off x="1905000" y="1363663"/>
            <a:ext cx="5334000" cy="4078287"/>
            <a:chOff x="1200" y="859"/>
            <a:chExt cx="3360" cy="2569"/>
          </a:xfrm>
        </p:grpSpPr>
        <p:sp>
          <p:nvSpPr>
            <p:cNvPr id="5142" name="AutoShape 54"/>
            <p:cNvSpPr>
              <a:spLocks noChangeAspect="1" noChangeArrowheads="1" noTextEdit="1"/>
            </p:cNvSpPr>
            <p:nvPr/>
          </p:nvSpPr>
          <p:spPr bwMode="auto">
            <a:xfrm>
              <a:off x="1200" y="920"/>
              <a:ext cx="3360" cy="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3" name="Rectangle 56"/>
            <p:cNvSpPr>
              <a:spLocks noChangeArrowheads="1"/>
            </p:cNvSpPr>
            <p:nvPr/>
          </p:nvSpPr>
          <p:spPr bwMode="auto">
            <a:xfrm>
              <a:off x="1812" y="1106"/>
              <a:ext cx="2430" cy="18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4" name="Rectangle 57"/>
            <p:cNvSpPr>
              <a:spLocks noChangeArrowheads="1"/>
            </p:cNvSpPr>
            <p:nvPr/>
          </p:nvSpPr>
          <p:spPr bwMode="auto">
            <a:xfrm>
              <a:off x="1812" y="1106"/>
              <a:ext cx="2430" cy="182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5" name="Line 58"/>
            <p:cNvSpPr>
              <a:spLocks noChangeShapeType="1"/>
            </p:cNvSpPr>
            <p:nvPr/>
          </p:nvSpPr>
          <p:spPr bwMode="auto">
            <a:xfrm>
              <a:off x="1812" y="2930"/>
              <a:ext cx="24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6" name="Line 59"/>
            <p:cNvSpPr>
              <a:spLocks noChangeShapeType="1"/>
            </p:cNvSpPr>
            <p:nvPr/>
          </p:nvSpPr>
          <p:spPr bwMode="auto">
            <a:xfrm flipV="1">
              <a:off x="1812" y="1106"/>
              <a:ext cx="0" cy="18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7" name="Line 60"/>
            <p:cNvSpPr>
              <a:spLocks noChangeShapeType="1"/>
            </p:cNvSpPr>
            <p:nvPr/>
          </p:nvSpPr>
          <p:spPr bwMode="auto">
            <a:xfrm>
              <a:off x="1812" y="2930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8" name="Rectangle 61"/>
            <p:cNvSpPr>
              <a:spLocks noChangeArrowheads="1"/>
            </p:cNvSpPr>
            <p:nvPr/>
          </p:nvSpPr>
          <p:spPr bwMode="auto">
            <a:xfrm>
              <a:off x="1626" y="2972"/>
              <a:ext cx="40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9" name="Line 62"/>
            <p:cNvSpPr>
              <a:spLocks noChangeShapeType="1"/>
            </p:cNvSpPr>
            <p:nvPr/>
          </p:nvSpPr>
          <p:spPr bwMode="auto">
            <a:xfrm>
              <a:off x="2460" y="2930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0" name="Rectangle 63"/>
            <p:cNvSpPr>
              <a:spLocks noChangeArrowheads="1"/>
            </p:cNvSpPr>
            <p:nvPr/>
          </p:nvSpPr>
          <p:spPr bwMode="auto">
            <a:xfrm>
              <a:off x="2418" y="2972"/>
              <a:ext cx="1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1" name="Line 64"/>
            <p:cNvSpPr>
              <a:spLocks noChangeShapeType="1"/>
            </p:cNvSpPr>
            <p:nvPr/>
          </p:nvSpPr>
          <p:spPr bwMode="auto">
            <a:xfrm>
              <a:off x="3108" y="2930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2" name="Rectangle 65"/>
            <p:cNvSpPr>
              <a:spLocks noChangeArrowheads="1"/>
            </p:cNvSpPr>
            <p:nvPr/>
          </p:nvSpPr>
          <p:spPr bwMode="auto">
            <a:xfrm>
              <a:off x="2976" y="2972"/>
              <a:ext cx="35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3" name="Line 66"/>
            <p:cNvSpPr>
              <a:spLocks noChangeShapeType="1"/>
            </p:cNvSpPr>
            <p:nvPr/>
          </p:nvSpPr>
          <p:spPr bwMode="auto">
            <a:xfrm>
              <a:off x="3756" y="2930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4" name="Rectangle 67"/>
            <p:cNvSpPr>
              <a:spLocks noChangeArrowheads="1"/>
            </p:cNvSpPr>
            <p:nvPr/>
          </p:nvSpPr>
          <p:spPr bwMode="auto">
            <a:xfrm>
              <a:off x="3624" y="2972"/>
              <a:ext cx="35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5" name="Line 68"/>
            <p:cNvSpPr>
              <a:spLocks noChangeShapeType="1"/>
            </p:cNvSpPr>
            <p:nvPr/>
          </p:nvSpPr>
          <p:spPr bwMode="auto">
            <a:xfrm flipH="1">
              <a:off x="1782" y="2930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6" name="Rectangle 69"/>
            <p:cNvSpPr>
              <a:spLocks noChangeArrowheads="1"/>
            </p:cNvSpPr>
            <p:nvPr/>
          </p:nvSpPr>
          <p:spPr bwMode="auto">
            <a:xfrm>
              <a:off x="1620" y="2834"/>
              <a:ext cx="22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7" name="Line 70"/>
            <p:cNvSpPr>
              <a:spLocks noChangeShapeType="1"/>
            </p:cNvSpPr>
            <p:nvPr/>
          </p:nvSpPr>
          <p:spPr bwMode="auto">
            <a:xfrm flipH="1">
              <a:off x="1782" y="2474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8" name="Rectangle 71"/>
            <p:cNvSpPr>
              <a:spLocks noChangeArrowheads="1"/>
            </p:cNvSpPr>
            <p:nvPr/>
          </p:nvSpPr>
          <p:spPr bwMode="auto">
            <a:xfrm>
              <a:off x="1482" y="2378"/>
              <a:ext cx="36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-0.5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9" name="Line 72"/>
            <p:cNvSpPr>
              <a:spLocks noChangeShapeType="1"/>
            </p:cNvSpPr>
            <p:nvPr/>
          </p:nvSpPr>
          <p:spPr bwMode="auto">
            <a:xfrm flipH="1">
              <a:off x="1782" y="2018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0" name="Rectangle 73"/>
            <p:cNvSpPr>
              <a:spLocks noChangeArrowheads="1"/>
            </p:cNvSpPr>
            <p:nvPr/>
          </p:nvSpPr>
          <p:spPr bwMode="auto">
            <a:xfrm>
              <a:off x="1674" y="1922"/>
              <a:ext cx="1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1" name="Line 74"/>
            <p:cNvSpPr>
              <a:spLocks noChangeShapeType="1"/>
            </p:cNvSpPr>
            <p:nvPr/>
          </p:nvSpPr>
          <p:spPr bwMode="auto">
            <a:xfrm flipH="1">
              <a:off x="1782" y="1562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2" name="Rectangle 75"/>
            <p:cNvSpPr>
              <a:spLocks noChangeArrowheads="1"/>
            </p:cNvSpPr>
            <p:nvPr/>
          </p:nvSpPr>
          <p:spPr bwMode="auto">
            <a:xfrm>
              <a:off x="1536" y="1466"/>
              <a:ext cx="30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3" name="Line 76"/>
            <p:cNvSpPr>
              <a:spLocks noChangeShapeType="1"/>
            </p:cNvSpPr>
            <p:nvPr/>
          </p:nvSpPr>
          <p:spPr bwMode="auto">
            <a:xfrm flipH="1">
              <a:off x="1782" y="1106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4" name="Rectangle 77"/>
            <p:cNvSpPr>
              <a:spLocks noChangeArrowheads="1"/>
            </p:cNvSpPr>
            <p:nvPr/>
          </p:nvSpPr>
          <p:spPr bwMode="auto">
            <a:xfrm>
              <a:off x="1674" y="1010"/>
              <a:ext cx="1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5" name="Freeform 78"/>
            <p:cNvSpPr>
              <a:spLocks/>
            </p:cNvSpPr>
            <p:nvPr/>
          </p:nvSpPr>
          <p:spPr bwMode="auto">
            <a:xfrm>
              <a:off x="1818" y="1640"/>
              <a:ext cx="2418" cy="1266"/>
            </a:xfrm>
            <a:custGeom>
              <a:avLst/>
              <a:gdLst>
                <a:gd name="T0" fmla="*/ 66 w 2418"/>
                <a:gd name="T1" fmla="*/ 324 h 1266"/>
                <a:gd name="T2" fmla="*/ 150 w 2418"/>
                <a:gd name="T3" fmla="*/ 330 h 1266"/>
                <a:gd name="T4" fmla="*/ 228 w 2418"/>
                <a:gd name="T5" fmla="*/ 354 h 1266"/>
                <a:gd name="T6" fmla="*/ 306 w 2418"/>
                <a:gd name="T7" fmla="*/ 426 h 1266"/>
                <a:gd name="T8" fmla="*/ 384 w 2418"/>
                <a:gd name="T9" fmla="*/ 570 h 1266"/>
                <a:gd name="T10" fmla="*/ 468 w 2418"/>
                <a:gd name="T11" fmla="*/ 798 h 1266"/>
                <a:gd name="T12" fmla="*/ 546 w 2418"/>
                <a:gd name="T13" fmla="*/ 1056 h 1266"/>
                <a:gd name="T14" fmla="*/ 624 w 2418"/>
                <a:gd name="T15" fmla="*/ 1236 h 1266"/>
                <a:gd name="T16" fmla="*/ 708 w 2418"/>
                <a:gd name="T17" fmla="*/ 1224 h 1266"/>
                <a:gd name="T18" fmla="*/ 786 w 2418"/>
                <a:gd name="T19" fmla="*/ 1002 h 1266"/>
                <a:gd name="T20" fmla="*/ 864 w 2418"/>
                <a:gd name="T21" fmla="*/ 672 h 1266"/>
                <a:gd name="T22" fmla="*/ 942 w 2418"/>
                <a:gd name="T23" fmla="*/ 360 h 1266"/>
                <a:gd name="T24" fmla="*/ 1026 w 2418"/>
                <a:gd name="T25" fmla="*/ 144 h 1266"/>
                <a:gd name="T26" fmla="*/ 1104 w 2418"/>
                <a:gd name="T27" fmla="*/ 42 h 1266"/>
                <a:gd name="T28" fmla="*/ 1182 w 2418"/>
                <a:gd name="T29" fmla="*/ 6 h 1266"/>
                <a:gd name="T30" fmla="*/ 1260 w 2418"/>
                <a:gd name="T31" fmla="*/ 0 h 1266"/>
                <a:gd name="T32" fmla="*/ 1344 w 2418"/>
                <a:gd name="T33" fmla="*/ 12 h 1266"/>
                <a:gd name="T34" fmla="*/ 1422 w 2418"/>
                <a:gd name="T35" fmla="*/ 36 h 1266"/>
                <a:gd name="T36" fmla="*/ 1500 w 2418"/>
                <a:gd name="T37" fmla="*/ 60 h 1266"/>
                <a:gd name="T38" fmla="*/ 1584 w 2418"/>
                <a:gd name="T39" fmla="*/ 84 h 1266"/>
                <a:gd name="T40" fmla="*/ 1662 w 2418"/>
                <a:gd name="T41" fmla="*/ 108 h 1266"/>
                <a:gd name="T42" fmla="*/ 1740 w 2418"/>
                <a:gd name="T43" fmla="*/ 126 h 1266"/>
                <a:gd name="T44" fmla="*/ 1818 w 2418"/>
                <a:gd name="T45" fmla="*/ 150 h 1266"/>
                <a:gd name="T46" fmla="*/ 1902 w 2418"/>
                <a:gd name="T47" fmla="*/ 168 h 1266"/>
                <a:gd name="T48" fmla="*/ 1980 w 2418"/>
                <a:gd name="T49" fmla="*/ 192 h 1266"/>
                <a:gd name="T50" fmla="*/ 2058 w 2418"/>
                <a:gd name="T51" fmla="*/ 210 h 1266"/>
                <a:gd name="T52" fmla="*/ 2136 w 2418"/>
                <a:gd name="T53" fmla="*/ 222 h 1266"/>
                <a:gd name="T54" fmla="*/ 2220 w 2418"/>
                <a:gd name="T55" fmla="*/ 240 h 1266"/>
                <a:gd name="T56" fmla="*/ 2298 w 2418"/>
                <a:gd name="T57" fmla="*/ 252 h 1266"/>
                <a:gd name="T58" fmla="*/ 2376 w 2418"/>
                <a:gd name="T59" fmla="*/ 264 h 1266"/>
                <a:gd name="T60" fmla="*/ 2388 w 2418"/>
                <a:gd name="T61" fmla="*/ 288 h 1266"/>
                <a:gd name="T62" fmla="*/ 2310 w 2418"/>
                <a:gd name="T63" fmla="*/ 276 h 1266"/>
                <a:gd name="T64" fmla="*/ 2232 w 2418"/>
                <a:gd name="T65" fmla="*/ 258 h 1266"/>
                <a:gd name="T66" fmla="*/ 2154 w 2418"/>
                <a:gd name="T67" fmla="*/ 246 h 1266"/>
                <a:gd name="T68" fmla="*/ 2070 w 2418"/>
                <a:gd name="T69" fmla="*/ 228 h 1266"/>
                <a:gd name="T70" fmla="*/ 1992 w 2418"/>
                <a:gd name="T71" fmla="*/ 210 h 1266"/>
                <a:gd name="T72" fmla="*/ 1914 w 2418"/>
                <a:gd name="T73" fmla="*/ 186 h 1266"/>
                <a:gd name="T74" fmla="*/ 1836 w 2418"/>
                <a:gd name="T75" fmla="*/ 168 h 1266"/>
                <a:gd name="T76" fmla="*/ 1752 w 2418"/>
                <a:gd name="T77" fmla="*/ 150 h 1266"/>
                <a:gd name="T78" fmla="*/ 1674 w 2418"/>
                <a:gd name="T79" fmla="*/ 132 h 1266"/>
                <a:gd name="T80" fmla="*/ 1596 w 2418"/>
                <a:gd name="T81" fmla="*/ 108 h 1266"/>
                <a:gd name="T82" fmla="*/ 1512 w 2418"/>
                <a:gd name="T83" fmla="*/ 90 h 1266"/>
                <a:gd name="T84" fmla="*/ 1434 w 2418"/>
                <a:gd name="T85" fmla="*/ 72 h 1266"/>
                <a:gd name="T86" fmla="*/ 1356 w 2418"/>
                <a:gd name="T87" fmla="*/ 60 h 1266"/>
                <a:gd name="T88" fmla="*/ 1278 w 2418"/>
                <a:gd name="T89" fmla="*/ 54 h 1266"/>
                <a:gd name="T90" fmla="*/ 1194 w 2418"/>
                <a:gd name="T91" fmla="*/ 66 h 1266"/>
                <a:gd name="T92" fmla="*/ 1116 w 2418"/>
                <a:gd name="T93" fmla="*/ 96 h 1266"/>
                <a:gd name="T94" fmla="*/ 1038 w 2418"/>
                <a:gd name="T95" fmla="*/ 192 h 1266"/>
                <a:gd name="T96" fmla="*/ 960 w 2418"/>
                <a:gd name="T97" fmla="*/ 378 h 1266"/>
                <a:gd name="T98" fmla="*/ 876 w 2418"/>
                <a:gd name="T99" fmla="*/ 666 h 1266"/>
                <a:gd name="T100" fmla="*/ 798 w 2418"/>
                <a:gd name="T101" fmla="*/ 984 h 1266"/>
                <a:gd name="T102" fmla="*/ 720 w 2418"/>
                <a:gd name="T103" fmla="*/ 1212 h 1266"/>
                <a:gd name="T104" fmla="*/ 642 w 2418"/>
                <a:gd name="T105" fmla="*/ 1260 h 1266"/>
                <a:gd name="T106" fmla="*/ 558 w 2418"/>
                <a:gd name="T107" fmla="*/ 1122 h 1266"/>
                <a:gd name="T108" fmla="*/ 480 w 2418"/>
                <a:gd name="T109" fmla="*/ 870 h 1266"/>
                <a:gd name="T110" fmla="*/ 402 w 2418"/>
                <a:gd name="T111" fmla="*/ 624 h 1266"/>
                <a:gd name="T112" fmla="*/ 318 w 2418"/>
                <a:gd name="T113" fmla="*/ 462 h 1266"/>
                <a:gd name="T114" fmla="*/ 240 w 2418"/>
                <a:gd name="T115" fmla="*/ 390 h 1266"/>
                <a:gd name="T116" fmla="*/ 162 w 2418"/>
                <a:gd name="T117" fmla="*/ 360 h 1266"/>
                <a:gd name="T118" fmla="*/ 84 w 2418"/>
                <a:gd name="T119" fmla="*/ 354 h 1266"/>
                <a:gd name="T120" fmla="*/ 0 w 2418"/>
                <a:gd name="T121" fmla="*/ 36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8" h="1266">
                  <a:moveTo>
                    <a:pt x="0" y="336"/>
                  </a:moveTo>
                  <a:lnTo>
                    <a:pt x="18" y="330"/>
                  </a:lnTo>
                  <a:lnTo>
                    <a:pt x="30" y="330"/>
                  </a:lnTo>
                  <a:lnTo>
                    <a:pt x="42" y="324"/>
                  </a:lnTo>
                  <a:lnTo>
                    <a:pt x="54" y="324"/>
                  </a:lnTo>
                  <a:lnTo>
                    <a:pt x="66" y="324"/>
                  </a:lnTo>
                  <a:lnTo>
                    <a:pt x="84" y="324"/>
                  </a:lnTo>
                  <a:lnTo>
                    <a:pt x="96" y="324"/>
                  </a:lnTo>
                  <a:lnTo>
                    <a:pt x="108" y="324"/>
                  </a:lnTo>
                  <a:lnTo>
                    <a:pt x="120" y="324"/>
                  </a:lnTo>
                  <a:lnTo>
                    <a:pt x="132" y="324"/>
                  </a:lnTo>
                  <a:lnTo>
                    <a:pt x="150" y="330"/>
                  </a:lnTo>
                  <a:lnTo>
                    <a:pt x="162" y="330"/>
                  </a:lnTo>
                  <a:lnTo>
                    <a:pt x="174" y="336"/>
                  </a:lnTo>
                  <a:lnTo>
                    <a:pt x="186" y="336"/>
                  </a:lnTo>
                  <a:lnTo>
                    <a:pt x="204" y="342"/>
                  </a:lnTo>
                  <a:lnTo>
                    <a:pt x="216" y="348"/>
                  </a:lnTo>
                  <a:lnTo>
                    <a:pt x="228" y="354"/>
                  </a:lnTo>
                  <a:lnTo>
                    <a:pt x="240" y="360"/>
                  </a:lnTo>
                  <a:lnTo>
                    <a:pt x="252" y="372"/>
                  </a:lnTo>
                  <a:lnTo>
                    <a:pt x="270" y="378"/>
                  </a:lnTo>
                  <a:lnTo>
                    <a:pt x="282" y="390"/>
                  </a:lnTo>
                  <a:lnTo>
                    <a:pt x="294" y="408"/>
                  </a:lnTo>
                  <a:lnTo>
                    <a:pt x="306" y="426"/>
                  </a:lnTo>
                  <a:lnTo>
                    <a:pt x="318" y="444"/>
                  </a:lnTo>
                  <a:lnTo>
                    <a:pt x="336" y="462"/>
                  </a:lnTo>
                  <a:lnTo>
                    <a:pt x="348" y="486"/>
                  </a:lnTo>
                  <a:lnTo>
                    <a:pt x="360" y="510"/>
                  </a:lnTo>
                  <a:lnTo>
                    <a:pt x="372" y="540"/>
                  </a:lnTo>
                  <a:lnTo>
                    <a:pt x="384" y="570"/>
                  </a:lnTo>
                  <a:lnTo>
                    <a:pt x="402" y="600"/>
                  </a:lnTo>
                  <a:lnTo>
                    <a:pt x="414" y="636"/>
                  </a:lnTo>
                  <a:lnTo>
                    <a:pt x="426" y="672"/>
                  </a:lnTo>
                  <a:lnTo>
                    <a:pt x="438" y="714"/>
                  </a:lnTo>
                  <a:lnTo>
                    <a:pt x="456" y="756"/>
                  </a:lnTo>
                  <a:lnTo>
                    <a:pt x="468" y="798"/>
                  </a:lnTo>
                  <a:lnTo>
                    <a:pt x="480" y="840"/>
                  </a:lnTo>
                  <a:lnTo>
                    <a:pt x="492" y="888"/>
                  </a:lnTo>
                  <a:lnTo>
                    <a:pt x="504" y="930"/>
                  </a:lnTo>
                  <a:lnTo>
                    <a:pt x="522" y="972"/>
                  </a:lnTo>
                  <a:lnTo>
                    <a:pt x="534" y="1014"/>
                  </a:lnTo>
                  <a:lnTo>
                    <a:pt x="546" y="1056"/>
                  </a:lnTo>
                  <a:lnTo>
                    <a:pt x="558" y="1098"/>
                  </a:lnTo>
                  <a:lnTo>
                    <a:pt x="570" y="1134"/>
                  </a:lnTo>
                  <a:lnTo>
                    <a:pt x="588" y="1164"/>
                  </a:lnTo>
                  <a:lnTo>
                    <a:pt x="600" y="1194"/>
                  </a:lnTo>
                  <a:lnTo>
                    <a:pt x="612" y="1218"/>
                  </a:lnTo>
                  <a:lnTo>
                    <a:pt x="624" y="1236"/>
                  </a:lnTo>
                  <a:lnTo>
                    <a:pt x="642" y="1248"/>
                  </a:lnTo>
                  <a:lnTo>
                    <a:pt x="654" y="1260"/>
                  </a:lnTo>
                  <a:lnTo>
                    <a:pt x="666" y="1260"/>
                  </a:lnTo>
                  <a:lnTo>
                    <a:pt x="678" y="1260"/>
                  </a:lnTo>
                  <a:lnTo>
                    <a:pt x="690" y="1248"/>
                  </a:lnTo>
                  <a:lnTo>
                    <a:pt x="708" y="1224"/>
                  </a:lnTo>
                  <a:lnTo>
                    <a:pt x="720" y="1200"/>
                  </a:lnTo>
                  <a:lnTo>
                    <a:pt x="732" y="1170"/>
                  </a:lnTo>
                  <a:lnTo>
                    <a:pt x="744" y="1140"/>
                  </a:lnTo>
                  <a:lnTo>
                    <a:pt x="756" y="1098"/>
                  </a:lnTo>
                  <a:lnTo>
                    <a:pt x="774" y="1050"/>
                  </a:lnTo>
                  <a:lnTo>
                    <a:pt x="786" y="1002"/>
                  </a:lnTo>
                  <a:lnTo>
                    <a:pt x="798" y="954"/>
                  </a:lnTo>
                  <a:lnTo>
                    <a:pt x="810" y="900"/>
                  </a:lnTo>
                  <a:lnTo>
                    <a:pt x="822" y="846"/>
                  </a:lnTo>
                  <a:lnTo>
                    <a:pt x="840" y="786"/>
                  </a:lnTo>
                  <a:lnTo>
                    <a:pt x="852" y="726"/>
                  </a:lnTo>
                  <a:lnTo>
                    <a:pt x="864" y="672"/>
                  </a:lnTo>
                  <a:lnTo>
                    <a:pt x="876" y="612"/>
                  </a:lnTo>
                  <a:lnTo>
                    <a:pt x="894" y="558"/>
                  </a:lnTo>
                  <a:lnTo>
                    <a:pt x="906" y="504"/>
                  </a:lnTo>
                  <a:lnTo>
                    <a:pt x="918" y="450"/>
                  </a:lnTo>
                  <a:lnTo>
                    <a:pt x="930" y="402"/>
                  </a:lnTo>
                  <a:lnTo>
                    <a:pt x="942" y="360"/>
                  </a:lnTo>
                  <a:lnTo>
                    <a:pt x="960" y="312"/>
                  </a:lnTo>
                  <a:lnTo>
                    <a:pt x="972" y="276"/>
                  </a:lnTo>
                  <a:lnTo>
                    <a:pt x="984" y="234"/>
                  </a:lnTo>
                  <a:lnTo>
                    <a:pt x="996" y="204"/>
                  </a:lnTo>
                  <a:lnTo>
                    <a:pt x="1008" y="174"/>
                  </a:lnTo>
                  <a:lnTo>
                    <a:pt x="1026" y="144"/>
                  </a:lnTo>
                  <a:lnTo>
                    <a:pt x="1038" y="120"/>
                  </a:lnTo>
                  <a:lnTo>
                    <a:pt x="1050" y="96"/>
                  </a:lnTo>
                  <a:lnTo>
                    <a:pt x="1062" y="78"/>
                  </a:lnTo>
                  <a:lnTo>
                    <a:pt x="1074" y="66"/>
                  </a:lnTo>
                  <a:lnTo>
                    <a:pt x="1092" y="48"/>
                  </a:lnTo>
                  <a:lnTo>
                    <a:pt x="1104" y="42"/>
                  </a:lnTo>
                  <a:lnTo>
                    <a:pt x="1116" y="30"/>
                  </a:lnTo>
                  <a:lnTo>
                    <a:pt x="1128" y="24"/>
                  </a:lnTo>
                  <a:lnTo>
                    <a:pt x="1146" y="18"/>
                  </a:lnTo>
                  <a:lnTo>
                    <a:pt x="1158" y="12"/>
                  </a:lnTo>
                  <a:lnTo>
                    <a:pt x="1170" y="6"/>
                  </a:lnTo>
                  <a:lnTo>
                    <a:pt x="1182" y="6"/>
                  </a:lnTo>
                  <a:lnTo>
                    <a:pt x="1194" y="0"/>
                  </a:lnTo>
                  <a:lnTo>
                    <a:pt x="1212" y="0"/>
                  </a:lnTo>
                  <a:lnTo>
                    <a:pt x="1224" y="0"/>
                  </a:lnTo>
                  <a:lnTo>
                    <a:pt x="1236" y="0"/>
                  </a:lnTo>
                  <a:lnTo>
                    <a:pt x="1248" y="0"/>
                  </a:lnTo>
                  <a:lnTo>
                    <a:pt x="1260" y="0"/>
                  </a:lnTo>
                  <a:lnTo>
                    <a:pt x="1278" y="6"/>
                  </a:lnTo>
                  <a:lnTo>
                    <a:pt x="1290" y="6"/>
                  </a:lnTo>
                  <a:lnTo>
                    <a:pt x="1302" y="6"/>
                  </a:lnTo>
                  <a:lnTo>
                    <a:pt x="1314" y="12"/>
                  </a:lnTo>
                  <a:lnTo>
                    <a:pt x="1332" y="12"/>
                  </a:lnTo>
                  <a:lnTo>
                    <a:pt x="1344" y="12"/>
                  </a:lnTo>
                  <a:lnTo>
                    <a:pt x="1356" y="18"/>
                  </a:lnTo>
                  <a:lnTo>
                    <a:pt x="1368" y="18"/>
                  </a:lnTo>
                  <a:lnTo>
                    <a:pt x="1380" y="24"/>
                  </a:lnTo>
                  <a:lnTo>
                    <a:pt x="1398" y="30"/>
                  </a:lnTo>
                  <a:lnTo>
                    <a:pt x="1410" y="30"/>
                  </a:lnTo>
                  <a:lnTo>
                    <a:pt x="1422" y="36"/>
                  </a:lnTo>
                  <a:lnTo>
                    <a:pt x="1434" y="36"/>
                  </a:lnTo>
                  <a:lnTo>
                    <a:pt x="1446" y="42"/>
                  </a:lnTo>
                  <a:lnTo>
                    <a:pt x="1464" y="48"/>
                  </a:lnTo>
                  <a:lnTo>
                    <a:pt x="1476" y="48"/>
                  </a:lnTo>
                  <a:lnTo>
                    <a:pt x="1488" y="54"/>
                  </a:lnTo>
                  <a:lnTo>
                    <a:pt x="1500" y="60"/>
                  </a:lnTo>
                  <a:lnTo>
                    <a:pt x="1512" y="66"/>
                  </a:lnTo>
                  <a:lnTo>
                    <a:pt x="1530" y="66"/>
                  </a:lnTo>
                  <a:lnTo>
                    <a:pt x="1542" y="72"/>
                  </a:lnTo>
                  <a:lnTo>
                    <a:pt x="1554" y="78"/>
                  </a:lnTo>
                  <a:lnTo>
                    <a:pt x="1566" y="78"/>
                  </a:lnTo>
                  <a:lnTo>
                    <a:pt x="1584" y="84"/>
                  </a:lnTo>
                  <a:lnTo>
                    <a:pt x="1596" y="90"/>
                  </a:lnTo>
                  <a:lnTo>
                    <a:pt x="1608" y="90"/>
                  </a:lnTo>
                  <a:lnTo>
                    <a:pt x="1620" y="96"/>
                  </a:lnTo>
                  <a:lnTo>
                    <a:pt x="1632" y="102"/>
                  </a:lnTo>
                  <a:lnTo>
                    <a:pt x="1650" y="102"/>
                  </a:lnTo>
                  <a:lnTo>
                    <a:pt x="1662" y="108"/>
                  </a:lnTo>
                  <a:lnTo>
                    <a:pt x="1674" y="108"/>
                  </a:lnTo>
                  <a:lnTo>
                    <a:pt x="1686" y="114"/>
                  </a:lnTo>
                  <a:lnTo>
                    <a:pt x="1698" y="120"/>
                  </a:lnTo>
                  <a:lnTo>
                    <a:pt x="1716" y="120"/>
                  </a:lnTo>
                  <a:lnTo>
                    <a:pt x="1728" y="126"/>
                  </a:lnTo>
                  <a:lnTo>
                    <a:pt x="1740" y="126"/>
                  </a:lnTo>
                  <a:lnTo>
                    <a:pt x="1752" y="132"/>
                  </a:lnTo>
                  <a:lnTo>
                    <a:pt x="1770" y="138"/>
                  </a:lnTo>
                  <a:lnTo>
                    <a:pt x="1782" y="138"/>
                  </a:lnTo>
                  <a:lnTo>
                    <a:pt x="1794" y="144"/>
                  </a:lnTo>
                  <a:lnTo>
                    <a:pt x="1806" y="144"/>
                  </a:lnTo>
                  <a:lnTo>
                    <a:pt x="1818" y="150"/>
                  </a:lnTo>
                  <a:lnTo>
                    <a:pt x="1836" y="150"/>
                  </a:lnTo>
                  <a:lnTo>
                    <a:pt x="1848" y="156"/>
                  </a:lnTo>
                  <a:lnTo>
                    <a:pt x="1860" y="162"/>
                  </a:lnTo>
                  <a:lnTo>
                    <a:pt x="1872" y="162"/>
                  </a:lnTo>
                  <a:lnTo>
                    <a:pt x="1884" y="168"/>
                  </a:lnTo>
                  <a:lnTo>
                    <a:pt x="1902" y="168"/>
                  </a:lnTo>
                  <a:lnTo>
                    <a:pt x="1914" y="174"/>
                  </a:lnTo>
                  <a:lnTo>
                    <a:pt x="1926" y="180"/>
                  </a:lnTo>
                  <a:lnTo>
                    <a:pt x="1938" y="180"/>
                  </a:lnTo>
                  <a:lnTo>
                    <a:pt x="1950" y="186"/>
                  </a:lnTo>
                  <a:lnTo>
                    <a:pt x="1968" y="186"/>
                  </a:lnTo>
                  <a:lnTo>
                    <a:pt x="1980" y="192"/>
                  </a:lnTo>
                  <a:lnTo>
                    <a:pt x="1992" y="192"/>
                  </a:lnTo>
                  <a:lnTo>
                    <a:pt x="2004" y="198"/>
                  </a:lnTo>
                  <a:lnTo>
                    <a:pt x="2022" y="198"/>
                  </a:lnTo>
                  <a:lnTo>
                    <a:pt x="2034" y="204"/>
                  </a:lnTo>
                  <a:lnTo>
                    <a:pt x="2046" y="204"/>
                  </a:lnTo>
                  <a:lnTo>
                    <a:pt x="2058" y="210"/>
                  </a:lnTo>
                  <a:lnTo>
                    <a:pt x="2070" y="210"/>
                  </a:lnTo>
                  <a:lnTo>
                    <a:pt x="2088" y="216"/>
                  </a:lnTo>
                  <a:lnTo>
                    <a:pt x="2100" y="216"/>
                  </a:lnTo>
                  <a:lnTo>
                    <a:pt x="2112" y="222"/>
                  </a:lnTo>
                  <a:lnTo>
                    <a:pt x="2124" y="222"/>
                  </a:lnTo>
                  <a:lnTo>
                    <a:pt x="2136" y="222"/>
                  </a:lnTo>
                  <a:lnTo>
                    <a:pt x="2154" y="228"/>
                  </a:lnTo>
                  <a:lnTo>
                    <a:pt x="2166" y="228"/>
                  </a:lnTo>
                  <a:lnTo>
                    <a:pt x="2178" y="234"/>
                  </a:lnTo>
                  <a:lnTo>
                    <a:pt x="2190" y="234"/>
                  </a:lnTo>
                  <a:lnTo>
                    <a:pt x="2202" y="234"/>
                  </a:lnTo>
                  <a:lnTo>
                    <a:pt x="2220" y="240"/>
                  </a:lnTo>
                  <a:lnTo>
                    <a:pt x="2232" y="240"/>
                  </a:lnTo>
                  <a:lnTo>
                    <a:pt x="2244" y="240"/>
                  </a:lnTo>
                  <a:lnTo>
                    <a:pt x="2256" y="246"/>
                  </a:lnTo>
                  <a:lnTo>
                    <a:pt x="2274" y="246"/>
                  </a:lnTo>
                  <a:lnTo>
                    <a:pt x="2286" y="246"/>
                  </a:lnTo>
                  <a:lnTo>
                    <a:pt x="2298" y="252"/>
                  </a:lnTo>
                  <a:lnTo>
                    <a:pt x="2310" y="252"/>
                  </a:lnTo>
                  <a:lnTo>
                    <a:pt x="2322" y="252"/>
                  </a:lnTo>
                  <a:lnTo>
                    <a:pt x="2340" y="258"/>
                  </a:lnTo>
                  <a:lnTo>
                    <a:pt x="2352" y="258"/>
                  </a:lnTo>
                  <a:lnTo>
                    <a:pt x="2364" y="264"/>
                  </a:lnTo>
                  <a:lnTo>
                    <a:pt x="2376" y="264"/>
                  </a:lnTo>
                  <a:lnTo>
                    <a:pt x="2388" y="264"/>
                  </a:lnTo>
                  <a:lnTo>
                    <a:pt x="2406" y="264"/>
                  </a:lnTo>
                  <a:lnTo>
                    <a:pt x="2418" y="270"/>
                  </a:lnTo>
                  <a:lnTo>
                    <a:pt x="2418" y="294"/>
                  </a:lnTo>
                  <a:lnTo>
                    <a:pt x="2406" y="288"/>
                  </a:lnTo>
                  <a:lnTo>
                    <a:pt x="2388" y="288"/>
                  </a:lnTo>
                  <a:lnTo>
                    <a:pt x="2376" y="288"/>
                  </a:lnTo>
                  <a:lnTo>
                    <a:pt x="2364" y="282"/>
                  </a:lnTo>
                  <a:lnTo>
                    <a:pt x="2352" y="282"/>
                  </a:lnTo>
                  <a:lnTo>
                    <a:pt x="2340" y="276"/>
                  </a:lnTo>
                  <a:lnTo>
                    <a:pt x="2322" y="276"/>
                  </a:lnTo>
                  <a:lnTo>
                    <a:pt x="2310" y="276"/>
                  </a:lnTo>
                  <a:lnTo>
                    <a:pt x="2298" y="270"/>
                  </a:lnTo>
                  <a:lnTo>
                    <a:pt x="2286" y="270"/>
                  </a:lnTo>
                  <a:lnTo>
                    <a:pt x="2274" y="270"/>
                  </a:lnTo>
                  <a:lnTo>
                    <a:pt x="2256" y="264"/>
                  </a:lnTo>
                  <a:lnTo>
                    <a:pt x="2244" y="264"/>
                  </a:lnTo>
                  <a:lnTo>
                    <a:pt x="2232" y="258"/>
                  </a:lnTo>
                  <a:lnTo>
                    <a:pt x="2220" y="258"/>
                  </a:lnTo>
                  <a:lnTo>
                    <a:pt x="2202" y="258"/>
                  </a:lnTo>
                  <a:lnTo>
                    <a:pt x="2190" y="252"/>
                  </a:lnTo>
                  <a:lnTo>
                    <a:pt x="2178" y="252"/>
                  </a:lnTo>
                  <a:lnTo>
                    <a:pt x="2166" y="246"/>
                  </a:lnTo>
                  <a:lnTo>
                    <a:pt x="2154" y="246"/>
                  </a:lnTo>
                  <a:lnTo>
                    <a:pt x="2136" y="246"/>
                  </a:lnTo>
                  <a:lnTo>
                    <a:pt x="2124" y="240"/>
                  </a:lnTo>
                  <a:lnTo>
                    <a:pt x="2112" y="240"/>
                  </a:lnTo>
                  <a:lnTo>
                    <a:pt x="2100" y="234"/>
                  </a:lnTo>
                  <a:lnTo>
                    <a:pt x="2088" y="234"/>
                  </a:lnTo>
                  <a:lnTo>
                    <a:pt x="2070" y="228"/>
                  </a:lnTo>
                  <a:lnTo>
                    <a:pt x="2058" y="228"/>
                  </a:lnTo>
                  <a:lnTo>
                    <a:pt x="2046" y="222"/>
                  </a:lnTo>
                  <a:lnTo>
                    <a:pt x="2034" y="222"/>
                  </a:lnTo>
                  <a:lnTo>
                    <a:pt x="2022" y="216"/>
                  </a:lnTo>
                  <a:lnTo>
                    <a:pt x="2004" y="216"/>
                  </a:lnTo>
                  <a:lnTo>
                    <a:pt x="1992" y="210"/>
                  </a:lnTo>
                  <a:lnTo>
                    <a:pt x="1980" y="210"/>
                  </a:lnTo>
                  <a:lnTo>
                    <a:pt x="1968" y="204"/>
                  </a:lnTo>
                  <a:lnTo>
                    <a:pt x="1950" y="198"/>
                  </a:lnTo>
                  <a:lnTo>
                    <a:pt x="1938" y="198"/>
                  </a:lnTo>
                  <a:lnTo>
                    <a:pt x="1926" y="192"/>
                  </a:lnTo>
                  <a:lnTo>
                    <a:pt x="1914" y="186"/>
                  </a:lnTo>
                  <a:lnTo>
                    <a:pt x="1902" y="186"/>
                  </a:lnTo>
                  <a:lnTo>
                    <a:pt x="1884" y="180"/>
                  </a:lnTo>
                  <a:lnTo>
                    <a:pt x="1872" y="180"/>
                  </a:lnTo>
                  <a:lnTo>
                    <a:pt x="1860" y="174"/>
                  </a:lnTo>
                  <a:lnTo>
                    <a:pt x="1848" y="168"/>
                  </a:lnTo>
                  <a:lnTo>
                    <a:pt x="1836" y="168"/>
                  </a:lnTo>
                  <a:lnTo>
                    <a:pt x="1818" y="162"/>
                  </a:lnTo>
                  <a:lnTo>
                    <a:pt x="1806" y="162"/>
                  </a:lnTo>
                  <a:lnTo>
                    <a:pt x="1794" y="156"/>
                  </a:lnTo>
                  <a:lnTo>
                    <a:pt x="1782" y="156"/>
                  </a:lnTo>
                  <a:lnTo>
                    <a:pt x="1770" y="150"/>
                  </a:lnTo>
                  <a:lnTo>
                    <a:pt x="1752" y="150"/>
                  </a:lnTo>
                  <a:lnTo>
                    <a:pt x="1740" y="144"/>
                  </a:lnTo>
                  <a:lnTo>
                    <a:pt x="1728" y="144"/>
                  </a:lnTo>
                  <a:lnTo>
                    <a:pt x="1716" y="138"/>
                  </a:lnTo>
                  <a:lnTo>
                    <a:pt x="1698" y="138"/>
                  </a:lnTo>
                  <a:lnTo>
                    <a:pt x="1686" y="132"/>
                  </a:lnTo>
                  <a:lnTo>
                    <a:pt x="1674" y="132"/>
                  </a:lnTo>
                  <a:lnTo>
                    <a:pt x="1662" y="126"/>
                  </a:lnTo>
                  <a:lnTo>
                    <a:pt x="1650" y="126"/>
                  </a:lnTo>
                  <a:lnTo>
                    <a:pt x="1632" y="120"/>
                  </a:lnTo>
                  <a:lnTo>
                    <a:pt x="1620" y="120"/>
                  </a:lnTo>
                  <a:lnTo>
                    <a:pt x="1608" y="114"/>
                  </a:lnTo>
                  <a:lnTo>
                    <a:pt x="1596" y="108"/>
                  </a:lnTo>
                  <a:lnTo>
                    <a:pt x="1584" y="108"/>
                  </a:lnTo>
                  <a:lnTo>
                    <a:pt x="1566" y="102"/>
                  </a:lnTo>
                  <a:lnTo>
                    <a:pt x="1554" y="102"/>
                  </a:lnTo>
                  <a:lnTo>
                    <a:pt x="1542" y="96"/>
                  </a:lnTo>
                  <a:lnTo>
                    <a:pt x="1530" y="96"/>
                  </a:lnTo>
                  <a:lnTo>
                    <a:pt x="1512" y="90"/>
                  </a:lnTo>
                  <a:lnTo>
                    <a:pt x="1500" y="90"/>
                  </a:lnTo>
                  <a:lnTo>
                    <a:pt x="1488" y="84"/>
                  </a:lnTo>
                  <a:lnTo>
                    <a:pt x="1476" y="84"/>
                  </a:lnTo>
                  <a:lnTo>
                    <a:pt x="1464" y="78"/>
                  </a:lnTo>
                  <a:lnTo>
                    <a:pt x="1446" y="78"/>
                  </a:lnTo>
                  <a:lnTo>
                    <a:pt x="1434" y="72"/>
                  </a:lnTo>
                  <a:lnTo>
                    <a:pt x="1422" y="72"/>
                  </a:lnTo>
                  <a:lnTo>
                    <a:pt x="1410" y="66"/>
                  </a:lnTo>
                  <a:lnTo>
                    <a:pt x="1398" y="66"/>
                  </a:lnTo>
                  <a:lnTo>
                    <a:pt x="1380" y="66"/>
                  </a:lnTo>
                  <a:lnTo>
                    <a:pt x="1368" y="60"/>
                  </a:lnTo>
                  <a:lnTo>
                    <a:pt x="1356" y="60"/>
                  </a:lnTo>
                  <a:lnTo>
                    <a:pt x="1344" y="60"/>
                  </a:lnTo>
                  <a:lnTo>
                    <a:pt x="1332" y="54"/>
                  </a:lnTo>
                  <a:lnTo>
                    <a:pt x="1314" y="54"/>
                  </a:lnTo>
                  <a:lnTo>
                    <a:pt x="1302" y="54"/>
                  </a:lnTo>
                  <a:lnTo>
                    <a:pt x="1290" y="54"/>
                  </a:lnTo>
                  <a:lnTo>
                    <a:pt x="1278" y="54"/>
                  </a:lnTo>
                  <a:lnTo>
                    <a:pt x="1260" y="54"/>
                  </a:lnTo>
                  <a:lnTo>
                    <a:pt x="1248" y="54"/>
                  </a:lnTo>
                  <a:lnTo>
                    <a:pt x="1236" y="54"/>
                  </a:lnTo>
                  <a:lnTo>
                    <a:pt x="1224" y="60"/>
                  </a:lnTo>
                  <a:lnTo>
                    <a:pt x="1212" y="60"/>
                  </a:lnTo>
                  <a:lnTo>
                    <a:pt x="1194" y="66"/>
                  </a:lnTo>
                  <a:lnTo>
                    <a:pt x="1182" y="66"/>
                  </a:lnTo>
                  <a:lnTo>
                    <a:pt x="1170" y="72"/>
                  </a:lnTo>
                  <a:lnTo>
                    <a:pt x="1158" y="78"/>
                  </a:lnTo>
                  <a:lnTo>
                    <a:pt x="1146" y="84"/>
                  </a:lnTo>
                  <a:lnTo>
                    <a:pt x="1128" y="90"/>
                  </a:lnTo>
                  <a:lnTo>
                    <a:pt x="1116" y="96"/>
                  </a:lnTo>
                  <a:lnTo>
                    <a:pt x="1104" y="108"/>
                  </a:lnTo>
                  <a:lnTo>
                    <a:pt x="1092" y="120"/>
                  </a:lnTo>
                  <a:lnTo>
                    <a:pt x="1074" y="132"/>
                  </a:lnTo>
                  <a:lnTo>
                    <a:pt x="1062" y="150"/>
                  </a:lnTo>
                  <a:lnTo>
                    <a:pt x="1050" y="168"/>
                  </a:lnTo>
                  <a:lnTo>
                    <a:pt x="1038" y="192"/>
                  </a:lnTo>
                  <a:lnTo>
                    <a:pt x="1026" y="216"/>
                  </a:lnTo>
                  <a:lnTo>
                    <a:pt x="1008" y="240"/>
                  </a:lnTo>
                  <a:lnTo>
                    <a:pt x="996" y="270"/>
                  </a:lnTo>
                  <a:lnTo>
                    <a:pt x="984" y="306"/>
                  </a:lnTo>
                  <a:lnTo>
                    <a:pt x="972" y="342"/>
                  </a:lnTo>
                  <a:lnTo>
                    <a:pt x="960" y="378"/>
                  </a:lnTo>
                  <a:lnTo>
                    <a:pt x="942" y="420"/>
                  </a:lnTo>
                  <a:lnTo>
                    <a:pt x="930" y="468"/>
                  </a:lnTo>
                  <a:lnTo>
                    <a:pt x="918" y="516"/>
                  </a:lnTo>
                  <a:lnTo>
                    <a:pt x="906" y="564"/>
                  </a:lnTo>
                  <a:lnTo>
                    <a:pt x="894" y="618"/>
                  </a:lnTo>
                  <a:lnTo>
                    <a:pt x="876" y="666"/>
                  </a:lnTo>
                  <a:lnTo>
                    <a:pt x="864" y="720"/>
                  </a:lnTo>
                  <a:lnTo>
                    <a:pt x="852" y="774"/>
                  </a:lnTo>
                  <a:lnTo>
                    <a:pt x="840" y="834"/>
                  </a:lnTo>
                  <a:lnTo>
                    <a:pt x="822" y="882"/>
                  </a:lnTo>
                  <a:lnTo>
                    <a:pt x="810" y="936"/>
                  </a:lnTo>
                  <a:lnTo>
                    <a:pt x="798" y="984"/>
                  </a:lnTo>
                  <a:lnTo>
                    <a:pt x="786" y="1032"/>
                  </a:lnTo>
                  <a:lnTo>
                    <a:pt x="774" y="1080"/>
                  </a:lnTo>
                  <a:lnTo>
                    <a:pt x="756" y="1122"/>
                  </a:lnTo>
                  <a:lnTo>
                    <a:pt x="744" y="1158"/>
                  </a:lnTo>
                  <a:lnTo>
                    <a:pt x="732" y="1188"/>
                  </a:lnTo>
                  <a:lnTo>
                    <a:pt x="720" y="1212"/>
                  </a:lnTo>
                  <a:lnTo>
                    <a:pt x="708" y="1236"/>
                  </a:lnTo>
                  <a:lnTo>
                    <a:pt x="690" y="1248"/>
                  </a:lnTo>
                  <a:lnTo>
                    <a:pt x="678" y="1260"/>
                  </a:lnTo>
                  <a:lnTo>
                    <a:pt x="666" y="1266"/>
                  </a:lnTo>
                  <a:lnTo>
                    <a:pt x="654" y="1266"/>
                  </a:lnTo>
                  <a:lnTo>
                    <a:pt x="642" y="1260"/>
                  </a:lnTo>
                  <a:lnTo>
                    <a:pt x="624" y="1248"/>
                  </a:lnTo>
                  <a:lnTo>
                    <a:pt x="612" y="1230"/>
                  </a:lnTo>
                  <a:lnTo>
                    <a:pt x="600" y="1212"/>
                  </a:lnTo>
                  <a:lnTo>
                    <a:pt x="588" y="1182"/>
                  </a:lnTo>
                  <a:lnTo>
                    <a:pt x="570" y="1152"/>
                  </a:lnTo>
                  <a:lnTo>
                    <a:pt x="558" y="1122"/>
                  </a:lnTo>
                  <a:lnTo>
                    <a:pt x="546" y="1080"/>
                  </a:lnTo>
                  <a:lnTo>
                    <a:pt x="534" y="1044"/>
                  </a:lnTo>
                  <a:lnTo>
                    <a:pt x="522" y="1002"/>
                  </a:lnTo>
                  <a:lnTo>
                    <a:pt x="504" y="954"/>
                  </a:lnTo>
                  <a:lnTo>
                    <a:pt x="492" y="912"/>
                  </a:lnTo>
                  <a:lnTo>
                    <a:pt x="480" y="870"/>
                  </a:lnTo>
                  <a:lnTo>
                    <a:pt x="468" y="822"/>
                  </a:lnTo>
                  <a:lnTo>
                    <a:pt x="456" y="780"/>
                  </a:lnTo>
                  <a:lnTo>
                    <a:pt x="438" y="738"/>
                  </a:lnTo>
                  <a:lnTo>
                    <a:pt x="426" y="696"/>
                  </a:lnTo>
                  <a:lnTo>
                    <a:pt x="414" y="660"/>
                  </a:lnTo>
                  <a:lnTo>
                    <a:pt x="402" y="624"/>
                  </a:lnTo>
                  <a:lnTo>
                    <a:pt x="384" y="588"/>
                  </a:lnTo>
                  <a:lnTo>
                    <a:pt x="372" y="558"/>
                  </a:lnTo>
                  <a:lnTo>
                    <a:pt x="360" y="528"/>
                  </a:lnTo>
                  <a:lnTo>
                    <a:pt x="348" y="504"/>
                  </a:lnTo>
                  <a:lnTo>
                    <a:pt x="336" y="480"/>
                  </a:lnTo>
                  <a:lnTo>
                    <a:pt x="318" y="462"/>
                  </a:lnTo>
                  <a:lnTo>
                    <a:pt x="306" y="444"/>
                  </a:lnTo>
                  <a:lnTo>
                    <a:pt x="294" y="432"/>
                  </a:lnTo>
                  <a:lnTo>
                    <a:pt x="282" y="414"/>
                  </a:lnTo>
                  <a:lnTo>
                    <a:pt x="270" y="408"/>
                  </a:lnTo>
                  <a:lnTo>
                    <a:pt x="252" y="396"/>
                  </a:lnTo>
                  <a:lnTo>
                    <a:pt x="240" y="390"/>
                  </a:lnTo>
                  <a:lnTo>
                    <a:pt x="228" y="378"/>
                  </a:lnTo>
                  <a:lnTo>
                    <a:pt x="216" y="378"/>
                  </a:lnTo>
                  <a:lnTo>
                    <a:pt x="204" y="372"/>
                  </a:lnTo>
                  <a:lnTo>
                    <a:pt x="186" y="366"/>
                  </a:lnTo>
                  <a:lnTo>
                    <a:pt x="174" y="366"/>
                  </a:lnTo>
                  <a:lnTo>
                    <a:pt x="162" y="360"/>
                  </a:lnTo>
                  <a:lnTo>
                    <a:pt x="150" y="360"/>
                  </a:lnTo>
                  <a:lnTo>
                    <a:pt x="132" y="360"/>
                  </a:lnTo>
                  <a:lnTo>
                    <a:pt x="120" y="360"/>
                  </a:lnTo>
                  <a:lnTo>
                    <a:pt x="108" y="354"/>
                  </a:lnTo>
                  <a:lnTo>
                    <a:pt x="96" y="354"/>
                  </a:lnTo>
                  <a:lnTo>
                    <a:pt x="84" y="354"/>
                  </a:lnTo>
                  <a:lnTo>
                    <a:pt x="66" y="354"/>
                  </a:lnTo>
                  <a:lnTo>
                    <a:pt x="54" y="354"/>
                  </a:lnTo>
                  <a:lnTo>
                    <a:pt x="42" y="354"/>
                  </a:lnTo>
                  <a:lnTo>
                    <a:pt x="30" y="354"/>
                  </a:lnTo>
                  <a:lnTo>
                    <a:pt x="18" y="360"/>
                  </a:lnTo>
                  <a:lnTo>
                    <a:pt x="0" y="36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CC3333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6" name="Freeform 79"/>
            <p:cNvSpPr>
              <a:spLocks/>
            </p:cNvSpPr>
            <p:nvPr/>
          </p:nvSpPr>
          <p:spPr bwMode="auto">
            <a:xfrm>
              <a:off x="1818" y="1640"/>
              <a:ext cx="2418" cy="1266"/>
            </a:xfrm>
            <a:custGeom>
              <a:avLst/>
              <a:gdLst>
                <a:gd name="T0" fmla="*/ 66 w 2418"/>
                <a:gd name="T1" fmla="*/ 324 h 1266"/>
                <a:gd name="T2" fmla="*/ 150 w 2418"/>
                <a:gd name="T3" fmla="*/ 330 h 1266"/>
                <a:gd name="T4" fmla="*/ 228 w 2418"/>
                <a:gd name="T5" fmla="*/ 354 h 1266"/>
                <a:gd name="T6" fmla="*/ 306 w 2418"/>
                <a:gd name="T7" fmla="*/ 426 h 1266"/>
                <a:gd name="T8" fmla="*/ 384 w 2418"/>
                <a:gd name="T9" fmla="*/ 570 h 1266"/>
                <a:gd name="T10" fmla="*/ 468 w 2418"/>
                <a:gd name="T11" fmla="*/ 798 h 1266"/>
                <a:gd name="T12" fmla="*/ 546 w 2418"/>
                <a:gd name="T13" fmla="*/ 1056 h 1266"/>
                <a:gd name="T14" fmla="*/ 624 w 2418"/>
                <a:gd name="T15" fmla="*/ 1236 h 1266"/>
                <a:gd name="T16" fmla="*/ 708 w 2418"/>
                <a:gd name="T17" fmla="*/ 1224 h 1266"/>
                <a:gd name="T18" fmla="*/ 786 w 2418"/>
                <a:gd name="T19" fmla="*/ 1002 h 1266"/>
                <a:gd name="T20" fmla="*/ 864 w 2418"/>
                <a:gd name="T21" fmla="*/ 672 h 1266"/>
                <a:gd name="T22" fmla="*/ 942 w 2418"/>
                <a:gd name="T23" fmla="*/ 360 h 1266"/>
                <a:gd name="T24" fmla="*/ 1026 w 2418"/>
                <a:gd name="T25" fmla="*/ 144 h 1266"/>
                <a:gd name="T26" fmla="*/ 1104 w 2418"/>
                <a:gd name="T27" fmla="*/ 42 h 1266"/>
                <a:gd name="T28" fmla="*/ 1182 w 2418"/>
                <a:gd name="T29" fmla="*/ 6 h 1266"/>
                <a:gd name="T30" fmla="*/ 1260 w 2418"/>
                <a:gd name="T31" fmla="*/ 0 h 1266"/>
                <a:gd name="T32" fmla="*/ 1344 w 2418"/>
                <a:gd name="T33" fmla="*/ 12 h 1266"/>
                <a:gd name="T34" fmla="*/ 1422 w 2418"/>
                <a:gd name="T35" fmla="*/ 36 h 1266"/>
                <a:gd name="T36" fmla="*/ 1500 w 2418"/>
                <a:gd name="T37" fmla="*/ 60 h 1266"/>
                <a:gd name="T38" fmla="*/ 1584 w 2418"/>
                <a:gd name="T39" fmla="*/ 84 h 1266"/>
                <a:gd name="T40" fmla="*/ 1662 w 2418"/>
                <a:gd name="T41" fmla="*/ 108 h 1266"/>
                <a:gd name="T42" fmla="*/ 1740 w 2418"/>
                <a:gd name="T43" fmla="*/ 126 h 1266"/>
                <a:gd name="T44" fmla="*/ 1818 w 2418"/>
                <a:gd name="T45" fmla="*/ 150 h 1266"/>
                <a:gd name="T46" fmla="*/ 1902 w 2418"/>
                <a:gd name="T47" fmla="*/ 168 h 1266"/>
                <a:gd name="T48" fmla="*/ 1980 w 2418"/>
                <a:gd name="T49" fmla="*/ 192 h 1266"/>
                <a:gd name="T50" fmla="*/ 2058 w 2418"/>
                <a:gd name="T51" fmla="*/ 210 h 1266"/>
                <a:gd name="T52" fmla="*/ 2136 w 2418"/>
                <a:gd name="T53" fmla="*/ 222 h 1266"/>
                <a:gd name="T54" fmla="*/ 2220 w 2418"/>
                <a:gd name="T55" fmla="*/ 240 h 1266"/>
                <a:gd name="T56" fmla="*/ 2298 w 2418"/>
                <a:gd name="T57" fmla="*/ 252 h 1266"/>
                <a:gd name="T58" fmla="*/ 2376 w 2418"/>
                <a:gd name="T59" fmla="*/ 264 h 1266"/>
                <a:gd name="T60" fmla="*/ 2388 w 2418"/>
                <a:gd name="T61" fmla="*/ 288 h 1266"/>
                <a:gd name="T62" fmla="*/ 2310 w 2418"/>
                <a:gd name="T63" fmla="*/ 276 h 1266"/>
                <a:gd name="T64" fmla="*/ 2232 w 2418"/>
                <a:gd name="T65" fmla="*/ 258 h 1266"/>
                <a:gd name="T66" fmla="*/ 2154 w 2418"/>
                <a:gd name="T67" fmla="*/ 246 h 1266"/>
                <a:gd name="T68" fmla="*/ 2070 w 2418"/>
                <a:gd name="T69" fmla="*/ 228 h 1266"/>
                <a:gd name="T70" fmla="*/ 1992 w 2418"/>
                <a:gd name="T71" fmla="*/ 210 h 1266"/>
                <a:gd name="T72" fmla="*/ 1914 w 2418"/>
                <a:gd name="T73" fmla="*/ 186 h 1266"/>
                <a:gd name="T74" fmla="*/ 1836 w 2418"/>
                <a:gd name="T75" fmla="*/ 168 h 1266"/>
                <a:gd name="T76" fmla="*/ 1752 w 2418"/>
                <a:gd name="T77" fmla="*/ 150 h 1266"/>
                <a:gd name="T78" fmla="*/ 1674 w 2418"/>
                <a:gd name="T79" fmla="*/ 132 h 1266"/>
                <a:gd name="T80" fmla="*/ 1596 w 2418"/>
                <a:gd name="T81" fmla="*/ 108 h 1266"/>
                <a:gd name="T82" fmla="*/ 1512 w 2418"/>
                <a:gd name="T83" fmla="*/ 90 h 1266"/>
                <a:gd name="T84" fmla="*/ 1434 w 2418"/>
                <a:gd name="T85" fmla="*/ 72 h 1266"/>
                <a:gd name="T86" fmla="*/ 1356 w 2418"/>
                <a:gd name="T87" fmla="*/ 60 h 1266"/>
                <a:gd name="T88" fmla="*/ 1278 w 2418"/>
                <a:gd name="T89" fmla="*/ 54 h 1266"/>
                <a:gd name="T90" fmla="*/ 1194 w 2418"/>
                <a:gd name="T91" fmla="*/ 66 h 1266"/>
                <a:gd name="T92" fmla="*/ 1116 w 2418"/>
                <a:gd name="T93" fmla="*/ 96 h 1266"/>
                <a:gd name="T94" fmla="*/ 1038 w 2418"/>
                <a:gd name="T95" fmla="*/ 192 h 1266"/>
                <a:gd name="T96" fmla="*/ 960 w 2418"/>
                <a:gd name="T97" fmla="*/ 378 h 1266"/>
                <a:gd name="T98" fmla="*/ 876 w 2418"/>
                <a:gd name="T99" fmla="*/ 666 h 1266"/>
                <a:gd name="T100" fmla="*/ 798 w 2418"/>
                <a:gd name="T101" fmla="*/ 984 h 1266"/>
                <a:gd name="T102" fmla="*/ 720 w 2418"/>
                <a:gd name="T103" fmla="*/ 1212 h 1266"/>
                <a:gd name="T104" fmla="*/ 642 w 2418"/>
                <a:gd name="T105" fmla="*/ 1260 h 1266"/>
                <a:gd name="T106" fmla="*/ 558 w 2418"/>
                <a:gd name="T107" fmla="*/ 1122 h 1266"/>
                <a:gd name="T108" fmla="*/ 480 w 2418"/>
                <a:gd name="T109" fmla="*/ 870 h 1266"/>
                <a:gd name="T110" fmla="*/ 402 w 2418"/>
                <a:gd name="T111" fmla="*/ 624 h 1266"/>
                <a:gd name="T112" fmla="*/ 318 w 2418"/>
                <a:gd name="T113" fmla="*/ 462 h 1266"/>
                <a:gd name="T114" fmla="*/ 240 w 2418"/>
                <a:gd name="T115" fmla="*/ 390 h 1266"/>
                <a:gd name="T116" fmla="*/ 162 w 2418"/>
                <a:gd name="T117" fmla="*/ 360 h 1266"/>
                <a:gd name="T118" fmla="*/ 84 w 2418"/>
                <a:gd name="T119" fmla="*/ 354 h 1266"/>
                <a:gd name="T120" fmla="*/ 0 w 2418"/>
                <a:gd name="T121" fmla="*/ 36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8" h="1266">
                  <a:moveTo>
                    <a:pt x="0" y="336"/>
                  </a:moveTo>
                  <a:lnTo>
                    <a:pt x="18" y="330"/>
                  </a:lnTo>
                  <a:lnTo>
                    <a:pt x="30" y="330"/>
                  </a:lnTo>
                  <a:lnTo>
                    <a:pt x="42" y="324"/>
                  </a:lnTo>
                  <a:lnTo>
                    <a:pt x="54" y="324"/>
                  </a:lnTo>
                  <a:lnTo>
                    <a:pt x="66" y="324"/>
                  </a:lnTo>
                  <a:lnTo>
                    <a:pt x="84" y="324"/>
                  </a:lnTo>
                  <a:lnTo>
                    <a:pt x="96" y="324"/>
                  </a:lnTo>
                  <a:lnTo>
                    <a:pt x="108" y="324"/>
                  </a:lnTo>
                  <a:lnTo>
                    <a:pt x="120" y="324"/>
                  </a:lnTo>
                  <a:lnTo>
                    <a:pt x="132" y="324"/>
                  </a:lnTo>
                  <a:lnTo>
                    <a:pt x="150" y="330"/>
                  </a:lnTo>
                  <a:lnTo>
                    <a:pt x="162" y="330"/>
                  </a:lnTo>
                  <a:lnTo>
                    <a:pt x="174" y="336"/>
                  </a:lnTo>
                  <a:lnTo>
                    <a:pt x="186" y="336"/>
                  </a:lnTo>
                  <a:lnTo>
                    <a:pt x="204" y="342"/>
                  </a:lnTo>
                  <a:lnTo>
                    <a:pt x="216" y="348"/>
                  </a:lnTo>
                  <a:lnTo>
                    <a:pt x="228" y="354"/>
                  </a:lnTo>
                  <a:lnTo>
                    <a:pt x="240" y="360"/>
                  </a:lnTo>
                  <a:lnTo>
                    <a:pt x="252" y="372"/>
                  </a:lnTo>
                  <a:lnTo>
                    <a:pt x="270" y="378"/>
                  </a:lnTo>
                  <a:lnTo>
                    <a:pt x="282" y="390"/>
                  </a:lnTo>
                  <a:lnTo>
                    <a:pt x="294" y="408"/>
                  </a:lnTo>
                  <a:lnTo>
                    <a:pt x="306" y="426"/>
                  </a:lnTo>
                  <a:lnTo>
                    <a:pt x="318" y="444"/>
                  </a:lnTo>
                  <a:lnTo>
                    <a:pt x="336" y="462"/>
                  </a:lnTo>
                  <a:lnTo>
                    <a:pt x="348" y="486"/>
                  </a:lnTo>
                  <a:lnTo>
                    <a:pt x="360" y="510"/>
                  </a:lnTo>
                  <a:lnTo>
                    <a:pt x="372" y="540"/>
                  </a:lnTo>
                  <a:lnTo>
                    <a:pt x="384" y="570"/>
                  </a:lnTo>
                  <a:lnTo>
                    <a:pt x="402" y="600"/>
                  </a:lnTo>
                  <a:lnTo>
                    <a:pt x="414" y="636"/>
                  </a:lnTo>
                  <a:lnTo>
                    <a:pt x="426" y="672"/>
                  </a:lnTo>
                  <a:lnTo>
                    <a:pt x="438" y="714"/>
                  </a:lnTo>
                  <a:lnTo>
                    <a:pt x="456" y="756"/>
                  </a:lnTo>
                  <a:lnTo>
                    <a:pt x="468" y="798"/>
                  </a:lnTo>
                  <a:lnTo>
                    <a:pt x="480" y="840"/>
                  </a:lnTo>
                  <a:lnTo>
                    <a:pt x="492" y="888"/>
                  </a:lnTo>
                  <a:lnTo>
                    <a:pt x="504" y="930"/>
                  </a:lnTo>
                  <a:lnTo>
                    <a:pt x="522" y="972"/>
                  </a:lnTo>
                  <a:lnTo>
                    <a:pt x="534" y="1014"/>
                  </a:lnTo>
                  <a:lnTo>
                    <a:pt x="546" y="1056"/>
                  </a:lnTo>
                  <a:lnTo>
                    <a:pt x="558" y="1098"/>
                  </a:lnTo>
                  <a:lnTo>
                    <a:pt x="570" y="1134"/>
                  </a:lnTo>
                  <a:lnTo>
                    <a:pt x="588" y="1164"/>
                  </a:lnTo>
                  <a:lnTo>
                    <a:pt x="600" y="1194"/>
                  </a:lnTo>
                  <a:lnTo>
                    <a:pt x="612" y="1218"/>
                  </a:lnTo>
                  <a:lnTo>
                    <a:pt x="624" y="1236"/>
                  </a:lnTo>
                  <a:lnTo>
                    <a:pt x="642" y="1248"/>
                  </a:lnTo>
                  <a:lnTo>
                    <a:pt x="654" y="1260"/>
                  </a:lnTo>
                  <a:lnTo>
                    <a:pt x="666" y="1260"/>
                  </a:lnTo>
                  <a:lnTo>
                    <a:pt x="678" y="1260"/>
                  </a:lnTo>
                  <a:lnTo>
                    <a:pt x="690" y="1248"/>
                  </a:lnTo>
                  <a:lnTo>
                    <a:pt x="708" y="1224"/>
                  </a:lnTo>
                  <a:lnTo>
                    <a:pt x="720" y="1200"/>
                  </a:lnTo>
                  <a:lnTo>
                    <a:pt x="732" y="1170"/>
                  </a:lnTo>
                  <a:lnTo>
                    <a:pt x="744" y="1140"/>
                  </a:lnTo>
                  <a:lnTo>
                    <a:pt x="756" y="1098"/>
                  </a:lnTo>
                  <a:lnTo>
                    <a:pt x="774" y="1050"/>
                  </a:lnTo>
                  <a:lnTo>
                    <a:pt x="786" y="1002"/>
                  </a:lnTo>
                  <a:lnTo>
                    <a:pt x="798" y="954"/>
                  </a:lnTo>
                  <a:lnTo>
                    <a:pt x="810" y="900"/>
                  </a:lnTo>
                  <a:lnTo>
                    <a:pt x="822" y="846"/>
                  </a:lnTo>
                  <a:lnTo>
                    <a:pt x="840" y="786"/>
                  </a:lnTo>
                  <a:lnTo>
                    <a:pt x="852" y="726"/>
                  </a:lnTo>
                  <a:lnTo>
                    <a:pt x="864" y="672"/>
                  </a:lnTo>
                  <a:lnTo>
                    <a:pt x="876" y="612"/>
                  </a:lnTo>
                  <a:lnTo>
                    <a:pt x="894" y="558"/>
                  </a:lnTo>
                  <a:lnTo>
                    <a:pt x="906" y="504"/>
                  </a:lnTo>
                  <a:lnTo>
                    <a:pt x="918" y="450"/>
                  </a:lnTo>
                  <a:lnTo>
                    <a:pt x="930" y="402"/>
                  </a:lnTo>
                  <a:lnTo>
                    <a:pt x="942" y="360"/>
                  </a:lnTo>
                  <a:lnTo>
                    <a:pt x="960" y="312"/>
                  </a:lnTo>
                  <a:lnTo>
                    <a:pt x="972" y="276"/>
                  </a:lnTo>
                  <a:lnTo>
                    <a:pt x="984" y="234"/>
                  </a:lnTo>
                  <a:lnTo>
                    <a:pt x="996" y="204"/>
                  </a:lnTo>
                  <a:lnTo>
                    <a:pt x="1008" y="174"/>
                  </a:lnTo>
                  <a:lnTo>
                    <a:pt x="1026" y="144"/>
                  </a:lnTo>
                  <a:lnTo>
                    <a:pt x="1038" y="120"/>
                  </a:lnTo>
                  <a:lnTo>
                    <a:pt x="1050" y="96"/>
                  </a:lnTo>
                  <a:lnTo>
                    <a:pt x="1062" y="78"/>
                  </a:lnTo>
                  <a:lnTo>
                    <a:pt x="1074" y="66"/>
                  </a:lnTo>
                  <a:lnTo>
                    <a:pt x="1092" y="48"/>
                  </a:lnTo>
                  <a:lnTo>
                    <a:pt x="1104" y="42"/>
                  </a:lnTo>
                  <a:lnTo>
                    <a:pt x="1116" y="30"/>
                  </a:lnTo>
                  <a:lnTo>
                    <a:pt x="1128" y="24"/>
                  </a:lnTo>
                  <a:lnTo>
                    <a:pt x="1146" y="18"/>
                  </a:lnTo>
                  <a:lnTo>
                    <a:pt x="1158" y="12"/>
                  </a:lnTo>
                  <a:lnTo>
                    <a:pt x="1170" y="6"/>
                  </a:lnTo>
                  <a:lnTo>
                    <a:pt x="1182" y="6"/>
                  </a:lnTo>
                  <a:lnTo>
                    <a:pt x="1194" y="0"/>
                  </a:lnTo>
                  <a:lnTo>
                    <a:pt x="1212" y="0"/>
                  </a:lnTo>
                  <a:lnTo>
                    <a:pt x="1224" y="0"/>
                  </a:lnTo>
                  <a:lnTo>
                    <a:pt x="1236" y="0"/>
                  </a:lnTo>
                  <a:lnTo>
                    <a:pt x="1248" y="0"/>
                  </a:lnTo>
                  <a:lnTo>
                    <a:pt x="1260" y="0"/>
                  </a:lnTo>
                  <a:lnTo>
                    <a:pt x="1278" y="6"/>
                  </a:lnTo>
                  <a:lnTo>
                    <a:pt x="1290" y="6"/>
                  </a:lnTo>
                  <a:lnTo>
                    <a:pt x="1302" y="6"/>
                  </a:lnTo>
                  <a:lnTo>
                    <a:pt x="1314" y="12"/>
                  </a:lnTo>
                  <a:lnTo>
                    <a:pt x="1332" y="12"/>
                  </a:lnTo>
                  <a:lnTo>
                    <a:pt x="1344" y="12"/>
                  </a:lnTo>
                  <a:lnTo>
                    <a:pt x="1356" y="18"/>
                  </a:lnTo>
                  <a:lnTo>
                    <a:pt x="1368" y="18"/>
                  </a:lnTo>
                  <a:lnTo>
                    <a:pt x="1380" y="24"/>
                  </a:lnTo>
                  <a:lnTo>
                    <a:pt x="1398" y="30"/>
                  </a:lnTo>
                  <a:lnTo>
                    <a:pt x="1410" y="30"/>
                  </a:lnTo>
                  <a:lnTo>
                    <a:pt x="1422" y="36"/>
                  </a:lnTo>
                  <a:lnTo>
                    <a:pt x="1434" y="36"/>
                  </a:lnTo>
                  <a:lnTo>
                    <a:pt x="1446" y="42"/>
                  </a:lnTo>
                  <a:lnTo>
                    <a:pt x="1464" y="48"/>
                  </a:lnTo>
                  <a:lnTo>
                    <a:pt x="1476" y="48"/>
                  </a:lnTo>
                  <a:lnTo>
                    <a:pt x="1488" y="54"/>
                  </a:lnTo>
                  <a:lnTo>
                    <a:pt x="1500" y="60"/>
                  </a:lnTo>
                  <a:lnTo>
                    <a:pt x="1512" y="66"/>
                  </a:lnTo>
                  <a:lnTo>
                    <a:pt x="1530" y="66"/>
                  </a:lnTo>
                  <a:lnTo>
                    <a:pt x="1542" y="72"/>
                  </a:lnTo>
                  <a:lnTo>
                    <a:pt x="1554" y="78"/>
                  </a:lnTo>
                  <a:lnTo>
                    <a:pt x="1566" y="78"/>
                  </a:lnTo>
                  <a:lnTo>
                    <a:pt x="1584" y="84"/>
                  </a:lnTo>
                  <a:lnTo>
                    <a:pt x="1596" y="90"/>
                  </a:lnTo>
                  <a:lnTo>
                    <a:pt x="1608" y="90"/>
                  </a:lnTo>
                  <a:lnTo>
                    <a:pt x="1620" y="96"/>
                  </a:lnTo>
                  <a:lnTo>
                    <a:pt x="1632" y="102"/>
                  </a:lnTo>
                  <a:lnTo>
                    <a:pt x="1650" y="102"/>
                  </a:lnTo>
                  <a:lnTo>
                    <a:pt x="1662" y="108"/>
                  </a:lnTo>
                  <a:lnTo>
                    <a:pt x="1674" y="108"/>
                  </a:lnTo>
                  <a:lnTo>
                    <a:pt x="1686" y="114"/>
                  </a:lnTo>
                  <a:lnTo>
                    <a:pt x="1698" y="120"/>
                  </a:lnTo>
                  <a:lnTo>
                    <a:pt x="1716" y="120"/>
                  </a:lnTo>
                  <a:lnTo>
                    <a:pt x="1728" y="126"/>
                  </a:lnTo>
                  <a:lnTo>
                    <a:pt x="1740" y="126"/>
                  </a:lnTo>
                  <a:lnTo>
                    <a:pt x="1752" y="132"/>
                  </a:lnTo>
                  <a:lnTo>
                    <a:pt x="1770" y="138"/>
                  </a:lnTo>
                  <a:lnTo>
                    <a:pt x="1782" y="138"/>
                  </a:lnTo>
                  <a:lnTo>
                    <a:pt x="1794" y="144"/>
                  </a:lnTo>
                  <a:lnTo>
                    <a:pt x="1806" y="144"/>
                  </a:lnTo>
                  <a:lnTo>
                    <a:pt x="1818" y="150"/>
                  </a:lnTo>
                  <a:lnTo>
                    <a:pt x="1836" y="150"/>
                  </a:lnTo>
                  <a:lnTo>
                    <a:pt x="1848" y="156"/>
                  </a:lnTo>
                  <a:lnTo>
                    <a:pt x="1860" y="162"/>
                  </a:lnTo>
                  <a:lnTo>
                    <a:pt x="1872" y="162"/>
                  </a:lnTo>
                  <a:lnTo>
                    <a:pt x="1884" y="168"/>
                  </a:lnTo>
                  <a:lnTo>
                    <a:pt x="1902" y="168"/>
                  </a:lnTo>
                  <a:lnTo>
                    <a:pt x="1914" y="174"/>
                  </a:lnTo>
                  <a:lnTo>
                    <a:pt x="1926" y="180"/>
                  </a:lnTo>
                  <a:lnTo>
                    <a:pt x="1938" y="180"/>
                  </a:lnTo>
                  <a:lnTo>
                    <a:pt x="1950" y="186"/>
                  </a:lnTo>
                  <a:lnTo>
                    <a:pt x="1968" y="186"/>
                  </a:lnTo>
                  <a:lnTo>
                    <a:pt x="1980" y="192"/>
                  </a:lnTo>
                  <a:lnTo>
                    <a:pt x="1992" y="192"/>
                  </a:lnTo>
                  <a:lnTo>
                    <a:pt x="2004" y="198"/>
                  </a:lnTo>
                  <a:lnTo>
                    <a:pt x="2022" y="198"/>
                  </a:lnTo>
                  <a:lnTo>
                    <a:pt x="2034" y="204"/>
                  </a:lnTo>
                  <a:lnTo>
                    <a:pt x="2046" y="204"/>
                  </a:lnTo>
                  <a:lnTo>
                    <a:pt x="2058" y="210"/>
                  </a:lnTo>
                  <a:lnTo>
                    <a:pt x="2070" y="210"/>
                  </a:lnTo>
                  <a:lnTo>
                    <a:pt x="2088" y="216"/>
                  </a:lnTo>
                  <a:lnTo>
                    <a:pt x="2100" y="216"/>
                  </a:lnTo>
                  <a:lnTo>
                    <a:pt x="2112" y="222"/>
                  </a:lnTo>
                  <a:lnTo>
                    <a:pt x="2124" y="222"/>
                  </a:lnTo>
                  <a:lnTo>
                    <a:pt x="2136" y="222"/>
                  </a:lnTo>
                  <a:lnTo>
                    <a:pt x="2154" y="228"/>
                  </a:lnTo>
                  <a:lnTo>
                    <a:pt x="2166" y="228"/>
                  </a:lnTo>
                  <a:lnTo>
                    <a:pt x="2178" y="234"/>
                  </a:lnTo>
                  <a:lnTo>
                    <a:pt x="2190" y="234"/>
                  </a:lnTo>
                  <a:lnTo>
                    <a:pt x="2202" y="234"/>
                  </a:lnTo>
                  <a:lnTo>
                    <a:pt x="2220" y="240"/>
                  </a:lnTo>
                  <a:lnTo>
                    <a:pt x="2232" y="240"/>
                  </a:lnTo>
                  <a:lnTo>
                    <a:pt x="2244" y="240"/>
                  </a:lnTo>
                  <a:lnTo>
                    <a:pt x="2256" y="246"/>
                  </a:lnTo>
                  <a:lnTo>
                    <a:pt x="2274" y="246"/>
                  </a:lnTo>
                  <a:lnTo>
                    <a:pt x="2286" y="246"/>
                  </a:lnTo>
                  <a:lnTo>
                    <a:pt x="2298" y="252"/>
                  </a:lnTo>
                  <a:lnTo>
                    <a:pt x="2310" y="252"/>
                  </a:lnTo>
                  <a:lnTo>
                    <a:pt x="2322" y="252"/>
                  </a:lnTo>
                  <a:lnTo>
                    <a:pt x="2340" y="258"/>
                  </a:lnTo>
                  <a:lnTo>
                    <a:pt x="2352" y="258"/>
                  </a:lnTo>
                  <a:lnTo>
                    <a:pt x="2364" y="264"/>
                  </a:lnTo>
                  <a:lnTo>
                    <a:pt x="2376" y="264"/>
                  </a:lnTo>
                  <a:lnTo>
                    <a:pt x="2388" y="264"/>
                  </a:lnTo>
                  <a:lnTo>
                    <a:pt x="2406" y="264"/>
                  </a:lnTo>
                  <a:lnTo>
                    <a:pt x="2418" y="270"/>
                  </a:lnTo>
                  <a:lnTo>
                    <a:pt x="2418" y="294"/>
                  </a:lnTo>
                  <a:lnTo>
                    <a:pt x="2406" y="288"/>
                  </a:lnTo>
                  <a:lnTo>
                    <a:pt x="2388" y="288"/>
                  </a:lnTo>
                  <a:lnTo>
                    <a:pt x="2376" y="288"/>
                  </a:lnTo>
                  <a:lnTo>
                    <a:pt x="2364" y="282"/>
                  </a:lnTo>
                  <a:lnTo>
                    <a:pt x="2352" y="282"/>
                  </a:lnTo>
                  <a:lnTo>
                    <a:pt x="2340" y="276"/>
                  </a:lnTo>
                  <a:lnTo>
                    <a:pt x="2322" y="276"/>
                  </a:lnTo>
                  <a:lnTo>
                    <a:pt x="2310" y="276"/>
                  </a:lnTo>
                  <a:lnTo>
                    <a:pt x="2298" y="270"/>
                  </a:lnTo>
                  <a:lnTo>
                    <a:pt x="2286" y="270"/>
                  </a:lnTo>
                  <a:lnTo>
                    <a:pt x="2274" y="270"/>
                  </a:lnTo>
                  <a:lnTo>
                    <a:pt x="2256" y="264"/>
                  </a:lnTo>
                  <a:lnTo>
                    <a:pt x="2244" y="264"/>
                  </a:lnTo>
                  <a:lnTo>
                    <a:pt x="2232" y="258"/>
                  </a:lnTo>
                  <a:lnTo>
                    <a:pt x="2220" y="258"/>
                  </a:lnTo>
                  <a:lnTo>
                    <a:pt x="2202" y="258"/>
                  </a:lnTo>
                  <a:lnTo>
                    <a:pt x="2190" y="252"/>
                  </a:lnTo>
                  <a:lnTo>
                    <a:pt x="2178" y="252"/>
                  </a:lnTo>
                  <a:lnTo>
                    <a:pt x="2166" y="246"/>
                  </a:lnTo>
                  <a:lnTo>
                    <a:pt x="2154" y="246"/>
                  </a:lnTo>
                  <a:lnTo>
                    <a:pt x="2136" y="246"/>
                  </a:lnTo>
                  <a:lnTo>
                    <a:pt x="2124" y="240"/>
                  </a:lnTo>
                  <a:lnTo>
                    <a:pt x="2112" y="240"/>
                  </a:lnTo>
                  <a:lnTo>
                    <a:pt x="2100" y="234"/>
                  </a:lnTo>
                  <a:lnTo>
                    <a:pt x="2088" y="234"/>
                  </a:lnTo>
                  <a:lnTo>
                    <a:pt x="2070" y="228"/>
                  </a:lnTo>
                  <a:lnTo>
                    <a:pt x="2058" y="228"/>
                  </a:lnTo>
                  <a:lnTo>
                    <a:pt x="2046" y="222"/>
                  </a:lnTo>
                  <a:lnTo>
                    <a:pt x="2034" y="222"/>
                  </a:lnTo>
                  <a:lnTo>
                    <a:pt x="2022" y="216"/>
                  </a:lnTo>
                  <a:lnTo>
                    <a:pt x="2004" y="216"/>
                  </a:lnTo>
                  <a:lnTo>
                    <a:pt x="1992" y="210"/>
                  </a:lnTo>
                  <a:lnTo>
                    <a:pt x="1980" y="210"/>
                  </a:lnTo>
                  <a:lnTo>
                    <a:pt x="1968" y="204"/>
                  </a:lnTo>
                  <a:lnTo>
                    <a:pt x="1950" y="198"/>
                  </a:lnTo>
                  <a:lnTo>
                    <a:pt x="1938" y="198"/>
                  </a:lnTo>
                  <a:lnTo>
                    <a:pt x="1926" y="192"/>
                  </a:lnTo>
                  <a:lnTo>
                    <a:pt x="1914" y="186"/>
                  </a:lnTo>
                  <a:lnTo>
                    <a:pt x="1902" y="186"/>
                  </a:lnTo>
                  <a:lnTo>
                    <a:pt x="1884" y="180"/>
                  </a:lnTo>
                  <a:lnTo>
                    <a:pt x="1872" y="180"/>
                  </a:lnTo>
                  <a:lnTo>
                    <a:pt x="1860" y="174"/>
                  </a:lnTo>
                  <a:lnTo>
                    <a:pt x="1848" y="168"/>
                  </a:lnTo>
                  <a:lnTo>
                    <a:pt x="1836" y="168"/>
                  </a:lnTo>
                  <a:lnTo>
                    <a:pt x="1818" y="162"/>
                  </a:lnTo>
                  <a:lnTo>
                    <a:pt x="1806" y="162"/>
                  </a:lnTo>
                  <a:lnTo>
                    <a:pt x="1794" y="156"/>
                  </a:lnTo>
                  <a:lnTo>
                    <a:pt x="1782" y="156"/>
                  </a:lnTo>
                  <a:lnTo>
                    <a:pt x="1770" y="150"/>
                  </a:lnTo>
                  <a:lnTo>
                    <a:pt x="1752" y="150"/>
                  </a:lnTo>
                  <a:lnTo>
                    <a:pt x="1740" y="144"/>
                  </a:lnTo>
                  <a:lnTo>
                    <a:pt x="1728" y="144"/>
                  </a:lnTo>
                  <a:lnTo>
                    <a:pt x="1716" y="138"/>
                  </a:lnTo>
                  <a:lnTo>
                    <a:pt x="1698" y="138"/>
                  </a:lnTo>
                  <a:lnTo>
                    <a:pt x="1686" y="132"/>
                  </a:lnTo>
                  <a:lnTo>
                    <a:pt x="1674" y="132"/>
                  </a:lnTo>
                  <a:lnTo>
                    <a:pt x="1662" y="126"/>
                  </a:lnTo>
                  <a:lnTo>
                    <a:pt x="1650" y="126"/>
                  </a:lnTo>
                  <a:lnTo>
                    <a:pt x="1632" y="120"/>
                  </a:lnTo>
                  <a:lnTo>
                    <a:pt x="1620" y="120"/>
                  </a:lnTo>
                  <a:lnTo>
                    <a:pt x="1608" y="114"/>
                  </a:lnTo>
                  <a:lnTo>
                    <a:pt x="1596" y="108"/>
                  </a:lnTo>
                  <a:lnTo>
                    <a:pt x="1584" y="108"/>
                  </a:lnTo>
                  <a:lnTo>
                    <a:pt x="1566" y="102"/>
                  </a:lnTo>
                  <a:lnTo>
                    <a:pt x="1554" y="102"/>
                  </a:lnTo>
                  <a:lnTo>
                    <a:pt x="1542" y="96"/>
                  </a:lnTo>
                  <a:lnTo>
                    <a:pt x="1530" y="96"/>
                  </a:lnTo>
                  <a:lnTo>
                    <a:pt x="1512" y="90"/>
                  </a:lnTo>
                  <a:lnTo>
                    <a:pt x="1500" y="90"/>
                  </a:lnTo>
                  <a:lnTo>
                    <a:pt x="1488" y="84"/>
                  </a:lnTo>
                  <a:lnTo>
                    <a:pt x="1476" y="84"/>
                  </a:lnTo>
                  <a:lnTo>
                    <a:pt x="1464" y="78"/>
                  </a:lnTo>
                  <a:lnTo>
                    <a:pt x="1446" y="78"/>
                  </a:lnTo>
                  <a:lnTo>
                    <a:pt x="1434" y="72"/>
                  </a:lnTo>
                  <a:lnTo>
                    <a:pt x="1422" y="72"/>
                  </a:lnTo>
                  <a:lnTo>
                    <a:pt x="1410" y="66"/>
                  </a:lnTo>
                  <a:lnTo>
                    <a:pt x="1398" y="66"/>
                  </a:lnTo>
                  <a:lnTo>
                    <a:pt x="1380" y="66"/>
                  </a:lnTo>
                  <a:lnTo>
                    <a:pt x="1368" y="60"/>
                  </a:lnTo>
                  <a:lnTo>
                    <a:pt x="1356" y="60"/>
                  </a:lnTo>
                  <a:lnTo>
                    <a:pt x="1344" y="60"/>
                  </a:lnTo>
                  <a:lnTo>
                    <a:pt x="1332" y="54"/>
                  </a:lnTo>
                  <a:lnTo>
                    <a:pt x="1314" y="54"/>
                  </a:lnTo>
                  <a:lnTo>
                    <a:pt x="1302" y="54"/>
                  </a:lnTo>
                  <a:lnTo>
                    <a:pt x="1290" y="54"/>
                  </a:lnTo>
                  <a:lnTo>
                    <a:pt x="1278" y="54"/>
                  </a:lnTo>
                  <a:lnTo>
                    <a:pt x="1260" y="54"/>
                  </a:lnTo>
                  <a:lnTo>
                    <a:pt x="1248" y="54"/>
                  </a:lnTo>
                  <a:lnTo>
                    <a:pt x="1236" y="54"/>
                  </a:lnTo>
                  <a:lnTo>
                    <a:pt x="1224" y="60"/>
                  </a:lnTo>
                  <a:lnTo>
                    <a:pt x="1212" y="60"/>
                  </a:lnTo>
                  <a:lnTo>
                    <a:pt x="1194" y="66"/>
                  </a:lnTo>
                  <a:lnTo>
                    <a:pt x="1182" y="66"/>
                  </a:lnTo>
                  <a:lnTo>
                    <a:pt x="1170" y="72"/>
                  </a:lnTo>
                  <a:lnTo>
                    <a:pt x="1158" y="78"/>
                  </a:lnTo>
                  <a:lnTo>
                    <a:pt x="1146" y="84"/>
                  </a:lnTo>
                  <a:lnTo>
                    <a:pt x="1128" y="90"/>
                  </a:lnTo>
                  <a:lnTo>
                    <a:pt x="1116" y="96"/>
                  </a:lnTo>
                  <a:lnTo>
                    <a:pt x="1104" y="108"/>
                  </a:lnTo>
                  <a:lnTo>
                    <a:pt x="1092" y="120"/>
                  </a:lnTo>
                  <a:lnTo>
                    <a:pt x="1074" y="132"/>
                  </a:lnTo>
                  <a:lnTo>
                    <a:pt x="1062" y="150"/>
                  </a:lnTo>
                  <a:lnTo>
                    <a:pt x="1050" y="168"/>
                  </a:lnTo>
                  <a:lnTo>
                    <a:pt x="1038" y="192"/>
                  </a:lnTo>
                  <a:lnTo>
                    <a:pt x="1026" y="216"/>
                  </a:lnTo>
                  <a:lnTo>
                    <a:pt x="1008" y="240"/>
                  </a:lnTo>
                  <a:lnTo>
                    <a:pt x="996" y="270"/>
                  </a:lnTo>
                  <a:lnTo>
                    <a:pt x="984" y="306"/>
                  </a:lnTo>
                  <a:lnTo>
                    <a:pt x="972" y="342"/>
                  </a:lnTo>
                  <a:lnTo>
                    <a:pt x="960" y="378"/>
                  </a:lnTo>
                  <a:lnTo>
                    <a:pt x="942" y="420"/>
                  </a:lnTo>
                  <a:lnTo>
                    <a:pt x="930" y="468"/>
                  </a:lnTo>
                  <a:lnTo>
                    <a:pt x="918" y="516"/>
                  </a:lnTo>
                  <a:lnTo>
                    <a:pt x="906" y="564"/>
                  </a:lnTo>
                  <a:lnTo>
                    <a:pt x="894" y="618"/>
                  </a:lnTo>
                  <a:lnTo>
                    <a:pt x="876" y="666"/>
                  </a:lnTo>
                  <a:lnTo>
                    <a:pt x="864" y="720"/>
                  </a:lnTo>
                  <a:lnTo>
                    <a:pt x="852" y="774"/>
                  </a:lnTo>
                  <a:lnTo>
                    <a:pt x="840" y="834"/>
                  </a:lnTo>
                  <a:lnTo>
                    <a:pt x="822" y="882"/>
                  </a:lnTo>
                  <a:lnTo>
                    <a:pt x="810" y="936"/>
                  </a:lnTo>
                  <a:lnTo>
                    <a:pt x="798" y="984"/>
                  </a:lnTo>
                  <a:lnTo>
                    <a:pt x="786" y="1032"/>
                  </a:lnTo>
                  <a:lnTo>
                    <a:pt x="774" y="1080"/>
                  </a:lnTo>
                  <a:lnTo>
                    <a:pt x="756" y="1122"/>
                  </a:lnTo>
                  <a:lnTo>
                    <a:pt x="744" y="1158"/>
                  </a:lnTo>
                  <a:lnTo>
                    <a:pt x="732" y="1188"/>
                  </a:lnTo>
                  <a:lnTo>
                    <a:pt x="720" y="1212"/>
                  </a:lnTo>
                  <a:lnTo>
                    <a:pt x="708" y="1236"/>
                  </a:lnTo>
                  <a:lnTo>
                    <a:pt x="690" y="1248"/>
                  </a:lnTo>
                  <a:lnTo>
                    <a:pt x="678" y="1260"/>
                  </a:lnTo>
                  <a:lnTo>
                    <a:pt x="666" y="1266"/>
                  </a:lnTo>
                  <a:lnTo>
                    <a:pt x="654" y="1266"/>
                  </a:lnTo>
                  <a:lnTo>
                    <a:pt x="642" y="1260"/>
                  </a:lnTo>
                  <a:lnTo>
                    <a:pt x="624" y="1248"/>
                  </a:lnTo>
                  <a:lnTo>
                    <a:pt x="612" y="1230"/>
                  </a:lnTo>
                  <a:lnTo>
                    <a:pt x="600" y="1212"/>
                  </a:lnTo>
                  <a:lnTo>
                    <a:pt x="588" y="1182"/>
                  </a:lnTo>
                  <a:lnTo>
                    <a:pt x="570" y="1152"/>
                  </a:lnTo>
                  <a:lnTo>
                    <a:pt x="558" y="1122"/>
                  </a:lnTo>
                  <a:lnTo>
                    <a:pt x="546" y="1080"/>
                  </a:lnTo>
                  <a:lnTo>
                    <a:pt x="534" y="1044"/>
                  </a:lnTo>
                  <a:lnTo>
                    <a:pt x="522" y="1002"/>
                  </a:lnTo>
                  <a:lnTo>
                    <a:pt x="504" y="954"/>
                  </a:lnTo>
                  <a:lnTo>
                    <a:pt x="492" y="912"/>
                  </a:lnTo>
                  <a:lnTo>
                    <a:pt x="480" y="870"/>
                  </a:lnTo>
                  <a:lnTo>
                    <a:pt x="468" y="822"/>
                  </a:lnTo>
                  <a:lnTo>
                    <a:pt x="456" y="780"/>
                  </a:lnTo>
                  <a:lnTo>
                    <a:pt x="438" y="738"/>
                  </a:lnTo>
                  <a:lnTo>
                    <a:pt x="426" y="696"/>
                  </a:lnTo>
                  <a:lnTo>
                    <a:pt x="414" y="660"/>
                  </a:lnTo>
                  <a:lnTo>
                    <a:pt x="402" y="624"/>
                  </a:lnTo>
                  <a:lnTo>
                    <a:pt x="384" y="588"/>
                  </a:lnTo>
                  <a:lnTo>
                    <a:pt x="372" y="558"/>
                  </a:lnTo>
                  <a:lnTo>
                    <a:pt x="360" y="528"/>
                  </a:lnTo>
                  <a:lnTo>
                    <a:pt x="348" y="504"/>
                  </a:lnTo>
                  <a:lnTo>
                    <a:pt x="336" y="480"/>
                  </a:lnTo>
                  <a:lnTo>
                    <a:pt x="318" y="462"/>
                  </a:lnTo>
                  <a:lnTo>
                    <a:pt x="306" y="444"/>
                  </a:lnTo>
                  <a:lnTo>
                    <a:pt x="294" y="432"/>
                  </a:lnTo>
                  <a:lnTo>
                    <a:pt x="282" y="414"/>
                  </a:lnTo>
                  <a:lnTo>
                    <a:pt x="270" y="408"/>
                  </a:lnTo>
                  <a:lnTo>
                    <a:pt x="252" y="396"/>
                  </a:lnTo>
                  <a:lnTo>
                    <a:pt x="240" y="390"/>
                  </a:lnTo>
                  <a:lnTo>
                    <a:pt x="228" y="378"/>
                  </a:lnTo>
                  <a:lnTo>
                    <a:pt x="216" y="378"/>
                  </a:lnTo>
                  <a:lnTo>
                    <a:pt x="204" y="372"/>
                  </a:lnTo>
                  <a:lnTo>
                    <a:pt x="186" y="366"/>
                  </a:lnTo>
                  <a:lnTo>
                    <a:pt x="174" y="366"/>
                  </a:lnTo>
                  <a:lnTo>
                    <a:pt x="162" y="360"/>
                  </a:lnTo>
                  <a:lnTo>
                    <a:pt x="150" y="360"/>
                  </a:lnTo>
                  <a:lnTo>
                    <a:pt x="132" y="360"/>
                  </a:lnTo>
                  <a:lnTo>
                    <a:pt x="120" y="360"/>
                  </a:lnTo>
                  <a:lnTo>
                    <a:pt x="108" y="354"/>
                  </a:lnTo>
                  <a:lnTo>
                    <a:pt x="96" y="354"/>
                  </a:lnTo>
                  <a:lnTo>
                    <a:pt x="84" y="354"/>
                  </a:lnTo>
                  <a:lnTo>
                    <a:pt x="66" y="354"/>
                  </a:lnTo>
                  <a:lnTo>
                    <a:pt x="54" y="354"/>
                  </a:lnTo>
                  <a:lnTo>
                    <a:pt x="42" y="354"/>
                  </a:lnTo>
                  <a:lnTo>
                    <a:pt x="30" y="354"/>
                  </a:lnTo>
                  <a:lnTo>
                    <a:pt x="18" y="360"/>
                  </a:lnTo>
                  <a:lnTo>
                    <a:pt x="0" y="360"/>
                  </a:lnTo>
                  <a:lnTo>
                    <a:pt x="0" y="336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7" name="Freeform 80"/>
            <p:cNvSpPr>
              <a:spLocks/>
            </p:cNvSpPr>
            <p:nvPr/>
          </p:nvSpPr>
          <p:spPr bwMode="auto">
            <a:xfrm>
              <a:off x="1818" y="1670"/>
              <a:ext cx="1686" cy="1236"/>
            </a:xfrm>
            <a:custGeom>
              <a:avLst/>
              <a:gdLst>
                <a:gd name="T0" fmla="*/ 30 w 1686"/>
                <a:gd name="T1" fmla="*/ 312 h 1236"/>
                <a:gd name="T2" fmla="*/ 66 w 1686"/>
                <a:gd name="T3" fmla="*/ 312 h 1236"/>
                <a:gd name="T4" fmla="*/ 108 w 1686"/>
                <a:gd name="T5" fmla="*/ 312 h 1236"/>
                <a:gd name="T6" fmla="*/ 150 w 1686"/>
                <a:gd name="T7" fmla="*/ 312 h 1236"/>
                <a:gd name="T8" fmla="*/ 186 w 1686"/>
                <a:gd name="T9" fmla="*/ 324 h 1236"/>
                <a:gd name="T10" fmla="*/ 228 w 1686"/>
                <a:gd name="T11" fmla="*/ 336 h 1236"/>
                <a:gd name="T12" fmla="*/ 270 w 1686"/>
                <a:gd name="T13" fmla="*/ 360 h 1236"/>
                <a:gd name="T14" fmla="*/ 306 w 1686"/>
                <a:gd name="T15" fmla="*/ 402 h 1236"/>
                <a:gd name="T16" fmla="*/ 348 w 1686"/>
                <a:gd name="T17" fmla="*/ 468 h 1236"/>
                <a:gd name="T18" fmla="*/ 384 w 1686"/>
                <a:gd name="T19" fmla="*/ 552 h 1236"/>
                <a:gd name="T20" fmla="*/ 426 w 1686"/>
                <a:gd name="T21" fmla="*/ 654 h 1236"/>
                <a:gd name="T22" fmla="*/ 468 w 1686"/>
                <a:gd name="T23" fmla="*/ 780 h 1236"/>
                <a:gd name="T24" fmla="*/ 504 w 1686"/>
                <a:gd name="T25" fmla="*/ 912 h 1236"/>
                <a:gd name="T26" fmla="*/ 546 w 1686"/>
                <a:gd name="T27" fmla="*/ 1038 h 1236"/>
                <a:gd name="T28" fmla="*/ 588 w 1686"/>
                <a:gd name="T29" fmla="*/ 1146 h 1236"/>
                <a:gd name="T30" fmla="*/ 624 w 1686"/>
                <a:gd name="T31" fmla="*/ 1212 h 1236"/>
                <a:gd name="T32" fmla="*/ 666 w 1686"/>
                <a:gd name="T33" fmla="*/ 1236 h 1236"/>
                <a:gd name="T34" fmla="*/ 708 w 1686"/>
                <a:gd name="T35" fmla="*/ 1200 h 1236"/>
                <a:gd name="T36" fmla="*/ 744 w 1686"/>
                <a:gd name="T37" fmla="*/ 1116 h 1236"/>
                <a:gd name="T38" fmla="*/ 786 w 1686"/>
                <a:gd name="T39" fmla="*/ 990 h 1236"/>
                <a:gd name="T40" fmla="*/ 822 w 1686"/>
                <a:gd name="T41" fmla="*/ 834 h 1236"/>
                <a:gd name="T42" fmla="*/ 864 w 1686"/>
                <a:gd name="T43" fmla="*/ 666 h 1236"/>
                <a:gd name="T44" fmla="*/ 906 w 1686"/>
                <a:gd name="T45" fmla="*/ 504 h 1236"/>
                <a:gd name="T46" fmla="*/ 942 w 1686"/>
                <a:gd name="T47" fmla="*/ 360 h 1236"/>
                <a:gd name="T48" fmla="*/ 984 w 1686"/>
                <a:gd name="T49" fmla="*/ 240 h 1236"/>
                <a:gd name="T50" fmla="*/ 1026 w 1686"/>
                <a:gd name="T51" fmla="*/ 150 h 1236"/>
                <a:gd name="T52" fmla="*/ 1062 w 1686"/>
                <a:gd name="T53" fmla="*/ 84 h 1236"/>
                <a:gd name="T54" fmla="*/ 1104 w 1686"/>
                <a:gd name="T55" fmla="*/ 42 h 1236"/>
                <a:gd name="T56" fmla="*/ 1146 w 1686"/>
                <a:gd name="T57" fmla="*/ 18 h 1236"/>
                <a:gd name="T58" fmla="*/ 1182 w 1686"/>
                <a:gd name="T59" fmla="*/ 6 h 1236"/>
                <a:gd name="T60" fmla="*/ 1224 w 1686"/>
                <a:gd name="T61" fmla="*/ 0 h 1236"/>
                <a:gd name="T62" fmla="*/ 1260 w 1686"/>
                <a:gd name="T63" fmla="*/ 0 h 1236"/>
                <a:gd name="T64" fmla="*/ 1302 w 1686"/>
                <a:gd name="T65" fmla="*/ 0 h 1236"/>
                <a:gd name="T66" fmla="*/ 1344 w 1686"/>
                <a:gd name="T67" fmla="*/ 6 h 1236"/>
                <a:gd name="T68" fmla="*/ 1380 w 1686"/>
                <a:gd name="T69" fmla="*/ 12 h 1236"/>
                <a:gd name="T70" fmla="*/ 1422 w 1686"/>
                <a:gd name="T71" fmla="*/ 24 h 1236"/>
                <a:gd name="T72" fmla="*/ 1464 w 1686"/>
                <a:gd name="T73" fmla="*/ 30 h 1236"/>
                <a:gd name="T74" fmla="*/ 1500 w 1686"/>
                <a:gd name="T75" fmla="*/ 42 h 1236"/>
                <a:gd name="T76" fmla="*/ 1542 w 1686"/>
                <a:gd name="T77" fmla="*/ 54 h 1236"/>
                <a:gd name="T78" fmla="*/ 1584 w 1686"/>
                <a:gd name="T79" fmla="*/ 66 h 1236"/>
                <a:gd name="T80" fmla="*/ 1620 w 1686"/>
                <a:gd name="T81" fmla="*/ 78 h 1236"/>
                <a:gd name="T82" fmla="*/ 1662 w 1686"/>
                <a:gd name="T83" fmla="*/ 84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86" h="1236">
                  <a:moveTo>
                    <a:pt x="0" y="318"/>
                  </a:moveTo>
                  <a:lnTo>
                    <a:pt x="18" y="312"/>
                  </a:lnTo>
                  <a:lnTo>
                    <a:pt x="30" y="312"/>
                  </a:lnTo>
                  <a:lnTo>
                    <a:pt x="42" y="312"/>
                  </a:lnTo>
                  <a:lnTo>
                    <a:pt x="54" y="312"/>
                  </a:lnTo>
                  <a:lnTo>
                    <a:pt x="66" y="312"/>
                  </a:lnTo>
                  <a:lnTo>
                    <a:pt x="84" y="312"/>
                  </a:lnTo>
                  <a:lnTo>
                    <a:pt x="96" y="312"/>
                  </a:lnTo>
                  <a:lnTo>
                    <a:pt x="108" y="312"/>
                  </a:lnTo>
                  <a:lnTo>
                    <a:pt x="120" y="312"/>
                  </a:lnTo>
                  <a:lnTo>
                    <a:pt x="132" y="312"/>
                  </a:lnTo>
                  <a:lnTo>
                    <a:pt x="150" y="312"/>
                  </a:lnTo>
                  <a:lnTo>
                    <a:pt x="162" y="318"/>
                  </a:lnTo>
                  <a:lnTo>
                    <a:pt x="174" y="318"/>
                  </a:lnTo>
                  <a:lnTo>
                    <a:pt x="186" y="324"/>
                  </a:lnTo>
                  <a:lnTo>
                    <a:pt x="204" y="324"/>
                  </a:lnTo>
                  <a:lnTo>
                    <a:pt x="216" y="330"/>
                  </a:lnTo>
                  <a:lnTo>
                    <a:pt x="228" y="336"/>
                  </a:lnTo>
                  <a:lnTo>
                    <a:pt x="240" y="342"/>
                  </a:lnTo>
                  <a:lnTo>
                    <a:pt x="252" y="354"/>
                  </a:lnTo>
                  <a:lnTo>
                    <a:pt x="270" y="360"/>
                  </a:lnTo>
                  <a:lnTo>
                    <a:pt x="282" y="372"/>
                  </a:lnTo>
                  <a:lnTo>
                    <a:pt x="294" y="390"/>
                  </a:lnTo>
                  <a:lnTo>
                    <a:pt x="306" y="402"/>
                  </a:lnTo>
                  <a:lnTo>
                    <a:pt x="318" y="420"/>
                  </a:lnTo>
                  <a:lnTo>
                    <a:pt x="336" y="444"/>
                  </a:lnTo>
                  <a:lnTo>
                    <a:pt x="348" y="468"/>
                  </a:lnTo>
                  <a:lnTo>
                    <a:pt x="360" y="492"/>
                  </a:lnTo>
                  <a:lnTo>
                    <a:pt x="372" y="516"/>
                  </a:lnTo>
                  <a:lnTo>
                    <a:pt x="384" y="552"/>
                  </a:lnTo>
                  <a:lnTo>
                    <a:pt x="402" y="582"/>
                  </a:lnTo>
                  <a:lnTo>
                    <a:pt x="414" y="618"/>
                  </a:lnTo>
                  <a:lnTo>
                    <a:pt x="426" y="654"/>
                  </a:lnTo>
                  <a:lnTo>
                    <a:pt x="438" y="696"/>
                  </a:lnTo>
                  <a:lnTo>
                    <a:pt x="456" y="738"/>
                  </a:lnTo>
                  <a:lnTo>
                    <a:pt x="468" y="780"/>
                  </a:lnTo>
                  <a:lnTo>
                    <a:pt x="480" y="828"/>
                  </a:lnTo>
                  <a:lnTo>
                    <a:pt x="492" y="870"/>
                  </a:lnTo>
                  <a:lnTo>
                    <a:pt x="504" y="912"/>
                  </a:lnTo>
                  <a:lnTo>
                    <a:pt x="522" y="960"/>
                  </a:lnTo>
                  <a:lnTo>
                    <a:pt x="534" y="1002"/>
                  </a:lnTo>
                  <a:lnTo>
                    <a:pt x="546" y="1038"/>
                  </a:lnTo>
                  <a:lnTo>
                    <a:pt x="558" y="1080"/>
                  </a:lnTo>
                  <a:lnTo>
                    <a:pt x="570" y="1110"/>
                  </a:lnTo>
                  <a:lnTo>
                    <a:pt x="588" y="1146"/>
                  </a:lnTo>
                  <a:lnTo>
                    <a:pt x="600" y="1170"/>
                  </a:lnTo>
                  <a:lnTo>
                    <a:pt x="612" y="1194"/>
                  </a:lnTo>
                  <a:lnTo>
                    <a:pt x="624" y="1212"/>
                  </a:lnTo>
                  <a:lnTo>
                    <a:pt x="642" y="1224"/>
                  </a:lnTo>
                  <a:lnTo>
                    <a:pt x="654" y="1230"/>
                  </a:lnTo>
                  <a:lnTo>
                    <a:pt x="666" y="1236"/>
                  </a:lnTo>
                  <a:lnTo>
                    <a:pt x="678" y="1230"/>
                  </a:lnTo>
                  <a:lnTo>
                    <a:pt x="690" y="1218"/>
                  </a:lnTo>
                  <a:lnTo>
                    <a:pt x="708" y="1200"/>
                  </a:lnTo>
                  <a:lnTo>
                    <a:pt x="720" y="1176"/>
                  </a:lnTo>
                  <a:lnTo>
                    <a:pt x="732" y="1152"/>
                  </a:lnTo>
                  <a:lnTo>
                    <a:pt x="744" y="1116"/>
                  </a:lnTo>
                  <a:lnTo>
                    <a:pt x="756" y="1080"/>
                  </a:lnTo>
                  <a:lnTo>
                    <a:pt x="774" y="1038"/>
                  </a:lnTo>
                  <a:lnTo>
                    <a:pt x="786" y="990"/>
                  </a:lnTo>
                  <a:lnTo>
                    <a:pt x="798" y="942"/>
                  </a:lnTo>
                  <a:lnTo>
                    <a:pt x="810" y="888"/>
                  </a:lnTo>
                  <a:lnTo>
                    <a:pt x="822" y="834"/>
                  </a:lnTo>
                  <a:lnTo>
                    <a:pt x="840" y="780"/>
                  </a:lnTo>
                  <a:lnTo>
                    <a:pt x="852" y="720"/>
                  </a:lnTo>
                  <a:lnTo>
                    <a:pt x="864" y="666"/>
                  </a:lnTo>
                  <a:lnTo>
                    <a:pt x="876" y="612"/>
                  </a:lnTo>
                  <a:lnTo>
                    <a:pt x="894" y="558"/>
                  </a:lnTo>
                  <a:lnTo>
                    <a:pt x="906" y="504"/>
                  </a:lnTo>
                  <a:lnTo>
                    <a:pt x="918" y="456"/>
                  </a:lnTo>
                  <a:lnTo>
                    <a:pt x="930" y="408"/>
                  </a:lnTo>
                  <a:lnTo>
                    <a:pt x="942" y="360"/>
                  </a:lnTo>
                  <a:lnTo>
                    <a:pt x="960" y="318"/>
                  </a:lnTo>
                  <a:lnTo>
                    <a:pt x="972" y="276"/>
                  </a:lnTo>
                  <a:lnTo>
                    <a:pt x="984" y="240"/>
                  </a:lnTo>
                  <a:lnTo>
                    <a:pt x="996" y="210"/>
                  </a:lnTo>
                  <a:lnTo>
                    <a:pt x="1008" y="180"/>
                  </a:lnTo>
                  <a:lnTo>
                    <a:pt x="1026" y="150"/>
                  </a:lnTo>
                  <a:lnTo>
                    <a:pt x="1038" y="126"/>
                  </a:lnTo>
                  <a:lnTo>
                    <a:pt x="1050" y="102"/>
                  </a:lnTo>
                  <a:lnTo>
                    <a:pt x="1062" y="84"/>
                  </a:lnTo>
                  <a:lnTo>
                    <a:pt x="1074" y="72"/>
                  </a:lnTo>
                  <a:lnTo>
                    <a:pt x="1092" y="54"/>
                  </a:lnTo>
                  <a:lnTo>
                    <a:pt x="1104" y="42"/>
                  </a:lnTo>
                  <a:lnTo>
                    <a:pt x="1116" y="36"/>
                  </a:lnTo>
                  <a:lnTo>
                    <a:pt x="1128" y="24"/>
                  </a:lnTo>
                  <a:lnTo>
                    <a:pt x="1146" y="18"/>
                  </a:lnTo>
                  <a:lnTo>
                    <a:pt x="1158" y="12"/>
                  </a:lnTo>
                  <a:lnTo>
                    <a:pt x="1170" y="12"/>
                  </a:lnTo>
                  <a:lnTo>
                    <a:pt x="1182" y="6"/>
                  </a:lnTo>
                  <a:lnTo>
                    <a:pt x="1194" y="6"/>
                  </a:lnTo>
                  <a:lnTo>
                    <a:pt x="1212" y="0"/>
                  </a:lnTo>
                  <a:lnTo>
                    <a:pt x="1224" y="0"/>
                  </a:lnTo>
                  <a:lnTo>
                    <a:pt x="1236" y="0"/>
                  </a:lnTo>
                  <a:lnTo>
                    <a:pt x="1248" y="0"/>
                  </a:lnTo>
                  <a:lnTo>
                    <a:pt x="1260" y="0"/>
                  </a:lnTo>
                  <a:lnTo>
                    <a:pt x="1278" y="0"/>
                  </a:lnTo>
                  <a:lnTo>
                    <a:pt x="1290" y="0"/>
                  </a:lnTo>
                  <a:lnTo>
                    <a:pt x="1302" y="0"/>
                  </a:lnTo>
                  <a:lnTo>
                    <a:pt x="1314" y="0"/>
                  </a:lnTo>
                  <a:lnTo>
                    <a:pt x="1332" y="6"/>
                  </a:lnTo>
                  <a:lnTo>
                    <a:pt x="1344" y="6"/>
                  </a:lnTo>
                  <a:lnTo>
                    <a:pt x="1356" y="6"/>
                  </a:lnTo>
                  <a:lnTo>
                    <a:pt x="1368" y="12"/>
                  </a:lnTo>
                  <a:lnTo>
                    <a:pt x="1380" y="12"/>
                  </a:lnTo>
                  <a:lnTo>
                    <a:pt x="1398" y="18"/>
                  </a:lnTo>
                  <a:lnTo>
                    <a:pt x="1410" y="18"/>
                  </a:lnTo>
                  <a:lnTo>
                    <a:pt x="1422" y="24"/>
                  </a:lnTo>
                  <a:lnTo>
                    <a:pt x="1434" y="24"/>
                  </a:lnTo>
                  <a:lnTo>
                    <a:pt x="1446" y="30"/>
                  </a:lnTo>
                  <a:lnTo>
                    <a:pt x="1464" y="30"/>
                  </a:lnTo>
                  <a:lnTo>
                    <a:pt x="1476" y="36"/>
                  </a:lnTo>
                  <a:lnTo>
                    <a:pt x="1488" y="42"/>
                  </a:lnTo>
                  <a:lnTo>
                    <a:pt x="1500" y="42"/>
                  </a:lnTo>
                  <a:lnTo>
                    <a:pt x="1512" y="48"/>
                  </a:lnTo>
                  <a:lnTo>
                    <a:pt x="1530" y="54"/>
                  </a:lnTo>
                  <a:lnTo>
                    <a:pt x="1542" y="54"/>
                  </a:lnTo>
                  <a:lnTo>
                    <a:pt x="1554" y="60"/>
                  </a:lnTo>
                  <a:lnTo>
                    <a:pt x="1566" y="60"/>
                  </a:lnTo>
                  <a:lnTo>
                    <a:pt x="1584" y="66"/>
                  </a:lnTo>
                  <a:lnTo>
                    <a:pt x="1596" y="72"/>
                  </a:lnTo>
                  <a:lnTo>
                    <a:pt x="1608" y="72"/>
                  </a:lnTo>
                  <a:lnTo>
                    <a:pt x="1620" y="78"/>
                  </a:lnTo>
                  <a:lnTo>
                    <a:pt x="1632" y="78"/>
                  </a:lnTo>
                  <a:lnTo>
                    <a:pt x="1650" y="84"/>
                  </a:lnTo>
                  <a:lnTo>
                    <a:pt x="1662" y="84"/>
                  </a:lnTo>
                  <a:lnTo>
                    <a:pt x="1674" y="90"/>
                  </a:lnTo>
                  <a:lnTo>
                    <a:pt x="1686" y="96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8" name="Freeform 81"/>
            <p:cNvSpPr>
              <a:spLocks/>
            </p:cNvSpPr>
            <p:nvPr/>
          </p:nvSpPr>
          <p:spPr bwMode="auto">
            <a:xfrm>
              <a:off x="3504" y="1766"/>
              <a:ext cx="732" cy="156"/>
            </a:xfrm>
            <a:custGeom>
              <a:avLst/>
              <a:gdLst>
                <a:gd name="T0" fmla="*/ 0 w 732"/>
                <a:gd name="T1" fmla="*/ 0 h 156"/>
                <a:gd name="T2" fmla="*/ 12 w 732"/>
                <a:gd name="T3" fmla="*/ 0 h 156"/>
                <a:gd name="T4" fmla="*/ 30 w 732"/>
                <a:gd name="T5" fmla="*/ 6 h 156"/>
                <a:gd name="T6" fmla="*/ 42 w 732"/>
                <a:gd name="T7" fmla="*/ 6 h 156"/>
                <a:gd name="T8" fmla="*/ 54 w 732"/>
                <a:gd name="T9" fmla="*/ 12 h 156"/>
                <a:gd name="T10" fmla="*/ 66 w 732"/>
                <a:gd name="T11" fmla="*/ 12 h 156"/>
                <a:gd name="T12" fmla="*/ 84 w 732"/>
                <a:gd name="T13" fmla="*/ 18 h 156"/>
                <a:gd name="T14" fmla="*/ 96 w 732"/>
                <a:gd name="T15" fmla="*/ 18 h 156"/>
                <a:gd name="T16" fmla="*/ 108 w 732"/>
                <a:gd name="T17" fmla="*/ 24 h 156"/>
                <a:gd name="T18" fmla="*/ 120 w 732"/>
                <a:gd name="T19" fmla="*/ 30 h 156"/>
                <a:gd name="T20" fmla="*/ 132 w 732"/>
                <a:gd name="T21" fmla="*/ 30 h 156"/>
                <a:gd name="T22" fmla="*/ 150 w 732"/>
                <a:gd name="T23" fmla="*/ 36 h 156"/>
                <a:gd name="T24" fmla="*/ 162 w 732"/>
                <a:gd name="T25" fmla="*/ 36 h 156"/>
                <a:gd name="T26" fmla="*/ 174 w 732"/>
                <a:gd name="T27" fmla="*/ 42 h 156"/>
                <a:gd name="T28" fmla="*/ 186 w 732"/>
                <a:gd name="T29" fmla="*/ 42 h 156"/>
                <a:gd name="T30" fmla="*/ 198 w 732"/>
                <a:gd name="T31" fmla="*/ 48 h 156"/>
                <a:gd name="T32" fmla="*/ 216 w 732"/>
                <a:gd name="T33" fmla="*/ 54 h 156"/>
                <a:gd name="T34" fmla="*/ 228 w 732"/>
                <a:gd name="T35" fmla="*/ 54 h 156"/>
                <a:gd name="T36" fmla="*/ 240 w 732"/>
                <a:gd name="T37" fmla="*/ 60 h 156"/>
                <a:gd name="T38" fmla="*/ 252 w 732"/>
                <a:gd name="T39" fmla="*/ 60 h 156"/>
                <a:gd name="T40" fmla="*/ 264 w 732"/>
                <a:gd name="T41" fmla="*/ 66 h 156"/>
                <a:gd name="T42" fmla="*/ 282 w 732"/>
                <a:gd name="T43" fmla="*/ 72 h 156"/>
                <a:gd name="T44" fmla="*/ 294 w 732"/>
                <a:gd name="T45" fmla="*/ 72 h 156"/>
                <a:gd name="T46" fmla="*/ 306 w 732"/>
                <a:gd name="T47" fmla="*/ 78 h 156"/>
                <a:gd name="T48" fmla="*/ 318 w 732"/>
                <a:gd name="T49" fmla="*/ 78 h 156"/>
                <a:gd name="T50" fmla="*/ 336 w 732"/>
                <a:gd name="T51" fmla="*/ 84 h 156"/>
                <a:gd name="T52" fmla="*/ 348 w 732"/>
                <a:gd name="T53" fmla="*/ 84 h 156"/>
                <a:gd name="T54" fmla="*/ 360 w 732"/>
                <a:gd name="T55" fmla="*/ 90 h 156"/>
                <a:gd name="T56" fmla="*/ 372 w 732"/>
                <a:gd name="T57" fmla="*/ 90 h 156"/>
                <a:gd name="T58" fmla="*/ 384 w 732"/>
                <a:gd name="T59" fmla="*/ 96 h 156"/>
                <a:gd name="T60" fmla="*/ 402 w 732"/>
                <a:gd name="T61" fmla="*/ 96 h 156"/>
                <a:gd name="T62" fmla="*/ 414 w 732"/>
                <a:gd name="T63" fmla="*/ 102 h 156"/>
                <a:gd name="T64" fmla="*/ 426 w 732"/>
                <a:gd name="T65" fmla="*/ 102 h 156"/>
                <a:gd name="T66" fmla="*/ 438 w 732"/>
                <a:gd name="T67" fmla="*/ 108 h 156"/>
                <a:gd name="T68" fmla="*/ 450 w 732"/>
                <a:gd name="T69" fmla="*/ 108 h 156"/>
                <a:gd name="T70" fmla="*/ 468 w 732"/>
                <a:gd name="T71" fmla="*/ 108 h 156"/>
                <a:gd name="T72" fmla="*/ 480 w 732"/>
                <a:gd name="T73" fmla="*/ 114 h 156"/>
                <a:gd name="T74" fmla="*/ 492 w 732"/>
                <a:gd name="T75" fmla="*/ 114 h 156"/>
                <a:gd name="T76" fmla="*/ 504 w 732"/>
                <a:gd name="T77" fmla="*/ 120 h 156"/>
                <a:gd name="T78" fmla="*/ 516 w 732"/>
                <a:gd name="T79" fmla="*/ 120 h 156"/>
                <a:gd name="T80" fmla="*/ 534 w 732"/>
                <a:gd name="T81" fmla="*/ 120 h 156"/>
                <a:gd name="T82" fmla="*/ 546 w 732"/>
                <a:gd name="T83" fmla="*/ 126 h 156"/>
                <a:gd name="T84" fmla="*/ 558 w 732"/>
                <a:gd name="T85" fmla="*/ 126 h 156"/>
                <a:gd name="T86" fmla="*/ 570 w 732"/>
                <a:gd name="T87" fmla="*/ 126 h 156"/>
                <a:gd name="T88" fmla="*/ 588 w 732"/>
                <a:gd name="T89" fmla="*/ 132 h 156"/>
                <a:gd name="T90" fmla="*/ 600 w 732"/>
                <a:gd name="T91" fmla="*/ 132 h 156"/>
                <a:gd name="T92" fmla="*/ 612 w 732"/>
                <a:gd name="T93" fmla="*/ 138 h 156"/>
                <a:gd name="T94" fmla="*/ 624 w 732"/>
                <a:gd name="T95" fmla="*/ 138 h 156"/>
                <a:gd name="T96" fmla="*/ 636 w 732"/>
                <a:gd name="T97" fmla="*/ 138 h 156"/>
                <a:gd name="T98" fmla="*/ 654 w 732"/>
                <a:gd name="T99" fmla="*/ 144 h 156"/>
                <a:gd name="T100" fmla="*/ 666 w 732"/>
                <a:gd name="T101" fmla="*/ 144 h 156"/>
                <a:gd name="T102" fmla="*/ 678 w 732"/>
                <a:gd name="T103" fmla="*/ 144 h 156"/>
                <a:gd name="T104" fmla="*/ 690 w 732"/>
                <a:gd name="T105" fmla="*/ 150 h 156"/>
                <a:gd name="T106" fmla="*/ 702 w 732"/>
                <a:gd name="T107" fmla="*/ 150 h 156"/>
                <a:gd name="T108" fmla="*/ 720 w 732"/>
                <a:gd name="T109" fmla="*/ 150 h 156"/>
                <a:gd name="T110" fmla="*/ 732 w 732"/>
                <a:gd name="T11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2" h="156">
                  <a:moveTo>
                    <a:pt x="0" y="0"/>
                  </a:moveTo>
                  <a:lnTo>
                    <a:pt x="12" y="0"/>
                  </a:lnTo>
                  <a:lnTo>
                    <a:pt x="30" y="6"/>
                  </a:lnTo>
                  <a:lnTo>
                    <a:pt x="42" y="6"/>
                  </a:lnTo>
                  <a:lnTo>
                    <a:pt x="54" y="12"/>
                  </a:lnTo>
                  <a:lnTo>
                    <a:pt x="66" y="12"/>
                  </a:lnTo>
                  <a:lnTo>
                    <a:pt x="84" y="18"/>
                  </a:lnTo>
                  <a:lnTo>
                    <a:pt x="96" y="18"/>
                  </a:lnTo>
                  <a:lnTo>
                    <a:pt x="108" y="24"/>
                  </a:lnTo>
                  <a:lnTo>
                    <a:pt x="120" y="30"/>
                  </a:lnTo>
                  <a:lnTo>
                    <a:pt x="132" y="30"/>
                  </a:lnTo>
                  <a:lnTo>
                    <a:pt x="150" y="36"/>
                  </a:lnTo>
                  <a:lnTo>
                    <a:pt x="162" y="36"/>
                  </a:lnTo>
                  <a:lnTo>
                    <a:pt x="174" y="42"/>
                  </a:lnTo>
                  <a:lnTo>
                    <a:pt x="186" y="42"/>
                  </a:lnTo>
                  <a:lnTo>
                    <a:pt x="198" y="48"/>
                  </a:lnTo>
                  <a:lnTo>
                    <a:pt x="216" y="54"/>
                  </a:lnTo>
                  <a:lnTo>
                    <a:pt x="228" y="54"/>
                  </a:lnTo>
                  <a:lnTo>
                    <a:pt x="240" y="60"/>
                  </a:lnTo>
                  <a:lnTo>
                    <a:pt x="252" y="60"/>
                  </a:lnTo>
                  <a:lnTo>
                    <a:pt x="264" y="66"/>
                  </a:lnTo>
                  <a:lnTo>
                    <a:pt x="282" y="72"/>
                  </a:lnTo>
                  <a:lnTo>
                    <a:pt x="294" y="72"/>
                  </a:lnTo>
                  <a:lnTo>
                    <a:pt x="306" y="78"/>
                  </a:lnTo>
                  <a:lnTo>
                    <a:pt x="318" y="78"/>
                  </a:lnTo>
                  <a:lnTo>
                    <a:pt x="336" y="84"/>
                  </a:lnTo>
                  <a:lnTo>
                    <a:pt x="348" y="84"/>
                  </a:lnTo>
                  <a:lnTo>
                    <a:pt x="360" y="90"/>
                  </a:lnTo>
                  <a:lnTo>
                    <a:pt x="372" y="90"/>
                  </a:lnTo>
                  <a:lnTo>
                    <a:pt x="384" y="96"/>
                  </a:lnTo>
                  <a:lnTo>
                    <a:pt x="402" y="96"/>
                  </a:lnTo>
                  <a:lnTo>
                    <a:pt x="414" y="102"/>
                  </a:lnTo>
                  <a:lnTo>
                    <a:pt x="426" y="102"/>
                  </a:lnTo>
                  <a:lnTo>
                    <a:pt x="438" y="108"/>
                  </a:lnTo>
                  <a:lnTo>
                    <a:pt x="450" y="108"/>
                  </a:lnTo>
                  <a:lnTo>
                    <a:pt x="468" y="108"/>
                  </a:lnTo>
                  <a:lnTo>
                    <a:pt x="480" y="114"/>
                  </a:lnTo>
                  <a:lnTo>
                    <a:pt x="492" y="114"/>
                  </a:lnTo>
                  <a:lnTo>
                    <a:pt x="504" y="120"/>
                  </a:lnTo>
                  <a:lnTo>
                    <a:pt x="516" y="120"/>
                  </a:lnTo>
                  <a:lnTo>
                    <a:pt x="534" y="120"/>
                  </a:lnTo>
                  <a:lnTo>
                    <a:pt x="546" y="126"/>
                  </a:lnTo>
                  <a:lnTo>
                    <a:pt x="558" y="126"/>
                  </a:lnTo>
                  <a:lnTo>
                    <a:pt x="570" y="126"/>
                  </a:lnTo>
                  <a:lnTo>
                    <a:pt x="588" y="132"/>
                  </a:lnTo>
                  <a:lnTo>
                    <a:pt x="600" y="132"/>
                  </a:lnTo>
                  <a:lnTo>
                    <a:pt x="612" y="138"/>
                  </a:lnTo>
                  <a:lnTo>
                    <a:pt x="624" y="138"/>
                  </a:lnTo>
                  <a:lnTo>
                    <a:pt x="636" y="138"/>
                  </a:lnTo>
                  <a:lnTo>
                    <a:pt x="654" y="144"/>
                  </a:lnTo>
                  <a:lnTo>
                    <a:pt x="666" y="144"/>
                  </a:lnTo>
                  <a:lnTo>
                    <a:pt x="678" y="144"/>
                  </a:lnTo>
                  <a:lnTo>
                    <a:pt x="690" y="150"/>
                  </a:lnTo>
                  <a:lnTo>
                    <a:pt x="702" y="150"/>
                  </a:lnTo>
                  <a:lnTo>
                    <a:pt x="720" y="150"/>
                  </a:lnTo>
                  <a:lnTo>
                    <a:pt x="732" y="156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9" name="Freeform 82"/>
            <p:cNvSpPr>
              <a:spLocks/>
            </p:cNvSpPr>
            <p:nvPr/>
          </p:nvSpPr>
          <p:spPr bwMode="auto">
            <a:xfrm>
              <a:off x="1818" y="1700"/>
              <a:ext cx="2418" cy="1200"/>
            </a:xfrm>
            <a:custGeom>
              <a:avLst/>
              <a:gdLst>
                <a:gd name="T0" fmla="*/ 66 w 2418"/>
                <a:gd name="T1" fmla="*/ 60 h 1200"/>
                <a:gd name="T2" fmla="*/ 150 w 2418"/>
                <a:gd name="T3" fmla="*/ 12 h 1200"/>
                <a:gd name="T4" fmla="*/ 228 w 2418"/>
                <a:gd name="T5" fmla="*/ 0 h 1200"/>
                <a:gd name="T6" fmla="*/ 306 w 2418"/>
                <a:gd name="T7" fmla="*/ 66 h 1200"/>
                <a:gd name="T8" fmla="*/ 384 w 2418"/>
                <a:gd name="T9" fmla="*/ 258 h 1200"/>
                <a:gd name="T10" fmla="*/ 468 w 2418"/>
                <a:gd name="T11" fmla="*/ 576 h 1200"/>
                <a:gd name="T12" fmla="*/ 546 w 2418"/>
                <a:gd name="T13" fmla="*/ 936 h 1200"/>
                <a:gd name="T14" fmla="*/ 624 w 2418"/>
                <a:gd name="T15" fmla="*/ 1152 h 1200"/>
                <a:gd name="T16" fmla="*/ 708 w 2418"/>
                <a:gd name="T17" fmla="*/ 1104 h 1200"/>
                <a:gd name="T18" fmla="*/ 786 w 2418"/>
                <a:gd name="T19" fmla="*/ 816 h 1200"/>
                <a:gd name="T20" fmla="*/ 864 w 2418"/>
                <a:gd name="T21" fmla="*/ 474 h 1200"/>
                <a:gd name="T22" fmla="*/ 942 w 2418"/>
                <a:gd name="T23" fmla="*/ 234 h 1200"/>
                <a:gd name="T24" fmla="*/ 1026 w 2418"/>
                <a:gd name="T25" fmla="*/ 144 h 1200"/>
                <a:gd name="T26" fmla="*/ 1104 w 2418"/>
                <a:gd name="T27" fmla="*/ 150 h 1200"/>
                <a:gd name="T28" fmla="*/ 1182 w 2418"/>
                <a:gd name="T29" fmla="*/ 180 h 1200"/>
                <a:gd name="T30" fmla="*/ 1260 w 2418"/>
                <a:gd name="T31" fmla="*/ 198 h 1200"/>
                <a:gd name="T32" fmla="*/ 1344 w 2418"/>
                <a:gd name="T33" fmla="*/ 216 h 1200"/>
                <a:gd name="T34" fmla="*/ 1422 w 2418"/>
                <a:gd name="T35" fmla="*/ 240 h 1200"/>
                <a:gd name="T36" fmla="*/ 1500 w 2418"/>
                <a:gd name="T37" fmla="*/ 264 h 1200"/>
                <a:gd name="T38" fmla="*/ 1584 w 2418"/>
                <a:gd name="T39" fmla="*/ 282 h 1200"/>
                <a:gd name="T40" fmla="*/ 1662 w 2418"/>
                <a:gd name="T41" fmla="*/ 288 h 1200"/>
                <a:gd name="T42" fmla="*/ 1740 w 2418"/>
                <a:gd name="T43" fmla="*/ 294 h 1200"/>
                <a:gd name="T44" fmla="*/ 1818 w 2418"/>
                <a:gd name="T45" fmla="*/ 294 h 1200"/>
                <a:gd name="T46" fmla="*/ 1902 w 2418"/>
                <a:gd name="T47" fmla="*/ 300 h 1200"/>
                <a:gd name="T48" fmla="*/ 1980 w 2418"/>
                <a:gd name="T49" fmla="*/ 306 h 1200"/>
                <a:gd name="T50" fmla="*/ 2058 w 2418"/>
                <a:gd name="T51" fmla="*/ 306 h 1200"/>
                <a:gd name="T52" fmla="*/ 2136 w 2418"/>
                <a:gd name="T53" fmla="*/ 306 h 1200"/>
                <a:gd name="T54" fmla="*/ 2220 w 2418"/>
                <a:gd name="T55" fmla="*/ 306 h 1200"/>
                <a:gd name="T56" fmla="*/ 2298 w 2418"/>
                <a:gd name="T57" fmla="*/ 300 h 1200"/>
                <a:gd name="T58" fmla="*/ 2376 w 2418"/>
                <a:gd name="T59" fmla="*/ 306 h 1200"/>
                <a:gd name="T60" fmla="*/ 2388 w 2418"/>
                <a:gd name="T61" fmla="*/ 330 h 1200"/>
                <a:gd name="T62" fmla="*/ 2310 w 2418"/>
                <a:gd name="T63" fmla="*/ 330 h 1200"/>
                <a:gd name="T64" fmla="*/ 2232 w 2418"/>
                <a:gd name="T65" fmla="*/ 330 h 1200"/>
                <a:gd name="T66" fmla="*/ 2154 w 2418"/>
                <a:gd name="T67" fmla="*/ 336 h 1200"/>
                <a:gd name="T68" fmla="*/ 2070 w 2418"/>
                <a:gd name="T69" fmla="*/ 336 h 1200"/>
                <a:gd name="T70" fmla="*/ 1992 w 2418"/>
                <a:gd name="T71" fmla="*/ 336 h 1200"/>
                <a:gd name="T72" fmla="*/ 1914 w 2418"/>
                <a:gd name="T73" fmla="*/ 330 h 1200"/>
                <a:gd name="T74" fmla="*/ 1836 w 2418"/>
                <a:gd name="T75" fmla="*/ 324 h 1200"/>
                <a:gd name="T76" fmla="*/ 1752 w 2418"/>
                <a:gd name="T77" fmla="*/ 318 h 1200"/>
                <a:gd name="T78" fmla="*/ 1674 w 2418"/>
                <a:gd name="T79" fmla="*/ 318 h 1200"/>
                <a:gd name="T80" fmla="*/ 1596 w 2418"/>
                <a:gd name="T81" fmla="*/ 312 h 1200"/>
                <a:gd name="T82" fmla="*/ 1512 w 2418"/>
                <a:gd name="T83" fmla="*/ 300 h 1200"/>
                <a:gd name="T84" fmla="*/ 1434 w 2418"/>
                <a:gd name="T85" fmla="*/ 276 h 1200"/>
                <a:gd name="T86" fmla="*/ 1356 w 2418"/>
                <a:gd name="T87" fmla="*/ 264 h 1200"/>
                <a:gd name="T88" fmla="*/ 1278 w 2418"/>
                <a:gd name="T89" fmla="*/ 252 h 1200"/>
                <a:gd name="T90" fmla="*/ 1194 w 2418"/>
                <a:gd name="T91" fmla="*/ 240 h 1200"/>
                <a:gd name="T92" fmla="*/ 1116 w 2418"/>
                <a:gd name="T93" fmla="*/ 228 h 1200"/>
                <a:gd name="T94" fmla="*/ 1038 w 2418"/>
                <a:gd name="T95" fmla="*/ 228 h 1200"/>
                <a:gd name="T96" fmla="*/ 960 w 2418"/>
                <a:gd name="T97" fmla="*/ 300 h 1200"/>
                <a:gd name="T98" fmla="*/ 876 w 2418"/>
                <a:gd name="T99" fmla="*/ 504 h 1200"/>
                <a:gd name="T100" fmla="*/ 798 w 2418"/>
                <a:gd name="T101" fmla="*/ 816 h 1200"/>
                <a:gd name="T102" fmla="*/ 720 w 2418"/>
                <a:gd name="T103" fmla="*/ 1104 h 1200"/>
                <a:gd name="T104" fmla="*/ 642 w 2418"/>
                <a:gd name="T105" fmla="*/ 1194 h 1200"/>
                <a:gd name="T106" fmla="*/ 558 w 2418"/>
                <a:gd name="T107" fmla="*/ 1020 h 1200"/>
                <a:gd name="T108" fmla="*/ 480 w 2418"/>
                <a:gd name="T109" fmla="*/ 678 h 1200"/>
                <a:gd name="T110" fmla="*/ 402 w 2418"/>
                <a:gd name="T111" fmla="*/ 348 h 1200"/>
                <a:gd name="T112" fmla="*/ 318 w 2418"/>
                <a:gd name="T113" fmla="*/ 144 h 1200"/>
                <a:gd name="T114" fmla="*/ 240 w 2418"/>
                <a:gd name="T115" fmla="*/ 72 h 1200"/>
                <a:gd name="T116" fmla="*/ 162 w 2418"/>
                <a:gd name="T117" fmla="*/ 72 h 1200"/>
                <a:gd name="T118" fmla="*/ 84 w 2418"/>
                <a:gd name="T119" fmla="*/ 108 h 1200"/>
                <a:gd name="T120" fmla="*/ 0 w 2418"/>
                <a:gd name="T121" fmla="*/ 156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8" h="1200">
                  <a:moveTo>
                    <a:pt x="0" y="102"/>
                  </a:moveTo>
                  <a:lnTo>
                    <a:pt x="18" y="96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54" y="66"/>
                  </a:lnTo>
                  <a:lnTo>
                    <a:pt x="66" y="60"/>
                  </a:lnTo>
                  <a:lnTo>
                    <a:pt x="84" y="48"/>
                  </a:lnTo>
                  <a:lnTo>
                    <a:pt x="96" y="42"/>
                  </a:lnTo>
                  <a:lnTo>
                    <a:pt x="108" y="36"/>
                  </a:lnTo>
                  <a:lnTo>
                    <a:pt x="120" y="24"/>
                  </a:lnTo>
                  <a:lnTo>
                    <a:pt x="132" y="18"/>
                  </a:lnTo>
                  <a:lnTo>
                    <a:pt x="150" y="12"/>
                  </a:lnTo>
                  <a:lnTo>
                    <a:pt x="162" y="6"/>
                  </a:lnTo>
                  <a:lnTo>
                    <a:pt x="174" y="6"/>
                  </a:lnTo>
                  <a:lnTo>
                    <a:pt x="186" y="0"/>
                  </a:lnTo>
                  <a:lnTo>
                    <a:pt x="204" y="0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40" y="6"/>
                  </a:lnTo>
                  <a:lnTo>
                    <a:pt x="252" y="12"/>
                  </a:lnTo>
                  <a:lnTo>
                    <a:pt x="270" y="24"/>
                  </a:lnTo>
                  <a:lnTo>
                    <a:pt x="282" y="36"/>
                  </a:lnTo>
                  <a:lnTo>
                    <a:pt x="294" y="48"/>
                  </a:lnTo>
                  <a:lnTo>
                    <a:pt x="306" y="66"/>
                  </a:lnTo>
                  <a:lnTo>
                    <a:pt x="318" y="90"/>
                  </a:lnTo>
                  <a:lnTo>
                    <a:pt x="336" y="114"/>
                  </a:lnTo>
                  <a:lnTo>
                    <a:pt x="348" y="144"/>
                  </a:lnTo>
                  <a:lnTo>
                    <a:pt x="360" y="174"/>
                  </a:lnTo>
                  <a:lnTo>
                    <a:pt x="372" y="216"/>
                  </a:lnTo>
                  <a:lnTo>
                    <a:pt x="384" y="258"/>
                  </a:lnTo>
                  <a:lnTo>
                    <a:pt x="402" y="300"/>
                  </a:lnTo>
                  <a:lnTo>
                    <a:pt x="414" y="348"/>
                  </a:lnTo>
                  <a:lnTo>
                    <a:pt x="426" y="402"/>
                  </a:lnTo>
                  <a:lnTo>
                    <a:pt x="438" y="456"/>
                  </a:lnTo>
                  <a:lnTo>
                    <a:pt x="456" y="516"/>
                  </a:lnTo>
                  <a:lnTo>
                    <a:pt x="468" y="576"/>
                  </a:lnTo>
                  <a:lnTo>
                    <a:pt x="480" y="636"/>
                  </a:lnTo>
                  <a:lnTo>
                    <a:pt x="492" y="702"/>
                  </a:lnTo>
                  <a:lnTo>
                    <a:pt x="504" y="762"/>
                  </a:lnTo>
                  <a:lnTo>
                    <a:pt x="522" y="822"/>
                  </a:lnTo>
                  <a:lnTo>
                    <a:pt x="534" y="882"/>
                  </a:lnTo>
                  <a:lnTo>
                    <a:pt x="546" y="936"/>
                  </a:lnTo>
                  <a:lnTo>
                    <a:pt x="558" y="984"/>
                  </a:lnTo>
                  <a:lnTo>
                    <a:pt x="570" y="1032"/>
                  </a:lnTo>
                  <a:lnTo>
                    <a:pt x="588" y="1074"/>
                  </a:lnTo>
                  <a:lnTo>
                    <a:pt x="600" y="1104"/>
                  </a:lnTo>
                  <a:lnTo>
                    <a:pt x="612" y="1134"/>
                  </a:lnTo>
                  <a:lnTo>
                    <a:pt x="624" y="1152"/>
                  </a:lnTo>
                  <a:lnTo>
                    <a:pt x="642" y="1164"/>
                  </a:lnTo>
                  <a:lnTo>
                    <a:pt x="654" y="1170"/>
                  </a:lnTo>
                  <a:lnTo>
                    <a:pt x="666" y="1164"/>
                  </a:lnTo>
                  <a:lnTo>
                    <a:pt x="678" y="1152"/>
                  </a:lnTo>
                  <a:lnTo>
                    <a:pt x="690" y="1128"/>
                  </a:lnTo>
                  <a:lnTo>
                    <a:pt x="708" y="1104"/>
                  </a:lnTo>
                  <a:lnTo>
                    <a:pt x="720" y="1068"/>
                  </a:lnTo>
                  <a:lnTo>
                    <a:pt x="732" y="1026"/>
                  </a:lnTo>
                  <a:lnTo>
                    <a:pt x="744" y="978"/>
                  </a:lnTo>
                  <a:lnTo>
                    <a:pt x="756" y="930"/>
                  </a:lnTo>
                  <a:lnTo>
                    <a:pt x="774" y="876"/>
                  </a:lnTo>
                  <a:lnTo>
                    <a:pt x="786" y="816"/>
                  </a:lnTo>
                  <a:lnTo>
                    <a:pt x="798" y="762"/>
                  </a:lnTo>
                  <a:lnTo>
                    <a:pt x="810" y="702"/>
                  </a:lnTo>
                  <a:lnTo>
                    <a:pt x="822" y="642"/>
                  </a:lnTo>
                  <a:lnTo>
                    <a:pt x="840" y="582"/>
                  </a:lnTo>
                  <a:lnTo>
                    <a:pt x="852" y="528"/>
                  </a:lnTo>
                  <a:lnTo>
                    <a:pt x="864" y="474"/>
                  </a:lnTo>
                  <a:lnTo>
                    <a:pt x="876" y="420"/>
                  </a:lnTo>
                  <a:lnTo>
                    <a:pt x="894" y="378"/>
                  </a:lnTo>
                  <a:lnTo>
                    <a:pt x="906" y="336"/>
                  </a:lnTo>
                  <a:lnTo>
                    <a:pt x="918" y="294"/>
                  </a:lnTo>
                  <a:lnTo>
                    <a:pt x="930" y="264"/>
                  </a:lnTo>
                  <a:lnTo>
                    <a:pt x="942" y="234"/>
                  </a:lnTo>
                  <a:lnTo>
                    <a:pt x="960" y="210"/>
                  </a:lnTo>
                  <a:lnTo>
                    <a:pt x="972" y="186"/>
                  </a:lnTo>
                  <a:lnTo>
                    <a:pt x="984" y="174"/>
                  </a:lnTo>
                  <a:lnTo>
                    <a:pt x="996" y="156"/>
                  </a:lnTo>
                  <a:lnTo>
                    <a:pt x="1008" y="150"/>
                  </a:lnTo>
                  <a:lnTo>
                    <a:pt x="1026" y="144"/>
                  </a:lnTo>
                  <a:lnTo>
                    <a:pt x="1038" y="138"/>
                  </a:lnTo>
                  <a:lnTo>
                    <a:pt x="1050" y="138"/>
                  </a:lnTo>
                  <a:lnTo>
                    <a:pt x="1062" y="138"/>
                  </a:lnTo>
                  <a:lnTo>
                    <a:pt x="1074" y="144"/>
                  </a:lnTo>
                  <a:lnTo>
                    <a:pt x="1092" y="144"/>
                  </a:lnTo>
                  <a:lnTo>
                    <a:pt x="1104" y="150"/>
                  </a:lnTo>
                  <a:lnTo>
                    <a:pt x="1116" y="156"/>
                  </a:lnTo>
                  <a:lnTo>
                    <a:pt x="1128" y="156"/>
                  </a:lnTo>
                  <a:lnTo>
                    <a:pt x="1146" y="162"/>
                  </a:lnTo>
                  <a:lnTo>
                    <a:pt x="1158" y="168"/>
                  </a:lnTo>
                  <a:lnTo>
                    <a:pt x="1170" y="174"/>
                  </a:lnTo>
                  <a:lnTo>
                    <a:pt x="1182" y="180"/>
                  </a:lnTo>
                  <a:lnTo>
                    <a:pt x="1194" y="180"/>
                  </a:lnTo>
                  <a:lnTo>
                    <a:pt x="1212" y="186"/>
                  </a:lnTo>
                  <a:lnTo>
                    <a:pt x="1224" y="186"/>
                  </a:lnTo>
                  <a:lnTo>
                    <a:pt x="1236" y="192"/>
                  </a:lnTo>
                  <a:lnTo>
                    <a:pt x="1248" y="192"/>
                  </a:lnTo>
                  <a:lnTo>
                    <a:pt x="1260" y="198"/>
                  </a:lnTo>
                  <a:lnTo>
                    <a:pt x="1278" y="198"/>
                  </a:lnTo>
                  <a:lnTo>
                    <a:pt x="1290" y="204"/>
                  </a:lnTo>
                  <a:lnTo>
                    <a:pt x="1302" y="204"/>
                  </a:lnTo>
                  <a:lnTo>
                    <a:pt x="1314" y="210"/>
                  </a:lnTo>
                  <a:lnTo>
                    <a:pt x="1332" y="210"/>
                  </a:lnTo>
                  <a:lnTo>
                    <a:pt x="1344" y="216"/>
                  </a:lnTo>
                  <a:lnTo>
                    <a:pt x="1356" y="216"/>
                  </a:lnTo>
                  <a:lnTo>
                    <a:pt x="1368" y="222"/>
                  </a:lnTo>
                  <a:lnTo>
                    <a:pt x="1380" y="228"/>
                  </a:lnTo>
                  <a:lnTo>
                    <a:pt x="1398" y="228"/>
                  </a:lnTo>
                  <a:lnTo>
                    <a:pt x="1410" y="234"/>
                  </a:lnTo>
                  <a:lnTo>
                    <a:pt x="1422" y="240"/>
                  </a:lnTo>
                  <a:lnTo>
                    <a:pt x="1434" y="240"/>
                  </a:lnTo>
                  <a:lnTo>
                    <a:pt x="1446" y="246"/>
                  </a:lnTo>
                  <a:lnTo>
                    <a:pt x="1464" y="252"/>
                  </a:lnTo>
                  <a:lnTo>
                    <a:pt x="1476" y="252"/>
                  </a:lnTo>
                  <a:lnTo>
                    <a:pt x="1488" y="258"/>
                  </a:lnTo>
                  <a:lnTo>
                    <a:pt x="1500" y="264"/>
                  </a:lnTo>
                  <a:lnTo>
                    <a:pt x="1512" y="264"/>
                  </a:lnTo>
                  <a:lnTo>
                    <a:pt x="1530" y="270"/>
                  </a:lnTo>
                  <a:lnTo>
                    <a:pt x="1542" y="270"/>
                  </a:lnTo>
                  <a:lnTo>
                    <a:pt x="1554" y="276"/>
                  </a:lnTo>
                  <a:lnTo>
                    <a:pt x="1566" y="276"/>
                  </a:lnTo>
                  <a:lnTo>
                    <a:pt x="1584" y="282"/>
                  </a:lnTo>
                  <a:lnTo>
                    <a:pt x="1596" y="282"/>
                  </a:lnTo>
                  <a:lnTo>
                    <a:pt x="1608" y="282"/>
                  </a:lnTo>
                  <a:lnTo>
                    <a:pt x="1620" y="288"/>
                  </a:lnTo>
                  <a:lnTo>
                    <a:pt x="1632" y="288"/>
                  </a:lnTo>
                  <a:lnTo>
                    <a:pt x="1650" y="288"/>
                  </a:lnTo>
                  <a:lnTo>
                    <a:pt x="1662" y="288"/>
                  </a:lnTo>
                  <a:lnTo>
                    <a:pt x="1674" y="288"/>
                  </a:lnTo>
                  <a:lnTo>
                    <a:pt x="1686" y="288"/>
                  </a:lnTo>
                  <a:lnTo>
                    <a:pt x="1698" y="294"/>
                  </a:lnTo>
                  <a:lnTo>
                    <a:pt x="1716" y="294"/>
                  </a:lnTo>
                  <a:lnTo>
                    <a:pt x="1728" y="294"/>
                  </a:lnTo>
                  <a:lnTo>
                    <a:pt x="1740" y="294"/>
                  </a:lnTo>
                  <a:lnTo>
                    <a:pt x="1752" y="294"/>
                  </a:lnTo>
                  <a:lnTo>
                    <a:pt x="1770" y="294"/>
                  </a:lnTo>
                  <a:lnTo>
                    <a:pt x="1782" y="294"/>
                  </a:lnTo>
                  <a:lnTo>
                    <a:pt x="1794" y="294"/>
                  </a:lnTo>
                  <a:lnTo>
                    <a:pt x="1806" y="294"/>
                  </a:lnTo>
                  <a:lnTo>
                    <a:pt x="1818" y="294"/>
                  </a:lnTo>
                  <a:lnTo>
                    <a:pt x="1836" y="300"/>
                  </a:lnTo>
                  <a:lnTo>
                    <a:pt x="1848" y="300"/>
                  </a:lnTo>
                  <a:lnTo>
                    <a:pt x="1860" y="300"/>
                  </a:lnTo>
                  <a:lnTo>
                    <a:pt x="1872" y="300"/>
                  </a:lnTo>
                  <a:lnTo>
                    <a:pt x="1884" y="300"/>
                  </a:lnTo>
                  <a:lnTo>
                    <a:pt x="1902" y="300"/>
                  </a:lnTo>
                  <a:lnTo>
                    <a:pt x="1914" y="300"/>
                  </a:lnTo>
                  <a:lnTo>
                    <a:pt x="1926" y="300"/>
                  </a:lnTo>
                  <a:lnTo>
                    <a:pt x="1938" y="306"/>
                  </a:lnTo>
                  <a:lnTo>
                    <a:pt x="1950" y="306"/>
                  </a:lnTo>
                  <a:lnTo>
                    <a:pt x="1968" y="306"/>
                  </a:lnTo>
                  <a:lnTo>
                    <a:pt x="1980" y="306"/>
                  </a:lnTo>
                  <a:lnTo>
                    <a:pt x="1992" y="306"/>
                  </a:lnTo>
                  <a:lnTo>
                    <a:pt x="2004" y="306"/>
                  </a:lnTo>
                  <a:lnTo>
                    <a:pt x="2022" y="306"/>
                  </a:lnTo>
                  <a:lnTo>
                    <a:pt x="2034" y="306"/>
                  </a:lnTo>
                  <a:lnTo>
                    <a:pt x="2046" y="306"/>
                  </a:lnTo>
                  <a:lnTo>
                    <a:pt x="2058" y="306"/>
                  </a:lnTo>
                  <a:lnTo>
                    <a:pt x="2070" y="306"/>
                  </a:lnTo>
                  <a:lnTo>
                    <a:pt x="2088" y="306"/>
                  </a:lnTo>
                  <a:lnTo>
                    <a:pt x="2100" y="306"/>
                  </a:lnTo>
                  <a:lnTo>
                    <a:pt x="2112" y="306"/>
                  </a:lnTo>
                  <a:lnTo>
                    <a:pt x="2124" y="306"/>
                  </a:lnTo>
                  <a:lnTo>
                    <a:pt x="2136" y="306"/>
                  </a:lnTo>
                  <a:lnTo>
                    <a:pt x="2154" y="306"/>
                  </a:lnTo>
                  <a:lnTo>
                    <a:pt x="2166" y="306"/>
                  </a:lnTo>
                  <a:lnTo>
                    <a:pt x="2178" y="306"/>
                  </a:lnTo>
                  <a:lnTo>
                    <a:pt x="2190" y="306"/>
                  </a:lnTo>
                  <a:lnTo>
                    <a:pt x="2202" y="306"/>
                  </a:lnTo>
                  <a:lnTo>
                    <a:pt x="2220" y="306"/>
                  </a:lnTo>
                  <a:lnTo>
                    <a:pt x="2232" y="306"/>
                  </a:lnTo>
                  <a:lnTo>
                    <a:pt x="2244" y="306"/>
                  </a:lnTo>
                  <a:lnTo>
                    <a:pt x="2256" y="306"/>
                  </a:lnTo>
                  <a:lnTo>
                    <a:pt x="2274" y="306"/>
                  </a:lnTo>
                  <a:lnTo>
                    <a:pt x="2286" y="300"/>
                  </a:lnTo>
                  <a:lnTo>
                    <a:pt x="2298" y="300"/>
                  </a:lnTo>
                  <a:lnTo>
                    <a:pt x="2310" y="300"/>
                  </a:lnTo>
                  <a:lnTo>
                    <a:pt x="2322" y="300"/>
                  </a:lnTo>
                  <a:lnTo>
                    <a:pt x="2340" y="300"/>
                  </a:lnTo>
                  <a:lnTo>
                    <a:pt x="2352" y="300"/>
                  </a:lnTo>
                  <a:lnTo>
                    <a:pt x="2364" y="300"/>
                  </a:lnTo>
                  <a:lnTo>
                    <a:pt x="2376" y="306"/>
                  </a:lnTo>
                  <a:lnTo>
                    <a:pt x="2388" y="300"/>
                  </a:lnTo>
                  <a:lnTo>
                    <a:pt x="2406" y="300"/>
                  </a:lnTo>
                  <a:lnTo>
                    <a:pt x="2418" y="306"/>
                  </a:lnTo>
                  <a:lnTo>
                    <a:pt x="2418" y="330"/>
                  </a:lnTo>
                  <a:lnTo>
                    <a:pt x="2406" y="330"/>
                  </a:lnTo>
                  <a:lnTo>
                    <a:pt x="2388" y="330"/>
                  </a:lnTo>
                  <a:lnTo>
                    <a:pt x="2376" y="330"/>
                  </a:lnTo>
                  <a:lnTo>
                    <a:pt x="2364" y="330"/>
                  </a:lnTo>
                  <a:lnTo>
                    <a:pt x="2352" y="330"/>
                  </a:lnTo>
                  <a:lnTo>
                    <a:pt x="2340" y="330"/>
                  </a:lnTo>
                  <a:lnTo>
                    <a:pt x="2322" y="330"/>
                  </a:lnTo>
                  <a:lnTo>
                    <a:pt x="2310" y="330"/>
                  </a:lnTo>
                  <a:lnTo>
                    <a:pt x="2298" y="330"/>
                  </a:lnTo>
                  <a:lnTo>
                    <a:pt x="2286" y="330"/>
                  </a:lnTo>
                  <a:lnTo>
                    <a:pt x="2274" y="330"/>
                  </a:lnTo>
                  <a:lnTo>
                    <a:pt x="2256" y="330"/>
                  </a:lnTo>
                  <a:lnTo>
                    <a:pt x="2244" y="330"/>
                  </a:lnTo>
                  <a:lnTo>
                    <a:pt x="2232" y="330"/>
                  </a:lnTo>
                  <a:lnTo>
                    <a:pt x="2220" y="330"/>
                  </a:lnTo>
                  <a:lnTo>
                    <a:pt x="2202" y="330"/>
                  </a:lnTo>
                  <a:lnTo>
                    <a:pt x="2190" y="330"/>
                  </a:lnTo>
                  <a:lnTo>
                    <a:pt x="2178" y="330"/>
                  </a:lnTo>
                  <a:lnTo>
                    <a:pt x="2166" y="336"/>
                  </a:lnTo>
                  <a:lnTo>
                    <a:pt x="2154" y="336"/>
                  </a:lnTo>
                  <a:lnTo>
                    <a:pt x="2136" y="336"/>
                  </a:lnTo>
                  <a:lnTo>
                    <a:pt x="2124" y="336"/>
                  </a:lnTo>
                  <a:lnTo>
                    <a:pt x="2112" y="336"/>
                  </a:lnTo>
                  <a:lnTo>
                    <a:pt x="2100" y="336"/>
                  </a:lnTo>
                  <a:lnTo>
                    <a:pt x="2088" y="336"/>
                  </a:lnTo>
                  <a:lnTo>
                    <a:pt x="2070" y="336"/>
                  </a:lnTo>
                  <a:lnTo>
                    <a:pt x="2058" y="336"/>
                  </a:lnTo>
                  <a:lnTo>
                    <a:pt x="2046" y="336"/>
                  </a:lnTo>
                  <a:lnTo>
                    <a:pt x="2034" y="336"/>
                  </a:lnTo>
                  <a:lnTo>
                    <a:pt x="2022" y="336"/>
                  </a:lnTo>
                  <a:lnTo>
                    <a:pt x="2004" y="336"/>
                  </a:lnTo>
                  <a:lnTo>
                    <a:pt x="1992" y="336"/>
                  </a:lnTo>
                  <a:lnTo>
                    <a:pt x="1980" y="330"/>
                  </a:lnTo>
                  <a:lnTo>
                    <a:pt x="1968" y="330"/>
                  </a:lnTo>
                  <a:lnTo>
                    <a:pt x="1950" y="330"/>
                  </a:lnTo>
                  <a:lnTo>
                    <a:pt x="1938" y="330"/>
                  </a:lnTo>
                  <a:lnTo>
                    <a:pt x="1926" y="330"/>
                  </a:lnTo>
                  <a:lnTo>
                    <a:pt x="1914" y="330"/>
                  </a:lnTo>
                  <a:lnTo>
                    <a:pt x="1902" y="330"/>
                  </a:lnTo>
                  <a:lnTo>
                    <a:pt x="1884" y="330"/>
                  </a:lnTo>
                  <a:lnTo>
                    <a:pt x="1872" y="324"/>
                  </a:lnTo>
                  <a:lnTo>
                    <a:pt x="1860" y="324"/>
                  </a:lnTo>
                  <a:lnTo>
                    <a:pt x="1848" y="324"/>
                  </a:lnTo>
                  <a:lnTo>
                    <a:pt x="1836" y="324"/>
                  </a:lnTo>
                  <a:lnTo>
                    <a:pt x="1818" y="324"/>
                  </a:lnTo>
                  <a:lnTo>
                    <a:pt x="1806" y="324"/>
                  </a:lnTo>
                  <a:lnTo>
                    <a:pt x="1794" y="324"/>
                  </a:lnTo>
                  <a:lnTo>
                    <a:pt x="1782" y="324"/>
                  </a:lnTo>
                  <a:lnTo>
                    <a:pt x="1770" y="318"/>
                  </a:lnTo>
                  <a:lnTo>
                    <a:pt x="1752" y="318"/>
                  </a:lnTo>
                  <a:lnTo>
                    <a:pt x="1740" y="318"/>
                  </a:lnTo>
                  <a:lnTo>
                    <a:pt x="1728" y="318"/>
                  </a:lnTo>
                  <a:lnTo>
                    <a:pt x="1716" y="318"/>
                  </a:lnTo>
                  <a:lnTo>
                    <a:pt x="1698" y="318"/>
                  </a:lnTo>
                  <a:lnTo>
                    <a:pt x="1686" y="318"/>
                  </a:lnTo>
                  <a:lnTo>
                    <a:pt x="1674" y="318"/>
                  </a:lnTo>
                  <a:lnTo>
                    <a:pt x="1662" y="318"/>
                  </a:lnTo>
                  <a:lnTo>
                    <a:pt x="1650" y="318"/>
                  </a:lnTo>
                  <a:lnTo>
                    <a:pt x="1632" y="312"/>
                  </a:lnTo>
                  <a:lnTo>
                    <a:pt x="1620" y="312"/>
                  </a:lnTo>
                  <a:lnTo>
                    <a:pt x="1608" y="312"/>
                  </a:lnTo>
                  <a:lnTo>
                    <a:pt x="1596" y="312"/>
                  </a:lnTo>
                  <a:lnTo>
                    <a:pt x="1584" y="312"/>
                  </a:lnTo>
                  <a:lnTo>
                    <a:pt x="1566" y="306"/>
                  </a:lnTo>
                  <a:lnTo>
                    <a:pt x="1554" y="306"/>
                  </a:lnTo>
                  <a:lnTo>
                    <a:pt x="1542" y="306"/>
                  </a:lnTo>
                  <a:lnTo>
                    <a:pt x="1530" y="300"/>
                  </a:lnTo>
                  <a:lnTo>
                    <a:pt x="1512" y="300"/>
                  </a:lnTo>
                  <a:lnTo>
                    <a:pt x="1500" y="294"/>
                  </a:lnTo>
                  <a:lnTo>
                    <a:pt x="1488" y="294"/>
                  </a:lnTo>
                  <a:lnTo>
                    <a:pt x="1476" y="288"/>
                  </a:lnTo>
                  <a:lnTo>
                    <a:pt x="1464" y="288"/>
                  </a:lnTo>
                  <a:lnTo>
                    <a:pt x="1446" y="282"/>
                  </a:lnTo>
                  <a:lnTo>
                    <a:pt x="1434" y="276"/>
                  </a:lnTo>
                  <a:lnTo>
                    <a:pt x="1422" y="276"/>
                  </a:lnTo>
                  <a:lnTo>
                    <a:pt x="1410" y="270"/>
                  </a:lnTo>
                  <a:lnTo>
                    <a:pt x="1398" y="270"/>
                  </a:lnTo>
                  <a:lnTo>
                    <a:pt x="1380" y="264"/>
                  </a:lnTo>
                  <a:lnTo>
                    <a:pt x="1368" y="264"/>
                  </a:lnTo>
                  <a:lnTo>
                    <a:pt x="1356" y="264"/>
                  </a:lnTo>
                  <a:lnTo>
                    <a:pt x="1344" y="258"/>
                  </a:lnTo>
                  <a:lnTo>
                    <a:pt x="1332" y="258"/>
                  </a:lnTo>
                  <a:lnTo>
                    <a:pt x="1314" y="258"/>
                  </a:lnTo>
                  <a:lnTo>
                    <a:pt x="1302" y="252"/>
                  </a:lnTo>
                  <a:lnTo>
                    <a:pt x="1290" y="252"/>
                  </a:lnTo>
                  <a:lnTo>
                    <a:pt x="1278" y="252"/>
                  </a:lnTo>
                  <a:lnTo>
                    <a:pt x="1260" y="252"/>
                  </a:lnTo>
                  <a:lnTo>
                    <a:pt x="1248" y="246"/>
                  </a:lnTo>
                  <a:lnTo>
                    <a:pt x="1236" y="246"/>
                  </a:lnTo>
                  <a:lnTo>
                    <a:pt x="1224" y="246"/>
                  </a:lnTo>
                  <a:lnTo>
                    <a:pt x="1212" y="246"/>
                  </a:lnTo>
                  <a:lnTo>
                    <a:pt x="1194" y="240"/>
                  </a:lnTo>
                  <a:lnTo>
                    <a:pt x="1182" y="240"/>
                  </a:lnTo>
                  <a:lnTo>
                    <a:pt x="1170" y="240"/>
                  </a:lnTo>
                  <a:lnTo>
                    <a:pt x="1158" y="234"/>
                  </a:lnTo>
                  <a:lnTo>
                    <a:pt x="1146" y="234"/>
                  </a:lnTo>
                  <a:lnTo>
                    <a:pt x="1128" y="228"/>
                  </a:lnTo>
                  <a:lnTo>
                    <a:pt x="1116" y="228"/>
                  </a:lnTo>
                  <a:lnTo>
                    <a:pt x="1104" y="228"/>
                  </a:lnTo>
                  <a:lnTo>
                    <a:pt x="1092" y="222"/>
                  </a:lnTo>
                  <a:lnTo>
                    <a:pt x="1074" y="222"/>
                  </a:lnTo>
                  <a:lnTo>
                    <a:pt x="1062" y="222"/>
                  </a:lnTo>
                  <a:lnTo>
                    <a:pt x="1050" y="222"/>
                  </a:lnTo>
                  <a:lnTo>
                    <a:pt x="1038" y="228"/>
                  </a:lnTo>
                  <a:lnTo>
                    <a:pt x="1026" y="234"/>
                  </a:lnTo>
                  <a:lnTo>
                    <a:pt x="1008" y="240"/>
                  </a:lnTo>
                  <a:lnTo>
                    <a:pt x="996" y="252"/>
                  </a:lnTo>
                  <a:lnTo>
                    <a:pt x="984" y="264"/>
                  </a:lnTo>
                  <a:lnTo>
                    <a:pt x="972" y="282"/>
                  </a:lnTo>
                  <a:lnTo>
                    <a:pt x="960" y="300"/>
                  </a:lnTo>
                  <a:lnTo>
                    <a:pt x="942" y="324"/>
                  </a:lnTo>
                  <a:lnTo>
                    <a:pt x="930" y="354"/>
                  </a:lnTo>
                  <a:lnTo>
                    <a:pt x="918" y="390"/>
                  </a:lnTo>
                  <a:lnTo>
                    <a:pt x="906" y="426"/>
                  </a:lnTo>
                  <a:lnTo>
                    <a:pt x="894" y="462"/>
                  </a:lnTo>
                  <a:lnTo>
                    <a:pt x="876" y="504"/>
                  </a:lnTo>
                  <a:lnTo>
                    <a:pt x="864" y="552"/>
                  </a:lnTo>
                  <a:lnTo>
                    <a:pt x="852" y="606"/>
                  </a:lnTo>
                  <a:lnTo>
                    <a:pt x="840" y="654"/>
                  </a:lnTo>
                  <a:lnTo>
                    <a:pt x="822" y="708"/>
                  </a:lnTo>
                  <a:lnTo>
                    <a:pt x="810" y="762"/>
                  </a:lnTo>
                  <a:lnTo>
                    <a:pt x="798" y="816"/>
                  </a:lnTo>
                  <a:lnTo>
                    <a:pt x="786" y="870"/>
                  </a:lnTo>
                  <a:lnTo>
                    <a:pt x="774" y="924"/>
                  </a:lnTo>
                  <a:lnTo>
                    <a:pt x="756" y="972"/>
                  </a:lnTo>
                  <a:lnTo>
                    <a:pt x="744" y="1020"/>
                  </a:lnTo>
                  <a:lnTo>
                    <a:pt x="732" y="1062"/>
                  </a:lnTo>
                  <a:lnTo>
                    <a:pt x="720" y="1104"/>
                  </a:lnTo>
                  <a:lnTo>
                    <a:pt x="708" y="1134"/>
                  </a:lnTo>
                  <a:lnTo>
                    <a:pt x="690" y="1158"/>
                  </a:lnTo>
                  <a:lnTo>
                    <a:pt x="678" y="1182"/>
                  </a:lnTo>
                  <a:lnTo>
                    <a:pt x="666" y="1194"/>
                  </a:lnTo>
                  <a:lnTo>
                    <a:pt x="654" y="1200"/>
                  </a:lnTo>
                  <a:lnTo>
                    <a:pt x="642" y="1194"/>
                  </a:lnTo>
                  <a:lnTo>
                    <a:pt x="624" y="1182"/>
                  </a:lnTo>
                  <a:lnTo>
                    <a:pt x="612" y="1164"/>
                  </a:lnTo>
                  <a:lnTo>
                    <a:pt x="600" y="1134"/>
                  </a:lnTo>
                  <a:lnTo>
                    <a:pt x="588" y="1104"/>
                  </a:lnTo>
                  <a:lnTo>
                    <a:pt x="570" y="1062"/>
                  </a:lnTo>
                  <a:lnTo>
                    <a:pt x="558" y="1020"/>
                  </a:lnTo>
                  <a:lnTo>
                    <a:pt x="546" y="966"/>
                  </a:lnTo>
                  <a:lnTo>
                    <a:pt x="534" y="912"/>
                  </a:lnTo>
                  <a:lnTo>
                    <a:pt x="522" y="858"/>
                  </a:lnTo>
                  <a:lnTo>
                    <a:pt x="504" y="798"/>
                  </a:lnTo>
                  <a:lnTo>
                    <a:pt x="492" y="738"/>
                  </a:lnTo>
                  <a:lnTo>
                    <a:pt x="480" y="678"/>
                  </a:lnTo>
                  <a:lnTo>
                    <a:pt x="468" y="618"/>
                  </a:lnTo>
                  <a:lnTo>
                    <a:pt x="456" y="558"/>
                  </a:lnTo>
                  <a:lnTo>
                    <a:pt x="438" y="504"/>
                  </a:lnTo>
                  <a:lnTo>
                    <a:pt x="426" y="450"/>
                  </a:lnTo>
                  <a:lnTo>
                    <a:pt x="414" y="396"/>
                  </a:lnTo>
                  <a:lnTo>
                    <a:pt x="402" y="348"/>
                  </a:lnTo>
                  <a:lnTo>
                    <a:pt x="384" y="306"/>
                  </a:lnTo>
                  <a:lnTo>
                    <a:pt x="372" y="264"/>
                  </a:lnTo>
                  <a:lnTo>
                    <a:pt x="360" y="228"/>
                  </a:lnTo>
                  <a:lnTo>
                    <a:pt x="348" y="198"/>
                  </a:lnTo>
                  <a:lnTo>
                    <a:pt x="336" y="174"/>
                  </a:lnTo>
                  <a:lnTo>
                    <a:pt x="318" y="144"/>
                  </a:lnTo>
                  <a:lnTo>
                    <a:pt x="306" y="126"/>
                  </a:lnTo>
                  <a:lnTo>
                    <a:pt x="294" y="108"/>
                  </a:lnTo>
                  <a:lnTo>
                    <a:pt x="282" y="96"/>
                  </a:lnTo>
                  <a:lnTo>
                    <a:pt x="270" y="84"/>
                  </a:lnTo>
                  <a:lnTo>
                    <a:pt x="252" y="78"/>
                  </a:lnTo>
                  <a:lnTo>
                    <a:pt x="240" y="72"/>
                  </a:lnTo>
                  <a:lnTo>
                    <a:pt x="228" y="66"/>
                  </a:lnTo>
                  <a:lnTo>
                    <a:pt x="216" y="66"/>
                  </a:lnTo>
                  <a:lnTo>
                    <a:pt x="204" y="66"/>
                  </a:lnTo>
                  <a:lnTo>
                    <a:pt x="186" y="66"/>
                  </a:lnTo>
                  <a:lnTo>
                    <a:pt x="174" y="72"/>
                  </a:lnTo>
                  <a:lnTo>
                    <a:pt x="162" y="72"/>
                  </a:lnTo>
                  <a:lnTo>
                    <a:pt x="150" y="78"/>
                  </a:lnTo>
                  <a:lnTo>
                    <a:pt x="132" y="84"/>
                  </a:lnTo>
                  <a:lnTo>
                    <a:pt x="120" y="90"/>
                  </a:lnTo>
                  <a:lnTo>
                    <a:pt x="108" y="96"/>
                  </a:lnTo>
                  <a:lnTo>
                    <a:pt x="96" y="102"/>
                  </a:lnTo>
                  <a:lnTo>
                    <a:pt x="84" y="108"/>
                  </a:lnTo>
                  <a:lnTo>
                    <a:pt x="66" y="120"/>
                  </a:lnTo>
                  <a:lnTo>
                    <a:pt x="54" y="126"/>
                  </a:lnTo>
                  <a:lnTo>
                    <a:pt x="42" y="132"/>
                  </a:lnTo>
                  <a:lnTo>
                    <a:pt x="30" y="138"/>
                  </a:lnTo>
                  <a:lnTo>
                    <a:pt x="18" y="150"/>
                  </a:lnTo>
                  <a:lnTo>
                    <a:pt x="0" y="15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3CC33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0" name="Freeform 83"/>
            <p:cNvSpPr>
              <a:spLocks/>
            </p:cNvSpPr>
            <p:nvPr/>
          </p:nvSpPr>
          <p:spPr bwMode="auto">
            <a:xfrm>
              <a:off x="1818" y="1700"/>
              <a:ext cx="2418" cy="1200"/>
            </a:xfrm>
            <a:custGeom>
              <a:avLst/>
              <a:gdLst>
                <a:gd name="T0" fmla="*/ 66 w 2418"/>
                <a:gd name="T1" fmla="*/ 60 h 1200"/>
                <a:gd name="T2" fmla="*/ 150 w 2418"/>
                <a:gd name="T3" fmla="*/ 12 h 1200"/>
                <a:gd name="T4" fmla="*/ 228 w 2418"/>
                <a:gd name="T5" fmla="*/ 0 h 1200"/>
                <a:gd name="T6" fmla="*/ 306 w 2418"/>
                <a:gd name="T7" fmla="*/ 66 h 1200"/>
                <a:gd name="T8" fmla="*/ 384 w 2418"/>
                <a:gd name="T9" fmla="*/ 258 h 1200"/>
                <a:gd name="T10" fmla="*/ 468 w 2418"/>
                <a:gd name="T11" fmla="*/ 576 h 1200"/>
                <a:gd name="T12" fmla="*/ 546 w 2418"/>
                <a:gd name="T13" fmla="*/ 936 h 1200"/>
                <a:gd name="T14" fmla="*/ 624 w 2418"/>
                <a:gd name="T15" fmla="*/ 1152 h 1200"/>
                <a:gd name="T16" fmla="*/ 708 w 2418"/>
                <a:gd name="T17" fmla="*/ 1104 h 1200"/>
                <a:gd name="T18" fmla="*/ 786 w 2418"/>
                <a:gd name="T19" fmla="*/ 816 h 1200"/>
                <a:gd name="T20" fmla="*/ 864 w 2418"/>
                <a:gd name="T21" fmla="*/ 474 h 1200"/>
                <a:gd name="T22" fmla="*/ 942 w 2418"/>
                <a:gd name="T23" fmla="*/ 234 h 1200"/>
                <a:gd name="T24" fmla="*/ 1026 w 2418"/>
                <a:gd name="T25" fmla="*/ 144 h 1200"/>
                <a:gd name="T26" fmla="*/ 1104 w 2418"/>
                <a:gd name="T27" fmla="*/ 150 h 1200"/>
                <a:gd name="T28" fmla="*/ 1182 w 2418"/>
                <a:gd name="T29" fmla="*/ 180 h 1200"/>
                <a:gd name="T30" fmla="*/ 1260 w 2418"/>
                <a:gd name="T31" fmla="*/ 198 h 1200"/>
                <a:gd name="T32" fmla="*/ 1344 w 2418"/>
                <a:gd name="T33" fmla="*/ 216 h 1200"/>
                <a:gd name="T34" fmla="*/ 1422 w 2418"/>
                <a:gd name="T35" fmla="*/ 240 h 1200"/>
                <a:gd name="T36" fmla="*/ 1500 w 2418"/>
                <a:gd name="T37" fmla="*/ 264 h 1200"/>
                <a:gd name="T38" fmla="*/ 1584 w 2418"/>
                <a:gd name="T39" fmla="*/ 282 h 1200"/>
                <a:gd name="T40" fmla="*/ 1662 w 2418"/>
                <a:gd name="T41" fmla="*/ 288 h 1200"/>
                <a:gd name="T42" fmla="*/ 1740 w 2418"/>
                <a:gd name="T43" fmla="*/ 294 h 1200"/>
                <a:gd name="T44" fmla="*/ 1818 w 2418"/>
                <a:gd name="T45" fmla="*/ 294 h 1200"/>
                <a:gd name="T46" fmla="*/ 1902 w 2418"/>
                <a:gd name="T47" fmla="*/ 300 h 1200"/>
                <a:gd name="T48" fmla="*/ 1980 w 2418"/>
                <a:gd name="T49" fmla="*/ 306 h 1200"/>
                <a:gd name="T50" fmla="*/ 2058 w 2418"/>
                <a:gd name="T51" fmla="*/ 306 h 1200"/>
                <a:gd name="T52" fmla="*/ 2136 w 2418"/>
                <a:gd name="T53" fmla="*/ 306 h 1200"/>
                <a:gd name="T54" fmla="*/ 2220 w 2418"/>
                <a:gd name="T55" fmla="*/ 306 h 1200"/>
                <a:gd name="T56" fmla="*/ 2298 w 2418"/>
                <a:gd name="T57" fmla="*/ 300 h 1200"/>
                <a:gd name="T58" fmla="*/ 2376 w 2418"/>
                <a:gd name="T59" fmla="*/ 306 h 1200"/>
                <a:gd name="T60" fmla="*/ 2388 w 2418"/>
                <a:gd name="T61" fmla="*/ 330 h 1200"/>
                <a:gd name="T62" fmla="*/ 2310 w 2418"/>
                <a:gd name="T63" fmla="*/ 330 h 1200"/>
                <a:gd name="T64" fmla="*/ 2232 w 2418"/>
                <a:gd name="T65" fmla="*/ 330 h 1200"/>
                <a:gd name="T66" fmla="*/ 2154 w 2418"/>
                <a:gd name="T67" fmla="*/ 336 h 1200"/>
                <a:gd name="T68" fmla="*/ 2070 w 2418"/>
                <a:gd name="T69" fmla="*/ 336 h 1200"/>
                <a:gd name="T70" fmla="*/ 1992 w 2418"/>
                <a:gd name="T71" fmla="*/ 336 h 1200"/>
                <a:gd name="T72" fmla="*/ 1914 w 2418"/>
                <a:gd name="T73" fmla="*/ 330 h 1200"/>
                <a:gd name="T74" fmla="*/ 1836 w 2418"/>
                <a:gd name="T75" fmla="*/ 324 h 1200"/>
                <a:gd name="T76" fmla="*/ 1752 w 2418"/>
                <a:gd name="T77" fmla="*/ 318 h 1200"/>
                <a:gd name="T78" fmla="*/ 1674 w 2418"/>
                <a:gd name="T79" fmla="*/ 318 h 1200"/>
                <a:gd name="T80" fmla="*/ 1596 w 2418"/>
                <a:gd name="T81" fmla="*/ 312 h 1200"/>
                <a:gd name="T82" fmla="*/ 1512 w 2418"/>
                <a:gd name="T83" fmla="*/ 300 h 1200"/>
                <a:gd name="T84" fmla="*/ 1434 w 2418"/>
                <a:gd name="T85" fmla="*/ 276 h 1200"/>
                <a:gd name="T86" fmla="*/ 1356 w 2418"/>
                <a:gd name="T87" fmla="*/ 264 h 1200"/>
                <a:gd name="T88" fmla="*/ 1278 w 2418"/>
                <a:gd name="T89" fmla="*/ 252 h 1200"/>
                <a:gd name="T90" fmla="*/ 1194 w 2418"/>
                <a:gd name="T91" fmla="*/ 240 h 1200"/>
                <a:gd name="T92" fmla="*/ 1116 w 2418"/>
                <a:gd name="T93" fmla="*/ 228 h 1200"/>
                <a:gd name="T94" fmla="*/ 1038 w 2418"/>
                <a:gd name="T95" fmla="*/ 228 h 1200"/>
                <a:gd name="T96" fmla="*/ 960 w 2418"/>
                <a:gd name="T97" fmla="*/ 300 h 1200"/>
                <a:gd name="T98" fmla="*/ 876 w 2418"/>
                <a:gd name="T99" fmla="*/ 504 h 1200"/>
                <a:gd name="T100" fmla="*/ 798 w 2418"/>
                <a:gd name="T101" fmla="*/ 816 h 1200"/>
                <a:gd name="T102" fmla="*/ 720 w 2418"/>
                <a:gd name="T103" fmla="*/ 1104 h 1200"/>
                <a:gd name="T104" fmla="*/ 642 w 2418"/>
                <a:gd name="T105" fmla="*/ 1194 h 1200"/>
                <a:gd name="T106" fmla="*/ 558 w 2418"/>
                <a:gd name="T107" fmla="*/ 1020 h 1200"/>
                <a:gd name="T108" fmla="*/ 480 w 2418"/>
                <a:gd name="T109" fmla="*/ 678 h 1200"/>
                <a:gd name="T110" fmla="*/ 402 w 2418"/>
                <a:gd name="T111" fmla="*/ 348 h 1200"/>
                <a:gd name="T112" fmla="*/ 318 w 2418"/>
                <a:gd name="T113" fmla="*/ 144 h 1200"/>
                <a:gd name="T114" fmla="*/ 240 w 2418"/>
                <a:gd name="T115" fmla="*/ 72 h 1200"/>
                <a:gd name="T116" fmla="*/ 162 w 2418"/>
                <a:gd name="T117" fmla="*/ 72 h 1200"/>
                <a:gd name="T118" fmla="*/ 84 w 2418"/>
                <a:gd name="T119" fmla="*/ 108 h 1200"/>
                <a:gd name="T120" fmla="*/ 0 w 2418"/>
                <a:gd name="T121" fmla="*/ 156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8" h="1200">
                  <a:moveTo>
                    <a:pt x="0" y="102"/>
                  </a:moveTo>
                  <a:lnTo>
                    <a:pt x="18" y="96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54" y="66"/>
                  </a:lnTo>
                  <a:lnTo>
                    <a:pt x="66" y="60"/>
                  </a:lnTo>
                  <a:lnTo>
                    <a:pt x="84" y="48"/>
                  </a:lnTo>
                  <a:lnTo>
                    <a:pt x="96" y="42"/>
                  </a:lnTo>
                  <a:lnTo>
                    <a:pt x="108" y="36"/>
                  </a:lnTo>
                  <a:lnTo>
                    <a:pt x="120" y="24"/>
                  </a:lnTo>
                  <a:lnTo>
                    <a:pt x="132" y="18"/>
                  </a:lnTo>
                  <a:lnTo>
                    <a:pt x="150" y="12"/>
                  </a:lnTo>
                  <a:lnTo>
                    <a:pt x="162" y="6"/>
                  </a:lnTo>
                  <a:lnTo>
                    <a:pt x="174" y="6"/>
                  </a:lnTo>
                  <a:lnTo>
                    <a:pt x="186" y="0"/>
                  </a:lnTo>
                  <a:lnTo>
                    <a:pt x="204" y="0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40" y="6"/>
                  </a:lnTo>
                  <a:lnTo>
                    <a:pt x="252" y="12"/>
                  </a:lnTo>
                  <a:lnTo>
                    <a:pt x="270" y="24"/>
                  </a:lnTo>
                  <a:lnTo>
                    <a:pt x="282" y="36"/>
                  </a:lnTo>
                  <a:lnTo>
                    <a:pt x="294" y="48"/>
                  </a:lnTo>
                  <a:lnTo>
                    <a:pt x="306" y="66"/>
                  </a:lnTo>
                  <a:lnTo>
                    <a:pt x="318" y="90"/>
                  </a:lnTo>
                  <a:lnTo>
                    <a:pt x="336" y="114"/>
                  </a:lnTo>
                  <a:lnTo>
                    <a:pt x="348" y="144"/>
                  </a:lnTo>
                  <a:lnTo>
                    <a:pt x="360" y="174"/>
                  </a:lnTo>
                  <a:lnTo>
                    <a:pt x="372" y="216"/>
                  </a:lnTo>
                  <a:lnTo>
                    <a:pt x="384" y="258"/>
                  </a:lnTo>
                  <a:lnTo>
                    <a:pt x="402" y="300"/>
                  </a:lnTo>
                  <a:lnTo>
                    <a:pt x="414" y="348"/>
                  </a:lnTo>
                  <a:lnTo>
                    <a:pt x="426" y="402"/>
                  </a:lnTo>
                  <a:lnTo>
                    <a:pt x="438" y="456"/>
                  </a:lnTo>
                  <a:lnTo>
                    <a:pt x="456" y="516"/>
                  </a:lnTo>
                  <a:lnTo>
                    <a:pt x="468" y="576"/>
                  </a:lnTo>
                  <a:lnTo>
                    <a:pt x="480" y="636"/>
                  </a:lnTo>
                  <a:lnTo>
                    <a:pt x="492" y="702"/>
                  </a:lnTo>
                  <a:lnTo>
                    <a:pt x="504" y="762"/>
                  </a:lnTo>
                  <a:lnTo>
                    <a:pt x="522" y="822"/>
                  </a:lnTo>
                  <a:lnTo>
                    <a:pt x="534" y="882"/>
                  </a:lnTo>
                  <a:lnTo>
                    <a:pt x="546" y="936"/>
                  </a:lnTo>
                  <a:lnTo>
                    <a:pt x="558" y="984"/>
                  </a:lnTo>
                  <a:lnTo>
                    <a:pt x="570" y="1032"/>
                  </a:lnTo>
                  <a:lnTo>
                    <a:pt x="588" y="1074"/>
                  </a:lnTo>
                  <a:lnTo>
                    <a:pt x="600" y="1104"/>
                  </a:lnTo>
                  <a:lnTo>
                    <a:pt x="612" y="1134"/>
                  </a:lnTo>
                  <a:lnTo>
                    <a:pt x="624" y="1152"/>
                  </a:lnTo>
                  <a:lnTo>
                    <a:pt x="642" y="1164"/>
                  </a:lnTo>
                  <a:lnTo>
                    <a:pt x="654" y="1170"/>
                  </a:lnTo>
                  <a:lnTo>
                    <a:pt x="666" y="1164"/>
                  </a:lnTo>
                  <a:lnTo>
                    <a:pt x="678" y="1152"/>
                  </a:lnTo>
                  <a:lnTo>
                    <a:pt x="690" y="1128"/>
                  </a:lnTo>
                  <a:lnTo>
                    <a:pt x="708" y="1104"/>
                  </a:lnTo>
                  <a:lnTo>
                    <a:pt x="720" y="1068"/>
                  </a:lnTo>
                  <a:lnTo>
                    <a:pt x="732" y="1026"/>
                  </a:lnTo>
                  <a:lnTo>
                    <a:pt x="744" y="978"/>
                  </a:lnTo>
                  <a:lnTo>
                    <a:pt x="756" y="930"/>
                  </a:lnTo>
                  <a:lnTo>
                    <a:pt x="774" y="876"/>
                  </a:lnTo>
                  <a:lnTo>
                    <a:pt x="786" y="816"/>
                  </a:lnTo>
                  <a:lnTo>
                    <a:pt x="798" y="762"/>
                  </a:lnTo>
                  <a:lnTo>
                    <a:pt x="810" y="702"/>
                  </a:lnTo>
                  <a:lnTo>
                    <a:pt x="822" y="642"/>
                  </a:lnTo>
                  <a:lnTo>
                    <a:pt x="840" y="582"/>
                  </a:lnTo>
                  <a:lnTo>
                    <a:pt x="852" y="528"/>
                  </a:lnTo>
                  <a:lnTo>
                    <a:pt x="864" y="474"/>
                  </a:lnTo>
                  <a:lnTo>
                    <a:pt x="876" y="420"/>
                  </a:lnTo>
                  <a:lnTo>
                    <a:pt x="894" y="378"/>
                  </a:lnTo>
                  <a:lnTo>
                    <a:pt x="906" y="336"/>
                  </a:lnTo>
                  <a:lnTo>
                    <a:pt x="918" y="294"/>
                  </a:lnTo>
                  <a:lnTo>
                    <a:pt x="930" y="264"/>
                  </a:lnTo>
                  <a:lnTo>
                    <a:pt x="942" y="234"/>
                  </a:lnTo>
                  <a:lnTo>
                    <a:pt x="960" y="210"/>
                  </a:lnTo>
                  <a:lnTo>
                    <a:pt x="972" y="186"/>
                  </a:lnTo>
                  <a:lnTo>
                    <a:pt x="984" y="174"/>
                  </a:lnTo>
                  <a:lnTo>
                    <a:pt x="996" y="156"/>
                  </a:lnTo>
                  <a:lnTo>
                    <a:pt x="1008" y="150"/>
                  </a:lnTo>
                  <a:lnTo>
                    <a:pt x="1026" y="144"/>
                  </a:lnTo>
                  <a:lnTo>
                    <a:pt x="1038" y="138"/>
                  </a:lnTo>
                  <a:lnTo>
                    <a:pt x="1050" y="138"/>
                  </a:lnTo>
                  <a:lnTo>
                    <a:pt x="1062" y="138"/>
                  </a:lnTo>
                  <a:lnTo>
                    <a:pt x="1074" y="144"/>
                  </a:lnTo>
                  <a:lnTo>
                    <a:pt x="1092" y="144"/>
                  </a:lnTo>
                  <a:lnTo>
                    <a:pt x="1104" y="150"/>
                  </a:lnTo>
                  <a:lnTo>
                    <a:pt x="1116" y="156"/>
                  </a:lnTo>
                  <a:lnTo>
                    <a:pt x="1128" y="156"/>
                  </a:lnTo>
                  <a:lnTo>
                    <a:pt x="1146" y="162"/>
                  </a:lnTo>
                  <a:lnTo>
                    <a:pt x="1158" y="168"/>
                  </a:lnTo>
                  <a:lnTo>
                    <a:pt x="1170" y="174"/>
                  </a:lnTo>
                  <a:lnTo>
                    <a:pt x="1182" y="180"/>
                  </a:lnTo>
                  <a:lnTo>
                    <a:pt x="1194" y="180"/>
                  </a:lnTo>
                  <a:lnTo>
                    <a:pt x="1212" y="186"/>
                  </a:lnTo>
                  <a:lnTo>
                    <a:pt x="1224" y="186"/>
                  </a:lnTo>
                  <a:lnTo>
                    <a:pt x="1236" y="192"/>
                  </a:lnTo>
                  <a:lnTo>
                    <a:pt x="1248" y="192"/>
                  </a:lnTo>
                  <a:lnTo>
                    <a:pt x="1260" y="198"/>
                  </a:lnTo>
                  <a:lnTo>
                    <a:pt x="1278" y="198"/>
                  </a:lnTo>
                  <a:lnTo>
                    <a:pt x="1290" y="204"/>
                  </a:lnTo>
                  <a:lnTo>
                    <a:pt x="1302" y="204"/>
                  </a:lnTo>
                  <a:lnTo>
                    <a:pt x="1314" y="210"/>
                  </a:lnTo>
                  <a:lnTo>
                    <a:pt x="1332" y="210"/>
                  </a:lnTo>
                  <a:lnTo>
                    <a:pt x="1344" y="216"/>
                  </a:lnTo>
                  <a:lnTo>
                    <a:pt x="1356" y="216"/>
                  </a:lnTo>
                  <a:lnTo>
                    <a:pt x="1368" y="222"/>
                  </a:lnTo>
                  <a:lnTo>
                    <a:pt x="1380" y="228"/>
                  </a:lnTo>
                  <a:lnTo>
                    <a:pt x="1398" y="228"/>
                  </a:lnTo>
                  <a:lnTo>
                    <a:pt x="1410" y="234"/>
                  </a:lnTo>
                  <a:lnTo>
                    <a:pt x="1422" y="240"/>
                  </a:lnTo>
                  <a:lnTo>
                    <a:pt x="1434" y="240"/>
                  </a:lnTo>
                  <a:lnTo>
                    <a:pt x="1446" y="246"/>
                  </a:lnTo>
                  <a:lnTo>
                    <a:pt x="1464" y="252"/>
                  </a:lnTo>
                  <a:lnTo>
                    <a:pt x="1476" y="252"/>
                  </a:lnTo>
                  <a:lnTo>
                    <a:pt x="1488" y="258"/>
                  </a:lnTo>
                  <a:lnTo>
                    <a:pt x="1500" y="264"/>
                  </a:lnTo>
                  <a:lnTo>
                    <a:pt x="1512" y="264"/>
                  </a:lnTo>
                  <a:lnTo>
                    <a:pt x="1530" y="270"/>
                  </a:lnTo>
                  <a:lnTo>
                    <a:pt x="1542" y="270"/>
                  </a:lnTo>
                  <a:lnTo>
                    <a:pt x="1554" y="276"/>
                  </a:lnTo>
                  <a:lnTo>
                    <a:pt x="1566" y="276"/>
                  </a:lnTo>
                  <a:lnTo>
                    <a:pt x="1584" y="282"/>
                  </a:lnTo>
                  <a:lnTo>
                    <a:pt x="1596" y="282"/>
                  </a:lnTo>
                  <a:lnTo>
                    <a:pt x="1608" y="282"/>
                  </a:lnTo>
                  <a:lnTo>
                    <a:pt x="1620" y="288"/>
                  </a:lnTo>
                  <a:lnTo>
                    <a:pt x="1632" y="288"/>
                  </a:lnTo>
                  <a:lnTo>
                    <a:pt x="1650" y="288"/>
                  </a:lnTo>
                  <a:lnTo>
                    <a:pt x="1662" y="288"/>
                  </a:lnTo>
                  <a:lnTo>
                    <a:pt x="1674" y="288"/>
                  </a:lnTo>
                  <a:lnTo>
                    <a:pt x="1686" y="288"/>
                  </a:lnTo>
                  <a:lnTo>
                    <a:pt x="1698" y="294"/>
                  </a:lnTo>
                  <a:lnTo>
                    <a:pt x="1716" y="294"/>
                  </a:lnTo>
                  <a:lnTo>
                    <a:pt x="1728" y="294"/>
                  </a:lnTo>
                  <a:lnTo>
                    <a:pt x="1740" y="294"/>
                  </a:lnTo>
                  <a:lnTo>
                    <a:pt x="1752" y="294"/>
                  </a:lnTo>
                  <a:lnTo>
                    <a:pt x="1770" y="294"/>
                  </a:lnTo>
                  <a:lnTo>
                    <a:pt x="1782" y="294"/>
                  </a:lnTo>
                  <a:lnTo>
                    <a:pt x="1794" y="294"/>
                  </a:lnTo>
                  <a:lnTo>
                    <a:pt x="1806" y="294"/>
                  </a:lnTo>
                  <a:lnTo>
                    <a:pt x="1818" y="294"/>
                  </a:lnTo>
                  <a:lnTo>
                    <a:pt x="1836" y="300"/>
                  </a:lnTo>
                  <a:lnTo>
                    <a:pt x="1848" y="300"/>
                  </a:lnTo>
                  <a:lnTo>
                    <a:pt x="1860" y="300"/>
                  </a:lnTo>
                  <a:lnTo>
                    <a:pt x="1872" y="300"/>
                  </a:lnTo>
                  <a:lnTo>
                    <a:pt x="1884" y="300"/>
                  </a:lnTo>
                  <a:lnTo>
                    <a:pt x="1902" y="300"/>
                  </a:lnTo>
                  <a:lnTo>
                    <a:pt x="1914" y="300"/>
                  </a:lnTo>
                  <a:lnTo>
                    <a:pt x="1926" y="300"/>
                  </a:lnTo>
                  <a:lnTo>
                    <a:pt x="1938" y="306"/>
                  </a:lnTo>
                  <a:lnTo>
                    <a:pt x="1950" y="306"/>
                  </a:lnTo>
                  <a:lnTo>
                    <a:pt x="1968" y="306"/>
                  </a:lnTo>
                  <a:lnTo>
                    <a:pt x="1980" y="306"/>
                  </a:lnTo>
                  <a:lnTo>
                    <a:pt x="1992" y="306"/>
                  </a:lnTo>
                  <a:lnTo>
                    <a:pt x="2004" y="306"/>
                  </a:lnTo>
                  <a:lnTo>
                    <a:pt x="2022" y="306"/>
                  </a:lnTo>
                  <a:lnTo>
                    <a:pt x="2034" y="306"/>
                  </a:lnTo>
                  <a:lnTo>
                    <a:pt x="2046" y="306"/>
                  </a:lnTo>
                  <a:lnTo>
                    <a:pt x="2058" y="306"/>
                  </a:lnTo>
                  <a:lnTo>
                    <a:pt x="2070" y="306"/>
                  </a:lnTo>
                  <a:lnTo>
                    <a:pt x="2088" y="306"/>
                  </a:lnTo>
                  <a:lnTo>
                    <a:pt x="2100" y="306"/>
                  </a:lnTo>
                  <a:lnTo>
                    <a:pt x="2112" y="306"/>
                  </a:lnTo>
                  <a:lnTo>
                    <a:pt x="2124" y="306"/>
                  </a:lnTo>
                  <a:lnTo>
                    <a:pt x="2136" y="306"/>
                  </a:lnTo>
                  <a:lnTo>
                    <a:pt x="2154" y="306"/>
                  </a:lnTo>
                  <a:lnTo>
                    <a:pt x="2166" y="306"/>
                  </a:lnTo>
                  <a:lnTo>
                    <a:pt x="2178" y="306"/>
                  </a:lnTo>
                  <a:lnTo>
                    <a:pt x="2190" y="306"/>
                  </a:lnTo>
                  <a:lnTo>
                    <a:pt x="2202" y="306"/>
                  </a:lnTo>
                  <a:lnTo>
                    <a:pt x="2220" y="306"/>
                  </a:lnTo>
                  <a:lnTo>
                    <a:pt x="2232" y="306"/>
                  </a:lnTo>
                  <a:lnTo>
                    <a:pt x="2244" y="306"/>
                  </a:lnTo>
                  <a:lnTo>
                    <a:pt x="2256" y="306"/>
                  </a:lnTo>
                  <a:lnTo>
                    <a:pt x="2274" y="306"/>
                  </a:lnTo>
                  <a:lnTo>
                    <a:pt x="2286" y="300"/>
                  </a:lnTo>
                  <a:lnTo>
                    <a:pt x="2298" y="300"/>
                  </a:lnTo>
                  <a:lnTo>
                    <a:pt x="2310" y="300"/>
                  </a:lnTo>
                  <a:lnTo>
                    <a:pt x="2322" y="300"/>
                  </a:lnTo>
                  <a:lnTo>
                    <a:pt x="2340" y="300"/>
                  </a:lnTo>
                  <a:lnTo>
                    <a:pt x="2352" y="300"/>
                  </a:lnTo>
                  <a:lnTo>
                    <a:pt x="2364" y="300"/>
                  </a:lnTo>
                  <a:lnTo>
                    <a:pt x="2376" y="306"/>
                  </a:lnTo>
                  <a:lnTo>
                    <a:pt x="2388" y="300"/>
                  </a:lnTo>
                  <a:lnTo>
                    <a:pt x="2406" y="300"/>
                  </a:lnTo>
                  <a:lnTo>
                    <a:pt x="2418" y="306"/>
                  </a:lnTo>
                  <a:lnTo>
                    <a:pt x="2418" y="330"/>
                  </a:lnTo>
                  <a:lnTo>
                    <a:pt x="2406" y="330"/>
                  </a:lnTo>
                  <a:lnTo>
                    <a:pt x="2388" y="330"/>
                  </a:lnTo>
                  <a:lnTo>
                    <a:pt x="2376" y="330"/>
                  </a:lnTo>
                  <a:lnTo>
                    <a:pt x="2364" y="330"/>
                  </a:lnTo>
                  <a:lnTo>
                    <a:pt x="2352" y="330"/>
                  </a:lnTo>
                  <a:lnTo>
                    <a:pt x="2340" y="330"/>
                  </a:lnTo>
                  <a:lnTo>
                    <a:pt x="2322" y="330"/>
                  </a:lnTo>
                  <a:lnTo>
                    <a:pt x="2310" y="330"/>
                  </a:lnTo>
                  <a:lnTo>
                    <a:pt x="2298" y="330"/>
                  </a:lnTo>
                  <a:lnTo>
                    <a:pt x="2286" y="330"/>
                  </a:lnTo>
                  <a:lnTo>
                    <a:pt x="2274" y="330"/>
                  </a:lnTo>
                  <a:lnTo>
                    <a:pt x="2256" y="330"/>
                  </a:lnTo>
                  <a:lnTo>
                    <a:pt x="2244" y="330"/>
                  </a:lnTo>
                  <a:lnTo>
                    <a:pt x="2232" y="330"/>
                  </a:lnTo>
                  <a:lnTo>
                    <a:pt x="2220" y="330"/>
                  </a:lnTo>
                  <a:lnTo>
                    <a:pt x="2202" y="330"/>
                  </a:lnTo>
                  <a:lnTo>
                    <a:pt x="2190" y="330"/>
                  </a:lnTo>
                  <a:lnTo>
                    <a:pt x="2178" y="330"/>
                  </a:lnTo>
                  <a:lnTo>
                    <a:pt x="2166" y="336"/>
                  </a:lnTo>
                  <a:lnTo>
                    <a:pt x="2154" y="336"/>
                  </a:lnTo>
                  <a:lnTo>
                    <a:pt x="2136" y="336"/>
                  </a:lnTo>
                  <a:lnTo>
                    <a:pt x="2124" y="336"/>
                  </a:lnTo>
                  <a:lnTo>
                    <a:pt x="2112" y="336"/>
                  </a:lnTo>
                  <a:lnTo>
                    <a:pt x="2100" y="336"/>
                  </a:lnTo>
                  <a:lnTo>
                    <a:pt x="2088" y="336"/>
                  </a:lnTo>
                  <a:lnTo>
                    <a:pt x="2070" y="336"/>
                  </a:lnTo>
                  <a:lnTo>
                    <a:pt x="2058" y="336"/>
                  </a:lnTo>
                  <a:lnTo>
                    <a:pt x="2046" y="336"/>
                  </a:lnTo>
                  <a:lnTo>
                    <a:pt x="2034" y="336"/>
                  </a:lnTo>
                  <a:lnTo>
                    <a:pt x="2022" y="336"/>
                  </a:lnTo>
                  <a:lnTo>
                    <a:pt x="2004" y="336"/>
                  </a:lnTo>
                  <a:lnTo>
                    <a:pt x="1992" y="336"/>
                  </a:lnTo>
                  <a:lnTo>
                    <a:pt x="1980" y="330"/>
                  </a:lnTo>
                  <a:lnTo>
                    <a:pt x="1968" y="330"/>
                  </a:lnTo>
                  <a:lnTo>
                    <a:pt x="1950" y="330"/>
                  </a:lnTo>
                  <a:lnTo>
                    <a:pt x="1938" y="330"/>
                  </a:lnTo>
                  <a:lnTo>
                    <a:pt x="1926" y="330"/>
                  </a:lnTo>
                  <a:lnTo>
                    <a:pt x="1914" y="330"/>
                  </a:lnTo>
                  <a:lnTo>
                    <a:pt x="1902" y="330"/>
                  </a:lnTo>
                  <a:lnTo>
                    <a:pt x="1884" y="330"/>
                  </a:lnTo>
                  <a:lnTo>
                    <a:pt x="1872" y="324"/>
                  </a:lnTo>
                  <a:lnTo>
                    <a:pt x="1860" y="324"/>
                  </a:lnTo>
                  <a:lnTo>
                    <a:pt x="1848" y="324"/>
                  </a:lnTo>
                  <a:lnTo>
                    <a:pt x="1836" y="324"/>
                  </a:lnTo>
                  <a:lnTo>
                    <a:pt x="1818" y="324"/>
                  </a:lnTo>
                  <a:lnTo>
                    <a:pt x="1806" y="324"/>
                  </a:lnTo>
                  <a:lnTo>
                    <a:pt x="1794" y="324"/>
                  </a:lnTo>
                  <a:lnTo>
                    <a:pt x="1782" y="324"/>
                  </a:lnTo>
                  <a:lnTo>
                    <a:pt x="1770" y="318"/>
                  </a:lnTo>
                  <a:lnTo>
                    <a:pt x="1752" y="318"/>
                  </a:lnTo>
                  <a:lnTo>
                    <a:pt x="1740" y="318"/>
                  </a:lnTo>
                  <a:lnTo>
                    <a:pt x="1728" y="318"/>
                  </a:lnTo>
                  <a:lnTo>
                    <a:pt x="1716" y="318"/>
                  </a:lnTo>
                  <a:lnTo>
                    <a:pt x="1698" y="318"/>
                  </a:lnTo>
                  <a:lnTo>
                    <a:pt x="1686" y="318"/>
                  </a:lnTo>
                  <a:lnTo>
                    <a:pt x="1674" y="318"/>
                  </a:lnTo>
                  <a:lnTo>
                    <a:pt x="1662" y="318"/>
                  </a:lnTo>
                  <a:lnTo>
                    <a:pt x="1650" y="318"/>
                  </a:lnTo>
                  <a:lnTo>
                    <a:pt x="1632" y="312"/>
                  </a:lnTo>
                  <a:lnTo>
                    <a:pt x="1620" y="312"/>
                  </a:lnTo>
                  <a:lnTo>
                    <a:pt x="1608" y="312"/>
                  </a:lnTo>
                  <a:lnTo>
                    <a:pt x="1596" y="312"/>
                  </a:lnTo>
                  <a:lnTo>
                    <a:pt x="1584" y="312"/>
                  </a:lnTo>
                  <a:lnTo>
                    <a:pt x="1566" y="306"/>
                  </a:lnTo>
                  <a:lnTo>
                    <a:pt x="1554" y="306"/>
                  </a:lnTo>
                  <a:lnTo>
                    <a:pt x="1542" y="306"/>
                  </a:lnTo>
                  <a:lnTo>
                    <a:pt x="1530" y="300"/>
                  </a:lnTo>
                  <a:lnTo>
                    <a:pt x="1512" y="300"/>
                  </a:lnTo>
                  <a:lnTo>
                    <a:pt x="1500" y="294"/>
                  </a:lnTo>
                  <a:lnTo>
                    <a:pt x="1488" y="294"/>
                  </a:lnTo>
                  <a:lnTo>
                    <a:pt x="1476" y="288"/>
                  </a:lnTo>
                  <a:lnTo>
                    <a:pt x="1464" y="288"/>
                  </a:lnTo>
                  <a:lnTo>
                    <a:pt x="1446" y="282"/>
                  </a:lnTo>
                  <a:lnTo>
                    <a:pt x="1434" y="276"/>
                  </a:lnTo>
                  <a:lnTo>
                    <a:pt x="1422" y="276"/>
                  </a:lnTo>
                  <a:lnTo>
                    <a:pt x="1410" y="270"/>
                  </a:lnTo>
                  <a:lnTo>
                    <a:pt x="1398" y="270"/>
                  </a:lnTo>
                  <a:lnTo>
                    <a:pt x="1380" y="264"/>
                  </a:lnTo>
                  <a:lnTo>
                    <a:pt x="1368" y="264"/>
                  </a:lnTo>
                  <a:lnTo>
                    <a:pt x="1356" y="264"/>
                  </a:lnTo>
                  <a:lnTo>
                    <a:pt x="1344" y="258"/>
                  </a:lnTo>
                  <a:lnTo>
                    <a:pt x="1332" y="258"/>
                  </a:lnTo>
                  <a:lnTo>
                    <a:pt x="1314" y="258"/>
                  </a:lnTo>
                  <a:lnTo>
                    <a:pt x="1302" y="252"/>
                  </a:lnTo>
                  <a:lnTo>
                    <a:pt x="1290" y="252"/>
                  </a:lnTo>
                  <a:lnTo>
                    <a:pt x="1278" y="252"/>
                  </a:lnTo>
                  <a:lnTo>
                    <a:pt x="1260" y="252"/>
                  </a:lnTo>
                  <a:lnTo>
                    <a:pt x="1248" y="246"/>
                  </a:lnTo>
                  <a:lnTo>
                    <a:pt x="1236" y="246"/>
                  </a:lnTo>
                  <a:lnTo>
                    <a:pt x="1224" y="246"/>
                  </a:lnTo>
                  <a:lnTo>
                    <a:pt x="1212" y="246"/>
                  </a:lnTo>
                  <a:lnTo>
                    <a:pt x="1194" y="240"/>
                  </a:lnTo>
                  <a:lnTo>
                    <a:pt x="1182" y="240"/>
                  </a:lnTo>
                  <a:lnTo>
                    <a:pt x="1170" y="240"/>
                  </a:lnTo>
                  <a:lnTo>
                    <a:pt x="1158" y="234"/>
                  </a:lnTo>
                  <a:lnTo>
                    <a:pt x="1146" y="234"/>
                  </a:lnTo>
                  <a:lnTo>
                    <a:pt x="1128" y="228"/>
                  </a:lnTo>
                  <a:lnTo>
                    <a:pt x="1116" y="228"/>
                  </a:lnTo>
                  <a:lnTo>
                    <a:pt x="1104" y="228"/>
                  </a:lnTo>
                  <a:lnTo>
                    <a:pt x="1092" y="222"/>
                  </a:lnTo>
                  <a:lnTo>
                    <a:pt x="1074" y="222"/>
                  </a:lnTo>
                  <a:lnTo>
                    <a:pt x="1062" y="222"/>
                  </a:lnTo>
                  <a:lnTo>
                    <a:pt x="1050" y="222"/>
                  </a:lnTo>
                  <a:lnTo>
                    <a:pt x="1038" y="228"/>
                  </a:lnTo>
                  <a:lnTo>
                    <a:pt x="1026" y="234"/>
                  </a:lnTo>
                  <a:lnTo>
                    <a:pt x="1008" y="240"/>
                  </a:lnTo>
                  <a:lnTo>
                    <a:pt x="996" y="252"/>
                  </a:lnTo>
                  <a:lnTo>
                    <a:pt x="984" y="264"/>
                  </a:lnTo>
                  <a:lnTo>
                    <a:pt x="972" y="282"/>
                  </a:lnTo>
                  <a:lnTo>
                    <a:pt x="960" y="300"/>
                  </a:lnTo>
                  <a:lnTo>
                    <a:pt x="942" y="324"/>
                  </a:lnTo>
                  <a:lnTo>
                    <a:pt x="930" y="354"/>
                  </a:lnTo>
                  <a:lnTo>
                    <a:pt x="918" y="390"/>
                  </a:lnTo>
                  <a:lnTo>
                    <a:pt x="906" y="426"/>
                  </a:lnTo>
                  <a:lnTo>
                    <a:pt x="894" y="462"/>
                  </a:lnTo>
                  <a:lnTo>
                    <a:pt x="876" y="504"/>
                  </a:lnTo>
                  <a:lnTo>
                    <a:pt x="864" y="552"/>
                  </a:lnTo>
                  <a:lnTo>
                    <a:pt x="852" y="606"/>
                  </a:lnTo>
                  <a:lnTo>
                    <a:pt x="840" y="654"/>
                  </a:lnTo>
                  <a:lnTo>
                    <a:pt x="822" y="708"/>
                  </a:lnTo>
                  <a:lnTo>
                    <a:pt x="810" y="762"/>
                  </a:lnTo>
                  <a:lnTo>
                    <a:pt x="798" y="816"/>
                  </a:lnTo>
                  <a:lnTo>
                    <a:pt x="786" y="870"/>
                  </a:lnTo>
                  <a:lnTo>
                    <a:pt x="774" y="924"/>
                  </a:lnTo>
                  <a:lnTo>
                    <a:pt x="756" y="972"/>
                  </a:lnTo>
                  <a:lnTo>
                    <a:pt x="744" y="1020"/>
                  </a:lnTo>
                  <a:lnTo>
                    <a:pt x="732" y="1062"/>
                  </a:lnTo>
                  <a:lnTo>
                    <a:pt x="720" y="1104"/>
                  </a:lnTo>
                  <a:lnTo>
                    <a:pt x="708" y="1134"/>
                  </a:lnTo>
                  <a:lnTo>
                    <a:pt x="690" y="1158"/>
                  </a:lnTo>
                  <a:lnTo>
                    <a:pt x="678" y="1182"/>
                  </a:lnTo>
                  <a:lnTo>
                    <a:pt x="666" y="1194"/>
                  </a:lnTo>
                  <a:lnTo>
                    <a:pt x="654" y="1200"/>
                  </a:lnTo>
                  <a:lnTo>
                    <a:pt x="642" y="1194"/>
                  </a:lnTo>
                  <a:lnTo>
                    <a:pt x="624" y="1182"/>
                  </a:lnTo>
                  <a:lnTo>
                    <a:pt x="612" y="1164"/>
                  </a:lnTo>
                  <a:lnTo>
                    <a:pt x="600" y="1134"/>
                  </a:lnTo>
                  <a:lnTo>
                    <a:pt x="588" y="1104"/>
                  </a:lnTo>
                  <a:lnTo>
                    <a:pt x="570" y="1062"/>
                  </a:lnTo>
                  <a:lnTo>
                    <a:pt x="558" y="1020"/>
                  </a:lnTo>
                  <a:lnTo>
                    <a:pt x="546" y="966"/>
                  </a:lnTo>
                  <a:lnTo>
                    <a:pt x="534" y="912"/>
                  </a:lnTo>
                  <a:lnTo>
                    <a:pt x="522" y="858"/>
                  </a:lnTo>
                  <a:lnTo>
                    <a:pt x="504" y="798"/>
                  </a:lnTo>
                  <a:lnTo>
                    <a:pt x="492" y="738"/>
                  </a:lnTo>
                  <a:lnTo>
                    <a:pt x="480" y="678"/>
                  </a:lnTo>
                  <a:lnTo>
                    <a:pt x="468" y="618"/>
                  </a:lnTo>
                  <a:lnTo>
                    <a:pt x="456" y="558"/>
                  </a:lnTo>
                  <a:lnTo>
                    <a:pt x="438" y="504"/>
                  </a:lnTo>
                  <a:lnTo>
                    <a:pt x="426" y="450"/>
                  </a:lnTo>
                  <a:lnTo>
                    <a:pt x="414" y="396"/>
                  </a:lnTo>
                  <a:lnTo>
                    <a:pt x="402" y="348"/>
                  </a:lnTo>
                  <a:lnTo>
                    <a:pt x="384" y="306"/>
                  </a:lnTo>
                  <a:lnTo>
                    <a:pt x="372" y="264"/>
                  </a:lnTo>
                  <a:lnTo>
                    <a:pt x="360" y="228"/>
                  </a:lnTo>
                  <a:lnTo>
                    <a:pt x="348" y="198"/>
                  </a:lnTo>
                  <a:lnTo>
                    <a:pt x="336" y="174"/>
                  </a:lnTo>
                  <a:lnTo>
                    <a:pt x="318" y="144"/>
                  </a:lnTo>
                  <a:lnTo>
                    <a:pt x="306" y="126"/>
                  </a:lnTo>
                  <a:lnTo>
                    <a:pt x="294" y="108"/>
                  </a:lnTo>
                  <a:lnTo>
                    <a:pt x="282" y="96"/>
                  </a:lnTo>
                  <a:lnTo>
                    <a:pt x="270" y="84"/>
                  </a:lnTo>
                  <a:lnTo>
                    <a:pt x="252" y="78"/>
                  </a:lnTo>
                  <a:lnTo>
                    <a:pt x="240" y="72"/>
                  </a:lnTo>
                  <a:lnTo>
                    <a:pt x="228" y="66"/>
                  </a:lnTo>
                  <a:lnTo>
                    <a:pt x="216" y="66"/>
                  </a:lnTo>
                  <a:lnTo>
                    <a:pt x="204" y="66"/>
                  </a:lnTo>
                  <a:lnTo>
                    <a:pt x="186" y="66"/>
                  </a:lnTo>
                  <a:lnTo>
                    <a:pt x="174" y="72"/>
                  </a:lnTo>
                  <a:lnTo>
                    <a:pt x="162" y="72"/>
                  </a:lnTo>
                  <a:lnTo>
                    <a:pt x="150" y="78"/>
                  </a:lnTo>
                  <a:lnTo>
                    <a:pt x="132" y="84"/>
                  </a:lnTo>
                  <a:lnTo>
                    <a:pt x="120" y="90"/>
                  </a:lnTo>
                  <a:lnTo>
                    <a:pt x="108" y="96"/>
                  </a:lnTo>
                  <a:lnTo>
                    <a:pt x="96" y="102"/>
                  </a:lnTo>
                  <a:lnTo>
                    <a:pt x="84" y="108"/>
                  </a:lnTo>
                  <a:lnTo>
                    <a:pt x="66" y="120"/>
                  </a:lnTo>
                  <a:lnTo>
                    <a:pt x="54" y="126"/>
                  </a:lnTo>
                  <a:lnTo>
                    <a:pt x="42" y="132"/>
                  </a:lnTo>
                  <a:lnTo>
                    <a:pt x="30" y="138"/>
                  </a:lnTo>
                  <a:lnTo>
                    <a:pt x="18" y="150"/>
                  </a:lnTo>
                  <a:lnTo>
                    <a:pt x="0" y="156"/>
                  </a:lnTo>
                  <a:lnTo>
                    <a:pt x="0" y="102"/>
                  </a:lnTo>
                </a:path>
              </a:pathLst>
            </a:custGeom>
            <a:noFill/>
            <a:ln w="0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1" name="Freeform 84"/>
            <p:cNvSpPr>
              <a:spLocks/>
            </p:cNvSpPr>
            <p:nvPr/>
          </p:nvSpPr>
          <p:spPr bwMode="auto">
            <a:xfrm>
              <a:off x="1818" y="1736"/>
              <a:ext cx="1686" cy="1146"/>
            </a:xfrm>
            <a:custGeom>
              <a:avLst/>
              <a:gdLst>
                <a:gd name="T0" fmla="*/ 30 w 1686"/>
                <a:gd name="T1" fmla="*/ 78 h 1146"/>
                <a:gd name="T2" fmla="*/ 66 w 1686"/>
                <a:gd name="T3" fmla="*/ 54 h 1146"/>
                <a:gd name="T4" fmla="*/ 108 w 1686"/>
                <a:gd name="T5" fmla="*/ 30 h 1146"/>
                <a:gd name="T6" fmla="*/ 150 w 1686"/>
                <a:gd name="T7" fmla="*/ 12 h 1146"/>
                <a:gd name="T8" fmla="*/ 186 w 1686"/>
                <a:gd name="T9" fmla="*/ 0 h 1146"/>
                <a:gd name="T10" fmla="*/ 228 w 1686"/>
                <a:gd name="T11" fmla="*/ 0 h 1146"/>
                <a:gd name="T12" fmla="*/ 270 w 1686"/>
                <a:gd name="T13" fmla="*/ 18 h 1146"/>
                <a:gd name="T14" fmla="*/ 306 w 1686"/>
                <a:gd name="T15" fmla="*/ 60 h 1146"/>
                <a:gd name="T16" fmla="*/ 348 w 1686"/>
                <a:gd name="T17" fmla="*/ 138 h 1146"/>
                <a:gd name="T18" fmla="*/ 384 w 1686"/>
                <a:gd name="T19" fmla="*/ 246 h 1146"/>
                <a:gd name="T20" fmla="*/ 426 w 1686"/>
                <a:gd name="T21" fmla="*/ 390 h 1146"/>
                <a:gd name="T22" fmla="*/ 468 w 1686"/>
                <a:gd name="T23" fmla="*/ 564 h 1146"/>
                <a:gd name="T24" fmla="*/ 504 w 1686"/>
                <a:gd name="T25" fmla="*/ 744 h 1146"/>
                <a:gd name="T26" fmla="*/ 546 w 1686"/>
                <a:gd name="T27" fmla="*/ 918 h 1146"/>
                <a:gd name="T28" fmla="*/ 588 w 1686"/>
                <a:gd name="T29" fmla="*/ 1050 h 1146"/>
                <a:gd name="T30" fmla="*/ 624 w 1686"/>
                <a:gd name="T31" fmla="*/ 1134 h 1146"/>
                <a:gd name="T32" fmla="*/ 666 w 1686"/>
                <a:gd name="T33" fmla="*/ 1140 h 1146"/>
                <a:gd name="T34" fmla="*/ 708 w 1686"/>
                <a:gd name="T35" fmla="*/ 1080 h 1146"/>
                <a:gd name="T36" fmla="*/ 744 w 1686"/>
                <a:gd name="T37" fmla="*/ 966 h 1146"/>
                <a:gd name="T38" fmla="*/ 786 w 1686"/>
                <a:gd name="T39" fmla="*/ 810 h 1146"/>
                <a:gd name="T40" fmla="*/ 822 w 1686"/>
                <a:gd name="T41" fmla="*/ 642 h 1146"/>
                <a:gd name="T42" fmla="*/ 864 w 1686"/>
                <a:gd name="T43" fmla="*/ 480 h 1146"/>
                <a:gd name="T44" fmla="*/ 906 w 1686"/>
                <a:gd name="T45" fmla="*/ 342 h 1146"/>
                <a:gd name="T46" fmla="*/ 942 w 1686"/>
                <a:gd name="T47" fmla="*/ 246 h 1146"/>
                <a:gd name="T48" fmla="*/ 984 w 1686"/>
                <a:gd name="T49" fmla="*/ 180 h 1146"/>
                <a:gd name="T50" fmla="*/ 1026 w 1686"/>
                <a:gd name="T51" fmla="*/ 150 h 1146"/>
                <a:gd name="T52" fmla="*/ 1062 w 1686"/>
                <a:gd name="T53" fmla="*/ 144 h 1146"/>
                <a:gd name="T54" fmla="*/ 1104 w 1686"/>
                <a:gd name="T55" fmla="*/ 150 h 1146"/>
                <a:gd name="T56" fmla="*/ 1146 w 1686"/>
                <a:gd name="T57" fmla="*/ 162 h 1146"/>
                <a:gd name="T58" fmla="*/ 1182 w 1686"/>
                <a:gd name="T59" fmla="*/ 174 h 1146"/>
                <a:gd name="T60" fmla="*/ 1224 w 1686"/>
                <a:gd name="T61" fmla="*/ 180 h 1146"/>
                <a:gd name="T62" fmla="*/ 1260 w 1686"/>
                <a:gd name="T63" fmla="*/ 186 h 1146"/>
                <a:gd name="T64" fmla="*/ 1302 w 1686"/>
                <a:gd name="T65" fmla="*/ 192 h 1146"/>
                <a:gd name="T66" fmla="*/ 1344 w 1686"/>
                <a:gd name="T67" fmla="*/ 204 h 1146"/>
                <a:gd name="T68" fmla="*/ 1380 w 1686"/>
                <a:gd name="T69" fmla="*/ 210 h 1146"/>
                <a:gd name="T70" fmla="*/ 1422 w 1686"/>
                <a:gd name="T71" fmla="*/ 222 h 1146"/>
                <a:gd name="T72" fmla="*/ 1464 w 1686"/>
                <a:gd name="T73" fmla="*/ 234 h 1146"/>
                <a:gd name="T74" fmla="*/ 1500 w 1686"/>
                <a:gd name="T75" fmla="*/ 240 h 1146"/>
                <a:gd name="T76" fmla="*/ 1542 w 1686"/>
                <a:gd name="T77" fmla="*/ 252 h 1146"/>
                <a:gd name="T78" fmla="*/ 1584 w 1686"/>
                <a:gd name="T79" fmla="*/ 258 h 1146"/>
                <a:gd name="T80" fmla="*/ 1620 w 1686"/>
                <a:gd name="T81" fmla="*/ 264 h 1146"/>
                <a:gd name="T82" fmla="*/ 1662 w 1686"/>
                <a:gd name="T83" fmla="*/ 264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86" h="1146">
                  <a:moveTo>
                    <a:pt x="0" y="96"/>
                  </a:moveTo>
                  <a:lnTo>
                    <a:pt x="18" y="84"/>
                  </a:lnTo>
                  <a:lnTo>
                    <a:pt x="30" y="78"/>
                  </a:lnTo>
                  <a:lnTo>
                    <a:pt x="42" y="66"/>
                  </a:lnTo>
                  <a:lnTo>
                    <a:pt x="54" y="60"/>
                  </a:lnTo>
                  <a:lnTo>
                    <a:pt x="66" y="54"/>
                  </a:lnTo>
                  <a:lnTo>
                    <a:pt x="84" y="42"/>
                  </a:lnTo>
                  <a:lnTo>
                    <a:pt x="96" y="36"/>
                  </a:lnTo>
                  <a:lnTo>
                    <a:pt x="108" y="30"/>
                  </a:lnTo>
                  <a:lnTo>
                    <a:pt x="120" y="24"/>
                  </a:lnTo>
                  <a:lnTo>
                    <a:pt x="132" y="18"/>
                  </a:lnTo>
                  <a:lnTo>
                    <a:pt x="150" y="12"/>
                  </a:lnTo>
                  <a:lnTo>
                    <a:pt x="162" y="6"/>
                  </a:lnTo>
                  <a:lnTo>
                    <a:pt x="174" y="0"/>
                  </a:lnTo>
                  <a:lnTo>
                    <a:pt x="186" y="0"/>
                  </a:lnTo>
                  <a:lnTo>
                    <a:pt x="204" y="0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40" y="6"/>
                  </a:lnTo>
                  <a:lnTo>
                    <a:pt x="252" y="12"/>
                  </a:lnTo>
                  <a:lnTo>
                    <a:pt x="270" y="18"/>
                  </a:lnTo>
                  <a:lnTo>
                    <a:pt x="282" y="30"/>
                  </a:lnTo>
                  <a:lnTo>
                    <a:pt x="294" y="42"/>
                  </a:lnTo>
                  <a:lnTo>
                    <a:pt x="306" y="60"/>
                  </a:lnTo>
                  <a:lnTo>
                    <a:pt x="318" y="84"/>
                  </a:lnTo>
                  <a:lnTo>
                    <a:pt x="336" y="108"/>
                  </a:lnTo>
                  <a:lnTo>
                    <a:pt x="348" y="138"/>
                  </a:lnTo>
                  <a:lnTo>
                    <a:pt x="360" y="168"/>
                  </a:lnTo>
                  <a:lnTo>
                    <a:pt x="372" y="204"/>
                  </a:lnTo>
                  <a:lnTo>
                    <a:pt x="384" y="246"/>
                  </a:lnTo>
                  <a:lnTo>
                    <a:pt x="402" y="288"/>
                  </a:lnTo>
                  <a:lnTo>
                    <a:pt x="414" y="336"/>
                  </a:lnTo>
                  <a:lnTo>
                    <a:pt x="426" y="390"/>
                  </a:lnTo>
                  <a:lnTo>
                    <a:pt x="438" y="444"/>
                  </a:lnTo>
                  <a:lnTo>
                    <a:pt x="456" y="504"/>
                  </a:lnTo>
                  <a:lnTo>
                    <a:pt x="468" y="564"/>
                  </a:lnTo>
                  <a:lnTo>
                    <a:pt x="480" y="624"/>
                  </a:lnTo>
                  <a:lnTo>
                    <a:pt x="492" y="684"/>
                  </a:lnTo>
                  <a:lnTo>
                    <a:pt x="504" y="744"/>
                  </a:lnTo>
                  <a:lnTo>
                    <a:pt x="522" y="804"/>
                  </a:lnTo>
                  <a:lnTo>
                    <a:pt x="534" y="864"/>
                  </a:lnTo>
                  <a:lnTo>
                    <a:pt x="546" y="918"/>
                  </a:lnTo>
                  <a:lnTo>
                    <a:pt x="558" y="966"/>
                  </a:lnTo>
                  <a:lnTo>
                    <a:pt x="570" y="1008"/>
                  </a:lnTo>
                  <a:lnTo>
                    <a:pt x="588" y="1050"/>
                  </a:lnTo>
                  <a:lnTo>
                    <a:pt x="600" y="1086"/>
                  </a:lnTo>
                  <a:lnTo>
                    <a:pt x="612" y="1110"/>
                  </a:lnTo>
                  <a:lnTo>
                    <a:pt x="624" y="1134"/>
                  </a:lnTo>
                  <a:lnTo>
                    <a:pt x="642" y="1140"/>
                  </a:lnTo>
                  <a:lnTo>
                    <a:pt x="654" y="1146"/>
                  </a:lnTo>
                  <a:lnTo>
                    <a:pt x="666" y="1140"/>
                  </a:lnTo>
                  <a:lnTo>
                    <a:pt x="678" y="1128"/>
                  </a:lnTo>
                  <a:lnTo>
                    <a:pt x="690" y="1110"/>
                  </a:lnTo>
                  <a:lnTo>
                    <a:pt x="708" y="1080"/>
                  </a:lnTo>
                  <a:lnTo>
                    <a:pt x="720" y="1050"/>
                  </a:lnTo>
                  <a:lnTo>
                    <a:pt x="732" y="1008"/>
                  </a:lnTo>
                  <a:lnTo>
                    <a:pt x="744" y="966"/>
                  </a:lnTo>
                  <a:lnTo>
                    <a:pt x="756" y="918"/>
                  </a:lnTo>
                  <a:lnTo>
                    <a:pt x="774" y="864"/>
                  </a:lnTo>
                  <a:lnTo>
                    <a:pt x="786" y="810"/>
                  </a:lnTo>
                  <a:lnTo>
                    <a:pt x="798" y="750"/>
                  </a:lnTo>
                  <a:lnTo>
                    <a:pt x="810" y="696"/>
                  </a:lnTo>
                  <a:lnTo>
                    <a:pt x="822" y="642"/>
                  </a:lnTo>
                  <a:lnTo>
                    <a:pt x="840" y="582"/>
                  </a:lnTo>
                  <a:lnTo>
                    <a:pt x="852" y="528"/>
                  </a:lnTo>
                  <a:lnTo>
                    <a:pt x="864" y="480"/>
                  </a:lnTo>
                  <a:lnTo>
                    <a:pt x="876" y="426"/>
                  </a:lnTo>
                  <a:lnTo>
                    <a:pt x="894" y="384"/>
                  </a:lnTo>
                  <a:lnTo>
                    <a:pt x="906" y="342"/>
                  </a:lnTo>
                  <a:lnTo>
                    <a:pt x="918" y="306"/>
                  </a:lnTo>
                  <a:lnTo>
                    <a:pt x="930" y="270"/>
                  </a:lnTo>
                  <a:lnTo>
                    <a:pt x="942" y="246"/>
                  </a:lnTo>
                  <a:lnTo>
                    <a:pt x="960" y="216"/>
                  </a:lnTo>
                  <a:lnTo>
                    <a:pt x="972" y="198"/>
                  </a:lnTo>
                  <a:lnTo>
                    <a:pt x="984" y="180"/>
                  </a:lnTo>
                  <a:lnTo>
                    <a:pt x="996" y="168"/>
                  </a:lnTo>
                  <a:lnTo>
                    <a:pt x="1008" y="162"/>
                  </a:lnTo>
                  <a:lnTo>
                    <a:pt x="1026" y="150"/>
                  </a:lnTo>
                  <a:lnTo>
                    <a:pt x="1038" y="150"/>
                  </a:lnTo>
                  <a:lnTo>
                    <a:pt x="1050" y="144"/>
                  </a:lnTo>
                  <a:lnTo>
                    <a:pt x="1062" y="144"/>
                  </a:lnTo>
                  <a:lnTo>
                    <a:pt x="1074" y="144"/>
                  </a:lnTo>
                  <a:lnTo>
                    <a:pt x="1092" y="150"/>
                  </a:lnTo>
                  <a:lnTo>
                    <a:pt x="1104" y="150"/>
                  </a:lnTo>
                  <a:lnTo>
                    <a:pt x="1116" y="156"/>
                  </a:lnTo>
                  <a:lnTo>
                    <a:pt x="1128" y="156"/>
                  </a:lnTo>
                  <a:lnTo>
                    <a:pt x="1146" y="162"/>
                  </a:lnTo>
                  <a:lnTo>
                    <a:pt x="1158" y="168"/>
                  </a:lnTo>
                  <a:lnTo>
                    <a:pt x="1170" y="168"/>
                  </a:lnTo>
                  <a:lnTo>
                    <a:pt x="1182" y="174"/>
                  </a:lnTo>
                  <a:lnTo>
                    <a:pt x="1194" y="174"/>
                  </a:lnTo>
                  <a:lnTo>
                    <a:pt x="1212" y="180"/>
                  </a:lnTo>
                  <a:lnTo>
                    <a:pt x="1224" y="180"/>
                  </a:lnTo>
                  <a:lnTo>
                    <a:pt x="1236" y="186"/>
                  </a:lnTo>
                  <a:lnTo>
                    <a:pt x="1248" y="186"/>
                  </a:lnTo>
                  <a:lnTo>
                    <a:pt x="1260" y="186"/>
                  </a:lnTo>
                  <a:lnTo>
                    <a:pt x="1278" y="192"/>
                  </a:lnTo>
                  <a:lnTo>
                    <a:pt x="1290" y="192"/>
                  </a:lnTo>
                  <a:lnTo>
                    <a:pt x="1302" y="192"/>
                  </a:lnTo>
                  <a:lnTo>
                    <a:pt x="1314" y="198"/>
                  </a:lnTo>
                  <a:lnTo>
                    <a:pt x="1332" y="198"/>
                  </a:lnTo>
                  <a:lnTo>
                    <a:pt x="1344" y="204"/>
                  </a:lnTo>
                  <a:lnTo>
                    <a:pt x="1356" y="204"/>
                  </a:lnTo>
                  <a:lnTo>
                    <a:pt x="1368" y="204"/>
                  </a:lnTo>
                  <a:lnTo>
                    <a:pt x="1380" y="210"/>
                  </a:lnTo>
                  <a:lnTo>
                    <a:pt x="1398" y="216"/>
                  </a:lnTo>
                  <a:lnTo>
                    <a:pt x="1410" y="216"/>
                  </a:lnTo>
                  <a:lnTo>
                    <a:pt x="1422" y="222"/>
                  </a:lnTo>
                  <a:lnTo>
                    <a:pt x="1434" y="222"/>
                  </a:lnTo>
                  <a:lnTo>
                    <a:pt x="1446" y="228"/>
                  </a:lnTo>
                  <a:lnTo>
                    <a:pt x="1464" y="234"/>
                  </a:lnTo>
                  <a:lnTo>
                    <a:pt x="1476" y="234"/>
                  </a:lnTo>
                  <a:lnTo>
                    <a:pt x="1488" y="240"/>
                  </a:lnTo>
                  <a:lnTo>
                    <a:pt x="1500" y="240"/>
                  </a:lnTo>
                  <a:lnTo>
                    <a:pt x="1512" y="246"/>
                  </a:lnTo>
                  <a:lnTo>
                    <a:pt x="1530" y="246"/>
                  </a:lnTo>
                  <a:lnTo>
                    <a:pt x="1542" y="252"/>
                  </a:lnTo>
                  <a:lnTo>
                    <a:pt x="1554" y="252"/>
                  </a:lnTo>
                  <a:lnTo>
                    <a:pt x="1566" y="258"/>
                  </a:lnTo>
                  <a:lnTo>
                    <a:pt x="1584" y="258"/>
                  </a:lnTo>
                  <a:lnTo>
                    <a:pt x="1596" y="258"/>
                  </a:lnTo>
                  <a:lnTo>
                    <a:pt x="1608" y="264"/>
                  </a:lnTo>
                  <a:lnTo>
                    <a:pt x="1620" y="264"/>
                  </a:lnTo>
                  <a:lnTo>
                    <a:pt x="1632" y="264"/>
                  </a:lnTo>
                  <a:lnTo>
                    <a:pt x="1650" y="264"/>
                  </a:lnTo>
                  <a:lnTo>
                    <a:pt x="1662" y="264"/>
                  </a:lnTo>
                  <a:lnTo>
                    <a:pt x="1674" y="270"/>
                  </a:lnTo>
                  <a:lnTo>
                    <a:pt x="1686" y="270"/>
                  </a:lnTo>
                </a:path>
              </a:pathLst>
            </a:custGeom>
            <a:noFill/>
            <a:ln w="0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3" name="Freeform 85"/>
            <p:cNvSpPr>
              <a:spLocks/>
            </p:cNvSpPr>
            <p:nvPr/>
          </p:nvSpPr>
          <p:spPr bwMode="auto">
            <a:xfrm>
              <a:off x="3504" y="2006"/>
              <a:ext cx="732" cy="12"/>
            </a:xfrm>
            <a:custGeom>
              <a:avLst/>
              <a:gdLst>
                <a:gd name="T0" fmla="*/ 0 w 732"/>
                <a:gd name="T1" fmla="*/ 0 h 12"/>
                <a:gd name="T2" fmla="*/ 12 w 732"/>
                <a:gd name="T3" fmla="*/ 0 h 12"/>
                <a:gd name="T4" fmla="*/ 30 w 732"/>
                <a:gd name="T5" fmla="*/ 0 h 12"/>
                <a:gd name="T6" fmla="*/ 42 w 732"/>
                <a:gd name="T7" fmla="*/ 0 h 12"/>
                <a:gd name="T8" fmla="*/ 54 w 732"/>
                <a:gd name="T9" fmla="*/ 0 h 12"/>
                <a:gd name="T10" fmla="*/ 66 w 732"/>
                <a:gd name="T11" fmla="*/ 0 h 12"/>
                <a:gd name="T12" fmla="*/ 84 w 732"/>
                <a:gd name="T13" fmla="*/ 0 h 12"/>
                <a:gd name="T14" fmla="*/ 96 w 732"/>
                <a:gd name="T15" fmla="*/ 0 h 12"/>
                <a:gd name="T16" fmla="*/ 108 w 732"/>
                <a:gd name="T17" fmla="*/ 0 h 12"/>
                <a:gd name="T18" fmla="*/ 120 w 732"/>
                <a:gd name="T19" fmla="*/ 6 h 12"/>
                <a:gd name="T20" fmla="*/ 132 w 732"/>
                <a:gd name="T21" fmla="*/ 6 h 12"/>
                <a:gd name="T22" fmla="*/ 150 w 732"/>
                <a:gd name="T23" fmla="*/ 6 h 12"/>
                <a:gd name="T24" fmla="*/ 162 w 732"/>
                <a:gd name="T25" fmla="*/ 6 h 12"/>
                <a:gd name="T26" fmla="*/ 174 w 732"/>
                <a:gd name="T27" fmla="*/ 6 h 12"/>
                <a:gd name="T28" fmla="*/ 186 w 732"/>
                <a:gd name="T29" fmla="*/ 6 h 12"/>
                <a:gd name="T30" fmla="*/ 198 w 732"/>
                <a:gd name="T31" fmla="*/ 6 h 12"/>
                <a:gd name="T32" fmla="*/ 216 w 732"/>
                <a:gd name="T33" fmla="*/ 6 h 12"/>
                <a:gd name="T34" fmla="*/ 228 w 732"/>
                <a:gd name="T35" fmla="*/ 12 h 12"/>
                <a:gd name="T36" fmla="*/ 240 w 732"/>
                <a:gd name="T37" fmla="*/ 12 h 12"/>
                <a:gd name="T38" fmla="*/ 252 w 732"/>
                <a:gd name="T39" fmla="*/ 12 h 12"/>
                <a:gd name="T40" fmla="*/ 264 w 732"/>
                <a:gd name="T41" fmla="*/ 12 h 12"/>
                <a:gd name="T42" fmla="*/ 282 w 732"/>
                <a:gd name="T43" fmla="*/ 12 h 12"/>
                <a:gd name="T44" fmla="*/ 294 w 732"/>
                <a:gd name="T45" fmla="*/ 12 h 12"/>
                <a:gd name="T46" fmla="*/ 306 w 732"/>
                <a:gd name="T47" fmla="*/ 12 h 12"/>
                <a:gd name="T48" fmla="*/ 318 w 732"/>
                <a:gd name="T49" fmla="*/ 12 h 12"/>
                <a:gd name="T50" fmla="*/ 336 w 732"/>
                <a:gd name="T51" fmla="*/ 12 h 12"/>
                <a:gd name="T52" fmla="*/ 348 w 732"/>
                <a:gd name="T53" fmla="*/ 12 h 12"/>
                <a:gd name="T54" fmla="*/ 360 w 732"/>
                <a:gd name="T55" fmla="*/ 12 h 12"/>
                <a:gd name="T56" fmla="*/ 372 w 732"/>
                <a:gd name="T57" fmla="*/ 12 h 12"/>
                <a:gd name="T58" fmla="*/ 384 w 732"/>
                <a:gd name="T59" fmla="*/ 12 h 12"/>
                <a:gd name="T60" fmla="*/ 402 w 732"/>
                <a:gd name="T61" fmla="*/ 12 h 12"/>
                <a:gd name="T62" fmla="*/ 414 w 732"/>
                <a:gd name="T63" fmla="*/ 12 h 12"/>
                <a:gd name="T64" fmla="*/ 426 w 732"/>
                <a:gd name="T65" fmla="*/ 12 h 12"/>
                <a:gd name="T66" fmla="*/ 438 w 732"/>
                <a:gd name="T67" fmla="*/ 12 h 12"/>
                <a:gd name="T68" fmla="*/ 450 w 732"/>
                <a:gd name="T69" fmla="*/ 12 h 12"/>
                <a:gd name="T70" fmla="*/ 468 w 732"/>
                <a:gd name="T71" fmla="*/ 12 h 12"/>
                <a:gd name="T72" fmla="*/ 480 w 732"/>
                <a:gd name="T73" fmla="*/ 12 h 12"/>
                <a:gd name="T74" fmla="*/ 492 w 732"/>
                <a:gd name="T75" fmla="*/ 12 h 12"/>
                <a:gd name="T76" fmla="*/ 504 w 732"/>
                <a:gd name="T77" fmla="*/ 12 h 12"/>
                <a:gd name="T78" fmla="*/ 516 w 732"/>
                <a:gd name="T79" fmla="*/ 12 h 12"/>
                <a:gd name="T80" fmla="*/ 534 w 732"/>
                <a:gd name="T81" fmla="*/ 12 h 12"/>
                <a:gd name="T82" fmla="*/ 546 w 732"/>
                <a:gd name="T83" fmla="*/ 12 h 12"/>
                <a:gd name="T84" fmla="*/ 558 w 732"/>
                <a:gd name="T85" fmla="*/ 12 h 12"/>
                <a:gd name="T86" fmla="*/ 570 w 732"/>
                <a:gd name="T87" fmla="*/ 12 h 12"/>
                <a:gd name="T88" fmla="*/ 588 w 732"/>
                <a:gd name="T89" fmla="*/ 12 h 12"/>
                <a:gd name="T90" fmla="*/ 600 w 732"/>
                <a:gd name="T91" fmla="*/ 12 h 12"/>
                <a:gd name="T92" fmla="*/ 612 w 732"/>
                <a:gd name="T93" fmla="*/ 12 h 12"/>
                <a:gd name="T94" fmla="*/ 624 w 732"/>
                <a:gd name="T95" fmla="*/ 12 h 12"/>
                <a:gd name="T96" fmla="*/ 636 w 732"/>
                <a:gd name="T97" fmla="*/ 12 h 12"/>
                <a:gd name="T98" fmla="*/ 654 w 732"/>
                <a:gd name="T99" fmla="*/ 12 h 12"/>
                <a:gd name="T100" fmla="*/ 666 w 732"/>
                <a:gd name="T101" fmla="*/ 12 h 12"/>
                <a:gd name="T102" fmla="*/ 678 w 732"/>
                <a:gd name="T103" fmla="*/ 12 h 12"/>
                <a:gd name="T104" fmla="*/ 690 w 732"/>
                <a:gd name="T105" fmla="*/ 12 h 12"/>
                <a:gd name="T106" fmla="*/ 702 w 732"/>
                <a:gd name="T107" fmla="*/ 12 h 12"/>
                <a:gd name="T108" fmla="*/ 720 w 732"/>
                <a:gd name="T109" fmla="*/ 12 h 12"/>
                <a:gd name="T110" fmla="*/ 732 w 732"/>
                <a:gd name="T1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2" h="12">
                  <a:moveTo>
                    <a:pt x="0" y="0"/>
                  </a:moveTo>
                  <a:lnTo>
                    <a:pt x="12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0" y="6"/>
                  </a:lnTo>
                  <a:lnTo>
                    <a:pt x="132" y="6"/>
                  </a:lnTo>
                  <a:lnTo>
                    <a:pt x="150" y="6"/>
                  </a:lnTo>
                  <a:lnTo>
                    <a:pt x="162" y="6"/>
                  </a:lnTo>
                  <a:lnTo>
                    <a:pt x="174" y="6"/>
                  </a:lnTo>
                  <a:lnTo>
                    <a:pt x="186" y="6"/>
                  </a:lnTo>
                  <a:lnTo>
                    <a:pt x="198" y="6"/>
                  </a:lnTo>
                  <a:lnTo>
                    <a:pt x="216" y="6"/>
                  </a:lnTo>
                  <a:lnTo>
                    <a:pt x="228" y="12"/>
                  </a:lnTo>
                  <a:lnTo>
                    <a:pt x="240" y="12"/>
                  </a:lnTo>
                  <a:lnTo>
                    <a:pt x="252" y="12"/>
                  </a:lnTo>
                  <a:lnTo>
                    <a:pt x="264" y="12"/>
                  </a:lnTo>
                  <a:lnTo>
                    <a:pt x="282" y="12"/>
                  </a:lnTo>
                  <a:lnTo>
                    <a:pt x="294" y="12"/>
                  </a:lnTo>
                  <a:lnTo>
                    <a:pt x="306" y="12"/>
                  </a:lnTo>
                  <a:lnTo>
                    <a:pt x="318" y="12"/>
                  </a:lnTo>
                  <a:lnTo>
                    <a:pt x="336" y="12"/>
                  </a:lnTo>
                  <a:lnTo>
                    <a:pt x="348" y="12"/>
                  </a:lnTo>
                  <a:lnTo>
                    <a:pt x="360" y="12"/>
                  </a:lnTo>
                  <a:lnTo>
                    <a:pt x="372" y="12"/>
                  </a:lnTo>
                  <a:lnTo>
                    <a:pt x="384" y="12"/>
                  </a:lnTo>
                  <a:lnTo>
                    <a:pt x="402" y="12"/>
                  </a:lnTo>
                  <a:lnTo>
                    <a:pt x="414" y="12"/>
                  </a:lnTo>
                  <a:lnTo>
                    <a:pt x="426" y="12"/>
                  </a:lnTo>
                  <a:lnTo>
                    <a:pt x="438" y="12"/>
                  </a:lnTo>
                  <a:lnTo>
                    <a:pt x="450" y="12"/>
                  </a:lnTo>
                  <a:lnTo>
                    <a:pt x="468" y="12"/>
                  </a:lnTo>
                  <a:lnTo>
                    <a:pt x="480" y="12"/>
                  </a:lnTo>
                  <a:lnTo>
                    <a:pt x="492" y="12"/>
                  </a:lnTo>
                  <a:lnTo>
                    <a:pt x="504" y="12"/>
                  </a:lnTo>
                  <a:lnTo>
                    <a:pt x="516" y="12"/>
                  </a:lnTo>
                  <a:lnTo>
                    <a:pt x="534" y="12"/>
                  </a:lnTo>
                  <a:lnTo>
                    <a:pt x="546" y="12"/>
                  </a:lnTo>
                  <a:lnTo>
                    <a:pt x="558" y="12"/>
                  </a:lnTo>
                  <a:lnTo>
                    <a:pt x="570" y="12"/>
                  </a:lnTo>
                  <a:lnTo>
                    <a:pt x="588" y="12"/>
                  </a:lnTo>
                  <a:lnTo>
                    <a:pt x="600" y="12"/>
                  </a:lnTo>
                  <a:lnTo>
                    <a:pt x="612" y="12"/>
                  </a:lnTo>
                  <a:lnTo>
                    <a:pt x="624" y="12"/>
                  </a:lnTo>
                  <a:lnTo>
                    <a:pt x="636" y="12"/>
                  </a:lnTo>
                  <a:lnTo>
                    <a:pt x="654" y="12"/>
                  </a:lnTo>
                  <a:lnTo>
                    <a:pt x="666" y="12"/>
                  </a:lnTo>
                  <a:lnTo>
                    <a:pt x="678" y="12"/>
                  </a:lnTo>
                  <a:lnTo>
                    <a:pt x="690" y="12"/>
                  </a:lnTo>
                  <a:lnTo>
                    <a:pt x="702" y="12"/>
                  </a:lnTo>
                  <a:lnTo>
                    <a:pt x="720" y="12"/>
                  </a:lnTo>
                  <a:lnTo>
                    <a:pt x="732" y="12"/>
                  </a:lnTo>
                </a:path>
              </a:pathLst>
            </a:custGeom>
            <a:noFill/>
            <a:ln w="0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4" name="Freeform 86"/>
            <p:cNvSpPr>
              <a:spLocks/>
            </p:cNvSpPr>
            <p:nvPr/>
          </p:nvSpPr>
          <p:spPr bwMode="auto">
            <a:xfrm>
              <a:off x="1818" y="1178"/>
              <a:ext cx="2418" cy="1344"/>
            </a:xfrm>
            <a:custGeom>
              <a:avLst/>
              <a:gdLst>
                <a:gd name="T0" fmla="*/ 66 w 2418"/>
                <a:gd name="T1" fmla="*/ 870 h 1344"/>
                <a:gd name="T2" fmla="*/ 150 w 2418"/>
                <a:gd name="T3" fmla="*/ 864 h 1344"/>
                <a:gd name="T4" fmla="*/ 228 w 2418"/>
                <a:gd name="T5" fmla="*/ 834 h 1344"/>
                <a:gd name="T6" fmla="*/ 306 w 2418"/>
                <a:gd name="T7" fmla="*/ 774 h 1344"/>
                <a:gd name="T8" fmla="*/ 384 w 2418"/>
                <a:gd name="T9" fmla="*/ 624 h 1344"/>
                <a:gd name="T10" fmla="*/ 468 w 2418"/>
                <a:gd name="T11" fmla="*/ 402 h 1344"/>
                <a:gd name="T12" fmla="*/ 546 w 2418"/>
                <a:gd name="T13" fmla="*/ 162 h 1344"/>
                <a:gd name="T14" fmla="*/ 624 w 2418"/>
                <a:gd name="T15" fmla="*/ 12 h 1344"/>
                <a:gd name="T16" fmla="*/ 708 w 2418"/>
                <a:gd name="T17" fmla="*/ 36 h 1344"/>
                <a:gd name="T18" fmla="*/ 786 w 2418"/>
                <a:gd name="T19" fmla="*/ 258 h 1344"/>
                <a:gd name="T20" fmla="*/ 864 w 2418"/>
                <a:gd name="T21" fmla="*/ 588 h 1344"/>
                <a:gd name="T22" fmla="*/ 942 w 2418"/>
                <a:gd name="T23" fmla="*/ 906 h 1344"/>
                <a:gd name="T24" fmla="*/ 1026 w 2418"/>
                <a:gd name="T25" fmla="*/ 1134 h 1344"/>
                <a:gd name="T26" fmla="*/ 1104 w 2418"/>
                <a:gd name="T27" fmla="*/ 1224 h 1344"/>
                <a:gd name="T28" fmla="*/ 1182 w 2418"/>
                <a:gd name="T29" fmla="*/ 1206 h 1344"/>
                <a:gd name="T30" fmla="*/ 1260 w 2418"/>
                <a:gd name="T31" fmla="*/ 1128 h 1344"/>
                <a:gd name="T32" fmla="*/ 1344 w 2418"/>
                <a:gd name="T33" fmla="*/ 1020 h 1344"/>
                <a:gd name="T34" fmla="*/ 1422 w 2418"/>
                <a:gd name="T35" fmla="*/ 912 h 1344"/>
                <a:gd name="T36" fmla="*/ 1500 w 2418"/>
                <a:gd name="T37" fmla="*/ 840 h 1344"/>
                <a:gd name="T38" fmla="*/ 1584 w 2418"/>
                <a:gd name="T39" fmla="*/ 792 h 1344"/>
                <a:gd name="T40" fmla="*/ 1662 w 2418"/>
                <a:gd name="T41" fmla="*/ 780 h 1344"/>
                <a:gd name="T42" fmla="*/ 1740 w 2418"/>
                <a:gd name="T43" fmla="*/ 774 h 1344"/>
                <a:gd name="T44" fmla="*/ 1818 w 2418"/>
                <a:gd name="T45" fmla="*/ 780 h 1344"/>
                <a:gd name="T46" fmla="*/ 1902 w 2418"/>
                <a:gd name="T47" fmla="*/ 792 h 1344"/>
                <a:gd name="T48" fmla="*/ 1980 w 2418"/>
                <a:gd name="T49" fmla="*/ 810 h 1344"/>
                <a:gd name="T50" fmla="*/ 2058 w 2418"/>
                <a:gd name="T51" fmla="*/ 822 h 1344"/>
                <a:gd name="T52" fmla="*/ 2136 w 2418"/>
                <a:gd name="T53" fmla="*/ 840 h 1344"/>
                <a:gd name="T54" fmla="*/ 2220 w 2418"/>
                <a:gd name="T55" fmla="*/ 852 h 1344"/>
                <a:gd name="T56" fmla="*/ 2298 w 2418"/>
                <a:gd name="T57" fmla="*/ 858 h 1344"/>
                <a:gd name="T58" fmla="*/ 2376 w 2418"/>
                <a:gd name="T59" fmla="*/ 870 h 1344"/>
                <a:gd name="T60" fmla="*/ 2388 w 2418"/>
                <a:gd name="T61" fmla="*/ 906 h 1344"/>
                <a:gd name="T62" fmla="*/ 2310 w 2418"/>
                <a:gd name="T63" fmla="*/ 900 h 1344"/>
                <a:gd name="T64" fmla="*/ 2232 w 2418"/>
                <a:gd name="T65" fmla="*/ 888 h 1344"/>
                <a:gd name="T66" fmla="*/ 2154 w 2418"/>
                <a:gd name="T67" fmla="*/ 876 h 1344"/>
                <a:gd name="T68" fmla="*/ 2070 w 2418"/>
                <a:gd name="T69" fmla="*/ 864 h 1344"/>
                <a:gd name="T70" fmla="*/ 1992 w 2418"/>
                <a:gd name="T71" fmla="*/ 852 h 1344"/>
                <a:gd name="T72" fmla="*/ 1914 w 2418"/>
                <a:gd name="T73" fmla="*/ 840 h 1344"/>
                <a:gd name="T74" fmla="*/ 1836 w 2418"/>
                <a:gd name="T75" fmla="*/ 834 h 1344"/>
                <a:gd name="T76" fmla="*/ 1752 w 2418"/>
                <a:gd name="T77" fmla="*/ 822 h 1344"/>
                <a:gd name="T78" fmla="*/ 1674 w 2418"/>
                <a:gd name="T79" fmla="*/ 822 h 1344"/>
                <a:gd name="T80" fmla="*/ 1596 w 2418"/>
                <a:gd name="T81" fmla="*/ 840 h 1344"/>
                <a:gd name="T82" fmla="*/ 1512 w 2418"/>
                <a:gd name="T83" fmla="*/ 888 h 1344"/>
                <a:gd name="T84" fmla="*/ 1434 w 2418"/>
                <a:gd name="T85" fmla="*/ 966 h 1344"/>
                <a:gd name="T86" fmla="*/ 1356 w 2418"/>
                <a:gd name="T87" fmla="*/ 1074 h 1344"/>
                <a:gd name="T88" fmla="*/ 1278 w 2418"/>
                <a:gd name="T89" fmla="*/ 1200 h 1344"/>
                <a:gd name="T90" fmla="*/ 1194 w 2418"/>
                <a:gd name="T91" fmla="*/ 1308 h 1344"/>
                <a:gd name="T92" fmla="*/ 1116 w 2418"/>
                <a:gd name="T93" fmla="*/ 1344 h 1344"/>
                <a:gd name="T94" fmla="*/ 1038 w 2418"/>
                <a:gd name="T95" fmla="*/ 1266 h 1344"/>
                <a:gd name="T96" fmla="*/ 960 w 2418"/>
                <a:gd name="T97" fmla="*/ 1044 h 1344"/>
                <a:gd name="T98" fmla="*/ 876 w 2418"/>
                <a:gd name="T99" fmla="*/ 708 h 1344"/>
                <a:gd name="T100" fmla="*/ 798 w 2418"/>
                <a:gd name="T101" fmla="*/ 348 h 1344"/>
                <a:gd name="T102" fmla="*/ 720 w 2418"/>
                <a:gd name="T103" fmla="*/ 96 h 1344"/>
                <a:gd name="T104" fmla="*/ 642 w 2418"/>
                <a:gd name="T105" fmla="*/ 36 h 1344"/>
                <a:gd name="T106" fmla="*/ 558 w 2418"/>
                <a:gd name="T107" fmla="*/ 162 h 1344"/>
                <a:gd name="T108" fmla="*/ 480 w 2418"/>
                <a:gd name="T109" fmla="*/ 390 h 1344"/>
                <a:gd name="T110" fmla="*/ 402 w 2418"/>
                <a:gd name="T111" fmla="*/ 618 h 1344"/>
                <a:gd name="T112" fmla="*/ 318 w 2418"/>
                <a:gd name="T113" fmla="*/ 792 h 1344"/>
                <a:gd name="T114" fmla="*/ 240 w 2418"/>
                <a:gd name="T115" fmla="*/ 888 h 1344"/>
                <a:gd name="T116" fmla="*/ 162 w 2418"/>
                <a:gd name="T117" fmla="*/ 930 h 1344"/>
                <a:gd name="T118" fmla="*/ 84 w 2418"/>
                <a:gd name="T119" fmla="*/ 930 h 1344"/>
                <a:gd name="T120" fmla="*/ 0 w 2418"/>
                <a:gd name="T121" fmla="*/ 91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8" h="1344">
                  <a:moveTo>
                    <a:pt x="0" y="864"/>
                  </a:moveTo>
                  <a:lnTo>
                    <a:pt x="18" y="864"/>
                  </a:lnTo>
                  <a:lnTo>
                    <a:pt x="30" y="864"/>
                  </a:lnTo>
                  <a:lnTo>
                    <a:pt x="42" y="864"/>
                  </a:lnTo>
                  <a:lnTo>
                    <a:pt x="54" y="870"/>
                  </a:lnTo>
                  <a:lnTo>
                    <a:pt x="66" y="870"/>
                  </a:lnTo>
                  <a:lnTo>
                    <a:pt x="84" y="870"/>
                  </a:lnTo>
                  <a:lnTo>
                    <a:pt x="96" y="870"/>
                  </a:lnTo>
                  <a:lnTo>
                    <a:pt x="108" y="870"/>
                  </a:lnTo>
                  <a:lnTo>
                    <a:pt x="120" y="870"/>
                  </a:lnTo>
                  <a:lnTo>
                    <a:pt x="132" y="864"/>
                  </a:lnTo>
                  <a:lnTo>
                    <a:pt x="150" y="864"/>
                  </a:lnTo>
                  <a:lnTo>
                    <a:pt x="162" y="864"/>
                  </a:lnTo>
                  <a:lnTo>
                    <a:pt x="174" y="858"/>
                  </a:lnTo>
                  <a:lnTo>
                    <a:pt x="186" y="852"/>
                  </a:lnTo>
                  <a:lnTo>
                    <a:pt x="204" y="840"/>
                  </a:lnTo>
                  <a:lnTo>
                    <a:pt x="216" y="840"/>
                  </a:lnTo>
                  <a:lnTo>
                    <a:pt x="228" y="834"/>
                  </a:lnTo>
                  <a:lnTo>
                    <a:pt x="240" y="828"/>
                  </a:lnTo>
                  <a:lnTo>
                    <a:pt x="252" y="822"/>
                  </a:lnTo>
                  <a:lnTo>
                    <a:pt x="270" y="816"/>
                  </a:lnTo>
                  <a:lnTo>
                    <a:pt x="282" y="804"/>
                  </a:lnTo>
                  <a:lnTo>
                    <a:pt x="294" y="792"/>
                  </a:lnTo>
                  <a:lnTo>
                    <a:pt x="306" y="774"/>
                  </a:lnTo>
                  <a:lnTo>
                    <a:pt x="318" y="756"/>
                  </a:lnTo>
                  <a:lnTo>
                    <a:pt x="336" y="732"/>
                  </a:lnTo>
                  <a:lnTo>
                    <a:pt x="348" y="708"/>
                  </a:lnTo>
                  <a:lnTo>
                    <a:pt x="360" y="684"/>
                  </a:lnTo>
                  <a:lnTo>
                    <a:pt x="372" y="654"/>
                  </a:lnTo>
                  <a:lnTo>
                    <a:pt x="384" y="624"/>
                  </a:lnTo>
                  <a:lnTo>
                    <a:pt x="402" y="588"/>
                  </a:lnTo>
                  <a:lnTo>
                    <a:pt x="414" y="552"/>
                  </a:lnTo>
                  <a:lnTo>
                    <a:pt x="426" y="516"/>
                  </a:lnTo>
                  <a:lnTo>
                    <a:pt x="438" y="480"/>
                  </a:lnTo>
                  <a:lnTo>
                    <a:pt x="456" y="438"/>
                  </a:lnTo>
                  <a:lnTo>
                    <a:pt x="468" y="402"/>
                  </a:lnTo>
                  <a:lnTo>
                    <a:pt x="480" y="360"/>
                  </a:lnTo>
                  <a:lnTo>
                    <a:pt x="492" y="318"/>
                  </a:lnTo>
                  <a:lnTo>
                    <a:pt x="504" y="276"/>
                  </a:lnTo>
                  <a:lnTo>
                    <a:pt x="522" y="240"/>
                  </a:lnTo>
                  <a:lnTo>
                    <a:pt x="534" y="198"/>
                  </a:lnTo>
                  <a:lnTo>
                    <a:pt x="546" y="162"/>
                  </a:lnTo>
                  <a:lnTo>
                    <a:pt x="558" y="132"/>
                  </a:lnTo>
                  <a:lnTo>
                    <a:pt x="570" y="102"/>
                  </a:lnTo>
                  <a:lnTo>
                    <a:pt x="588" y="72"/>
                  </a:lnTo>
                  <a:lnTo>
                    <a:pt x="600" y="48"/>
                  </a:lnTo>
                  <a:lnTo>
                    <a:pt x="612" y="30"/>
                  </a:lnTo>
                  <a:lnTo>
                    <a:pt x="624" y="12"/>
                  </a:lnTo>
                  <a:lnTo>
                    <a:pt x="642" y="6"/>
                  </a:lnTo>
                  <a:lnTo>
                    <a:pt x="654" y="0"/>
                  </a:lnTo>
                  <a:lnTo>
                    <a:pt x="666" y="0"/>
                  </a:lnTo>
                  <a:lnTo>
                    <a:pt x="678" y="6"/>
                  </a:lnTo>
                  <a:lnTo>
                    <a:pt x="690" y="18"/>
                  </a:lnTo>
                  <a:lnTo>
                    <a:pt x="708" y="36"/>
                  </a:lnTo>
                  <a:lnTo>
                    <a:pt x="720" y="60"/>
                  </a:lnTo>
                  <a:lnTo>
                    <a:pt x="732" y="90"/>
                  </a:lnTo>
                  <a:lnTo>
                    <a:pt x="744" y="126"/>
                  </a:lnTo>
                  <a:lnTo>
                    <a:pt x="756" y="168"/>
                  </a:lnTo>
                  <a:lnTo>
                    <a:pt x="774" y="210"/>
                  </a:lnTo>
                  <a:lnTo>
                    <a:pt x="786" y="258"/>
                  </a:lnTo>
                  <a:lnTo>
                    <a:pt x="798" y="306"/>
                  </a:lnTo>
                  <a:lnTo>
                    <a:pt x="810" y="360"/>
                  </a:lnTo>
                  <a:lnTo>
                    <a:pt x="822" y="414"/>
                  </a:lnTo>
                  <a:lnTo>
                    <a:pt x="840" y="474"/>
                  </a:lnTo>
                  <a:lnTo>
                    <a:pt x="852" y="528"/>
                  </a:lnTo>
                  <a:lnTo>
                    <a:pt x="864" y="588"/>
                  </a:lnTo>
                  <a:lnTo>
                    <a:pt x="876" y="642"/>
                  </a:lnTo>
                  <a:lnTo>
                    <a:pt x="894" y="702"/>
                  </a:lnTo>
                  <a:lnTo>
                    <a:pt x="906" y="756"/>
                  </a:lnTo>
                  <a:lnTo>
                    <a:pt x="918" y="810"/>
                  </a:lnTo>
                  <a:lnTo>
                    <a:pt x="930" y="858"/>
                  </a:lnTo>
                  <a:lnTo>
                    <a:pt x="942" y="906"/>
                  </a:lnTo>
                  <a:lnTo>
                    <a:pt x="960" y="954"/>
                  </a:lnTo>
                  <a:lnTo>
                    <a:pt x="972" y="996"/>
                  </a:lnTo>
                  <a:lnTo>
                    <a:pt x="984" y="1038"/>
                  </a:lnTo>
                  <a:lnTo>
                    <a:pt x="996" y="1074"/>
                  </a:lnTo>
                  <a:lnTo>
                    <a:pt x="1008" y="1104"/>
                  </a:lnTo>
                  <a:lnTo>
                    <a:pt x="1026" y="1134"/>
                  </a:lnTo>
                  <a:lnTo>
                    <a:pt x="1038" y="1158"/>
                  </a:lnTo>
                  <a:lnTo>
                    <a:pt x="1050" y="1176"/>
                  </a:lnTo>
                  <a:lnTo>
                    <a:pt x="1062" y="1194"/>
                  </a:lnTo>
                  <a:lnTo>
                    <a:pt x="1074" y="1206"/>
                  </a:lnTo>
                  <a:lnTo>
                    <a:pt x="1092" y="1218"/>
                  </a:lnTo>
                  <a:lnTo>
                    <a:pt x="1104" y="1224"/>
                  </a:lnTo>
                  <a:lnTo>
                    <a:pt x="1116" y="1230"/>
                  </a:lnTo>
                  <a:lnTo>
                    <a:pt x="1128" y="1230"/>
                  </a:lnTo>
                  <a:lnTo>
                    <a:pt x="1146" y="1224"/>
                  </a:lnTo>
                  <a:lnTo>
                    <a:pt x="1158" y="1224"/>
                  </a:lnTo>
                  <a:lnTo>
                    <a:pt x="1170" y="1218"/>
                  </a:lnTo>
                  <a:lnTo>
                    <a:pt x="1182" y="1206"/>
                  </a:lnTo>
                  <a:lnTo>
                    <a:pt x="1194" y="1200"/>
                  </a:lnTo>
                  <a:lnTo>
                    <a:pt x="1212" y="1188"/>
                  </a:lnTo>
                  <a:lnTo>
                    <a:pt x="1224" y="1170"/>
                  </a:lnTo>
                  <a:lnTo>
                    <a:pt x="1236" y="1158"/>
                  </a:lnTo>
                  <a:lnTo>
                    <a:pt x="1248" y="1140"/>
                  </a:lnTo>
                  <a:lnTo>
                    <a:pt x="1260" y="1128"/>
                  </a:lnTo>
                  <a:lnTo>
                    <a:pt x="1278" y="1110"/>
                  </a:lnTo>
                  <a:lnTo>
                    <a:pt x="1290" y="1092"/>
                  </a:lnTo>
                  <a:lnTo>
                    <a:pt x="1302" y="1074"/>
                  </a:lnTo>
                  <a:lnTo>
                    <a:pt x="1314" y="1056"/>
                  </a:lnTo>
                  <a:lnTo>
                    <a:pt x="1332" y="1038"/>
                  </a:lnTo>
                  <a:lnTo>
                    <a:pt x="1344" y="1020"/>
                  </a:lnTo>
                  <a:lnTo>
                    <a:pt x="1356" y="1002"/>
                  </a:lnTo>
                  <a:lnTo>
                    <a:pt x="1368" y="984"/>
                  </a:lnTo>
                  <a:lnTo>
                    <a:pt x="1380" y="966"/>
                  </a:lnTo>
                  <a:lnTo>
                    <a:pt x="1398" y="948"/>
                  </a:lnTo>
                  <a:lnTo>
                    <a:pt x="1410" y="930"/>
                  </a:lnTo>
                  <a:lnTo>
                    <a:pt x="1422" y="912"/>
                  </a:lnTo>
                  <a:lnTo>
                    <a:pt x="1434" y="900"/>
                  </a:lnTo>
                  <a:lnTo>
                    <a:pt x="1446" y="888"/>
                  </a:lnTo>
                  <a:lnTo>
                    <a:pt x="1464" y="870"/>
                  </a:lnTo>
                  <a:lnTo>
                    <a:pt x="1476" y="858"/>
                  </a:lnTo>
                  <a:lnTo>
                    <a:pt x="1488" y="846"/>
                  </a:lnTo>
                  <a:lnTo>
                    <a:pt x="1500" y="840"/>
                  </a:lnTo>
                  <a:lnTo>
                    <a:pt x="1512" y="828"/>
                  </a:lnTo>
                  <a:lnTo>
                    <a:pt x="1530" y="822"/>
                  </a:lnTo>
                  <a:lnTo>
                    <a:pt x="1542" y="810"/>
                  </a:lnTo>
                  <a:lnTo>
                    <a:pt x="1554" y="804"/>
                  </a:lnTo>
                  <a:lnTo>
                    <a:pt x="1566" y="798"/>
                  </a:lnTo>
                  <a:lnTo>
                    <a:pt x="1584" y="792"/>
                  </a:lnTo>
                  <a:lnTo>
                    <a:pt x="1596" y="792"/>
                  </a:lnTo>
                  <a:lnTo>
                    <a:pt x="1608" y="786"/>
                  </a:lnTo>
                  <a:lnTo>
                    <a:pt x="1620" y="780"/>
                  </a:lnTo>
                  <a:lnTo>
                    <a:pt x="1632" y="780"/>
                  </a:lnTo>
                  <a:lnTo>
                    <a:pt x="1650" y="780"/>
                  </a:lnTo>
                  <a:lnTo>
                    <a:pt x="1662" y="780"/>
                  </a:lnTo>
                  <a:lnTo>
                    <a:pt x="1674" y="774"/>
                  </a:lnTo>
                  <a:lnTo>
                    <a:pt x="1686" y="774"/>
                  </a:lnTo>
                  <a:lnTo>
                    <a:pt x="1698" y="774"/>
                  </a:lnTo>
                  <a:lnTo>
                    <a:pt x="1716" y="774"/>
                  </a:lnTo>
                  <a:lnTo>
                    <a:pt x="1728" y="774"/>
                  </a:lnTo>
                  <a:lnTo>
                    <a:pt x="1740" y="774"/>
                  </a:lnTo>
                  <a:lnTo>
                    <a:pt x="1752" y="774"/>
                  </a:lnTo>
                  <a:lnTo>
                    <a:pt x="1770" y="780"/>
                  </a:lnTo>
                  <a:lnTo>
                    <a:pt x="1782" y="780"/>
                  </a:lnTo>
                  <a:lnTo>
                    <a:pt x="1794" y="780"/>
                  </a:lnTo>
                  <a:lnTo>
                    <a:pt x="1806" y="780"/>
                  </a:lnTo>
                  <a:lnTo>
                    <a:pt x="1818" y="780"/>
                  </a:lnTo>
                  <a:lnTo>
                    <a:pt x="1836" y="786"/>
                  </a:lnTo>
                  <a:lnTo>
                    <a:pt x="1848" y="786"/>
                  </a:lnTo>
                  <a:lnTo>
                    <a:pt x="1860" y="786"/>
                  </a:lnTo>
                  <a:lnTo>
                    <a:pt x="1872" y="792"/>
                  </a:lnTo>
                  <a:lnTo>
                    <a:pt x="1884" y="792"/>
                  </a:lnTo>
                  <a:lnTo>
                    <a:pt x="1902" y="792"/>
                  </a:lnTo>
                  <a:lnTo>
                    <a:pt x="1914" y="798"/>
                  </a:lnTo>
                  <a:lnTo>
                    <a:pt x="1926" y="798"/>
                  </a:lnTo>
                  <a:lnTo>
                    <a:pt x="1938" y="798"/>
                  </a:lnTo>
                  <a:lnTo>
                    <a:pt x="1950" y="804"/>
                  </a:lnTo>
                  <a:lnTo>
                    <a:pt x="1968" y="804"/>
                  </a:lnTo>
                  <a:lnTo>
                    <a:pt x="1980" y="810"/>
                  </a:lnTo>
                  <a:lnTo>
                    <a:pt x="1992" y="810"/>
                  </a:lnTo>
                  <a:lnTo>
                    <a:pt x="2004" y="816"/>
                  </a:lnTo>
                  <a:lnTo>
                    <a:pt x="2022" y="816"/>
                  </a:lnTo>
                  <a:lnTo>
                    <a:pt x="2034" y="816"/>
                  </a:lnTo>
                  <a:lnTo>
                    <a:pt x="2046" y="822"/>
                  </a:lnTo>
                  <a:lnTo>
                    <a:pt x="2058" y="822"/>
                  </a:lnTo>
                  <a:lnTo>
                    <a:pt x="2070" y="828"/>
                  </a:lnTo>
                  <a:lnTo>
                    <a:pt x="2088" y="828"/>
                  </a:lnTo>
                  <a:lnTo>
                    <a:pt x="2100" y="828"/>
                  </a:lnTo>
                  <a:lnTo>
                    <a:pt x="2112" y="834"/>
                  </a:lnTo>
                  <a:lnTo>
                    <a:pt x="2124" y="834"/>
                  </a:lnTo>
                  <a:lnTo>
                    <a:pt x="2136" y="840"/>
                  </a:lnTo>
                  <a:lnTo>
                    <a:pt x="2154" y="840"/>
                  </a:lnTo>
                  <a:lnTo>
                    <a:pt x="2166" y="840"/>
                  </a:lnTo>
                  <a:lnTo>
                    <a:pt x="2178" y="846"/>
                  </a:lnTo>
                  <a:lnTo>
                    <a:pt x="2190" y="846"/>
                  </a:lnTo>
                  <a:lnTo>
                    <a:pt x="2202" y="846"/>
                  </a:lnTo>
                  <a:lnTo>
                    <a:pt x="2220" y="852"/>
                  </a:lnTo>
                  <a:lnTo>
                    <a:pt x="2232" y="852"/>
                  </a:lnTo>
                  <a:lnTo>
                    <a:pt x="2244" y="852"/>
                  </a:lnTo>
                  <a:lnTo>
                    <a:pt x="2256" y="852"/>
                  </a:lnTo>
                  <a:lnTo>
                    <a:pt x="2274" y="858"/>
                  </a:lnTo>
                  <a:lnTo>
                    <a:pt x="2286" y="858"/>
                  </a:lnTo>
                  <a:lnTo>
                    <a:pt x="2298" y="858"/>
                  </a:lnTo>
                  <a:lnTo>
                    <a:pt x="2310" y="864"/>
                  </a:lnTo>
                  <a:lnTo>
                    <a:pt x="2322" y="864"/>
                  </a:lnTo>
                  <a:lnTo>
                    <a:pt x="2340" y="864"/>
                  </a:lnTo>
                  <a:lnTo>
                    <a:pt x="2352" y="864"/>
                  </a:lnTo>
                  <a:lnTo>
                    <a:pt x="2364" y="870"/>
                  </a:lnTo>
                  <a:lnTo>
                    <a:pt x="2376" y="870"/>
                  </a:lnTo>
                  <a:lnTo>
                    <a:pt x="2388" y="870"/>
                  </a:lnTo>
                  <a:lnTo>
                    <a:pt x="2406" y="870"/>
                  </a:lnTo>
                  <a:lnTo>
                    <a:pt x="2418" y="876"/>
                  </a:lnTo>
                  <a:lnTo>
                    <a:pt x="2418" y="912"/>
                  </a:lnTo>
                  <a:lnTo>
                    <a:pt x="2406" y="912"/>
                  </a:lnTo>
                  <a:lnTo>
                    <a:pt x="2388" y="906"/>
                  </a:lnTo>
                  <a:lnTo>
                    <a:pt x="2376" y="906"/>
                  </a:lnTo>
                  <a:lnTo>
                    <a:pt x="2364" y="906"/>
                  </a:lnTo>
                  <a:lnTo>
                    <a:pt x="2352" y="906"/>
                  </a:lnTo>
                  <a:lnTo>
                    <a:pt x="2340" y="900"/>
                  </a:lnTo>
                  <a:lnTo>
                    <a:pt x="2322" y="900"/>
                  </a:lnTo>
                  <a:lnTo>
                    <a:pt x="2310" y="900"/>
                  </a:lnTo>
                  <a:lnTo>
                    <a:pt x="2298" y="894"/>
                  </a:lnTo>
                  <a:lnTo>
                    <a:pt x="2286" y="894"/>
                  </a:lnTo>
                  <a:lnTo>
                    <a:pt x="2274" y="894"/>
                  </a:lnTo>
                  <a:lnTo>
                    <a:pt x="2256" y="888"/>
                  </a:lnTo>
                  <a:lnTo>
                    <a:pt x="2244" y="888"/>
                  </a:lnTo>
                  <a:lnTo>
                    <a:pt x="2232" y="888"/>
                  </a:lnTo>
                  <a:lnTo>
                    <a:pt x="2220" y="882"/>
                  </a:lnTo>
                  <a:lnTo>
                    <a:pt x="2202" y="882"/>
                  </a:lnTo>
                  <a:lnTo>
                    <a:pt x="2190" y="882"/>
                  </a:lnTo>
                  <a:lnTo>
                    <a:pt x="2178" y="876"/>
                  </a:lnTo>
                  <a:lnTo>
                    <a:pt x="2166" y="876"/>
                  </a:lnTo>
                  <a:lnTo>
                    <a:pt x="2154" y="876"/>
                  </a:lnTo>
                  <a:lnTo>
                    <a:pt x="2136" y="870"/>
                  </a:lnTo>
                  <a:lnTo>
                    <a:pt x="2124" y="870"/>
                  </a:lnTo>
                  <a:lnTo>
                    <a:pt x="2112" y="870"/>
                  </a:lnTo>
                  <a:lnTo>
                    <a:pt x="2100" y="864"/>
                  </a:lnTo>
                  <a:lnTo>
                    <a:pt x="2088" y="864"/>
                  </a:lnTo>
                  <a:lnTo>
                    <a:pt x="2070" y="864"/>
                  </a:lnTo>
                  <a:lnTo>
                    <a:pt x="2058" y="858"/>
                  </a:lnTo>
                  <a:lnTo>
                    <a:pt x="2046" y="858"/>
                  </a:lnTo>
                  <a:lnTo>
                    <a:pt x="2034" y="858"/>
                  </a:lnTo>
                  <a:lnTo>
                    <a:pt x="2022" y="858"/>
                  </a:lnTo>
                  <a:lnTo>
                    <a:pt x="2004" y="852"/>
                  </a:lnTo>
                  <a:lnTo>
                    <a:pt x="1992" y="852"/>
                  </a:lnTo>
                  <a:lnTo>
                    <a:pt x="1980" y="852"/>
                  </a:lnTo>
                  <a:lnTo>
                    <a:pt x="1968" y="852"/>
                  </a:lnTo>
                  <a:lnTo>
                    <a:pt x="1950" y="846"/>
                  </a:lnTo>
                  <a:lnTo>
                    <a:pt x="1938" y="846"/>
                  </a:lnTo>
                  <a:lnTo>
                    <a:pt x="1926" y="846"/>
                  </a:lnTo>
                  <a:lnTo>
                    <a:pt x="1914" y="840"/>
                  </a:lnTo>
                  <a:lnTo>
                    <a:pt x="1902" y="840"/>
                  </a:lnTo>
                  <a:lnTo>
                    <a:pt x="1884" y="840"/>
                  </a:lnTo>
                  <a:lnTo>
                    <a:pt x="1872" y="840"/>
                  </a:lnTo>
                  <a:lnTo>
                    <a:pt x="1860" y="834"/>
                  </a:lnTo>
                  <a:lnTo>
                    <a:pt x="1848" y="834"/>
                  </a:lnTo>
                  <a:lnTo>
                    <a:pt x="1836" y="834"/>
                  </a:lnTo>
                  <a:lnTo>
                    <a:pt x="1818" y="828"/>
                  </a:lnTo>
                  <a:lnTo>
                    <a:pt x="1806" y="828"/>
                  </a:lnTo>
                  <a:lnTo>
                    <a:pt x="1794" y="828"/>
                  </a:lnTo>
                  <a:lnTo>
                    <a:pt x="1782" y="822"/>
                  </a:lnTo>
                  <a:lnTo>
                    <a:pt x="1770" y="822"/>
                  </a:lnTo>
                  <a:lnTo>
                    <a:pt x="1752" y="822"/>
                  </a:lnTo>
                  <a:lnTo>
                    <a:pt x="1740" y="822"/>
                  </a:lnTo>
                  <a:lnTo>
                    <a:pt x="1728" y="822"/>
                  </a:lnTo>
                  <a:lnTo>
                    <a:pt x="1716" y="816"/>
                  </a:lnTo>
                  <a:lnTo>
                    <a:pt x="1698" y="816"/>
                  </a:lnTo>
                  <a:lnTo>
                    <a:pt x="1686" y="822"/>
                  </a:lnTo>
                  <a:lnTo>
                    <a:pt x="1674" y="822"/>
                  </a:lnTo>
                  <a:lnTo>
                    <a:pt x="1662" y="822"/>
                  </a:lnTo>
                  <a:lnTo>
                    <a:pt x="1650" y="822"/>
                  </a:lnTo>
                  <a:lnTo>
                    <a:pt x="1632" y="828"/>
                  </a:lnTo>
                  <a:lnTo>
                    <a:pt x="1620" y="828"/>
                  </a:lnTo>
                  <a:lnTo>
                    <a:pt x="1608" y="834"/>
                  </a:lnTo>
                  <a:lnTo>
                    <a:pt x="1596" y="840"/>
                  </a:lnTo>
                  <a:lnTo>
                    <a:pt x="1584" y="846"/>
                  </a:lnTo>
                  <a:lnTo>
                    <a:pt x="1566" y="852"/>
                  </a:lnTo>
                  <a:lnTo>
                    <a:pt x="1554" y="858"/>
                  </a:lnTo>
                  <a:lnTo>
                    <a:pt x="1542" y="870"/>
                  </a:lnTo>
                  <a:lnTo>
                    <a:pt x="1530" y="876"/>
                  </a:lnTo>
                  <a:lnTo>
                    <a:pt x="1512" y="888"/>
                  </a:lnTo>
                  <a:lnTo>
                    <a:pt x="1500" y="900"/>
                  </a:lnTo>
                  <a:lnTo>
                    <a:pt x="1488" y="912"/>
                  </a:lnTo>
                  <a:lnTo>
                    <a:pt x="1476" y="924"/>
                  </a:lnTo>
                  <a:lnTo>
                    <a:pt x="1464" y="936"/>
                  </a:lnTo>
                  <a:lnTo>
                    <a:pt x="1446" y="954"/>
                  </a:lnTo>
                  <a:lnTo>
                    <a:pt x="1434" y="966"/>
                  </a:lnTo>
                  <a:lnTo>
                    <a:pt x="1422" y="984"/>
                  </a:lnTo>
                  <a:lnTo>
                    <a:pt x="1410" y="1002"/>
                  </a:lnTo>
                  <a:lnTo>
                    <a:pt x="1398" y="1020"/>
                  </a:lnTo>
                  <a:lnTo>
                    <a:pt x="1380" y="1038"/>
                  </a:lnTo>
                  <a:lnTo>
                    <a:pt x="1368" y="1056"/>
                  </a:lnTo>
                  <a:lnTo>
                    <a:pt x="1356" y="1074"/>
                  </a:lnTo>
                  <a:lnTo>
                    <a:pt x="1344" y="1098"/>
                  </a:lnTo>
                  <a:lnTo>
                    <a:pt x="1332" y="1116"/>
                  </a:lnTo>
                  <a:lnTo>
                    <a:pt x="1314" y="1140"/>
                  </a:lnTo>
                  <a:lnTo>
                    <a:pt x="1302" y="1158"/>
                  </a:lnTo>
                  <a:lnTo>
                    <a:pt x="1290" y="1182"/>
                  </a:lnTo>
                  <a:lnTo>
                    <a:pt x="1278" y="1200"/>
                  </a:lnTo>
                  <a:lnTo>
                    <a:pt x="1260" y="1224"/>
                  </a:lnTo>
                  <a:lnTo>
                    <a:pt x="1248" y="1242"/>
                  </a:lnTo>
                  <a:lnTo>
                    <a:pt x="1236" y="1260"/>
                  </a:lnTo>
                  <a:lnTo>
                    <a:pt x="1224" y="1278"/>
                  </a:lnTo>
                  <a:lnTo>
                    <a:pt x="1212" y="1296"/>
                  </a:lnTo>
                  <a:lnTo>
                    <a:pt x="1194" y="1308"/>
                  </a:lnTo>
                  <a:lnTo>
                    <a:pt x="1182" y="1320"/>
                  </a:lnTo>
                  <a:lnTo>
                    <a:pt x="1170" y="1332"/>
                  </a:lnTo>
                  <a:lnTo>
                    <a:pt x="1158" y="1338"/>
                  </a:lnTo>
                  <a:lnTo>
                    <a:pt x="1146" y="1344"/>
                  </a:lnTo>
                  <a:lnTo>
                    <a:pt x="1128" y="1344"/>
                  </a:lnTo>
                  <a:lnTo>
                    <a:pt x="1116" y="1344"/>
                  </a:lnTo>
                  <a:lnTo>
                    <a:pt x="1104" y="1338"/>
                  </a:lnTo>
                  <a:lnTo>
                    <a:pt x="1092" y="1332"/>
                  </a:lnTo>
                  <a:lnTo>
                    <a:pt x="1074" y="1320"/>
                  </a:lnTo>
                  <a:lnTo>
                    <a:pt x="1062" y="1308"/>
                  </a:lnTo>
                  <a:lnTo>
                    <a:pt x="1050" y="1290"/>
                  </a:lnTo>
                  <a:lnTo>
                    <a:pt x="1038" y="1266"/>
                  </a:lnTo>
                  <a:lnTo>
                    <a:pt x="1026" y="1236"/>
                  </a:lnTo>
                  <a:lnTo>
                    <a:pt x="1008" y="1206"/>
                  </a:lnTo>
                  <a:lnTo>
                    <a:pt x="996" y="1170"/>
                  </a:lnTo>
                  <a:lnTo>
                    <a:pt x="984" y="1134"/>
                  </a:lnTo>
                  <a:lnTo>
                    <a:pt x="972" y="1092"/>
                  </a:lnTo>
                  <a:lnTo>
                    <a:pt x="960" y="1044"/>
                  </a:lnTo>
                  <a:lnTo>
                    <a:pt x="942" y="990"/>
                  </a:lnTo>
                  <a:lnTo>
                    <a:pt x="930" y="942"/>
                  </a:lnTo>
                  <a:lnTo>
                    <a:pt x="918" y="882"/>
                  </a:lnTo>
                  <a:lnTo>
                    <a:pt x="906" y="828"/>
                  </a:lnTo>
                  <a:lnTo>
                    <a:pt x="894" y="768"/>
                  </a:lnTo>
                  <a:lnTo>
                    <a:pt x="876" y="708"/>
                  </a:lnTo>
                  <a:lnTo>
                    <a:pt x="864" y="642"/>
                  </a:lnTo>
                  <a:lnTo>
                    <a:pt x="852" y="582"/>
                  </a:lnTo>
                  <a:lnTo>
                    <a:pt x="840" y="522"/>
                  </a:lnTo>
                  <a:lnTo>
                    <a:pt x="822" y="462"/>
                  </a:lnTo>
                  <a:lnTo>
                    <a:pt x="810" y="402"/>
                  </a:lnTo>
                  <a:lnTo>
                    <a:pt x="798" y="348"/>
                  </a:lnTo>
                  <a:lnTo>
                    <a:pt x="786" y="294"/>
                  </a:lnTo>
                  <a:lnTo>
                    <a:pt x="774" y="246"/>
                  </a:lnTo>
                  <a:lnTo>
                    <a:pt x="756" y="204"/>
                  </a:lnTo>
                  <a:lnTo>
                    <a:pt x="744" y="162"/>
                  </a:lnTo>
                  <a:lnTo>
                    <a:pt x="732" y="126"/>
                  </a:lnTo>
                  <a:lnTo>
                    <a:pt x="720" y="96"/>
                  </a:lnTo>
                  <a:lnTo>
                    <a:pt x="708" y="72"/>
                  </a:lnTo>
                  <a:lnTo>
                    <a:pt x="690" y="54"/>
                  </a:lnTo>
                  <a:lnTo>
                    <a:pt x="678" y="42"/>
                  </a:lnTo>
                  <a:lnTo>
                    <a:pt x="666" y="36"/>
                  </a:lnTo>
                  <a:lnTo>
                    <a:pt x="654" y="30"/>
                  </a:lnTo>
                  <a:lnTo>
                    <a:pt x="642" y="36"/>
                  </a:lnTo>
                  <a:lnTo>
                    <a:pt x="624" y="48"/>
                  </a:lnTo>
                  <a:lnTo>
                    <a:pt x="612" y="60"/>
                  </a:lnTo>
                  <a:lnTo>
                    <a:pt x="600" y="78"/>
                  </a:lnTo>
                  <a:lnTo>
                    <a:pt x="588" y="102"/>
                  </a:lnTo>
                  <a:lnTo>
                    <a:pt x="570" y="132"/>
                  </a:lnTo>
                  <a:lnTo>
                    <a:pt x="558" y="162"/>
                  </a:lnTo>
                  <a:lnTo>
                    <a:pt x="546" y="198"/>
                  </a:lnTo>
                  <a:lnTo>
                    <a:pt x="534" y="234"/>
                  </a:lnTo>
                  <a:lnTo>
                    <a:pt x="522" y="270"/>
                  </a:lnTo>
                  <a:lnTo>
                    <a:pt x="504" y="312"/>
                  </a:lnTo>
                  <a:lnTo>
                    <a:pt x="492" y="354"/>
                  </a:lnTo>
                  <a:lnTo>
                    <a:pt x="480" y="390"/>
                  </a:lnTo>
                  <a:lnTo>
                    <a:pt x="468" y="432"/>
                  </a:lnTo>
                  <a:lnTo>
                    <a:pt x="456" y="474"/>
                  </a:lnTo>
                  <a:lnTo>
                    <a:pt x="438" y="510"/>
                  </a:lnTo>
                  <a:lnTo>
                    <a:pt x="426" y="546"/>
                  </a:lnTo>
                  <a:lnTo>
                    <a:pt x="414" y="588"/>
                  </a:lnTo>
                  <a:lnTo>
                    <a:pt x="402" y="618"/>
                  </a:lnTo>
                  <a:lnTo>
                    <a:pt x="384" y="654"/>
                  </a:lnTo>
                  <a:lnTo>
                    <a:pt x="372" y="684"/>
                  </a:lnTo>
                  <a:lnTo>
                    <a:pt x="360" y="714"/>
                  </a:lnTo>
                  <a:lnTo>
                    <a:pt x="348" y="744"/>
                  </a:lnTo>
                  <a:lnTo>
                    <a:pt x="336" y="768"/>
                  </a:lnTo>
                  <a:lnTo>
                    <a:pt x="318" y="792"/>
                  </a:lnTo>
                  <a:lnTo>
                    <a:pt x="306" y="816"/>
                  </a:lnTo>
                  <a:lnTo>
                    <a:pt x="294" y="834"/>
                  </a:lnTo>
                  <a:lnTo>
                    <a:pt x="282" y="852"/>
                  </a:lnTo>
                  <a:lnTo>
                    <a:pt x="270" y="864"/>
                  </a:lnTo>
                  <a:lnTo>
                    <a:pt x="252" y="876"/>
                  </a:lnTo>
                  <a:lnTo>
                    <a:pt x="240" y="888"/>
                  </a:lnTo>
                  <a:lnTo>
                    <a:pt x="228" y="894"/>
                  </a:lnTo>
                  <a:lnTo>
                    <a:pt x="216" y="906"/>
                  </a:lnTo>
                  <a:lnTo>
                    <a:pt x="204" y="906"/>
                  </a:lnTo>
                  <a:lnTo>
                    <a:pt x="186" y="918"/>
                  </a:lnTo>
                  <a:lnTo>
                    <a:pt x="174" y="924"/>
                  </a:lnTo>
                  <a:lnTo>
                    <a:pt x="162" y="930"/>
                  </a:lnTo>
                  <a:lnTo>
                    <a:pt x="150" y="930"/>
                  </a:lnTo>
                  <a:lnTo>
                    <a:pt x="132" y="936"/>
                  </a:lnTo>
                  <a:lnTo>
                    <a:pt x="120" y="936"/>
                  </a:lnTo>
                  <a:lnTo>
                    <a:pt x="108" y="936"/>
                  </a:lnTo>
                  <a:lnTo>
                    <a:pt x="96" y="936"/>
                  </a:lnTo>
                  <a:lnTo>
                    <a:pt x="84" y="930"/>
                  </a:lnTo>
                  <a:lnTo>
                    <a:pt x="66" y="930"/>
                  </a:lnTo>
                  <a:lnTo>
                    <a:pt x="54" y="924"/>
                  </a:lnTo>
                  <a:lnTo>
                    <a:pt x="42" y="924"/>
                  </a:lnTo>
                  <a:lnTo>
                    <a:pt x="30" y="918"/>
                  </a:lnTo>
                  <a:lnTo>
                    <a:pt x="18" y="918"/>
                  </a:lnTo>
                  <a:lnTo>
                    <a:pt x="0" y="91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3333CC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5" name="Freeform 87"/>
            <p:cNvSpPr>
              <a:spLocks/>
            </p:cNvSpPr>
            <p:nvPr/>
          </p:nvSpPr>
          <p:spPr bwMode="auto">
            <a:xfrm>
              <a:off x="1818" y="1178"/>
              <a:ext cx="2418" cy="1344"/>
            </a:xfrm>
            <a:custGeom>
              <a:avLst/>
              <a:gdLst>
                <a:gd name="T0" fmla="*/ 66 w 2418"/>
                <a:gd name="T1" fmla="*/ 870 h 1344"/>
                <a:gd name="T2" fmla="*/ 150 w 2418"/>
                <a:gd name="T3" fmla="*/ 864 h 1344"/>
                <a:gd name="T4" fmla="*/ 228 w 2418"/>
                <a:gd name="T5" fmla="*/ 834 h 1344"/>
                <a:gd name="T6" fmla="*/ 306 w 2418"/>
                <a:gd name="T7" fmla="*/ 774 h 1344"/>
                <a:gd name="T8" fmla="*/ 384 w 2418"/>
                <a:gd name="T9" fmla="*/ 624 h 1344"/>
                <a:gd name="T10" fmla="*/ 468 w 2418"/>
                <a:gd name="T11" fmla="*/ 402 h 1344"/>
                <a:gd name="T12" fmla="*/ 546 w 2418"/>
                <a:gd name="T13" fmla="*/ 162 h 1344"/>
                <a:gd name="T14" fmla="*/ 624 w 2418"/>
                <a:gd name="T15" fmla="*/ 12 h 1344"/>
                <a:gd name="T16" fmla="*/ 708 w 2418"/>
                <a:gd name="T17" fmla="*/ 36 h 1344"/>
                <a:gd name="T18" fmla="*/ 786 w 2418"/>
                <a:gd name="T19" fmla="*/ 258 h 1344"/>
                <a:gd name="T20" fmla="*/ 864 w 2418"/>
                <a:gd name="T21" fmla="*/ 588 h 1344"/>
                <a:gd name="T22" fmla="*/ 942 w 2418"/>
                <a:gd name="T23" fmla="*/ 906 h 1344"/>
                <a:gd name="T24" fmla="*/ 1026 w 2418"/>
                <a:gd name="T25" fmla="*/ 1134 h 1344"/>
                <a:gd name="T26" fmla="*/ 1104 w 2418"/>
                <a:gd name="T27" fmla="*/ 1224 h 1344"/>
                <a:gd name="T28" fmla="*/ 1182 w 2418"/>
                <a:gd name="T29" fmla="*/ 1206 h 1344"/>
                <a:gd name="T30" fmla="*/ 1260 w 2418"/>
                <a:gd name="T31" fmla="*/ 1128 h 1344"/>
                <a:gd name="T32" fmla="*/ 1344 w 2418"/>
                <a:gd name="T33" fmla="*/ 1020 h 1344"/>
                <a:gd name="T34" fmla="*/ 1422 w 2418"/>
                <a:gd name="T35" fmla="*/ 912 h 1344"/>
                <a:gd name="T36" fmla="*/ 1500 w 2418"/>
                <a:gd name="T37" fmla="*/ 840 h 1344"/>
                <a:gd name="T38" fmla="*/ 1584 w 2418"/>
                <a:gd name="T39" fmla="*/ 792 h 1344"/>
                <a:gd name="T40" fmla="*/ 1662 w 2418"/>
                <a:gd name="T41" fmla="*/ 780 h 1344"/>
                <a:gd name="T42" fmla="*/ 1740 w 2418"/>
                <a:gd name="T43" fmla="*/ 774 h 1344"/>
                <a:gd name="T44" fmla="*/ 1818 w 2418"/>
                <a:gd name="T45" fmla="*/ 780 h 1344"/>
                <a:gd name="T46" fmla="*/ 1902 w 2418"/>
                <a:gd name="T47" fmla="*/ 792 h 1344"/>
                <a:gd name="T48" fmla="*/ 1980 w 2418"/>
                <a:gd name="T49" fmla="*/ 810 h 1344"/>
                <a:gd name="T50" fmla="*/ 2058 w 2418"/>
                <a:gd name="T51" fmla="*/ 822 h 1344"/>
                <a:gd name="T52" fmla="*/ 2136 w 2418"/>
                <a:gd name="T53" fmla="*/ 840 h 1344"/>
                <a:gd name="T54" fmla="*/ 2220 w 2418"/>
                <a:gd name="T55" fmla="*/ 852 h 1344"/>
                <a:gd name="T56" fmla="*/ 2298 w 2418"/>
                <a:gd name="T57" fmla="*/ 858 h 1344"/>
                <a:gd name="T58" fmla="*/ 2376 w 2418"/>
                <a:gd name="T59" fmla="*/ 870 h 1344"/>
                <a:gd name="T60" fmla="*/ 2388 w 2418"/>
                <a:gd name="T61" fmla="*/ 906 h 1344"/>
                <a:gd name="T62" fmla="*/ 2310 w 2418"/>
                <a:gd name="T63" fmla="*/ 900 h 1344"/>
                <a:gd name="T64" fmla="*/ 2232 w 2418"/>
                <a:gd name="T65" fmla="*/ 888 h 1344"/>
                <a:gd name="T66" fmla="*/ 2154 w 2418"/>
                <a:gd name="T67" fmla="*/ 876 h 1344"/>
                <a:gd name="T68" fmla="*/ 2070 w 2418"/>
                <a:gd name="T69" fmla="*/ 864 h 1344"/>
                <a:gd name="T70" fmla="*/ 1992 w 2418"/>
                <a:gd name="T71" fmla="*/ 852 h 1344"/>
                <a:gd name="T72" fmla="*/ 1914 w 2418"/>
                <a:gd name="T73" fmla="*/ 840 h 1344"/>
                <a:gd name="T74" fmla="*/ 1836 w 2418"/>
                <a:gd name="T75" fmla="*/ 834 h 1344"/>
                <a:gd name="T76" fmla="*/ 1752 w 2418"/>
                <a:gd name="T77" fmla="*/ 822 h 1344"/>
                <a:gd name="T78" fmla="*/ 1674 w 2418"/>
                <a:gd name="T79" fmla="*/ 822 h 1344"/>
                <a:gd name="T80" fmla="*/ 1596 w 2418"/>
                <a:gd name="T81" fmla="*/ 840 h 1344"/>
                <a:gd name="T82" fmla="*/ 1512 w 2418"/>
                <a:gd name="T83" fmla="*/ 888 h 1344"/>
                <a:gd name="T84" fmla="*/ 1434 w 2418"/>
                <a:gd name="T85" fmla="*/ 966 h 1344"/>
                <a:gd name="T86" fmla="*/ 1356 w 2418"/>
                <a:gd name="T87" fmla="*/ 1074 h 1344"/>
                <a:gd name="T88" fmla="*/ 1278 w 2418"/>
                <a:gd name="T89" fmla="*/ 1200 h 1344"/>
                <a:gd name="T90" fmla="*/ 1194 w 2418"/>
                <a:gd name="T91" fmla="*/ 1308 h 1344"/>
                <a:gd name="T92" fmla="*/ 1116 w 2418"/>
                <a:gd name="T93" fmla="*/ 1344 h 1344"/>
                <a:gd name="T94" fmla="*/ 1038 w 2418"/>
                <a:gd name="T95" fmla="*/ 1266 h 1344"/>
                <a:gd name="T96" fmla="*/ 960 w 2418"/>
                <a:gd name="T97" fmla="*/ 1044 h 1344"/>
                <a:gd name="T98" fmla="*/ 876 w 2418"/>
                <a:gd name="T99" fmla="*/ 708 h 1344"/>
                <a:gd name="T100" fmla="*/ 798 w 2418"/>
                <a:gd name="T101" fmla="*/ 348 h 1344"/>
                <a:gd name="T102" fmla="*/ 720 w 2418"/>
                <a:gd name="T103" fmla="*/ 96 h 1344"/>
                <a:gd name="T104" fmla="*/ 642 w 2418"/>
                <a:gd name="T105" fmla="*/ 36 h 1344"/>
                <a:gd name="T106" fmla="*/ 558 w 2418"/>
                <a:gd name="T107" fmla="*/ 162 h 1344"/>
                <a:gd name="T108" fmla="*/ 480 w 2418"/>
                <a:gd name="T109" fmla="*/ 390 h 1344"/>
                <a:gd name="T110" fmla="*/ 402 w 2418"/>
                <a:gd name="T111" fmla="*/ 618 h 1344"/>
                <a:gd name="T112" fmla="*/ 318 w 2418"/>
                <a:gd name="T113" fmla="*/ 792 h 1344"/>
                <a:gd name="T114" fmla="*/ 240 w 2418"/>
                <a:gd name="T115" fmla="*/ 888 h 1344"/>
                <a:gd name="T116" fmla="*/ 162 w 2418"/>
                <a:gd name="T117" fmla="*/ 930 h 1344"/>
                <a:gd name="T118" fmla="*/ 84 w 2418"/>
                <a:gd name="T119" fmla="*/ 930 h 1344"/>
                <a:gd name="T120" fmla="*/ 0 w 2418"/>
                <a:gd name="T121" fmla="*/ 91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8" h="1344">
                  <a:moveTo>
                    <a:pt x="0" y="864"/>
                  </a:moveTo>
                  <a:lnTo>
                    <a:pt x="18" y="864"/>
                  </a:lnTo>
                  <a:lnTo>
                    <a:pt x="30" y="864"/>
                  </a:lnTo>
                  <a:lnTo>
                    <a:pt x="42" y="864"/>
                  </a:lnTo>
                  <a:lnTo>
                    <a:pt x="54" y="870"/>
                  </a:lnTo>
                  <a:lnTo>
                    <a:pt x="66" y="870"/>
                  </a:lnTo>
                  <a:lnTo>
                    <a:pt x="84" y="870"/>
                  </a:lnTo>
                  <a:lnTo>
                    <a:pt x="96" y="870"/>
                  </a:lnTo>
                  <a:lnTo>
                    <a:pt x="108" y="870"/>
                  </a:lnTo>
                  <a:lnTo>
                    <a:pt x="120" y="870"/>
                  </a:lnTo>
                  <a:lnTo>
                    <a:pt x="132" y="864"/>
                  </a:lnTo>
                  <a:lnTo>
                    <a:pt x="150" y="864"/>
                  </a:lnTo>
                  <a:lnTo>
                    <a:pt x="162" y="864"/>
                  </a:lnTo>
                  <a:lnTo>
                    <a:pt x="174" y="858"/>
                  </a:lnTo>
                  <a:lnTo>
                    <a:pt x="186" y="852"/>
                  </a:lnTo>
                  <a:lnTo>
                    <a:pt x="204" y="840"/>
                  </a:lnTo>
                  <a:lnTo>
                    <a:pt x="216" y="840"/>
                  </a:lnTo>
                  <a:lnTo>
                    <a:pt x="228" y="834"/>
                  </a:lnTo>
                  <a:lnTo>
                    <a:pt x="240" y="828"/>
                  </a:lnTo>
                  <a:lnTo>
                    <a:pt x="252" y="822"/>
                  </a:lnTo>
                  <a:lnTo>
                    <a:pt x="270" y="816"/>
                  </a:lnTo>
                  <a:lnTo>
                    <a:pt x="282" y="804"/>
                  </a:lnTo>
                  <a:lnTo>
                    <a:pt x="294" y="792"/>
                  </a:lnTo>
                  <a:lnTo>
                    <a:pt x="306" y="774"/>
                  </a:lnTo>
                  <a:lnTo>
                    <a:pt x="318" y="756"/>
                  </a:lnTo>
                  <a:lnTo>
                    <a:pt x="336" y="732"/>
                  </a:lnTo>
                  <a:lnTo>
                    <a:pt x="348" y="708"/>
                  </a:lnTo>
                  <a:lnTo>
                    <a:pt x="360" y="684"/>
                  </a:lnTo>
                  <a:lnTo>
                    <a:pt x="372" y="654"/>
                  </a:lnTo>
                  <a:lnTo>
                    <a:pt x="384" y="624"/>
                  </a:lnTo>
                  <a:lnTo>
                    <a:pt x="402" y="588"/>
                  </a:lnTo>
                  <a:lnTo>
                    <a:pt x="414" y="552"/>
                  </a:lnTo>
                  <a:lnTo>
                    <a:pt x="426" y="516"/>
                  </a:lnTo>
                  <a:lnTo>
                    <a:pt x="438" y="480"/>
                  </a:lnTo>
                  <a:lnTo>
                    <a:pt x="456" y="438"/>
                  </a:lnTo>
                  <a:lnTo>
                    <a:pt x="468" y="402"/>
                  </a:lnTo>
                  <a:lnTo>
                    <a:pt x="480" y="360"/>
                  </a:lnTo>
                  <a:lnTo>
                    <a:pt x="492" y="318"/>
                  </a:lnTo>
                  <a:lnTo>
                    <a:pt x="504" y="276"/>
                  </a:lnTo>
                  <a:lnTo>
                    <a:pt x="522" y="240"/>
                  </a:lnTo>
                  <a:lnTo>
                    <a:pt x="534" y="198"/>
                  </a:lnTo>
                  <a:lnTo>
                    <a:pt x="546" y="162"/>
                  </a:lnTo>
                  <a:lnTo>
                    <a:pt x="558" y="132"/>
                  </a:lnTo>
                  <a:lnTo>
                    <a:pt x="570" y="102"/>
                  </a:lnTo>
                  <a:lnTo>
                    <a:pt x="588" y="72"/>
                  </a:lnTo>
                  <a:lnTo>
                    <a:pt x="600" y="48"/>
                  </a:lnTo>
                  <a:lnTo>
                    <a:pt x="612" y="30"/>
                  </a:lnTo>
                  <a:lnTo>
                    <a:pt x="624" y="12"/>
                  </a:lnTo>
                  <a:lnTo>
                    <a:pt x="642" y="6"/>
                  </a:lnTo>
                  <a:lnTo>
                    <a:pt x="654" y="0"/>
                  </a:lnTo>
                  <a:lnTo>
                    <a:pt x="666" y="0"/>
                  </a:lnTo>
                  <a:lnTo>
                    <a:pt x="678" y="6"/>
                  </a:lnTo>
                  <a:lnTo>
                    <a:pt x="690" y="18"/>
                  </a:lnTo>
                  <a:lnTo>
                    <a:pt x="708" y="36"/>
                  </a:lnTo>
                  <a:lnTo>
                    <a:pt x="720" y="60"/>
                  </a:lnTo>
                  <a:lnTo>
                    <a:pt x="732" y="90"/>
                  </a:lnTo>
                  <a:lnTo>
                    <a:pt x="744" y="126"/>
                  </a:lnTo>
                  <a:lnTo>
                    <a:pt x="756" y="168"/>
                  </a:lnTo>
                  <a:lnTo>
                    <a:pt x="774" y="210"/>
                  </a:lnTo>
                  <a:lnTo>
                    <a:pt x="786" y="258"/>
                  </a:lnTo>
                  <a:lnTo>
                    <a:pt x="798" y="306"/>
                  </a:lnTo>
                  <a:lnTo>
                    <a:pt x="810" y="360"/>
                  </a:lnTo>
                  <a:lnTo>
                    <a:pt x="822" y="414"/>
                  </a:lnTo>
                  <a:lnTo>
                    <a:pt x="840" y="474"/>
                  </a:lnTo>
                  <a:lnTo>
                    <a:pt x="852" y="528"/>
                  </a:lnTo>
                  <a:lnTo>
                    <a:pt x="864" y="588"/>
                  </a:lnTo>
                  <a:lnTo>
                    <a:pt x="876" y="642"/>
                  </a:lnTo>
                  <a:lnTo>
                    <a:pt x="894" y="702"/>
                  </a:lnTo>
                  <a:lnTo>
                    <a:pt x="906" y="756"/>
                  </a:lnTo>
                  <a:lnTo>
                    <a:pt x="918" y="810"/>
                  </a:lnTo>
                  <a:lnTo>
                    <a:pt x="930" y="858"/>
                  </a:lnTo>
                  <a:lnTo>
                    <a:pt x="942" y="906"/>
                  </a:lnTo>
                  <a:lnTo>
                    <a:pt x="960" y="954"/>
                  </a:lnTo>
                  <a:lnTo>
                    <a:pt x="972" y="996"/>
                  </a:lnTo>
                  <a:lnTo>
                    <a:pt x="984" y="1038"/>
                  </a:lnTo>
                  <a:lnTo>
                    <a:pt x="996" y="1074"/>
                  </a:lnTo>
                  <a:lnTo>
                    <a:pt x="1008" y="1104"/>
                  </a:lnTo>
                  <a:lnTo>
                    <a:pt x="1026" y="1134"/>
                  </a:lnTo>
                  <a:lnTo>
                    <a:pt x="1038" y="1158"/>
                  </a:lnTo>
                  <a:lnTo>
                    <a:pt x="1050" y="1176"/>
                  </a:lnTo>
                  <a:lnTo>
                    <a:pt x="1062" y="1194"/>
                  </a:lnTo>
                  <a:lnTo>
                    <a:pt x="1074" y="1206"/>
                  </a:lnTo>
                  <a:lnTo>
                    <a:pt x="1092" y="1218"/>
                  </a:lnTo>
                  <a:lnTo>
                    <a:pt x="1104" y="1224"/>
                  </a:lnTo>
                  <a:lnTo>
                    <a:pt x="1116" y="1230"/>
                  </a:lnTo>
                  <a:lnTo>
                    <a:pt x="1128" y="1230"/>
                  </a:lnTo>
                  <a:lnTo>
                    <a:pt x="1146" y="1224"/>
                  </a:lnTo>
                  <a:lnTo>
                    <a:pt x="1158" y="1224"/>
                  </a:lnTo>
                  <a:lnTo>
                    <a:pt x="1170" y="1218"/>
                  </a:lnTo>
                  <a:lnTo>
                    <a:pt x="1182" y="1206"/>
                  </a:lnTo>
                  <a:lnTo>
                    <a:pt x="1194" y="1200"/>
                  </a:lnTo>
                  <a:lnTo>
                    <a:pt x="1212" y="1188"/>
                  </a:lnTo>
                  <a:lnTo>
                    <a:pt x="1224" y="1170"/>
                  </a:lnTo>
                  <a:lnTo>
                    <a:pt x="1236" y="1158"/>
                  </a:lnTo>
                  <a:lnTo>
                    <a:pt x="1248" y="1140"/>
                  </a:lnTo>
                  <a:lnTo>
                    <a:pt x="1260" y="1128"/>
                  </a:lnTo>
                  <a:lnTo>
                    <a:pt x="1278" y="1110"/>
                  </a:lnTo>
                  <a:lnTo>
                    <a:pt x="1290" y="1092"/>
                  </a:lnTo>
                  <a:lnTo>
                    <a:pt x="1302" y="1074"/>
                  </a:lnTo>
                  <a:lnTo>
                    <a:pt x="1314" y="1056"/>
                  </a:lnTo>
                  <a:lnTo>
                    <a:pt x="1332" y="1038"/>
                  </a:lnTo>
                  <a:lnTo>
                    <a:pt x="1344" y="1020"/>
                  </a:lnTo>
                  <a:lnTo>
                    <a:pt x="1356" y="1002"/>
                  </a:lnTo>
                  <a:lnTo>
                    <a:pt x="1368" y="984"/>
                  </a:lnTo>
                  <a:lnTo>
                    <a:pt x="1380" y="966"/>
                  </a:lnTo>
                  <a:lnTo>
                    <a:pt x="1398" y="948"/>
                  </a:lnTo>
                  <a:lnTo>
                    <a:pt x="1410" y="930"/>
                  </a:lnTo>
                  <a:lnTo>
                    <a:pt x="1422" y="912"/>
                  </a:lnTo>
                  <a:lnTo>
                    <a:pt x="1434" y="900"/>
                  </a:lnTo>
                  <a:lnTo>
                    <a:pt x="1446" y="888"/>
                  </a:lnTo>
                  <a:lnTo>
                    <a:pt x="1464" y="870"/>
                  </a:lnTo>
                  <a:lnTo>
                    <a:pt x="1476" y="858"/>
                  </a:lnTo>
                  <a:lnTo>
                    <a:pt x="1488" y="846"/>
                  </a:lnTo>
                  <a:lnTo>
                    <a:pt x="1500" y="840"/>
                  </a:lnTo>
                  <a:lnTo>
                    <a:pt x="1512" y="828"/>
                  </a:lnTo>
                  <a:lnTo>
                    <a:pt x="1530" y="822"/>
                  </a:lnTo>
                  <a:lnTo>
                    <a:pt x="1542" y="810"/>
                  </a:lnTo>
                  <a:lnTo>
                    <a:pt x="1554" y="804"/>
                  </a:lnTo>
                  <a:lnTo>
                    <a:pt x="1566" y="798"/>
                  </a:lnTo>
                  <a:lnTo>
                    <a:pt x="1584" y="792"/>
                  </a:lnTo>
                  <a:lnTo>
                    <a:pt x="1596" y="792"/>
                  </a:lnTo>
                  <a:lnTo>
                    <a:pt x="1608" y="786"/>
                  </a:lnTo>
                  <a:lnTo>
                    <a:pt x="1620" y="780"/>
                  </a:lnTo>
                  <a:lnTo>
                    <a:pt x="1632" y="780"/>
                  </a:lnTo>
                  <a:lnTo>
                    <a:pt x="1650" y="780"/>
                  </a:lnTo>
                  <a:lnTo>
                    <a:pt x="1662" y="780"/>
                  </a:lnTo>
                  <a:lnTo>
                    <a:pt x="1674" y="774"/>
                  </a:lnTo>
                  <a:lnTo>
                    <a:pt x="1686" y="774"/>
                  </a:lnTo>
                  <a:lnTo>
                    <a:pt x="1698" y="774"/>
                  </a:lnTo>
                  <a:lnTo>
                    <a:pt x="1716" y="774"/>
                  </a:lnTo>
                  <a:lnTo>
                    <a:pt x="1728" y="774"/>
                  </a:lnTo>
                  <a:lnTo>
                    <a:pt x="1740" y="774"/>
                  </a:lnTo>
                  <a:lnTo>
                    <a:pt x="1752" y="774"/>
                  </a:lnTo>
                  <a:lnTo>
                    <a:pt x="1770" y="780"/>
                  </a:lnTo>
                  <a:lnTo>
                    <a:pt x="1782" y="780"/>
                  </a:lnTo>
                  <a:lnTo>
                    <a:pt x="1794" y="780"/>
                  </a:lnTo>
                  <a:lnTo>
                    <a:pt x="1806" y="780"/>
                  </a:lnTo>
                  <a:lnTo>
                    <a:pt x="1818" y="780"/>
                  </a:lnTo>
                  <a:lnTo>
                    <a:pt x="1836" y="786"/>
                  </a:lnTo>
                  <a:lnTo>
                    <a:pt x="1848" y="786"/>
                  </a:lnTo>
                  <a:lnTo>
                    <a:pt x="1860" y="786"/>
                  </a:lnTo>
                  <a:lnTo>
                    <a:pt x="1872" y="792"/>
                  </a:lnTo>
                  <a:lnTo>
                    <a:pt x="1884" y="792"/>
                  </a:lnTo>
                  <a:lnTo>
                    <a:pt x="1902" y="792"/>
                  </a:lnTo>
                  <a:lnTo>
                    <a:pt x="1914" y="798"/>
                  </a:lnTo>
                  <a:lnTo>
                    <a:pt x="1926" y="798"/>
                  </a:lnTo>
                  <a:lnTo>
                    <a:pt x="1938" y="798"/>
                  </a:lnTo>
                  <a:lnTo>
                    <a:pt x="1950" y="804"/>
                  </a:lnTo>
                  <a:lnTo>
                    <a:pt x="1968" y="804"/>
                  </a:lnTo>
                  <a:lnTo>
                    <a:pt x="1980" y="810"/>
                  </a:lnTo>
                  <a:lnTo>
                    <a:pt x="1992" y="810"/>
                  </a:lnTo>
                  <a:lnTo>
                    <a:pt x="2004" y="816"/>
                  </a:lnTo>
                  <a:lnTo>
                    <a:pt x="2022" y="816"/>
                  </a:lnTo>
                  <a:lnTo>
                    <a:pt x="2034" y="816"/>
                  </a:lnTo>
                  <a:lnTo>
                    <a:pt x="2046" y="822"/>
                  </a:lnTo>
                  <a:lnTo>
                    <a:pt x="2058" y="822"/>
                  </a:lnTo>
                  <a:lnTo>
                    <a:pt x="2070" y="828"/>
                  </a:lnTo>
                  <a:lnTo>
                    <a:pt x="2088" y="828"/>
                  </a:lnTo>
                  <a:lnTo>
                    <a:pt x="2100" y="828"/>
                  </a:lnTo>
                  <a:lnTo>
                    <a:pt x="2112" y="834"/>
                  </a:lnTo>
                  <a:lnTo>
                    <a:pt x="2124" y="834"/>
                  </a:lnTo>
                  <a:lnTo>
                    <a:pt x="2136" y="840"/>
                  </a:lnTo>
                  <a:lnTo>
                    <a:pt x="2154" y="840"/>
                  </a:lnTo>
                  <a:lnTo>
                    <a:pt x="2166" y="840"/>
                  </a:lnTo>
                  <a:lnTo>
                    <a:pt x="2178" y="846"/>
                  </a:lnTo>
                  <a:lnTo>
                    <a:pt x="2190" y="846"/>
                  </a:lnTo>
                  <a:lnTo>
                    <a:pt x="2202" y="846"/>
                  </a:lnTo>
                  <a:lnTo>
                    <a:pt x="2220" y="852"/>
                  </a:lnTo>
                  <a:lnTo>
                    <a:pt x="2232" y="852"/>
                  </a:lnTo>
                  <a:lnTo>
                    <a:pt x="2244" y="852"/>
                  </a:lnTo>
                  <a:lnTo>
                    <a:pt x="2256" y="852"/>
                  </a:lnTo>
                  <a:lnTo>
                    <a:pt x="2274" y="858"/>
                  </a:lnTo>
                  <a:lnTo>
                    <a:pt x="2286" y="858"/>
                  </a:lnTo>
                  <a:lnTo>
                    <a:pt x="2298" y="858"/>
                  </a:lnTo>
                  <a:lnTo>
                    <a:pt x="2310" y="864"/>
                  </a:lnTo>
                  <a:lnTo>
                    <a:pt x="2322" y="864"/>
                  </a:lnTo>
                  <a:lnTo>
                    <a:pt x="2340" y="864"/>
                  </a:lnTo>
                  <a:lnTo>
                    <a:pt x="2352" y="864"/>
                  </a:lnTo>
                  <a:lnTo>
                    <a:pt x="2364" y="870"/>
                  </a:lnTo>
                  <a:lnTo>
                    <a:pt x="2376" y="870"/>
                  </a:lnTo>
                  <a:lnTo>
                    <a:pt x="2388" y="870"/>
                  </a:lnTo>
                  <a:lnTo>
                    <a:pt x="2406" y="870"/>
                  </a:lnTo>
                  <a:lnTo>
                    <a:pt x="2418" y="876"/>
                  </a:lnTo>
                  <a:lnTo>
                    <a:pt x="2418" y="912"/>
                  </a:lnTo>
                  <a:lnTo>
                    <a:pt x="2406" y="912"/>
                  </a:lnTo>
                  <a:lnTo>
                    <a:pt x="2388" y="906"/>
                  </a:lnTo>
                  <a:lnTo>
                    <a:pt x="2376" y="906"/>
                  </a:lnTo>
                  <a:lnTo>
                    <a:pt x="2364" y="906"/>
                  </a:lnTo>
                  <a:lnTo>
                    <a:pt x="2352" y="906"/>
                  </a:lnTo>
                  <a:lnTo>
                    <a:pt x="2340" y="900"/>
                  </a:lnTo>
                  <a:lnTo>
                    <a:pt x="2322" y="900"/>
                  </a:lnTo>
                  <a:lnTo>
                    <a:pt x="2310" y="900"/>
                  </a:lnTo>
                  <a:lnTo>
                    <a:pt x="2298" y="894"/>
                  </a:lnTo>
                  <a:lnTo>
                    <a:pt x="2286" y="894"/>
                  </a:lnTo>
                  <a:lnTo>
                    <a:pt x="2274" y="894"/>
                  </a:lnTo>
                  <a:lnTo>
                    <a:pt x="2256" y="888"/>
                  </a:lnTo>
                  <a:lnTo>
                    <a:pt x="2244" y="888"/>
                  </a:lnTo>
                  <a:lnTo>
                    <a:pt x="2232" y="888"/>
                  </a:lnTo>
                  <a:lnTo>
                    <a:pt x="2220" y="882"/>
                  </a:lnTo>
                  <a:lnTo>
                    <a:pt x="2202" y="882"/>
                  </a:lnTo>
                  <a:lnTo>
                    <a:pt x="2190" y="882"/>
                  </a:lnTo>
                  <a:lnTo>
                    <a:pt x="2178" y="876"/>
                  </a:lnTo>
                  <a:lnTo>
                    <a:pt x="2166" y="876"/>
                  </a:lnTo>
                  <a:lnTo>
                    <a:pt x="2154" y="876"/>
                  </a:lnTo>
                  <a:lnTo>
                    <a:pt x="2136" y="870"/>
                  </a:lnTo>
                  <a:lnTo>
                    <a:pt x="2124" y="870"/>
                  </a:lnTo>
                  <a:lnTo>
                    <a:pt x="2112" y="870"/>
                  </a:lnTo>
                  <a:lnTo>
                    <a:pt x="2100" y="864"/>
                  </a:lnTo>
                  <a:lnTo>
                    <a:pt x="2088" y="864"/>
                  </a:lnTo>
                  <a:lnTo>
                    <a:pt x="2070" y="864"/>
                  </a:lnTo>
                  <a:lnTo>
                    <a:pt x="2058" y="858"/>
                  </a:lnTo>
                  <a:lnTo>
                    <a:pt x="2046" y="858"/>
                  </a:lnTo>
                  <a:lnTo>
                    <a:pt x="2034" y="858"/>
                  </a:lnTo>
                  <a:lnTo>
                    <a:pt x="2022" y="858"/>
                  </a:lnTo>
                  <a:lnTo>
                    <a:pt x="2004" y="852"/>
                  </a:lnTo>
                  <a:lnTo>
                    <a:pt x="1992" y="852"/>
                  </a:lnTo>
                  <a:lnTo>
                    <a:pt x="1980" y="852"/>
                  </a:lnTo>
                  <a:lnTo>
                    <a:pt x="1968" y="852"/>
                  </a:lnTo>
                  <a:lnTo>
                    <a:pt x="1950" y="846"/>
                  </a:lnTo>
                  <a:lnTo>
                    <a:pt x="1938" y="846"/>
                  </a:lnTo>
                  <a:lnTo>
                    <a:pt x="1926" y="846"/>
                  </a:lnTo>
                  <a:lnTo>
                    <a:pt x="1914" y="840"/>
                  </a:lnTo>
                  <a:lnTo>
                    <a:pt x="1902" y="840"/>
                  </a:lnTo>
                  <a:lnTo>
                    <a:pt x="1884" y="840"/>
                  </a:lnTo>
                  <a:lnTo>
                    <a:pt x="1872" y="840"/>
                  </a:lnTo>
                  <a:lnTo>
                    <a:pt x="1860" y="834"/>
                  </a:lnTo>
                  <a:lnTo>
                    <a:pt x="1848" y="834"/>
                  </a:lnTo>
                  <a:lnTo>
                    <a:pt x="1836" y="834"/>
                  </a:lnTo>
                  <a:lnTo>
                    <a:pt x="1818" y="828"/>
                  </a:lnTo>
                  <a:lnTo>
                    <a:pt x="1806" y="828"/>
                  </a:lnTo>
                  <a:lnTo>
                    <a:pt x="1794" y="828"/>
                  </a:lnTo>
                  <a:lnTo>
                    <a:pt x="1782" y="822"/>
                  </a:lnTo>
                  <a:lnTo>
                    <a:pt x="1770" y="822"/>
                  </a:lnTo>
                  <a:lnTo>
                    <a:pt x="1752" y="822"/>
                  </a:lnTo>
                  <a:lnTo>
                    <a:pt x="1740" y="822"/>
                  </a:lnTo>
                  <a:lnTo>
                    <a:pt x="1728" y="822"/>
                  </a:lnTo>
                  <a:lnTo>
                    <a:pt x="1716" y="816"/>
                  </a:lnTo>
                  <a:lnTo>
                    <a:pt x="1698" y="816"/>
                  </a:lnTo>
                  <a:lnTo>
                    <a:pt x="1686" y="822"/>
                  </a:lnTo>
                  <a:lnTo>
                    <a:pt x="1674" y="822"/>
                  </a:lnTo>
                  <a:lnTo>
                    <a:pt x="1662" y="822"/>
                  </a:lnTo>
                  <a:lnTo>
                    <a:pt x="1650" y="822"/>
                  </a:lnTo>
                  <a:lnTo>
                    <a:pt x="1632" y="828"/>
                  </a:lnTo>
                  <a:lnTo>
                    <a:pt x="1620" y="828"/>
                  </a:lnTo>
                  <a:lnTo>
                    <a:pt x="1608" y="834"/>
                  </a:lnTo>
                  <a:lnTo>
                    <a:pt x="1596" y="840"/>
                  </a:lnTo>
                  <a:lnTo>
                    <a:pt x="1584" y="846"/>
                  </a:lnTo>
                  <a:lnTo>
                    <a:pt x="1566" y="852"/>
                  </a:lnTo>
                  <a:lnTo>
                    <a:pt x="1554" y="858"/>
                  </a:lnTo>
                  <a:lnTo>
                    <a:pt x="1542" y="870"/>
                  </a:lnTo>
                  <a:lnTo>
                    <a:pt x="1530" y="876"/>
                  </a:lnTo>
                  <a:lnTo>
                    <a:pt x="1512" y="888"/>
                  </a:lnTo>
                  <a:lnTo>
                    <a:pt x="1500" y="900"/>
                  </a:lnTo>
                  <a:lnTo>
                    <a:pt x="1488" y="912"/>
                  </a:lnTo>
                  <a:lnTo>
                    <a:pt x="1476" y="924"/>
                  </a:lnTo>
                  <a:lnTo>
                    <a:pt x="1464" y="936"/>
                  </a:lnTo>
                  <a:lnTo>
                    <a:pt x="1446" y="954"/>
                  </a:lnTo>
                  <a:lnTo>
                    <a:pt x="1434" y="966"/>
                  </a:lnTo>
                  <a:lnTo>
                    <a:pt x="1422" y="984"/>
                  </a:lnTo>
                  <a:lnTo>
                    <a:pt x="1410" y="1002"/>
                  </a:lnTo>
                  <a:lnTo>
                    <a:pt x="1398" y="1020"/>
                  </a:lnTo>
                  <a:lnTo>
                    <a:pt x="1380" y="1038"/>
                  </a:lnTo>
                  <a:lnTo>
                    <a:pt x="1368" y="1056"/>
                  </a:lnTo>
                  <a:lnTo>
                    <a:pt x="1356" y="1074"/>
                  </a:lnTo>
                  <a:lnTo>
                    <a:pt x="1344" y="1098"/>
                  </a:lnTo>
                  <a:lnTo>
                    <a:pt x="1332" y="1116"/>
                  </a:lnTo>
                  <a:lnTo>
                    <a:pt x="1314" y="1140"/>
                  </a:lnTo>
                  <a:lnTo>
                    <a:pt x="1302" y="1158"/>
                  </a:lnTo>
                  <a:lnTo>
                    <a:pt x="1290" y="1182"/>
                  </a:lnTo>
                  <a:lnTo>
                    <a:pt x="1278" y="1200"/>
                  </a:lnTo>
                  <a:lnTo>
                    <a:pt x="1260" y="1224"/>
                  </a:lnTo>
                  <a:lnTo>
                    <a:pt x="1248" y="1242"/>
                  </a:lnTo>
                  <a:lnTo>
                    <a:pt x="1236" y="1260"/>
                  </a:lnTo>
                  <a:lnTo>
                    <a:pt x="1224" y="1278"/>
                  </a:lnTo>
                  <a:lnTo>
                    <a:pt x="1212" y="1296"/>
                  </a:lnTo>
                  <a:lnTo>
                    <a:pt x="1194" y="1308"/>
                  </a:lnTo>
                  <a:lnTo>
                    <a:pt x="1182" y="1320"/>
                  </a:lnTo>
                  <a:lnTo>
                    <a:pt x="1170" y="1332"/>
                  </a:lnTo>
                  <a:lnTo>
                    <a:pt x="1158" y="1338"/>
                  </a:lnTo>
                  <a:lnTo>
                    <a:pt x="1146" y="1344"/>
                  </a:lnTo>
                  <a:lnTo>
                    <a:pt x="1128" y="1344"/>
                  </a:lnTo>
                  <a:lnTo>
                    <a:pt x="1116" y="1344"/>
                  </a:lnTo>
                  <a:lnTo>
                    <a:pt x="1104" y="1338"/>
                  </a:lnTo>
                  <a:lnTo>
                    <a:pt x="1092" y="1332"/>
                  </a:lnTo>
                  <a:lnTo>
                    <a:pt x="1074" y="1320"/>
                  </a:lnTo>
                  <a:lnTo>
                    <a:pt x="1062" y="1308"/>
                  </a:lnTo>
                  <a:lnTo>
                    <a:pt x="1050" y="1290"/>
                  </a:lnTo>
                  <a:lnTo>
                    <a:pt x="1038" y="1266"/>
                  </a:lnTo>
                  <a:lnTo>
                    <a:pt x="1026" y="1236"/>
                  </a:lnTo>
                  <a:lnTo>
                    <a:pt x="1008" y="1206"/>
                  </a:lnTo>
                  <a:lnTo>
                    <a:pt x="996" y="1170"/>
                  </a:lnTo>
                  <a:lnTo>
                    <a:pt x="984" y="1134"/>
                  </a:lnTo>
                  <a:lnTo>
                    <a:pt x="972" y="1092"/>
                  </a:lnTo>
                  <a:lnTo>
                    <a:pt x="960" y="1044"/>
                  </a:lnTo>
                  <a:lnTo>
                    <a:pt x="942" y="990"/>
                  </a:lnTo>
                  <a:lnTo>
                    <a:pt x="930" y="942"/>
                  </a:lnTo>
                  <a:lnTo>
                    <a:pt x="918" y="882"/>
                  </a:lnTo>
                  <a:lnTo>
                    <a:pt x="906" y="828"/>
                  </a:lnTo>
                  <a:lnTo>
                    <a:pt x="894" y="768"/>
                  </a:lnTo>
                  <a:lnTo>
                    <a:pt x="876" y="708"/>
                  </a:lnTo>
                  <a:lnTo>
                    <a:pt x="864" y="642"/>
                  </a:lnTo>
                  <a:lnTo>
                    <a:pt x="852" y="582"/>
                  </a:lnTo>
                  <a:lnTo>
                    <a:pt x="840" y="522"/>
                  </a:lnTo>
                  <a:lnTo>
                    <a:pt x="822" y="462"/>
                  </a:lnTo>
                  <a:lnTo>
                    <a:pt x="810" y="402"/>
                  </a:lnTo>
                  <a:lnTo>
                    <a:pt x="798" y="348"/>
                  </a:lnTo>
                  <a:lnTo>
                    <a:pt x="786" y="294"/>
                  </a:lnTo>
                  <a:lnTo>
                    <a:pt x="774" y="246"/>
                  </a:lnTo>
                  <a:lnTo>
                    <a:pt x="756" y="204"/>
                  </a:lnTo>
                  <a:lnTo>
                    <a:pt x="744" y="162"/>
                  </a:lnTo>
                  <a:lnTo>
                    <a:pt x="732" y="126"/>
                  </a:lnTo>
                  <a:lnTo>
                    <a:pt x="720" y="96"/>
                  </a:lnTo>
                  <a:lnTo>
                    <a:pt x="708" y="72"/>
                  </a:lnTo>
                  <a:lnTo>
                    <a:pt x="690" y="54"/>
                  </a:lnTo>
                  <a:lnTo>
                    <a:pt x="678" y="42"/>
                  </a:lnTo>
                  <a:lnTo>
                    <a:pt x="666" y="36"/>
                  </a:lnTo>
                  <a:lnTo>
                    <a:pt x="654" y="30"/>
                  </a:lnTo>
                  <a:lnTo>
                    <a:pt x="642" y="36"/>
                  </a:lnTo>
                  <a:lnTo>
                    <a:pt x="624" y="48"/>
                  </a:lnTo>
                  <a:lnTo>
                    <a:pt x="612" y="60"/>
                  </a:lnTo>
                  <a:lnTo>
                    <a:pt x="600" y="78"/>
                  </a:lnTo>
                  <a:lnTo>
                    <a:pt x="588" y="102"/>
                  </a:lnTo>
                  <a:lnTo>
                    <a:pt x="570" y="132"/>
                  </a:lnTo>
                  <a:lnTo>
                    <a:pt x="558" y="162"/>
                  </a:lnTo>
                  <a:lnTo>
                    <a:pt x="546" y="198"/>
                  </a:lnTo>
                  <a:lnTo>
                    <a:pt x="534" y="234"/>
                  </a:lnTo>
                  <a:lnTo>
                    <a:pt x="522" y="270"/>
                  </a:lnTo>
                  <a:lnTo>
                    <a:pt x="504" y="312"/>
                  </a:lnTo>
                  <a:lnTo>
                    <a:pt x="492" y="354"/>
                  </a:lnTo>
                  <a:lnTo>
                    <a:pt x="480" y="390"/>
                  </a:lnTo>
                  <a:lnTo>
                    <a:pt x="468" y="432"/>
                  </a:lnTo>
                  <a:lnTo>
                    <a:pt x="456" y="474"/>
                  </a:lnTo>
                  <a:lnTo>
                    <a:pt x="438" y="510"/>
                  </a:lnTo>
                  <a:lnTo>
                    <a:pt x="426" y="546"/>
                  </a:lnTo>
                  <a:lnTo>
                    <a:pt x="414" y="588"/>
                  </a:lnTo>
                  <a:lnTo>
                    <a:pt x="402" y="618"/>
                  </a:lnTo>
                  <a:lnTo>
                    <a:pt x="384" y="654"/>
                  </a:lnTo>
                  <a:lnTo>
                    <a:pt x="372" y="684"/>
                  </a:lnTo>
                  <a:lnTo>
                    <a:pt x="360" y="714"/>
                  </a:lnTo>
                  <a:lnTo>
                    <a:pt x="348" y="744"/>
                  </a:lnTo>
                  <a:lnTo>
                    <a:pt x="336" y="768"/>
                  </a:lnTo>
                  <a:lnTo>
                    <a:pt x="318" y="792"/>
                  </a:lnTo>
                  <a:lnTo>
                    <a:pt x="306" y="816"/>
                  </a:lnTo>
                  <a:lnTo>
                    <a:pt x="294" y="834"/>
                  </a:lnTo>
                  <a:lnTo>
                    <a:pt x="282" y="852"/>
                  </a:lnTo>
                  <a:lnTo>
                    <a:pt x="270" y="864"/>
                  </a:lnTo>
                  <a:lnTo>
                    <a:pt x="252" y="876"/>
                  </a:lnTo>
                  <a:lnTo>
                    <a:pt x="240" y="888"/>
                  </a:lnTo>
                  <a:lnTo>
                    <a:pt x="228" y="894"/>
                  </a:lnTo>
                  <a:lnTo>
                    <a:pt x="216" y="906"/>
                  </a:lnTo>
                  <a:lnTo>
                    <a:pt x="204" y="906"/>
                  </a:lnTo>
                  <a:lnTo>
                    <a:pt x="186" y="918"/>
                  </a:lnTo>
                  <a:lnTo>
                    <a:pt x="174" y="924"/>
                  </a:lnTo>
                  <a:lnTo>
                    <a:pt x="162" y="930"/>
                  </a:lnTo>
                  <a:lnTo>
                    <a:pt x="150" y="930"/>
                  </a:lnTo>
                  <a:lnTo>
                    <a:pt x="132" y="936"/>
                  </a:lnTo>
                  <a:lnTo>
                    <a:pt x="120" y="936"/>
                  </a:lnTo>
                  <a:lnTo>
                    <a:pt x="108" y="936"/>
                  </a:lnTo>
                  <a:lnTo>
                    <a:pt x="96" y="936"/>
                  </a:lnTo>
                  <a:lnTo>
                    <a:pt x="84" y="930"/>
                  </a:lnTo>
                  <a:lnTo>
                    <a:pt x="66" y="930"/>
                  </a:lnTo>
                  <a:lnTo>
                    <a:pt x="54" y="924"/>
                  </a:lnTo>
                  <a:lnTo>
                    <a:pt x="42" y="924"/>
                  </a:lnTo>
                  <a:lnTo>
                    <a:pt x="30" y="918"/>
                  </a:lnTo>
                  <a:lnTo>
                    <a:pt x="18" y="918"/>
                  </a:lnTo>
                  <a:lnTo>
                    <a:pt x="0" y="912"/>
                  </a:lnTo>
                  <a:lnTo>
                    <a:pt x="0" y="864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6" name="Freeform 88"/>
            <p:cNvSpPr>
              <a:spLocks/>
            </p:cNvSpPr>
            <p:nvPr/>
          </p:nvSpPr>
          <p:spPr bwMode="auto">
            <a:xfrm>
              <a:off x="1818" y="1196"/>
              <a:ext cx="1686" cy="1266"/>
            </a:xfrm>
            <a:custGeom>
              <a:avLst/>
              <a:gdLst>
                <a:gd name="T0" fmla="*/ 30 w 1686"/>
                <a:gd name="T1" fmla="*/ 876 h 1266"/>
                <a:gd name="T2" fmla="*/ 66 w 1686"/>
                <a:gd name="T3" fmla="*/ 882 h 1266"/>
                <a:gd name="T4" fmla="*/ 108 w 1686"/>
                <a:gd name="T5" fmla="*/ 882 h 1266"/>
                <a:gd name="T6" fmla="*/ 150 w 1686"/>
                <a:gd name="T7" fmla="*/ 882 h 1266"/>
                <a:gd name="T8" fmla="*/ 186 w 1686"/>
                <a:gd name="T9" fmla="*/ 870 h 1266"/>
                <a:gd name="T10" fmla="*/ 228 w 1686"/>
                <a:gd name="T11" fmla="*/ 846 h 1266"/>
                <a:gd name="T12" fmla="*/ 270 w 1686"/>
                <a:gd name="T13" fmla="*/ 822 h 1266"/>
                <a:gd name="T14" fmla="*/ 306 w 1686"/>
                <a:gd name="T15" fmla="*/ 774 h 1266"/>
                <a:gd name="T16" fmla="*/ 348 w 1686"/>
                <a:gd name="T17" fmla="*/ 708 h 1266"/>
                <a:gd name="T18" fmla="*/ 384 w 1686"/>
                <a:gd name="T19" fmla="*/ 618 h 1266"/>
                <a:gd name="T20" fmla="*/ 426 w 1686"/>
                <a:gd name="T21" fmla="*/ 516 h 1266"/>
                <a:gd name="T22" fmla="*/ 468 w 1686"/>
                <a:gd name="T23" fmla="*/ 396 h 1266"/>
                <a:gd name="T24" fmla="*/ 504 w 1686"/>
                <a:gd name="T25" fmla="*/ 276 h 1266"/>
                <a:gd name="T26" fmla="*/ 546 w 1686"/>
                <a:gd name="T27" fmla="*/ 162 h 1266"/>
                <a:gd name="T28" fmla="*/ 588 w 1686"/>
                <a:gd name="T29" fmla="*/ 72 h 1266"/>
                <a:gd name="T30" fmla="*/ 624 w 1686"/>
                <a:gd name="T31" fmla="*/ 12 h 1266"/>
                <a:gd name="T32" fmla="*/ 666 w 1686"/>
                <a:gd name="T33" fmla="*/ 0 h 1266"/>
                <a:gd name="T34" fmla="*/ 708 w 1686"/>
                <a:gd name="T35" fmla="*/ 36 h 1266"/>
                <a:gd name="T36" fmla="*/ 744 w 1686"/>
                <a:gd name="T37" fmla="*/ 126 h 1266"/>
                <a:gd name="T38" fmla="*/ 786 w 1686"/>
                <a:gd name="T39" fmla="*/ 258 h 1266"/>
                <a:gd name="T40" fmla="*/ 822 w 1686"/>
                <a:gd name="T41" fmla="*/ 420 h 1266"/>
                <a:gd name="T42" fmla="*/ 864 w 1686"/>
                <a:gd name="T43" fmla="*/ 600 h 1266"/>
                <a:gd name="T44" fmla="*/ 906 w 1686"/>
                <a:gd name="T45" fmla="*/ 774 h 1266"/>
                <a:gd name="T46" fmla="*/ 942 w 1686"/>
                <a:gd name="T47" fmla="*/ 930 h 1266"/>
                <a:gd name="T48" fmla="*/ 984 w 1686"/>
                <a:gd name="T49" fmla="*/ 1068 h 1266"/>
                <a:gd name="T50" fmla="*/ 1026 w 1686"/>
                <a:gd name="T51" fmla="*/ 1164 h 1266"/>
                <a:gd name="T52" fmla="*/ 1062 w 1686"/>
                <a:gd name="T53" fmla="*/ 1230 h 1266"/>
                <a:gd name="T54" fmla="*/ 1104 w 1686"/>
                <a:gd name="T55" fmla="*/ 1266 h 1266"/>
                <a:gd name="T56" fmla="*/ 1146 w 1686"/>
                <a:gd name="T57" fmla="*/ 1266 h 1266"/>
                <a:gd name="T58" fmla="*/ 1182 w 1686"/>
                <a:gd name="T59" fmla="*/ 1248 h 1266"/>
                <a:gd name="T60" fmla="*/ 1224 w 1686"/>
                <a:gd name="T61" fmla="*/ 1206 h 1266"/>
                <a:gd name="T62" fmla="*/ 1260 w 1686"/>
                <a:gd name="T63" fmla="*/ 1158 h 1266"/>
                <a:gd name="T64" fmla="*/ 1302 w 1686"/>
                <a:gd name="T65" fmla="*/ 1098 h 1266"/>
                <a:gd name="T66" fmla="*/ 1344 w 1686"/>
                <a:gd name="T67" fmla="*/ 1038 h 1266"/>
                <a:gd name="T68" fmla="*/ 1380 w 1686"/>
                <a:gd name="T69" fmla="*/ 984 h 1266"/>
                <a:gd name="T70" fmla="*/ 1422 w 1686"/>
                <a:gd name="T71" fmla="*/ 930 h 1266"/>
                <a:gd name="T72" fmla="*/ 1464 w 1686"/>
                <a:gd name="T73" fmla="*/ 888 h 1266"/>
                <a:gd name="T74" fmla="*/ 1500 w 1686"/>
                <a:gd name="T75" fmla="*/ 852 h 1266"/>
                <a:gd name="T76" fmla="*/ 1542 w 1686"/>
                <a:gd name="T77" fmla="*/ 822 h 1266"/>
                <a:gd name="T78" fmla="*/ 1584 w 1686"/>
                <a:gd name="T79" fmla="*/ 804 h 1266"/>
                <a:gd name="T80" fmla="*/ 1620 w 1686"/>
                <a:gd name="T81" fmla="*/ 786 h 1266"/>
                <a:gd name="T82" fmla="*/ 1662 w 1686"/>
                <a:gd name="T83" fmla="*/ 78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86" h="1266">
                  <a:moveTo>
                    <a:pt x="0" y="870"/>
                  </a:moveTo>
                  <a:lnTo>
                    <a:pt x="18" y="870"/>
                  </a:lnTo>
                  <a:lnTo>
                    <a:pt x="30" y="876"/>
                  </a:lnTo>
                  <a:lnTo>
                    <a:pt x="42" y="876"/>
                  </a:lnTo>
                  <a:lnTo>
                    <a:pt x="54" y="882"/>
                  </a:lnTo>
                  <a:lnTo>
                    <a:pt x="66" y="882"/>
                  </a:lnTo>
                  <a:lnTo>
                    <a:pt x="84" y="882"/>
                  </a:lnTo>
                  <a:lnTo>
                    <a:pt x="96" y="882"/>
                  </a:lnTo>
                  <a:lnTo>
                    <a:pt x="108" y="882"/>
                  </a:lnTo>
                  <a:lnTo>
                    <a:pt x="120" y="882"/>
                  </a:lnTo>
                  <a:lnTo>
                    <a:pt x="132" y="882"/>
                  </a:lnTo>
                  <a:lnTo>
                    <a:pt x="150" y="882"/>
                  </a:lnTo>
                  <a:lnTo>
                    <a:pt x="162" y="876"/>
                  </a:lnTo>
                  <a:lnTo>
                    <a:pt x="174" y="876"/>
                  </a:lnTo>
                  <a:lnTo>
                    <a:pt x="186" y="870"/>
                  </a:lnTo>
                  <a:lnTo>
                    <a:pt x="204" y="858"/>
                  </a:lnTo>
                  <a:lnTo>
                    <a:pt x="216" y="858"/>
                  </a:lnTo>
                  <a:lnTo>
                    <a:pt x="228" y="846"/>
                  </a:lnTo>
                  <a:lnTo>
                    <a:pt x="240" y="840"/>
                  </a:lnTo>
                  <a:lnTo>
                    <a:pt x="252" y="834"/>
                  </a:lnTo>
                  <a:lnTo>
                    <a:pt x="270" y="822"/>
                  </a:lnTo>
                  <a:lnTo>
                    <a:pt x="282" y="810"/>
                  </a:lnTo>
                  <a:lnTo>
                    <a:pt x="294" y="792"/>
                  </a:lnTo>
                  <a:lnTo>
                    <a:pt x="306" y="774"/>
                  </a:lnTo>
                  <a:lnTo>
                    <a:pt x="318" y="756"/>
                  </a:lnTo>
                  <a:lnTo>
                    <a:pt x="336" y="732"/>
                  </a:lnTo>
                  <a:lnTo>
                    <a:pt x="348" y="708"/>
                  </a:lnTo>
                  <a:lnTo>
                    <a:pt x="360" y="678"/>
                  </a:lnTo>
                  <a:lnTo>
                    <a:pt x="372" y="654"/>
                  </a:lnTo>
                  <a:lnTo>
                    <a:pt x="384" y="618"/>
                  </a:lnTo>
                  <a:lnTo>
                    <a:pt x="402" y="588"/>
                  </a:lnTo>
                  <a:lnTo>
                    <a:pt x="414" y="552"/>
                  </a:lnTo>
                  <a:lnTo>
                    <a:pt x="426" y="516"/>
                  </a:lnTo>
                  <a:lnTo>
                    <a:pt x="438" y="474"/>
                  </a:lnTo>
                  <a:lnTo>
                    <a:pt x="456" y="438"/>
                  </a:lnTo>
                  <a:lnTo>
                    <a:pt x="468" y="396"/>
                  </a:lnTo>
                  <a:lnTo>
                    <a:pt x="480" y="360"/>
                  </a:lnTo>
                  <a:lnTo>
                    <a:pt x="492" y="318"/>
                  </a:lnTo>
                  <a:lnTo>
                    <a:pt x="504" y="276"/>
                  </a:lnTo>
                  <a:lnTo>
                    <a:pt x="522" y="240"/>
                  </a:lnTo>
                  <a:lnTo>
                    <a:pt x="534" y="198"/>
                  </a:lnTo>
                  <a:lnTo>
                    <a:pt x="546" y="162"/>
                  </a:lnTo>
                  <a:lnTo>
                    <a:pt x="558" y="132"/>
                  </a:lnTo>
                  <a:lnTo>
                    <a:pt x="570" y="96"/>
                  </a:lnTo>
                  <a:lnTo>
                    <a:pt x="588" y="72"/>
                  </a:lnTo>
                  <a:lnTo>
                    <a:pt x="600" y="48"/>
                  </a:lnTo>
                  <a:lnTo>
                    <a:pt x="612" y="24"/>
                  </a:lnTo>
                  <a:lnTo>
                    <a:pt x="624" y="12"/>
                  </a:lnTo>
                  <a:lnTo>
                    <a:pt x="642" y="0"/>
                  </a:lnTo>
                  <a:lnTo>
                    <a:pt x="654" y="0"/>
                  </a:lnTo>
                  <a:lnTo>
                    <a:pt x="666" y="0"/>
                  </a:lnTo>
                  <a:lnTo>
                    <a:pt x="678" y="6"/>
                  </a:lnTo>
                  <a:lnTo>
                    <a:pt x="690" y="18"/>
                  </a:lnTo>
                  <a:lnTo>
                    <a:pt x="708" y="36"/>
                  </a:lnTo>
                  <a:lnTo>
                    <a:pt x="720" y="60"/>
                  </a:lnTo>
                  <a:lnTo>
                    <a:pt x="732" y="90"/>
                  </a:lnTo>
                  <a:lnTo>
                    <a:pt x="744" y="126"/>
                  </a:lnTo>
                  <a:lnTo>
                    <a:pt x="756" y="168"/>
                  </a:lnTo>
                  <a:lnTo>
                    <a:pt x="774" y="210"/>
                  </a:lnTo>
                  <a:lnTo>
                    <a:pt x="786" y="258"/>
                  </a:lnTo>
                  <a:lnTo>
                    <a:pt x="798" y="312"/>
                  </a:lnTo>
                  <a:lnTo>
                    <a:pt x="810" y="366"/>
                  </a:lnTo>
                  <a:lnTo>
                    <a:pt x="822" y="420"/>
                  </a:lnTo>
                  <a:lnTo>
                    <a:pt x="840" y="480"/>
                  </a:lnTo>
                  <a:lnTo>
                    <a:pt x="852" y="540"/>
                  </a:lnTo>
                  <a:lnTo>
                    <a:pt x="864" y="600"/>
                  </a:lnTo>
                  <a:lnTo>
                    <a:pt x="876" y="654"/>
                  </a:lnTo>
                  <a:lnTo>
                    <a:pt x="894" y="714"/>
                  </a:lnTo>
                  <a:lnTo>
                    <a:pt x="906" y="774"/>
                  </a:lnTo>
                  <a:lnTo>
                    <a:pt x="918" y="828"/>
                  </a:lnTo>
                  <a:lnTo>
                    <a:pt x="930" y="882"/>
                  </a:lnTo>
                  <a:lnTo>
                    <a:pt x="942" y="930"/>
                  </a:lnTo>
                  <a:lnTo>
                    <a:pt x="960" y="978"/>
                  </a:lnTo>
                  <a:lnTo>
                    <a:pt x="972" y="1026"/>
                  </a:lnTo>
                  <a:lnTo>
                    <a:pt x="984" y="1068"/>
                  </a:lnTo>
                  <a:lnTo>
                    <a:pt x="996" y="1104"/>
                  </a:lnTo>
                  <a:lnTo>
                    <a:pt x="1008" y="1134"/>
                  </a:lnTo>
                  <a:lnTo>
                    <a:pt x="1026" y="1164"/>
                  </a:lnTo>
                  <a:lnTo>
                    <a:pt x="1038" y="1194"/>
                  </a:lnTo>
                  <a:lnTo>
                    <a:pt x="1050" y="1212"/>
                  </a:lnTo>
                  <a:lnTo>
                    <a:pt x="1062" y="1230"/>
                  </a:lnTo>
                  <a:lnTo>
                    <a:pt x="1074" y="1248"/>
                  </a:lnTo>
                  <a:lnTo>
                    <a:pt x="1092" y="1254"/>
                  </a:lnTo>
                  <a:lnTo>
                    <a:pt x="1104" y="1266"/>
                  </a:lnTo>
                  <a:lnTo>
                    <a:pt x="1116" y="1266"/>
                  </a:lnTo>
                  <a:lnTo>
                    <a:pt x="1128" y="1266"/>
                  </a:lnTo>
                  <a:lnTo>
                    <a:pt x="1146" y="1266"/>
                  </a:lnTo>
                  <a:lnTo>
                    <a:pt x="1158" y="1260"/>
                  </a:lnTo>
                  <a:lnTo>
                    <a:pt x="1170" y="1254"/>
                  </a:lnTo>
                  <a:lnTo>
                    <a:pt x="1182" y="1248"/>
                  </a:lnTo>
                  <a:lnTo>
                    <a:pt x="1194" y="1236"/>
                  </a:lnTo>
                  <a:lnTo>
                    <a:pt x="1212" y="1224"/>
                  </a:lnTo>
                  <a:lnTo>
                    <a:pt x="1224" y="1206"/>
                  </a:lnTo>
                  <a:lnTo>
                    <a:pt x="1236" y="1188"/>
                  </a:lnTo>
                  <a:lnTo>
                    <a:pt x="1248" y="1176"/>
                  </a:lnTo>
                  <a:lnTo>
                    <a:pt x="1260" y="1158"/>
                  </a:lnTo>
                  <a:lnTo>
                    <a:pt x="1278" y="1134"/>
                  </a:lnTo>
                  <a:lnTo>
                    <a:pt x="1290" y="1116"/>
                  </a:lnTo>
                  <a:lnTo>
                    <a:pt x="1302" y="1098"/>
                  </a:lnTo>
                  <a:lnTo>
                    <a:pt x="1314" y="1080"/>
                  </a:lnTo>
                  <a:lnTo>
                    <a:pt x="1332" y="1056"/>
                  </a:lnTo>
                  <a:lnTo>
                    <a:pt x="1344" y="1038"/>
                  </a:lnTo>
                  <a:lnTo>
                    <a:pt x="1356" y="1020"/>
                  </a:lnTo>
                  <a:lnTo>
                    <a:pt x="1368" y="1002"/>
                  </a:lnTo>
                  <a:lnTo>
                    <a:pt x="1380" y="984"/>
                  </a:lnTo>
                  <a:lnTo>
                    <a:pt x="1398" y="966"/>
                  </a:lnTo>
                  <a:lnTo>
                    <a:pt x="1410" y="948"/>
                  </a:lnTo>
                  <a:lnTo>
                    <a:pt x="1422" y="930"/>
                  </a:lnTo>
                  <a:lnTo>
                    <a:pt x="1434" y="918"/>
                  </a:lnTo>
                  <a:lnTo>
                    <a:pt x="1446" y="900"/>
                  </a:lnTo>
                  <a:lnTo>
                    <a:pt x="1464" y="888"/>
                  </a:lnTo>
                  <a:lnTo>
                    <a:pt x="1476" y="876"/>
                  </a:lnTo>
                  <a:lnTo>
                    <a:pt x="1488" y="864"/>
                  </a:lnTo>
                  <a:lnTo>
                    <a:pt x="1500" y="852"/>
                  </a:lnTo>
                  <a:lnTo>
                    <a:pt x="1512" y="840"/>
                  </a:lnTo>
                  <a:lnTo>
                    <a:pt x="1530" y="828"/>
                  </a:lnTo>
                  <a:lnTo>
                    <a:pt x="1542" y="822"/>
                  </a:lnTo>
                  <a:lnTo>
                    <a:pt x="1554" y="816"/>
                  </a:lnTo>
                  <a:lnTo>
                    <a:pt x="1566" y="810"/>
                  </a:lnTo>
                  <a:lnTo>
                    <a:pt x="1584" y="804"/>
                  </a:lnTo>
                  <a:lnTo>
                    <a:pt x="1596" y="798"/>
                  </a:lnTo>
                  <a:lnTo>
                    <a:pt x="1608" y="792"/>
                  </a:lnTo>
                  <a:lnTo>
                    <a:pt x="1620" y="786"/>
                  </a:lnTo>
                  <a:lnTo>
                    <a:pt x="1632" y="786"/>
                  </a:lnTo>
                  <a:lnTo>
                    <a:pt x="1650" y="786"/>
                  </a:lnTo>
                  <a:lnTo>
                    <a:pt x="1662" y="780"/>
                  </a:lnTo>
                  <a:lnTo>
                    <a:pt x="1674" y="780"/>
                  </a:lnTo>
                  <a:lnTo>
                    <a:pt x="1686" y="780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7" name="Freeform 89"/>
            <p:cNvSpPr>
              <a:spLocks/>
            </p:cNvSpPr>
            <p:nvPr/>
          </p:nvSpPr>
          <p:spPr bwMode="auto">
            <a:xfrm>
              <a:off x="3504" y="1976"/>
              <a:ext cx="732" cy="96"/>
            </a:xfrm>
            <a:custGeom>
              <a:avLst/>
              <a:gdLst>
                <a:gd name="T0" fmla="*/ 0 w 732"/>
                <a:gd name="T1" fmla="*/ 0 h 96"/>
                <a:gd name="T2" fmla="*/ 12 w 732"/>
                <a:gd name="T3" fmla="*/ 0 h 96"/>
                <a:gd name="T4" fmla="*/ 30 w 732"/>
                <a:gd name="T5" fmla="*/ 0 h 96"/>
                <a:gd name="T6" fmla="*/ 42 w 732"/>
                <a:gd name="T7" fmla="*/ 0 h 96"/>
                <a:gd name="T8" fmla="*/ 54 w 732"/>
                <a:gd name="T9" fmla="*/ 0 h 96"/>
                <a:gd name="T10" fmla="*/ 66 w 732"/>
                <a:gd name="T11" fmla="*/ 0 h 96"/>
                <a:gd name="T12" fmla="*/ 84 w 732"/>
                <a:gd name="T13" fmla="*/ 0 h 96"/>
                <a:gd name="T14" fmla="*/ 96 w 732"/>
                <a:gd name="T15" fmla="*/ 6 h 96"/>
                <a:gd name="T16" fmla="*/ 108 w 732"/>
                <a:gd name="T17" fmla="*/ 6 h 96"/>
                <a:gd name="T18" fmla="*/ 120 w 732"/>
                <a:gd name="T19" fmla="*/ 6 h 96"/>
                <a:gd name="T20" fmla="*/ 132 w 732"/>
                <a:gd name="T21" fmla="*/ 6 h 96"/>
                <a:gd name="T22" fmla="*/ 150 w 732"/>
                <a:gd name="T23" fmla="*/ 12 h 96"/>
                <a:gd name="T24" fmla="*/ 162 w 732"/>
                <a:gd name="T25" fmla="*/ 12 h 96"/>
                <a:gd name="T26" fmla="*/ 174 w 732"/>
                <a:gd name="T27" fmla="*/ 12 h 96"/>
                <a:gd name="T28" fmla="*/ 186 w 732"/>
                <a:gd name="T29" fmla="*/ 18 h 96"/>
                <a:gd name="T30" fmla="*/ 198 w 732"/>
                <a:gd name="T31" fmla="*/ 18 h 96"/>
                <a:gd name="T32" fmla="*/ 216 w 732"/>
                <a:gd name="T33" fmla="*/ 18 h 96"/>
                <a:gd name="T34" fmla="*/ 228 w 732"/>
                <a:gd name="T35" fmla="*/ 24 h 96"/>
                <a:gd name="T36" fmla="*/ 240 w 732"/>
                <a:gd name="T37" fmla="*/ 24 h 96"/>
                <a:gd name="T38" fmla="*/ 252 w 732"/>
                <a:gd name="T39" fmla="*/ 24 h 96"/>
                <a:gd name="T40" fmla="*/ 264 w 732"/>
                <a:gd name="T41" fmla="*/ 30 h 96"/>
                <a:gd name="T42" fmla="*/ 282 w 732"/>
                <a:gd name="T43" fmla="*/ 30 h 96"/>
                <a:gd name="T44" fmla="*/ 294 w 732"/>
                <a:gd name="T45" fmla="*/ 30 h 96"/>
                <a:gd name="T46" fmla="*/ 306 w 732"/>
                <a:gd name="T47" fmla="*/ 36 h 96"/>
                <a:gd name="T48" fmla="*/ 318 w 732"/>
                <a:gd name="T49" fmla="*/ 36 h 96"/>
                <a:gd name="T50" fmla="*/ 336 w 732"/>
                <a:gd name="T51" fmla="*/ 36 h 96"/>
                <a:gd name="T52" fmla="*/ 348 w 732"/>
                <a:gd name="T53" fmla="*/ 42 h 96"/>
                <a:gd name="T54" fmla="*/ 360 w 732"/>
                <a:gd name="T55" fmla="*/ 42 h 96"/>
                <a:gd name="T56" fmla="*/ 372 w 732"/>
                <a:gd name="T57" fmla="*/ 42 h 96"/>
                <a:gd name="T58" fmla="*/ 384 w 732"/>
                <a:gd name="T59" fmla="*/ 48 h 96"/>
                <a:gd name="T60" fmla="*/ 402 w 732"/>
                <a:gd name="T61" fmla="*/ 48 h 96"/>
                <a:gd name="T62" fmla="*/ 414 w 732"/>
                <a:gd name="T63" fmla="*/ 48 h 96"/>
                <a:gd name="T64" fmla="*/ 426 w 732"/>
                <a:gd name="T65" fmla="*/ 54 h 96"/>
                <a:gd name="T66" fmla="*/ 438 w 732"/>
                <a:gd name="T67" fmla="*/ 54 h 96"/>
                <a:gd name="T68" fmla="*/ 450 w 732"/>
                <a:gd name="T69" fmla="*/ 54 h 96"/>
                <a:gd name="T70" fmla="*/ 468 w 732"/>
                <a:gd name="T71" fmla="*/ 60 h 96"/>
                <a:gd name="T72" fmla="*/ 480 w 732"/>
                <a:gd name="T73" fmla="*/ 60 h 96"/>
                <a:gd name="T74" fmla="*/ 492 w 732"/>
                <a:gd name="T75" fmla="*/ 60 h 96"/>
                <a:gd name="T76" fmla="*/ 504 w 732"/>
                <a:gd name="T77" fmla="*/ 66 h 96"/>
                <a:gd name="T78" fmla="*/ 516 w 732"/>
                <a:gd name="T79" fmla="*/ 66 h 96"/>
                <a:gd name="T80" fmla="*/ 534 w 732"/>
                <a:gd name="T81" fmla="*/ 66 h 96"/>
                <a:gd name="T82" fmla="*/ 546 w 732"/>
                <a:gd name="T83" fmla="*/ 72 h 96"/>
                <a:gd name="T84" fmla="*/ 558 w 732"/>
                <a:gd name="T85" fmla="*/ 72 h 96"/>
                <a:gd name="T86" fmla="*/ 570 w 732"/>
                <a:gd name="T87" fmla="*/ 72 h 96"/>
                <a:gd name="T88" fmla="*/ 588 w 732"/>
                <a:gd name="T89" fmla="*/ 78 h 96"/>
                <a:gd name="T90" fmla="*/ 600 w 732"/>
                <a:gd name="T91" fmla="*/ 78 h 96"/>
                <a:gd name="T92" fmla="*/ 612 w 732"/>
                <a:gd name="T93" fmla="*/ 78 h 96"/>
                <a:gd name="T94" fmla="*/ 624 w 732"/>
                <a:gd name="T95" fmla="*/ 84 h 96"/>
                <a:gd name="T96" fmla="*/ 636 w 732"/>
                <a:gd name="T97" fmla="*/ 84 h 96"/>
                <a:gd name="T98" fmla="*/ 654 w 732"/>
                <a:gd name="T99" fmla="*/ 84 h 96"/>
                <a:gd name="T100" fmla="*/ 666 w 732"/>
                <a:gd name="T101" fmla="*/ 90 h 96"/>
                <a:gd name="T102" fmla="*/ 678 w 732"/>
                <a:gd name="T103" fmla="*/ 90 h 96"/>
                <a:gd name="T104" fmla="*/ 690 w 732"/>
                <a:gd name="T105" fmla="*/ 90 h 96"/>
                <a:gd name="T106" fmla="*/ 702 w 732"/>
                <a:gd name="T107" fmla="*/ 90 h 96"/>
                <a:gd name="T108" fmla="*/ 720 w 732"/>
                <a:gd name="T109" fmla="*/ 96 h 96"/>
                <a:gd name="T110" fmla="*/ 732 w 732"/>
                <a:gd name="T1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2" h="96">
                  <a:moveTo>
                    <a:pt x="0" y="0"/>
                  </a:moveTo>
                  <a:lnTo>
                    <a:pt x="12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96" y="6"/>
                  </a:lnTo>
                  <a:lnTo>
                    <a:pt x="108" y="6"/>
                  </a:lnTo>
                  <a:lnTo>
                    <a:pt x="120" y="6"/>
                  </a:lnTo>
                  <a:lnTo>
                    <a:pt x="132" y="6"/>
                  </a:lnTo>
                  <a:lnTo>
                    <a:pt x="150" y="12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86" y="18"/>
                  </a:lnTo>
                  <a:lnTo>
                    <a:pt x="198" y="18"/>
                  </a:lnTo>
                  <a:lnTo>
                    <a:pt x="216" y="18"/>
                  </a:lnTo>
                  <a:lnTo>
                    <a:pt x="228" y="24"/>
                  </a:lnTo>
                  <a:lnTo>
                    <a:pt x="240" y="24"/>
                  </a:lnTo>
                  <a:lnTo>
                    <a:pt x="252" y="24"/>
                  </a:lnTo>
                  <a:lnTo>
                    <a:pt x="264" y="30"/>
                  </a:lnTo>
                  <a:lnTo>
                    <a:pt x="282" y="30"/>
                  </a:lnTo>
                  <a:lnTo>
                    <a:pt x="294" y="30"/>
                  </a:lnTo>
                  <a:lnTo>
                    <a:pt x="306" y="36"/>
                  </a:lnTo>
                  <a:lnTo>
                    <a:pt x="318" y="36"/>
                  </a:lnTo>
                  <a:lnTo>
                    <a:pt x="336" y="36"/>
                  </a:lnTo>
                  <a:lnTo>
                    <a:pt x="348" y="42"/>
                  </a:lnTo>
                  <a:lnTo>
                    <a:pt x="360" y="42"/>
                  </a:lnTo>
                  <a:lnTo>
                    <a:pt x="372" y="42"/>
                  </a:lnTo>
                  <a:lnTo>
                    <a:pt x="384" y="48"/>
                  </a:lnTo>
                  <a:lnTo>
                    <a:pt x="402" y="48"/>
                  </a:lnTo>
                  <a:lnTo>
                    <a:pt x="414" y="48"/>
                  </a:lnTo>
                  <a:lnTo>
                    <a:pt x="426" y="54"/>
                  </a:lnTo>
                  <a:lnTo>
                    <a:pt x="438" y="54"/>
                  </a:lnTo>
                  <a:lnTo>
                    <a:pt x="450" y="54"/>
                  </a:lnTo>
                  <a:lnTo>
                    <a:pt x="468" y="60"/>
                  </a:lnTo>
                  <a:lnTo>
                    <a:pt x="480" y="60"/>
                  </a:lnTo>
                  <a:lnTo>
                    <a:pt x="492" y="60"/>
                  </a:lnTo>
                  <a:lnTo>
                    <a:pt x="504" y="66"/>
                  </a:lnTo>
                  <a:lnTo>
                    <a:pt x="516" y="66"/>
                  </a:lnTo>
                  <a:lnTo>
                    <a:pt x="534" y="66"/>
                  </a:lnTo>
                  <a:lnTo>
                    <a:pt x="546" y="72"/>
                  </a:lnTo>
                  <a:lnTo>
                    <a:pt x="558" y="72"/>
                  </a:lnTo>
                  <a:lnTo>
                    <a:pt x="570" y="72"/>
                  </a:lnTo>
                  <a:lnTo>
                    <a:pt x="588" y="78"/>
                  </a:lnTo>
                  <a:lnTo>
                    <a:pt x="600" y="78"/>
                  </a:lnTo>
                  <a:lnTo>
                    <a:pt x="612" y="78"/>
                  </a:lnTo>
                  <a:lnTo>
                    <a:pt x="624" y="84"/>
                  </a:lnTo>
                  <a:lnTo>
                    <a:pt x="636" y="84"/>
                  </a:lnTo>
                  <a:lnTo>
                    <a:pt x="654" y="84"/>
                  </a:lnTo>
                  <a:lnTo>
                    <a:pt x="666" y="90"/>
                  </a:lnTo>
                  <a:lnTo>
                    <a:pt x="678" y="90"/>
                  </a:lnTo>
                  <a:lnTo>
                    <a:pt x="690" y="90"/>
                  </a:lnTo>
                  <a:lnTo>
                    <a:pt x="702" y="90"/>
                  </a:lnTo>
                  <a:lnTo>
                    <a:pt x="720" y="96"/>
                  </a:lnTo>
                  <a:lnTo>
                    <a:pt x="732" y="96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8" name="Freeform 90"/>
            <p:cNvSpPr>
              <a:spLocks/>
            </p:cNvSpPr>
            <p:nvPr/>
          </p:nvSpPr>
          <p:spPr bwMode="auto">
            <a:xfrm>
              <a:off x="1818" y="1538"/>
              <a:ext cx="2418" cy="1374"/>
            </a:xfrm>
            <a:custGeom>
              <a:avLst/>
              <a:gdLst>
                <a:gd name="T0" fmla="*/ 66 w 2418"/>
                <a:gd name="T1" fmla="*/ 498 h 1374"/>
                <a:gd name="T2" fmla="*/ 150 w 2418"/>
                <a:gd name="T3" fmla="*/ 528 h 1374"/>
                <a:gd name="T4" fmla="*/ 228 w 2418"/>
                <a:gd name="T5" fmla="*/ 576 h 1374"/>
                <a:gd name="T6" fmla="*/ 306 w 2418"/>
                <a:gd name="T7" fmla="*/ 672 h 1374"/>
                <a:gd name="T8" fmla="*/ 384 w 2418"/>
                <a:gd name="T9" fmla="*/ 828 h 1374"/>
                <a:gd name="T10" fmla="*/ 468 w 2418"/>
                <a:gd name="T11" fmla="*/ 1032 h 1374"/>
                <a:gd name="T12" fmla="*/ 546 w 2418"/>
                <a:gd name="T13" fmla="*/ 1236 h 1374"/>
                <a:gd name="T14" fmla="*/ 624 w 2418"/>
                <a:gd name="T15" fmla="*/ 1362 h 1374"/>
                <a:gd name="T16" fmla="*/ 708 w 2418"/>
                <a:gd name="T17" fmla="*/ 1344 h 1374"/>
                <a:gd name="T18" fmla="*/ 786 w 2418"/>
                <a:gd name="T19" fmla="*/ 1200 h 1374"/>
                <a:gd name="T20" fmla="*/ 864 w 2418"/>
                <a:gd name="T21" fmla="*/ 990 h 1374"/>
                <a:gd name="T22" fmla="*/ 942 w 2418"/>
                <a:gd name="T23" fmla="*/ 780 h 1374"/>
                <a:gd name="T24" fmla="*/ 1026 w 2418"/>
                <a:gd name="T25" fmla="*/ 606 h 1374"/>
                <a:gd name="T26" fmla="*/ 1104 w 2418"/>
                <a:gd name="T27" fmla="*/ 456 h 1374"/>
                <a:gd name="T28" fmla="*/ 1182 w 2418"/>
                <a:gd name="T29" fmla="*/ 336 h 1374"/>
                <a:gd name="T30" fmla="*/ 1260 w 2418"/>
                <a:gd name="T31" fmla="*/ 234 h 1374"/>
                <a:gd name="T32" fmla="*/ 1344 w 2418"/>
                <a:gd name="T33" fmla="*/ 156 h 1374"/>
                <a:gd name="T34" fmla="*/ 1422 w 2418"/>
                <a:gd name="T35" fmla="*/ 102 h 1374"/>
                <a:gd name="T36" fmla="*/ 1500 w 2418"/>
                <a:gd name="T37" fmla="*/ 60 h 1374"/>
                <a:gd name="T38" fmla="*/ 1584 w 2418"/>
                <a:gd name="T39" fmla="*/ 30 h 1374"/>
                <a:gd name="T40" fmla="*/ 1662 w 2418"/>
                <a:gd name="T41" fmla="*/ 12 h 1374"/>
                <a:gd name="T42" fmla="*/ 1740 w 2418"/>
                <a:gd name="T43" fmla="*/ 0 h 1374"/>
                <a:gd name="T44" fmla="*/ 1818 w 2418"/>
                <a:gd name="T45" fmla="*/ 0 h 1374"/>
                <a:gd name="T46" fmla="*/ 1902 w 2418"/>
                <a:gd name="T47" fmla="*/ 6 h 1374"/>
                <a:gd name="T48" fmla="*/ 1980 w 2418"/>
                <a:gd name="T49" fmla="*/ 12 h 1374"/>
                <a:gd name="T50" fmla="*/ 2058 w 2418"/>
                <a:gd name="T51" fmla="*/ 30 h 1374"/>
                <a:gd name="T52" fmla="*/ 2136 w 2418"/>
                <a:gd name="T53" fmla="*/ 48 h 1374"/>
                <a:gd name="T54" fmla="*/ 2220 w 2418"/>
                <a:gd name="T55" fmla="*/ 66 h 1374"/>
                <a:gd name="T56" fmla="*/ 2298 w 2418"/>
                <a:gd name="T57" fmla="*/ 90 h 1374"/>
                <a:gd name="T58" fmla="*/ 2376 w 2418"/>
                <a:gd name="T59" fmla="*/ 114 h 1374"/>
                <a:gd name="T60" fmla="*/ 2388 w 2418"/>
                <a:gd name="T61" fmla="*/ 138 h 1374"/>
                <a:gd name="T62" fmla="*/ 2310 w 2418"/>
                <a:gd name="T63" fmla="*/ 114 h 1374"/>
                <a:gd name="T64" fmla="*/ 2232 w 2418"/>
                <a:gd name="T65" fmla="*/ 90 h 1374"/>
                <a:gd name="T66" fmla="*/ 2154 w 2418"/>
                <a:gd name="T67" fmla="*/ 66 h 1374"/>
                <a:gd name="T68" fmla="*/ 2070 w 2418"/>
                <a:gd name="T69" fmla="*/ 48 h 1374"/>
                <a:gd name="T70" fmla="*/ 1992 w 2418"/>
                <a:gd name="T71" fmla="*/ 36 h 1374"/>
                <a:gd name="T72" fmla="*/ 1914 w 2418"/>
                <a:gd name="T73" fmla="*/ 24 h 1374"/>
                <a:gd name="T74" fmla="*/ 1836 w 2418"/>
                <a:gd name="T75" fmla="*/ 18 h 1374"/>
                <a:gd name="T76" fmla="*/ 1752 w 2418"/>
                <a:gd name="T77" fmla="*/ 18 h 1374"/>
                <a:gd name="T78" fmla="*/ 1674 w 2418"/>
                <a:gd name="T79" fmla="*/ 30 h 1374"/>
                <a:gd name="T80" fmla="*/ 1596 w 2418"/>
                <a:gd name="T81" fmla="*/ 48 h 1374"/>
                <a:gd name="T82" fmla="*/ 1512 w 2418"/>
                <a:gd name="T83" fmla="*/ 78 h 1374"/>
                <a:gd name="T84" fmla="*/ 1434 w 2418"/>
                <a:gd name="T85" fmla="*/ 120 h 1374"/>
                <a:gd name="T86" fmla="*/ 1356 w 2418"/>
                <a:gd name="T87" fmla="*/ 180 h 1374"/>
                <a:gd name="T88" fmla="*/ 1278 w 2418"/>
                <a:gd name="T89" fmla="*/ 258 h 1374"/>
                <a:gd name="T90" fmla="*/ 1194 w 2418"/>
                <a:gd name="T91" fmla="*/ 354 h 1374"/>
                <a:gd name="T92" fmla="*/ 1116 w 2418"/>
                <a:gd name="T93" fmla="*/ 474 h 1374"/>
                <a:gd name="T94" fmla="*/ 1038 w 2418"/>
                <a:gd name="T95" fmla="*/ 612 h 1374"/>
                <a:gd name="T96" fmla="*/ 960 w 2418"/>
                <a:gd name="T97" fmla="*/ 780 h 1374"/>
                <a:gd name="T98" fmla="*/ 876 w 2418"/>
                <a:gd name="T99" fmla="*/ 978 h 1374"/>
                <a:gd name="T100" fmla="*/ 798 w 2418"/>
                <a:gd name="T101" fmla="*/ 1182 h 1374"/>
                <a:gd name="T102" fmla="*/ 720 w 2418"/>
                <a:gd name="T103" fmla="*/ 1332 h 1374"/>
                <a:gd name="T104" fmla="*/ 642 w 2418"/>
                <a:gd name="T105" fmla="*/ 1374 h 1374"/>
                <a:gd name="T106" fmla="*/ 558 w 2418"/>
                <a:gd name="T107" fmla="*/ 1278 h 1374"/>
                <a:gd name="T108" fmla="*/ 480 w 2418"/>
                <a:gd name="T109" fmla="*/ 1086 h 1374"/>
                <a:gd name="T110" fmla="*/ 402 w 2418"/>
                <a:gd name="T111" fmla="*/ 876 h 1374"/>
                <a:gd name="T112" fmla="*/ 318 w 2418"/>
                <a:gd name="T113" fmla="*/ 708 h 1374"/>
                <a:gd name="T114" fmla="*/ 240 w 2418"/>
                <a:gd name="T115" fmla="*/ 600 h 1374"/>
                <a:gd name="T116" fmla="*/ 162 w 2418"/>
                <a:gd name="T117" fmla="*/ 540 h 1374"/>
                <a:gd name="T118" fmla="*/ 84 w 2418"/>
                <a:gd name="T119" fmla="*/ 510 h 1374"/>
                <a:gd name="T120" fmla="*/ 0 w 2418"/>
                <a:gd name="T121" fmla="*/ 49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8" h="1374">
                  <a:moveTo>
                    <a:pt x="0" y="486"/>
                  </a:moveTo>
                  <a:lnTo>
                    <a:pt x="18" y="492"/>
                  </a:lnTo>
                  <a:lnTo>
                    <a:pt x="30" y="492"/>
                  </a:lnTo>
                  <a:lnTo>
                    <a:pt x="42" y="492"/>
                  </a:lnTo>
                  <a:lnTo>
                    <a:pt x="54" y="498"/>
                  </a:lnTo>
                  <a:lnTo>
                    <a:pt x="66" y="498"/>
                  </a:lnTo>
                  <a:lnTo>
                    <a:pt x="84" y="504"/>
                  </a:lnTo>
                  <a:lnTo>
                    <a:pt x="96" y="504"/>
                  </a:lnTo>
                  <a:lnTo>
                    <a:pt x="108" y="510"/>
                  </a:lnTo>
                  <a:lnTo>
                    <a:pt x="120" y="516"/>
                  </a:lnTo>
                  <a:lnTo>
                    <a:pt x="132" y="522"/>
                  </a:lnTo>
                  <a:lnTo>
                    <a:pt x="150" y="528"/>
                  </a:lnTo>
                  <a:lnTo>
                    <a:pt x="162" y="534"/>
                  </a:lnTo>
                  <a:lnTo>
                    <a:pt x="174" y="540"/>
                  </a:lnTo>
                  <a:lnTo>
                    <a:pt x="186" y="546"/>
                  </a:lnTo>
                  <a:lnTo>
                    <a:pt x="204" y="558"/>
                  </a:lnTo>
                  <a:lnTo>
                    <a:pt x="216" y="564"/>
                  </a:lnTo>
                  <a:lnTo>
                    <a:pt x="228" y="576"/>
                  </a:lnTo>
                  <a:lnTo>
                    <a:pt x="240" y="588"/>
                  </a:lnTo>
                  <a:lnTo>
                    <a:pt x="252" y="600"/>
                  </a:lnTo>
                  <a:lnTo>
                    <a:pt x="270" y="618"/>
                  </a:lnTo>
                  <a:lnTo>
                    <a:pt x="282" y="636"/>
                  </a:lnTo>
                  <a:lnTo>
                    <a:pt x="294" y="654"/>
                  </a:lnTo>
                  <a:lnTo>
                    <a:pt x="306" y="672"/>
                  </a:lnTo>
                  <a:lnTo>
                    <a:pt x="318" y="696"/>
                  </a:lnTo>
                  <a:lnTo>
                    <a:pt x="336" y="714"/>
                  </a:lnTo>
                  <a:lnTo>
                    <a:pt x="348" y="744"/>
                  </a:lnTo>
                  <a:lnTo>
                    <a:pt x="360" y="768"/>
                  </a:lnTo>
                  <a:lnTo>
                    <a:pt x="372" y="798"/>
                  </a:lnTo>
                  <a:lnTo>
                    <a:pt x="384" y="828"/>
                  </a:lnTo>
                  <a:lnTo>
                    <a:pt x="402" y="858"/>
                  </a:lnTo>
                  <a:lnTo>
                    <a:pt x="414" y="894"/>
                  </a:lnTo>
                  <a:lnTo>
                    <a:pt x="426" y="930"/>
                  </a:lnTo>
                  <a:lnTo>
                    <a:pt x="438" y="960"/>
                  </a:lnTo>
                  <a:lnTo>
                    <a:pt x="456" y="996"/>
                  </a:lnTo>
                  <a:lnTo>
                    <a:pt x="468" y="1032"/>
                  </a:lnTo>
                  <a:lnTo>
                    <a:pt x="480" y="1068"/>
                  </a:lnTo>
                  <a:lnTo>
                    <a:pt x="492" y="1104"/>
                  </a:lnTo>
                  <a:lnTo>
                    <a:pt x="504" y="1140"/>
                  </a:lnTo>
                  <a:lnTo>
                    <a:pt x="522" y="1176"/>
                  </a:lnTo>
                  <a:lnTo>
                    <a:pt x="534" y="1206"/>
                  </a:lnTo>
                  <a:lnTo>
                    <a:pt x="546" y="1236"/>
                  </a:lnTo>
                  <a:lnTo>
                    <a:pt x="558" y="1266"/>
                  </a:lnTo>
                  <a:lnTo>
                    <a:pt x="570" y="1290"/>
                  </a:lnTo>
                  <a:lnTo>
                    <a:pt x="588" y="1314"/>
                  </a:lnTo>
                  <a:lnTo>
                    <a:pt x="600" y="1332"/>
                  </a:lnTo>
                  <a:lnTo>
                    <a:pt x="612" y="1350"/>
                  </a:lnTo>
                  <a:lnTo>
                    <a:pt x="624" y="1362"/>
                  </a:lnTo>
                  <a:lnTo>
                    <a:pt x="642" y="1368"/>
                  </a:lnTo>
                  <a:lnTo>
                    <a:pt x="654" y="1374"/>
                  </a:lnTo>
                  <a:lnTo>
                    <a:pt x="666" y="1374"/>
                  </a:lnTo>
                  <a:lnTo>
                    <a:pt x="678" y="1368"/>
                  </a:lnTo>
                  <a:lnTo>
                    <a:pt x="690" y="1356"/>
                  </a:lnTo>
                  <a:lnTo>
                    <a:pt x="708" y="1344"/>
                  </a:lnTo>
                  <a:lnTo>
                    <a:pt x="720" y="1332"/>
                  </a:lnTo>
                  <a:lnTo>
                    <a:pt x="732" y="1308"/>
                  </a:lnTo>
                  <a:lnTo>
                    <a:pt x="744" y="1284"/>
                  </a:lnTo>
                  <a:lnTo>
                    <a:pt x="756" y="1260"/>
                  </a:lnTo>
                  <a:lnTo>
                    <a:pt x="774" y="1230"/>
                  </a:lnTo>
                  <a:lnTo>
                    <a:pt x="786" y="1200"/>
                  </a:lnTo>
                  <a:lnTo>
                    <a:pt x="798" y="1170"/>
                  </a:lnTo>
                  <a:lnTo>
                    <a:pt x="810" y="1134"/>
                  </a:lnTo>
                  <a:lnTo>
                    <a:pt x="822" y="1098"/>
                  </a:lnTo>
                  <a:lnTo>
                    <a:pt x="840" y="1062"/>
                  </a:lnTo>
                  <a:lnTo>
                    <a:pt x="852" y="1026"/>
                  </a:lnTo>
                  <a:lnTo>
                    <a:pt x="864" y="990"/>
                  </a:lnTo>
                  <a:lnTo>
                    <a:pt x="876" y="954"/>
                  </a:lnTo>
                  <a:lnTo>
                    <a:pt x="894" y="918"/>
                  </a:lnTo>
                  <a:lnTo>
                    <a:pt x="906" y="882"/>
                  </a:lnTo>
                  <a:lnTo>
                    <a:pt x="918" y="846"/>
                  </a:lnTo>
                  <a:lnTo>
                    <a:pt x="930" y="816"/>
                  </a:lnTo>
                  <a:lnTo>
                    <a:pt x="942" y="780"/>
                  </a:lnTo>
                  <a:lnTo>
                    <a:pt x="960" y="750"/>
                  </a:lnTo>
                  <a:lnTo>
                    <a:pt x="972" y="720"/>
                  </a:lnTo>
                  <a:lnTo>
                    <a:pt x="984" y="690"/>
                  </a:lnTo>
                  <a:lnTo>
                    <a:pt x="996" y="660"/>
                  </a:lnTo>
                  <a:lnTo>
                    <a:pt x="1008" y="630"/>
                  </a:lnTo>
                  <a:lnTo>
                    <a:pt x="1026" y="606"/>
                  </a:lnTo>
                  <a:lnTo>
                    <a:pt x="1038" y="576"/>
                  </a:lnTo>
                  <a:lnTo>
                    <a:pt x="1050" y="552"/>
                  </a:lnTo>
                  <a:lnTo>
                    <a:pt x="1062" y="528"/>
                  </a:lnTo>
                  <a:lnTo>
                    <a:pt x="1074" y="504"/>
                  </a:lnTo>
                  <a:lnTo>
                    <a:pt x="1092" y="480"/>
                  </a:lnTo>
                  <a:lnTo>
                    <a:pt x="1104" y="456"/>
                  </a:lnTo>
                  <a:lnTo>
                    <a:pt x="1116" y="438"/>
                  </a:lnTo>
                  <a:lnTo>
                    <a:pt x="1128" y="414"/>
                  </a:lnTo>
                  <a:lnTo>
                    <a:pt x="1146" y="396"/>
                  </a:lnTo>
                  <a:lnTo>
                    <a:pt x="1158" y="378"/>
                  </a:lnTo>
                  <a:lnTo>
                    <a:pt x="1170" y="354"/>
                  </a:lnTo>
                  <a:lnTo>
                    <a:pt x="1182" y="336"/>
                  </a:lnTo>
                  <a:lnTo>
                    <a:pt x="1194" y="318"/>
                  </a:lnTo>
                  <a:lnTo>
                    <a:pt x="1212" y="300"/>
                  </a:lnTo>
                  <a:lnTo>
                    <a:pt x="1224" y="282"/>
                  </a:lnTo>
                  <a:lnTo>
                    <a:pt x="1236" y="270"/>
                  </a:lnTo>
                  <a:lnTo>
                    <a:pt x="1248" y="252"/>
                  </a:lnTo>
                  <a:lnTo>
                    <a:pt x="1260" y="234"/>
                  </a:lnTo>
                  <a:lnTo>
                    <a:pt x="1278" y="222"/>
                  </a:lnTo>
                  <a:lnTo>
                    <a:pt x="1290" y="210"/>
                  </a:lnTo>
                  <a:lnTo>
                    <a:pt x="1302" y="192"/>
                  </a:lnTo>
                  <a:lnTo>
                    <a:pt x="1314" y="180"/>
                  </a:lnTo>
                  <a:lnTo>
                    <a:pt x="1332" y="168"/>
                  </a:lnTo>
                  <a:lnTo>
                    <a:pt x="1344" y="156"/>
                  </a:lnTo>
                  <a:lnTo>
                    <a:pt x="1356" y="150"/>
                  </a:lnTo>
                  <a:lnTo>
                    <a:pt x="1368" y="138"/>
                  </a:lnTo>
                  <a:lnTo>
                    <a:pt x="1380" y="126"/>
                  </a:lnTo>
                  <a:lnTo>
                    <a:pt x="1398" y="120"/>
                  </a:lnTo>
                  <a:lnTo>
                    <a:pt x="1410" y="108"/>
                  </a:lnTo>
                  <a:lnTo>
                    <a:pt x="1422" y="102"/>
                  </a:lnTo>
                  <a:lnTo>
                    <a:pt x="1434" y="96"/>
                  </a:lnTo>
                  <a:lnTo>
                    <a:pt x="1446" y="84"/>
                  </a:lnTo>
                  <a:lnTo>
                    <a:pt x="1464" y="78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0" y="60"/>
                  </a:lnTo>
                  <a:lnTo>
                    <a:pt x="1512" y="54"/>
                  </a:lnTo>
                  <a:lnTo>
                    <a:pt x="1530" y="48"/>
                  </a:lnTo>
                  <a:lnTo>
                    <a:pt x="1542" y="48"/>
                  </a:lnTo>
                  <a:lnTo>
                    <a:pt x="1554" y="42"/>
                  </a:lnTo>
                  <a:lnTo>
                    <a:pt x="1566" y="36"/>
                  </a:lnTo>
                  <a:lnTo>
                    <a:pt x="1584" y="30"/>
                  </a:lnTo>
                  <a:lnTo>
                    <a:pt x="1596" y="30"/>
                  </a:lnTo>
                  <a:lnTo>
                    <a:pt x="1608" y="24"/>
                  </a:lnTo>
                  <a:lnTo>
                    <a:pt x="1620" y="24"/>
                  </a:lnTo>
                  <a:lnTo>
                    <a:pt x="1632" y="18"/>
                  </a:lnTo>
                  <a:lnTo>
                    <a:pt x="1650" y="12"/>
                  </a:lnTo>
                  <a:lnTo>
                    <a:pt x="1662" y="12"/>
                  </a:lnTo>
                  <a:lnTo>
                    <a:pt x="1674" y="12"/>
                  </a:lnTo>
                  <a:lnTo>
                    <a:pt x="1686" y="6"/>
                  </a:lnTo>
                  <a:lnTo>
                    <a:pt x="1698" y="6"/>
                  </a:lnTo>
                  <a:lnTo>
                    <a:pt x="1716" y="6"/>
                  </a:lnTo>
                  <a:lnTo>
                    <a:pt x="1728" y="0"/>
                  </a:lnTo>
                  <a:lnTo>
                    <a:pt x="1740" y="0"/>
                  </a:lnTo>
                  <a:lnTo>
                    <a:pt x="1752" y="0"/>
                  </a:lnTo>
                  <a:lnTo>
                    <a:pt x="1770" y="0"/>
                  </a:lnTo>
                  <a:lnTo>
                    <a:pt x="1782" y="0"/>
                  </a:lnTo>
                  <a:lnTo>
                    <a:pt x="1794" y="0"/>
                  </a:lnTo>
                  <a:lnTo>
                    <a:pt x="1806" y="0"/>
                  </a:lnTo>
                  <a:lnTo>
                    <a:pt x="1818" y="0"/>
                  </a:lnTo>
                  <a:lnTo>
                    <a:pt x="1836" y="0"/>
                  </a:lnTo>
                  <a:lnTo>
                    <a:pt x="1848" y="0"/>
                  </a:lnTo>
                  <a:lnTo>
                    <a:pt x="1860" y="0"/>
                  </a:lnTo>
                  <a:lnTo>
                    <a:pt x="1872" y="0"/>
                  </a:lnTo>
                  <a:lnTo>
                    <a:pt x="1884" y="0"/>
                  </a:lnTo>
                  <a:lnTo>
                    <a:pt x="1902" y="6"/>
                  </a:lnTo>
                  <a:lnTo>
                    <a:pt x="1914" y="6"/>
                  </a:lnTo>
                  <a:lnTo>
                    <a:pt x="1926" y="6"/>
                  </a:lnTo>
                  <a:lnTo>
                    <a:pt x="1938" y="6"/>
                  </a:lnTo>
                  <a:lnTo>
                    <a:pt x="1950" y="12"/>
                  </a:lnTo>
                  <a:lnTo>
                    <a:pt x="1968" y="12"/>
                  </a:lnTo>
                  <a:lnTo>
                    <a:pt x="1980" y="12"/>
                  </a:lnTo>
                  <a:lnTo>
                    <a:pt x="1992" y="18"/>
                  </a:lnTo>
                  <a:lnTo>
                    <a:pt x="2004" y="18"/>
                  </a:lnTo>
                  <a:lnTo>
                    <a:pt x="2022" y="24"/>
                  </a:lnTo>
                  <a:lnTo>
                    <a:pt x="2034" y="24"/>
                  </a:lnTo>
                  <a:lnTo>
                    <a:pt x="2046" y="30"/>
                  </a:lnTo>
                  <a:lnTo>
                    <a:pt x="2058" y="30"/>
                  </a:lnTo>
                  <a:lnTo>
                    <a:pt x="2070" y="30"/>
                  </a:lnTo>
                  <a:lnTo>
                    <a:pt x="2088" y="36"/>
                  </a:lnTo>
                  <a:lnTo>
                    <a:pt x="2100" y="36"/>
                  </a:lnTo>
                  <a:lnTo>
                    <a:pt x="2112" y="42"/>
                  </a:lnTo>
                  <a:lnTo>
                    <a:pt x="2124" y="42"/>
                  </a:lnTo>
                  <a:lnTo>
                    <a:pt x="2136" y="48"/>
                  </a:lnTo>
                  <a:lnTo>
                    <a:pt x="2154" y="54"/>
                  </a:lnTo>
                  <a:lnTo>
                    <a:pt x="2166" y="54"/>
                  </a:lnTo>
                  <a:lnTo>
                    <a:pt x="2178" y="60"/>
                  </a:lnTo>
                  <a:lnTo>
                    <a:pt x="2190" y="60"/>
                  </a:lnTo>
                  <a:lnTo>
                    <a:pt x="2202" y="66"/>
                  </a:lnTo>
                  <a:lnTo>
                    <a:pt x="2220" y="66"/>
                  </a:lnTo>
                  <a:lnTo>
                    <a:pt x="2232" y="72"/>
                  </a:lnTo>
                  <a:lnTo>
                    <a:pt x="2244" y="78"/>
                  </a:lnTo>
                  <a:lnTo>
                    <a:pt x="2256" y="78"/>
                  </a:lnTo>
                  <a:lnTo>
                    <a:pt x="2274" y="84"/>
                  </a:lnTo>
                  <a:lnTo>
                    <a:pt x="2286" y="84"/>
                  </a:lnTo>
                  <a:lnTo>
                    <a:pt x="2298" y="90"/>
                  </a:lnTo>
                  <a:lnTo>
                    <a:pt x="2310" y="96"/>
                  </a:lnTo>
                  <a:lnTo>
                    <a:pt x="2322" y="96"/>
                  </a:lnTo>
                  <a:lnTo>
                    <a:pt x="2340" y="102"/>
                  </a:lnTo>
                  <a:lnTo>
                    <a:pt x="2352" y="108"/>
                  </a:lnTo>
                  <a:lnTo>
                    <a:pt x="2364" y="108"/>
                  </a:lnTo>
                  <a:lnTo>
                    <a:pt x="2376" y="114"/>
                  </a:lnTo>
                  <a:lnTo>
                    <a:pt x="2388" y="120"/>
                  </a:lnTo>
                  <a:lnTo>
                    <a:pt x="2406" y="126"/>
                  </a:lnTo>
                  <a:lnTo>
                    <a:pt x="2418" y="132"/>
                  </a:lnTo>
                  <a:lnTo>
                    <a:pt x="2418" y="150"/>
                  </a:lnTo>
                  <a:lnTo>
                    <a:pt x="2406" y="144"/>
                  </a:lnTo>
                  <a:lnTo>
                    <a:pt x="2388" y="138"/>
                  </a:lnTo>
                  <a:lnTo>
                    <a:pt x="2376" y="132"/>
                  </a:lnTo>
                  <a:lnTo>
                    <a:pt x="2364" y="132"/>
                  </a:lnTo>
                  <a:lnTo>
                    <a:pt x="2352" y="126"/>
                  </a:lnTo>
                  <a:lnTo>
                    <a:pt x="2340" y="120"/>
                  </a:lnTo>
                  <a:lnTo>
                    <a:pt x="2322" y="114"/>
                  </a:lnTo>
                  <a:lnTo>
                    <a:pt x="2310" y="114"/>
                  </a:lnTo>
                  <a:lnTo>
                    <a:pt x="2298" y="108"/>
                  </a:lnTo>
                  <a:lnTo>
                    <a:pt x="2286" y="102"/>
                  </a:lnTo>
                  <a:lnTo>
                    <a:pt x="2274" y="102"/>
                  </a:lnTo>
                  <a:lnTo>
                    <a:pt x="2256" y="96"/>
                  </a:lnTo>
                  <a:lnTo>
                    <a:pt x="2244" y="96"/>
                  </a:lnTo>
                  <a:lnTo>
                    <a:pt x="2232" y="90"/>
                  </a:lnTo>
                  <a:lnTo>
                    <a:pt x="2220" y="84"/>
                  </a:lnTo>
                  <a:lnTo>
                    <a:pt x="2202" y="84"/>
                  </a:lnTo>
                  <a:lnTo>
                    <a:pt x="2190" y="78"/>
                  </a:lnTo>
                  <a:lnTo>
                    <a:pt x="2178" y="78"/>
                  </a:lnTo>
                  <a:lnTo>
                    <a:pt x="2166" y="72"/>
                  </a:lnTo>
                  <a:lnTo>
                    <a:pt x="2154" y="66"/>
                  </a:lnTo>
                  <a:lnTo>
                    <a:pt x="2136" y="66"/>
                  </a:lnTo>
                  <a:lnTo>
                    <a:pt x="2124" y="60"/>
                  </a:lnTo>
                  <a:lnTo>
                    <a:pt x="2112" y="60"/>
                  </a:lnTo>
                  <a:lnTo>
                    <a:pt x="2100" y="54"/>
                  </a:lnTo>
                  <a:lnTo>
                    <a:pt x="2088" y="54"/>
                  </a:lnTo>
                  <a:lnTo>
                    <a:pt x="2070" y="48"/>
                  </a:lnTo>
                  <a:lnTo>
                    <a:pt x="2058" y="48"/>
                  </a:lnTo>
                  <a:lnTo>
                    <a:pt x="2046" y="42"/>
                  </a:lnTo>
                  <a:lnTo>
                    <a:pt x="2034" y="42"/>
                  </a:lnTo>
                  <a:lnTo>
                    <a:pt x="2022" y="42"/>
                  </a:lnTo>
                  <a:lnTo>
                    <a:pt x="2004" y="36"/>
                  </a:lnTo>
                  <a:lnTo>
                    <a:pt x="1992" y="36"/>
                  </a:lnTo>
                  <a:lnTo>
                    <a:pt x="1980" y="30"/>
                  </a:lnTo>
                  <a:lnTo>
                    <a:pt x="1968" y="30"/>
                  </a:lnTo>
                  <a:lnTo>
                    <a:pt x="1950" y="30"/>
                  </a:lnTo>
                  <a:lnTo>
                    <a:pt x="1938" y="24"/>
                  </a:lnTo>
                  <a:lnTo>
                    <a:pt x="1926" y="24"/>
                  </a:lnTo>
                  <a:lnTo>
                    <a:pt x="1914" y="24"/>
                  </a:lnTo>
                  <a:lnTo>
                    <a:pt x="1902" y="18"/>
                  </a:lnTo>
                  <a:lnTo>
                    <a:pt x="1884" y="18"/>
                  </a:lnTo>
                  <a:lnTo>
                    <a:pt x="1872" y="18"/>
                  </a:lnTo>
                  <a:lnTo>
                    <a:pt x="1860" y="18"/>
                  </a:lnTo>
                  <a:lnTo>
                    <a:pt x="1848" y="18"/>
                  </a:lnTo>
                  <a:lnTo>
                    <a:pt x="1836" y="18"/>
                  </a:lnTo>
                  <a:lnTo>
                    <a:pt x="1818" y="18"/>
                  </a:lnTo>
                  <a:lnTo>
                    <a:pt x="1806" y="18"/>
                  </a:lnTo>
                  <a:lnTo>
                    <a:pt x="1794" y="18"/>
                  </a:lnTo>
                  <a:lnTo>
                    <a:pt x="1782" y="18"/>
                  </a:lnTo>
                  <a:lnTo>
                    <a:pt x="1770" y="18"/>
                  </a:lnTo>
                  <a:lnTo>
                    <a:pt x="1752" y="18"/>
                  </a:lnTo>
                  <a:lnTo>
                    <a:pt x="1740" y="18"/>
                  </a:lnTo>
                  <a:lnTo>
                    <a:pt x="1728" y="18"/>
                  </a:lnTo>
                  <a:lnTo>
                    <a:pt x="1716" y="24"/>
                  </a:lnTo>
                  <a:lnTo>
                    <a:pt x="1698" y="24"/>
                  </a:lnTo>
                  <a:lnTo>
                    <a:pt x="1686" y="24"/>
                  </a:lnTo>
                  <a:lnTo>
                    <a:pt x="1674" y="30"/>
                  </a:lnTo>
                  <a:lnTo>
                    <a:pt x="1662" y="30"/>
                  </a:lnTo>
                  <a:lnTo>
                    <a:pt x="1650" y="36"/>
                  </a:lnTo>
                  <a:lnTo>
                    <a:pt x="1632" y="36"/>
                  </a:lnTo>
                  <a:lnTo>
                    <a:pt x="1620" y="42"/>
                  </a:lnTo>
                  <a:lnTo>
                    <a:pt x="1608" y="42"/>
                  </a:lnTo>
                  <a:lnTo>
                    <a:pt x="1596" y="48"/>
                  </a:lnTo>
                  <a:lnTo>
                    <a:pt x="1584" y="54"/>
                  </a:lnTo>
                  <a:lnTo>
                    <a:pt x="1566" y="60"/>
                  </a:lnTo>
                  <a:lnTo>
                    <a:pt x="1554" y="60"/>
                  </a:lnTo>
                  <a:lnTo>
                    <a:pt x="1542" y="66"/>
                  </a:lnTo>
                  <a:lnTo>
                    <a:pt x="1530" y="72"/>
                  </a:lnTo>
                  <a:lnTo>
                    <a:pt x="1512" y="78"/>
                  </a:lnTo>
                  <a:lnTo>
                    <a:pt x="1500" y="84"/>
                  </a:lnTo>
                  <a:lnTo>
                    <a:pt x="1488" y="90"/>
                  </a:lnTo>
                  <a:lnTo>
                    <a:pt x="1476" y="96"/>
                  </a:lnTo>
                  <a:lnTo>
                    <a:pt x="1464" y="102"/>
                  </a:lnTo>
                  <a:lnTo>
                    <a:pt x="1446" y="114"/>
                  </a:lnTo>
                  <a:lnTo>
                    <a:pt x="1434" y="120"/>
                  </a:lnTo>
                  <a:lnTo>
                    <a:pt x="1422" y="126"/>
                  </a:lnTo>
                  <a:lnTo>
                    <a:pt x="1410" y="138"/>
                  </a:lnTo>
                  <a:lnTo>
                    <a:pt x="1398" y="144"/>
                  </a:lnTo>
                  <a:lnTo>
                    <a:pt x="1380" y="156"/>
                  </a:lnTo>
                  <a:lnTo>
                    <a:pt x="1368" y="168"/>
                  </a:lnTo>
                  <a:lnTo>
                    <a:pt x="1356" y="180"/>
                  </a:lnTo>
                  <a:lnTo>
                    <a:pt x="1344" y="186"/>
                  </a:lnTo>
                  <a:lnTo>
                    <a:pt x="1332" y="198"/>
                  </a:lnTo>
                  <a:lnTo>
                    <a:pt x="1314" y="216"/>
                  </a:lnTo>
                  <a:lnTo>
                    <a:pt x="1302" y="228"/>
                  </a:lnTo>
                  <a:lnTo>
                    <a:pt x="1290" y="240"/>
                  </a:lnTo>
                  <a:lnTo>
                    <a:pt x="1278" y="258"/>
                  </a:lnTo>
                  <a:lnTo>
                    <a:pt x="1260" y="270"/>
                  </a:lnTo>
                  <a:lnTo>
                    <a:pt x="1248" y="288"/>
                  </a:lnTo>
                  <a:lnTo>
                    <a:pt x="1236" y="300"/>
                  </a:lnTo>
                  <a:lnTo>
                    <a:pt x="1224" y="318"/>
                  </a:lnTo>
                  <a:lnTo>
                    <a:pt x="1212" y="336"/>
                  </a:lnTo>
                  <a:lnTo>
                    <a:pt x="1194" y="354"/>
                  </a:lnTo>
                  <a:lnTo>
                    <a:pt x="1182" y="372"/>
                  </a:lnTo>
                  <a:lnTo>
                    <a:pt x="1170" y="390"/>
                  </a:lnTo>
                  <a:lnTo>
                    <a:pt x="1158" y="414"/>
                  </a:lnTo>
                  <a:lnTo>
                    <a:pt x="1146" y="432"/>
                  </a:lnTo>
                  <a:lnTo>
                    <a:pt x="1128" y="450"/>
                  </a:lnTo>
                  <a:lnTo>
                    <a:pt x="1116" y="474"/>
                  </a:lnTo>
                  <a:lnTo>
                    <a:pt x="1104" y="498"/>
                  </a:lnTo>
                  <a:lnTo>
                    <a:pt x="1092" y="516"/>
                  </a:lnTo>
                  <a:lnTo>
                    <a:pt x="1074" y="540"/>
                  </a:lnTo>
                  <a:lnTo>
                    <a:pt x="1062" y="564"/>
                  </a:lnTo>
                  <a:lnTo>
                    <a:pt x="1050" y="588"/>
                  </a:lnTo>
                  <a:lnTo>
                    <a:pt x="1038" y="612"/>
                  </a:lnTo>
                  <a:lnTo>
                    <a:pt x="1026" y="636"/>
                  </a:lnTo>
                  <a:lnTo>
                    <a:pt x="1008" y="666"/>
                  </a:lnTo>
                  <a:lnTo>
                    <a:pt x="996" y="690"/>
                  </a:lnTo>
                  <a:lnTo>
                    <a:pt x="984" y="720"/>
                  </a:lnTo>
                  <a:lnTo>
                    <a:pt x="972" y="750"/>
                  </a:lnTo>
                  <a:lnTo>
                    <a:pt x="960" y="780"/>
                  </a:lnTo>
                  <a:lnTo>
                    <a:pt x="942" y="810"/>
                  </a:lnTo>
                  <a:lnTo>
                    <a:pt x="930" y="840"/>
                  </a:lnTo>
                  <a:lnTo>
                    <a:pt x="918" y="876"/>
                  </a:lnTo>
                  <a:lnTo>
                    <a:pt x="906" y="906"/>
                  </a:lnTo>
                  <a:lnTo>
                    <a:pt x="894" y="942"/>
                  </a:lnTo>
                  <a:lnTo>
                    <a:pt x="876" y="978"/>
                  </a:lnTo>
                  <a:lnTo>
                    <a:pt x="864" y="1014"/>
                  </a:lnTo>
                  <a:lnTo>
                    <a:pt x="852" y="1044"/>
                  </a:lnTo>
                  <a:lnTo>
                    <a:pt x="840" y="1080"/>
                  </a:lnTo>
                  <a:lnTo>
                    <a:pt x="822" y="1116"/>
                  </a:lnTo>
                  <a:lnTo>
                    <a:pt x="810" y="1146"/>
                  </a:lnTo>
                  <a:lnTo>
                    <a:pt x="798" y="1182"/>
                  </a:lnTo>
                  <a:lnTo>
                    <a:pt x="786" y="1212"/>
                  </a:lnTo>
                  <a:lnTo>
                    <a:pt x="774" y="1242"/>
                  </a:lnTo>
                  <a:lnTo>
                    <a:pt x="756" y="1266"/>
                  </a:lnTo>
                  <a:lnTo>
                    <a:pt x="744" y="1296"/>
                  </a:lnTo>
                  <a:lnTo>
                    <a:pt x="732" y="1314"/>
                  </a:lnTo>
                  <a:lnTo>
                    <a:pt x="720" y="1332"/>
                  </a:lnTo>
                  <a:lnTo>
                    <a:pt x="708" y="1350"/>
                  </a:lnTo>
                  <a:lnTo>
                    <a:pt x="690" y="1362"/>
                  </a:lnTo>
                  <a:lnTo>
                    <a:pt x="678" y="1368"/>
                  </a:lnTo>
                  <a:lnTo>
                    <a:pt x="666" y="1374"/>
                  </a:lnTo>
                  <a:lnTo>
                    <a:pt x="654" y="1374"/>
                  </a:lnTo>
                  <a:lnTo>
                    <a:pt x="642" y="1374"/>
                  </a:lnTo>
                  <a:lnTo>
                    <a:pt x="624" y="1368"/>
                  </a:lnTo>
                  <a:lnTo>
                    <a:pt x="612" y="1356"/>
                  </a:lnTo>
                  <a:lnTo>
                    <a:pt x="600" y="1338"/>
                  </a:lnTo>
                  <a:lnTo>
                    <a:pt x="588" y="1320"/>
                  </a:lnTo>
                  <a:lnTo>
                    <a:pt x="570" y="1302"/>
                  </a:lnTo>
                  <a:lnTo>
                    <a:pt x="558" y="1278"/>
                  </a:lnTo>
                  <a:lnTo>
                    <a:pt x="546" y="1248"/>
                  </a:lnTo>
                  <a:lnTo>
                    <a:pt x="534" y="1218"/>
                  </a:lnTo>
                  <a:lnTo>
                    <a:pt x="522" y="1188"/>
                  </a:lnTo>
                  <a:lnTo>
                    <a:pt x="504" y="1158"/>
                  </a:lnTo>
                  <a:lnTo>
                    <a:pt x="492" y="1122"/>
                  </a:lnTo>
                  <a:lnTo>
                    <a:pt x="480" y="1086"/>
                  </a:lnTo>
                  <a:lnTo>
                    <a:pt x="468" y="1050"/>
                  </a:lnTo>
                  <a:lnTo>
                    <a:pt x="456" y="1014"/>
                  </a:lnTo>
                  <a:lnTo>
                    <a:pt x="438" y="978"/>
                  </a:lnTo>
                  <a:lnTo>
                    <a:pt x="426" y="942"/>
                  </a:lnTo>
                  <a:lnTo>
                    <a:pt x="414" y="912"/>
                  </a:lnTo>
                  <a:lnTo>
                    <a:pt x="402" y="876"/>
                  </a:lnTo>
                  <a:lnTo>
                    <a:pt x="384" y="846"/>
                  </a:lnTo>
                  <a:lnTo>
                    <a:pt x="372" y="816"/>
                  </a:lnTo>
                  <a:lnTo>
                    <a:pt x="360" y="786"/>
                  </a:lnTo>
                  <a:lnTo>
                    <a:pt x="348" y="756"/>
                  </a:lnTo>
                  <a:lnTo>
                    <a:pt x="336" y="732"/>
                  </a:lnTo>
                  <a:lnTo>
                    <a:pt x="318" y="708"/>
                  </a:lnTo>
                  <a:lnTo>
                    <a:pt x="306" y="684"/>
                  </a:lnTo>
                  <a:lnTo>
                    <a:pt x="294" y="666"/>
                  </a:lnTo>
                  <a:lnTo>
                    <a:pt x="282" y="648"/>
                  </a:lnTo>
                  <a:lnTo>
                    <a:pt x="270" y="630"/>
                  </a:lnTo>
                  <a:lnTo>
                    <a:pt x="252" y="612"/>
                  </a:lnTo>
                  <a:lnTo>
                    <a:pt x="240" y="600"/>
                  </a:lnTo>
                  <a:lnTo>
                    <a:pt x="228" y="588"/>
                  </a:lnTo>
                  <a:lnTo>
                    <a:pt x="216" y="576"/>
                  </a:lnTo>
                  <a:lnTo>
                    <a:pt x="204" y="564"/>
                  </a:lnTo>
                  <a:lnTo>
                    <a:pt x="186" y="558"/>
                  </a:lnTo>
                  <a:lnTo>
                    <a:pt x="174" y="546"/>
                  </a:lnTo>
                  <a:lnTo>
                    <a:pt x="162" y="540"/>
                  </a:lnTo>
                  <a:lnTo>
                    <a:pt x="150" y="534"/>
                  </a:lnTo>
                  <a:lnTo>
                    <a:pt x="132" y="528"/>
                  </a:lnTo>
                  <a:lnTo>
                    <a:pt x="120" y="522"/>
                  </a:lnTo>
                  <a:lnTo>
                    <a:pt x="108" y="516"/>
                  </a:lnTo>
                  <a:lnTo>
                    <a:pt x="96" y="516"/>
                  </a:lnTo>
                  <a:lnTo>
                    <a:pt x="84" y="510"/>
                  </a:lnTo>
                  <a:lnTo>
                    <a:pt x="66" y="504"/>
                  </a:lnTo>
                  <a:lnTo>
                    <a:pt x="54" y="504"/>
                  </a:lnTo>
                  <a:lnTo>
                    <a:pt x="42" y="498"/>
                  </a:lnTo>
                  <a:lnTo>
                    <a:pt x="30" y="498"/>
                  </a:lnTo>
                  <a:lnTo>
                    <a:pt x="18" y="498"/>
                  </a:lnTo>
                  <a:lnTo>
                    <a:pt x="0" y="492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33CCCC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9" name="Freeform 91"/>
            <p:cNvSpPr>
              <a:spLocks/>
            </p:cNvSpPr>
            <p:nvPr/>
          </p:nvSpPr>
          <p:spPr bwMode="auto">
            <a:xfrm>
              <a:off x="1818" y="1538"/>
              <a:ext cx="2418" cy="1374"/>
            </a:xfrm>
            <a:custGeom>
              <a:avLst/>
              <a:gdLst>
                <a:gd name="T0" fmla="*/ 66 w 2418"/>
                <a:gd name="T1" fmla="*/ 498 h 1374"/>
                <a:gd name="T2" fmla="*/ 150 w 2418"/>
                <a:gd name="T3" fmla="*/ 528 h 1374"/>
                <a:gd name="T4" fmla="*/ 228 w 2418"/>
                <a:gd name="T5" fmla="*/ 576 h 1374"/>
                <a:gd name="T6" fmla="*/ 306 w 2418"/>
                <a:gd name="T7" fmla="*/ 672 h 1374"/>
                <a:gd name="T8" fmla="*/ 384 w 2418"/>
                <a:gd name="T9" fmla="*/ 828 h 1374"/>
                <a:gd name="T10" fmla="*/ 468 w 2418"/>
                <a:gd name="T11" fmla="*/ 1032 h 1374"/>
                <a:gd name="T12" fmla="*/ 546 w 2418"/>
                <a:gd name="T13" fmla="*/ 1236 h 1374"/>
                <a:gd name="T14" fmla="*/ 624 w 2418"/>
                <a:gd name="T15" fmla="*/ 1362 h 1374"/>
                <a:gd name="T16" fmla="*/ 708 w 2418"/>
                <a:gd name="T17" fmla="*/ 1344 h 1374"/>
                <a:gd name="T18" fmla="*/ 786 w 2418"/>
                <a:gd name="T19" fmla="*/ 1200 h 1374"/>
                <a:gd name="T20" fmla="*/ 864 w 2418"/>
                <a:gd name="T21" fmla="*/ 990 h 1374"/>
                <a:gd name="T22" fmla="*/ 942 w 2418"/>
                <a:gd name="T23" fmla="*/ 780 h 1374"/>
                <a:gd name="T24" fmla="*/ 1026 w 2418"/>
                <a:gd name="T25" fmla="*/ 606 h 1374"/>
                <a:gd name="T26" fmla="*/ 1104 w 2418"/>
                <a:gd name="T27" fmla="*/ 456 h 1374"/>
                <a:gd name="T28" fmla="*/ 1182 w 2418"/>
                <a:gd name="T29" fmla="*/ 336 h 1374"/>
                <a:gd name="T30" fmla="*/ 1260 w 2418"/>
                <a:gd name="T31" fmla="*/ 234 h 1374"/>
                <a:gd name="T32" fmla="*/ 1344 w 2418"/>
                <a:gd name="T33" fmla="*/ 156 h 1374"/>
                <a:gd name="T34" fmla="*/ 1422 w 2418"/>
                <a:gd name="T35" fmla="*/ 102 h 1374"/>
                <a:gd name="T36" fmla="*/ 1500 w 2418"/>
                <a:gd name="T37" fmla="*/ 60 h 1374"/>
                <a:gd name="T38" fmla="*/ 1584 w 2418"/>
                <a:gd name="T39" fmla="*/ 30 h 1374"/>
                <a:gd name="T40" fmla="*/ 1662 w 2418"/>
                <a:gd name="T41" fmla="*/ 12 h 1374"/>
                <a:gd name="T42" fmla="*/ 1740 w 2418"/>
                <a:gd name="T43" fmla="*/ 0 h 1374"/>
                <a:gd name="T44" fmla="*/ 1818 w 2418"/>
                <a:gd name="T45" fmla="*/ 0 h 1374"/>
                <a:gd name="T46" fmla="*/ 1902 w 2418"/>
                <a:gd name="T47" fmla="*/ 6 h 1374"/>
                <a:gd name="T48" fmla="*/ 1980 w 2418"/>
                <a:gd name="T49" fmla="*/ 12 h 1374"/>
                <a:gd name="T50" fmla="*/ 2058 w 2418"/>
                <a:gd name="T51" fmla="*/ 30 h 1374"/>
                <a:gd name="T52" fmla="*/ 2136 w 2418"/>
                <a:gd name="T53" fmla="*/ 48 h 1374"/>
                <a:gd name="T54" fmla="*/ 2220 w 2418"/>
                <a:gd name="T55" fmla="*/ 66 h 1374"/>
                <a:gd name="T56" fmla="*/ 2298 w 2418"/>
                <a:gd name="T57" fmla="*/ 90 h 1374"/>
                <a:gd name="T58" fmla="*/ 2376 w 2418"/>
                <a:gd name="T59" fmla="*/ 114 h 1374"/>
                <a:gd name="T60" fmla="*/ 2388 w 2418"/>
                <a:gd name="T61" fmla="*/ 138 h 1374"/>
                <a:gd name="T62" fmla="*/ 2310 w 2418"/>
                <a:gd name="T63" fmla="*/ 114 h 1374"/>
                <a:gd name="T64" fmla="*/ 2232 w 2418"/>
                <a:gd name="T65" fmla="*/ 90 h 1374"/>
                <a:gd name="T66" fmla="*/ 2154 w 2418"/>
                <a:gd name="T67" fmla="*/ 66 h 1374"/>
                <a:gd name="T68" fmla="*/ 2070 w 2418"/>
                <a:gd name="T69" fmla="*/ 48 h 1374"/>
                <a:gd name="T70" fmla="*/ 1992 w 2418"/>
                <a:gd name="T71" fmla="*/ 36 h 1374"/>
                <a:gd name="T72" fmla="*/ 1914 w 2418"/>
                <a:gd name="T73" fmla="*/ 24 h 1374"/>
                <a:gd name="T74" fmla="*/ 1836 w 2418"/>
                <a:gd name="T75" fmla="*/ 18 h 1374"/>
                <a:gd name="T76" fmla="*/ 1752 w 2418"/>
                <a:gd name="T77" fmla="*/ 18 h 1374"/>
                <a:gd name="T78" fmla="*/ 1674 w 2418"/>
                <a:gd name="T79" fmla="*/ 30 h 1374"/>
                <a:gd name="T80" fmla="*/ 1596 w 2418"/>
                <a:gd name="T81" fmla="*/ 48 h 1374"/>
                <a:gd name="T82" fmla="*/ 1512 w 2418"/>
                <a:gd name="T83" fmla="*/ 78 h 1374"/>
                <a:gd name="T84" fmla="*/ 1434 w 2418"/>
                <a:gd name="T85" fmla="*/ 120 h 1374"/>
                <a:gd name="T86" fmla="*/ 1356 w 2418"/>
                <a:gd name="T87" fmla="*/ 180 h 1374"/>
                <a:gd name="T88" fmla="*/ 1278 w 2418"/>
                <a:gd name="T89" fmla="*/ 258 h 1374"/>
                <a:gd name="T90" fmla="*/ 1194 w 2418"/>
                <a:gd name="T91" fmla="*/ 354 h 1374"/>
                <a:gd name="T92" fmla="*/ 1116 w 2418"/>
                <a:gd name="T93" fmla="*/ 474 h 1374"/>
                <a:gd name="T94" fmla="*/ 1038 w 2418"/>
                <a:gd name="T95" fmla="*/ 612 h 1374"/>
                <a:gd name="T96" fmla="*/ 960 w 2418"/>
                <a:gd name="T97" fmla="*/ 780 h 1374"/>
                <a:gd name="T98" fmla="*/ 876 w 2418"/>
                <a:gd name="T99" fmla="*/ 978 h 1374"/>
                <a:gd name="T100" fmla="*/ 798 w 2418"/>
                <a:gd name="T101" fmla="*/ 1182 h 1374"/>
                <a:gd name="T102" fmla="*/ 720 w 2418"/>
                <a:gd name="T103" fmla="*/ 1332 h 1374"/>
                <a:gd name="T104" fmla="*/ 642 w 2418"/>
                <a:gd name="T105" fmla="*/ 1374 h 1374"/>
                <a:gd name="T106" fmla="*/ 558 w 2418"/>
                <a:gd name="T107" fmla="*/ 1278 h 1374"/>
                <a:gd name="T108" fmla="*/ 480 w 2418"/>
                <a:gd name="T109" fmla="*/ 1086 h 1374"/>
                <a:gd name="T110" fmla="*/ 402 w 2418"/>
                <a:gd name="T111" fmla="*/ 876 h 1374"/>
                <a:gd name="T112" fmla="*/ 318 w 2418"/>
                <a:gd name="T113" fmla="*/ 708 h 1374"/>
                <a:gd name="T114" fmla="*/ 240 w 2418"/>
                <a:gd name="T115" fmla="*/ 600 h 1374"/>
                <a:gd name="T116" fmla="*/ 162 w 2418"/>
                <a:gd name="T117" fmla="*/ 540 h 1374"/>
                <a:gd name="T118" fmla="*/ 84 w 2418"/>
                <a:gd name="T119" fmla="*/ 510 h 1374"/>
                <a:gd name="T120" fmla="*/ 0 w 2418"/>
                <a:gd name="T121" fmla="*/ 49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8" h="1374">
                  <a:moveTo>
                    <a:pt x="0" y="486"/>
                  </a:moveTo>
                  <a:lnTo>
                    <a:pt x="18" y="492"/>
                  </a:lnTo>
                  <a:lnTo>
                    <a:pt x="30" y="492"/>
                  </a:lnTo>
                  <a:lnTo>
                    <a:pt x="42" y="492"/>
                  </a:lnTo>
                  <a:lnTo>
                    <a:pt x="54" y="498"/>
                  </a:lnTo>
                  <a:lnTo>
                    <a:pt x="66" y="498"/>
                  </a:lnTo>
                  <a:lnTo>
                    <a:pt x="84" y="504"/>
                  </a:lnTo>
                  <a:lnTo>
                    <a:pt x="96" y="504"/>
                  </a:lnTo>
                  <a:lnTo>
                    <a:pt x="108" y="510"/>
                  </a:lnTo>
                  <a:lnTo>
                    <a:pt x="120" y="516"/>
                  </a:lnTo>
                  <a:lnTo>
                    <a:pt x="132" y="522"/>
                  </a:lnTo>
                  <a:lnTo>
                    <a:pt x="150" y="528"/>
                  </a:lnTo>
                  <a:lnTo>
                    <a:pt x="162" y="534"/>
                  </a:lnTo>
                  <a:lnTo>
                    <a:pt x="174" y="540"/>
                  </a:lnTo>
                  <a:lnTo>
                    <a:pt x="186" y="546"/>
                  </a:lnTo>
                  <a:lnTo>
                    <a:pt x="204" y="558"/>
                  </a:lnTo>
                  <a:lnTo>
                    <a:pt x="216" y="564"/>
                  </a:lnTo>
                  <a:lnTo>
                    <a:pt x="228" y="576"/>
                  </a:lnTo>
                  <a:lnTo>
                    <a:pt x="240" y="588"/>
                  </a:lnTo>
                  <a:lnTo>
                    <a:pt x="252" y="600"/>
                  </a:lnTo>
                  <a:lnTo>
                    <a:pt x="270" y="618"/>
                  </a:lnTo>
                  <a:lnTo>
                    <a:pt x="282" y="636"/>
                  </a:lnTo>
                  <a:lnTo>
                    <a:pt x="294" y="654"/>
                  </a:lnTo>
                  <a:lnTo>
                    <a:pt x="306" y="672"/>
                  </a:lnTo>
                  <a:lnTo>
                    <a:pt x="318" y="696"/>
                  </a:lnTo>
                  <a:lnTo>
                    <a:pt x="336" y="714"/>
                  </a:lnTo>
                  <a:lnTo>
                    <a:pt x="348" y="744"/>
                  </a:lnTo>
                  <a:lnTo>
                    <a:pt x="360" y="768"/>
                  </a:lnTo>
                  <a:lnTo>
                    <a:pt x="372" y="798"/>
                  </a:lnTo>
                  <a:lnTo>
                    <a:pt x="384" y="828"/>
                  </a:lnTo>
                  <a:lnTo>
                    <a:pt x="402" y="858"/>
                  </a:lnTo>
                  <a:lnTo>
                    <a:pt x="414" y="894"/>
                  </a:lnTo>
                  <a:lnTo>
                    <a:pt x="426" y="930"/>
                  </a:lnTo>
                  <a:lnTo>
                    <a:pt x="438" y="960"/>
                  </a:lnTo>
                  <a:lnTo>
                    <a:pt x="456" y="996"/>
                  </a:lnTo>
                  <a:lnTo>
                    <a:pt x="468" y="1032"/>
                  </a:lnTo>
                  <a:lnTo>
                    <a:pt x="480" y="1068"/>
                  </a:lnTo>
                  <a:lnTo>
                    <a:pt x="492" y="1104"/>
                  </a:lnTo>
                  <a:lnTo>
                    <a:pt x="504" y="1140"/>
                  </a:lnTo>
                  <a:lnTo>
                    <a:pt x="522" y="1176"/>
                  </a:lnTo>
                  <a:lnTo>
                    <a:pt x="534" y="1206"/>
                  </a:lnTo>
                  <a:lnTo>
                    <a:pt x="546" y="1236"/>
                  </a:lnTo>
                  <a:lnTo>
                    <a:pt x="558" y="1266"/>
                  </a:lnTo>
                  <a:lnTo>
                    <a:pt x="570" y="1290"/>
                  </a:lnTo>
                  <a:lnTo>
                    <a:pt x="588" y="1314"/>
                  </a:lnTo>
                  <a:lnTo>
                    <a:pt x="600" y="1332"/>
                  </a:lnTo>
                  <a:lnTo>
                    <a:pt x="612" y="1350"/>
                  </a:lnTo>
                  <a:lnTo>
                    <a:pt x="624" y="1362"/>
                  </a:lnTo>
                  <a:lnTo>
                    <a:pt x="642" y="1368"/>
                  </a:lnTo>
                  <a:lnTo>
                    <a:pt x="654" y="1374"/>
                  </a:lnTo>
                  <a:lnTo>
                    <a:pt x="666" y="1374"/>
                  </a:lnTo>
                  <a:lnTo>
                    <a:pt x="678" y="1368"/>
                  </a:lnTo>
                  <a:lnTo>
                    <a:pt x="690" y="1356"/>
                  </a:lnTo>
                  <a:lnTo>
                    <a:pt x="708" y="1344"/>
                  </a:lnTo>
                  <a:lnTo>
                    <a:pt x="720" y="1332"/>
                  </a:lnTo>
                  <a:lnTo>
                    <a:pt x="732" y="1308"/>
                  </a:lnTo>
                  <a:lnTo>
                    <a:pt x="744" y="1284"/>
                  </a:lnTo>
                  <a:lnTo>
                    <a:pt x="756" y="1260"/>
                  </a:lnTo>
                  <a:lnTo>
                    <a:pt x="774" y="1230"/>
                  </a:lnTo>
                  <a:lnTo>
                    <a:pt x="786" y="1200"/>
                  </a:lnTo>
                  <a:lnTo>
                    <a:pt x="798" y="1170"/>
                  </a:lnTo>
                  <a:lnTo>
                    <a:pt x="810" y="1134"/>
                  </a:lnTo>
                  <a:lnTo>
                    <a:pt x="822" y="1098"/>
                  </a:lnTo>
                  <a:lnTo>
                    <a:pt x="840" y="1062"/>
                  </a:lnTo>
                  <a:lnTo>
                    <a:pt x="852" y="1026"/>
                  </a:lnTo>
                  <a:lnTo>
                    <a:pt x="864" y="990"/>
                  </a:lnTo>
                  <a:lnTo>
                    <a:pt x="876" y="954"/>
                  </a:lnTo>
                  <a:lnTo>
                    <a:pt x="894" y="918"/>
                  </a:lnTo>
                  <a:lnTo>
                    <a:pt x="906" y="882"/>
                  </a:lnTo>
                  <a:lnTo>
                    <a:pt x="918" y="846"/>
                  </a:lnTo>
                  <a:lnTo>
                    <a:pt x="930" y="816"/>
                  </a:lnTo>
                  <a:lnTo>
                    <a:pt x="942" y="780"/>
                  </a:lnTo>
                  <a:lnTo>
                    <a:pt x="960" y="750"/>
                  </a:lnTo>
                  <a:lnTo>
                    <a:pt x="972" y="720"/>
                  </a:lnTo>
                  <a:lnTo>
                    <a:pt x="984" y="690"/>
                  </a:lnTo>
                  <a:lnTo>
                    <a:pt x="996" y="660"/>
                  </a:lnTo>
                  <a:lnTo>
                    <a:pt x="1008" y="630"/>
                  </a:lnTo>
                  <a:lnTo>
                    <a:pt x="1026" y="606"/>
                  </a:lnTo>
                  <a:lnTo>
                    <a:pt x="1038" y="576"/>
                  </a:lnTo>
                  <a:lnTo>
                    <a:pt x="1050" y="552"/>
                  </a:lnTo>
                  <a:lnTo>
                    <a:pt x="1062" y="528"/>
                  </a:lnTo>
                  <a:lnTo>
                    <a:pt x="1074" y="504"/>
                  </a:lnTo>
                  <a:lnTo>
                    <a:pt x="1092" y="480"/>
                  </a:lnTo>
                  <a:lnTo>
                    <a:pt x="1104" y="456"/>
                  </a:lnTo>
                  <a:lnTo>
                    <a:pt x="1116" y="438"/>
                  </a:lnTo>
                  <a:lnTo>
                    <a:pt x="1128" y="414"/>
                  </a:lnTo>
                  <a:lnTo>
                    <a:pt x="1146" y="396"/>
                  </a:lnTo>
                  <a:lnTo>
                    <a:pt x="1158" y="378"/>
                  </a:lnTo>
                  <a:lnTo>
                    <a:pt x="1170" y="354"/>
                  </a:lnTo>
                  <a:lnTo>
                    <a:pt x="1182" y="336"/>
                  </a:lnTo>
                  <a:lnTo>
                    <a:pt x="1194" y="318"/>
                  </a:lnTo>
                  <a:lnTo>
                    <a:pt x="1212" y="300"/>
                  </a:lnTo>
                  <a:lnTo>
                    <a:pt x="1224" y="282"/>
                  </a:lnTo>
                  <a:lnTo>
                    <a:pt x="1236" y="270"/>
                  </a:lnTo>
                  <a:lnTo>
                    <a:pt x="1248" y="252"/>
                  </a:lnTo>
                  <a:lnTo>
                    <a:pt x="1260" y="234"/>
                  </a:lnTo>
                  <a:lnTo>
                    <a:pt x="1278" y="222"/>
                  </a:lnTo>
                  <a:lnTo>
                    <a:pt x="1290" y="210"/>
                  </a:lnTo>
                  <a:lnTo>
                    <a:pt x="1302" y="192"/>
                  </a:lnTo>
                  <a:lnTo>
                    <a:pt x="1314" y="180"/>
                  </a:lnTo>
                  <a:lnTo>
                    <a:pt x="1332" y="168"/>
                  </a:lnTo>
                  <a:lnTo>
                    <a:pt x="1344" y="156"/>
                  </a:lnTo>
                  <a:lnTo>
                    <a:pt x="1356" y="150"/>
                  </a:lnTo>
                  <a:lnTo>
                    <a:pt x="1368" y="138"/>
                  </a:lnTo>
                  <a:lnTo>
                    <a:pt x="1380" y="126"/>
                  </a:lnTo>
                  <a:lnTo>
                    <a:pt x="1398" y="120"/>
                  </a:lnTo>
                  <a:lnTo>
                    <a:pt x="1410" y="108"/>
                  </a:lnTo>
                  <a:lnTo>
                    <a:pt x="1422" y="102"/>
                  </a:lnTo>
                  <a:lnTo>
                    <a:pt x="1434" y="96"/>
                  </a:lnTo>
                  <a:lnTo>
                    <a:pt x="1446" y="84"/>
                  </a:lnTo>
                  <a:lnTo>
                    <a:pt x="1464" y="78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0" y="60"/>
                  </a:lnTo>
                  <a:lnTo>
                    <a:pt x="1512" y="54"/>
                  </a:lnTo>
                  <a:lnTo>
                    <a:pt x="1530" y="48"/>
                  </a:lnTo>
                  <a:lnTo>
                    <a:pt x="1542" y="48"/>
                  </a:lnTo>
                  <a:lnTo>
                    <a:pt x="1554" y="42"/>
                  </a:lnTo>
                  <a:lnTo>
                    <a:pt x="1566" y="36"/>
                  </a:lnTo>
                  <a:lnTo>
                    <a:pt x="1584" y="30"/>
                  </a:lnTo>
                  <a:lnTo>
                    <a:pt x="1596" y="30"/>
                  </a:lnTo>
                  <a:lnTo>
                    <a:pt x="1608" y="24"/>
                  </a:lnTo>
                  <a:lnTo>
                    <a:pt x="1620" y="24"/>
                  </a:lnTo>
                  <a:lnTo>
                    <a:pt x="1632" y="18"/>
                  </a:lnTo>
                  <a:lnTo>
                    <a:pt x="1650" y="12"/>
                  </a:lnTo>
                  <a:lnTo>
                    <a:pt x="1662" y="12"/>
                  </a:lnTo>
                  <a:lnTo>
                    <a:pt x="1674" y="12"/>
                  </a:lnTo>
                  <a:lnTo>
                    <a:pt x="1686" y="6"/>
                  </a:lnTo>
                  <a:lnTo>
                    <a:pt x="1698" y="6"/>
                  </a:lnTo>
                  <a:lnTo>
                    <a:pt x="1716" y="6"/>
                  </a:lnTo>
                  <a:lnTo>
                    <a:pt x="1728" y="0"/>
                  </a:lnTo>
                  <a:lnTo>
                    <a:pt x="1740" y="0"/>
                  </a:lnTo>
                  <a:lnTo>
                    <a:pt x="1752" y="0"/>
                  </a:lnTo>
                  <a:lnTo>
                    <a:pt x="1770" y="0"/>
                  </a:lnTo>
                  <a:lnTo>
                    <a:pt x="1782" y="0"/>
                  </a:lnTo>
                  <a:lnTo>
                    <a:pt x="1794" y="0"/>
                  </a:lnTo>
                  <a:lnTo>
                    <a:pt x="1806" y="0"/>
                  </a:lnTo>
                  <a:lnTo>
                    <a:pt x="1818" y="0"/>
                  </a:lnTo>
                  <a:lnTo>
                    <a:pt x="1836" y="0"/>
                  </a:lnTo>
                  <a:lnTo>
                    <a:pt x="1848" y="0"/>
                  </a:lnTo>
                  <a:lnTo>
                    <a:pt x="1860" y="0"/>
                  </a:lnTo>
                  <a:lnTo>
                    <a:pt x="1872" y="0"/>
                  </a:lnTo>
                  <a:lnTo>
                    <a:pt x="1884" y="0"/>
                  </a:lnTo>
                  <a:lnTo>
                    <a:pt x="1902" y="6"/>
                  </a:lnTo>
                  <a:lnTo>
                    <a:pt x="1914" y="6"/>
                  </a:lnTo>
                  <a:lnTo>
                    <a:pt x="1926" y="6"/>
                  </a:lnTo>
                  <a:lnTo>
                    <a:pt x="1938" y="6"/>
                  </a:lnTo>
                  <a:lnTo>
                    <a:pt x="1950" y="12"/>
                  </a:lnTo>
                  <a:lnTo>
                    <a:pt x="1968" y="12"/>
                  </a:lnTo>
                  <a:lnTo>
                    <a:pt x="1980" y="12"/>
                  </a:lnTo>
                  <a:lnTo>
                    <a:pt x="1992" y="18"/>
                  </a:lnTo>
                  <a:lnTo>
                    <a:pt x="2004" y="18"/>
                  </a:lnTo>
                  <a:lnTo>
                    <a:pt x="2022" y="24"/>
                  </a:lnTo>
                  <a:lnTo>
                    <a:pt x="2034" y="24"/>
                  </a:lnTo>
                  <a:lnTo>
                    <a:pt x="2046" y="30"/>
                  </a:lnTo>
                  <a:lnTo>
                    <a:pt x="2058" y="30"/>
                  </a:lnTo>
                  <a:lnTo>
                    <a:pt x="2070" y="30"/>
                  </a:lnTo>
                  <a:lnTo>
                    <a:pt x="2088" y="36"/>
                  </a:lnTo>
                  <a:lnTo>
                    <a:pt x="2100" y="36"/>
                  </a:lnTo>
                  <a:lnTo>
                    <a:pt x="2112" y="42"/>
                  </a:lnTo>
                  <a:lnTo>
                    <a:pt x="2124" y="42"/>
                  </a:lnTo>
                  <a:lnTo>
                    <a:pt x="2136" y="48"/>
                  </a:lnTo>
                  <a:lnTo>
                    <a:pt x="2154" y="54"/>
                  </a:lnTo>
                  <a:lnTo>
                    <a:pt x="2166" y="54"/>
                  </a:lnTo>
                  <a:lnTo>
                    <a:pt x="2178" y="60"/>
                  </a:lnTo>
                  <a:lnTo>
                    <a:pt x="2190" y="60"/>
                  </a:lnTo>
                  <a:lnTo>
                    <a:pt x="2202" y="66"/>
                  </a:lnTo>
                  <a:lnTo>
                    <a:pt x="2220" y="66"/>
                  </a:lnTo>
                  <a:lnTo>
                    <a:pt x="2232" y="72"/>
                  </a:lnTo>
                  <a:lnTo>
                    <a:pt x="2244" y="78"/>
                  </a:lnTo>
                  <a:lnTo>
                    <a:pt x="2256" y="78"/>
                  </a:lnTo>
                  <a:lnTo>
                    <a:pt x="2274" y="84"/>
                  </a:lnTo>
                  <a:lnTo>
                    <a:pt x="2286" y="84"/>
                  </a:lnTo>
                  <a:lnTo>
                    <a:pt x="2298" y="90"/>
                  </a:lnTo>
                  <a:lnTo>
                    <a:pt x="2310" y="96"/>
                  </a:lnTo>
                  <a:lnTo>
                    <a:pt x="2322" y="96"/>
                  </a:lnTo>
                  <a:lnTo>
                    <a:pt x="2340" y="102"/>
                  </a:lnTo>
                  <a:lnTo>
                    <a:pt x="2352" y="108"/>
                  </a:lnTo>
                  <a:lnTo>
                    <a:pt x="2364" y="108"/>
                  </a:lnTo>
                  <a:lnTo>
                    <a:pt x="2376" y="114"/>
                  </a:lnTo>
                  <a:lnTo>
                    <a:pt x="2388" y="120"/>
                  </a:lnTo>
                  <a:lnTo>
                    <a:pt x="2406" y="126"/>
                  </a:lnTo>
                  <a:lnTo>
                    <a:pt x="2418" y="132"/>
                  </a:lnTo>
                  <a:lnTo>
                    <a:pt x="2418" y="150"/>
                  </a:lnTo>
                  <a:lnTo>
                    <a:pt x="2406" y="144"/>
                  </a:lnTo>
                  <a:lnTo>
                    <a:pt x="2388" y="138"/>
                  </a:lnTo>
                  <a:lnTo>
                    <a:pt x="2376" y="132"/>
                  </a:lnTo>
                  <a:lnTo>
                    <a:pt x="2364" y="132"/>
                  </a:lnTo>
                  <a:lnTo>
                    <a:pt x="2352" y="126"/>
                  </a:lnTo>
                  <a:lnTo>
                    <a:pt x="2340" y="120"/>
                  </a:lnTo>
                  <a:lnTo>
                    <a:pt x="2322" y="114"/>
                  </a:lnTo>
                  <a:lnTo>
                    <a:pt x="2310" y="114"/>
                  </a:lnTo>
                  <a:lnTo>
                    <a:pt x="2298" y="108"/>
                  </a:lnTo>
                  <a:lnTo>
                    <a:pt x="2286" y="102"/>
                  </a:lnTo>
                  <a:lnTo>
                    <a:pt x="2274" y="102"/>
                  </a:lnTo>
                  <a:lnTo>
                    <a:pt x="2256" y="96"/>
                  </a:lnTo>
                  <a:lnTo>
                    <a:pt x="2244" y="96"/>
                  </a:lnTo>
                  <a:lnTo>
                    <a:pt x="2232" y="90"/>
                  </a:lnTo>
                  <a:lnTo>
                    <a:pt x="2220" y="84"/>
                  </a:lnTo>
                  <a:lnTo>
                    <a:pt x="2202" y="84"/>
                  </a:lnTo>
                  <a:lnTo>
                    <a:pt x="2190" y="78"/>
                  </a:lnTo>
                  <a:lnTo>
                    <a:pt x="2178" y="78"/>
                  </a:lnTo>
                  <a:lnTo>
                    <a:pt x="2166" y="72"/>
                  </a:lnTo>
                  <a:lnTo>
                    <a:pt x="2154" y="66"/>
                  </a:lnTo>
                  <a:lnTo>
                    <a:pt x="2136" y="66"/>
                  </a:lnTo>
                  <a:lnTo>
                    <a:pt x="2124" y="60"/>
                  </a:lnTo>
                  <a:lnTo>
                    <a:pt x="2112" y="60"/>
                  </a:lnTo>
                  <a:lnTo>
                    <a:pt x="2100" y="54"/>
                  </a:lnTo>
                  <a:lnTo>
                    <a:pt x="2088" y="54"/>
                  </a:lnTo>
                  <a:lnTo>
                    <a:pt x="2070" y="48"/>
                  </a:lnTo>
                  <a:lnTo>
                    <a:pt x="2058" y="48"/>
                  </a:lnTo>
                  <a:lnTo>
                    <a:pt x="2046" y="42"/>
                  </a:lnTo>
                  <a:lnTo>
                    <a:pt x="2034" y="42"/>
                  </a:lnTo>
                  <a:lnTo>
                    <a:pt x="2022" y="42"/>
                  </a:lnTo>
                  <a:lnTo>
                    <a:pt x="2004" y="36"/>
                  </a:lnTo>
                  <a:lnTo>
                    <a:pt x="1992" y="36"/>
                  </a:lnTo>
                  <a:lnTo>
                    <a:pt x="1980" y="30"/>
                  </a:lnTo>
                  <a:lnTo>
                    <a:pt x="1968" y="30"/>
                  </a:lnTo>
                  <a:lnTo>
                    <a:pt x="1950" y="30"/>
                  </a:lnTo>
                  <a:lnTo>
                    <a:pt x="1938" y="24"/>
                  </a:lnTo>
                  <a:lnTo>
                    <a:pt x="1926" y="24"/>
                  </a:lnTo>
                  <a:lnTo>
                    <a:pt x="1914" y="24"/>
                  </a:lnTo>
                  <a:lnTo>
                    <a:pt x="1902" y="18"/>
                  </a:lnTo>
                  <a:lnTo>
                    <a:pt x="1884" y="18"/>
                  </a:lnTo>
                  <a:lnTo>
                    <a:pt x="1872" y="18"/>
                  </a:lnTo>
                  <a:lnTo>
                    <a:pt x="1860" y="18"/>
                  </a:lnTo>
                  <a:lnTo>
                    <a:pt x="1848" y="18"/>
                  </a:lnTo>
                  <a:lnTo>
                    <a:pt x="1836" y="18"/>
                  </a:lnTo>
                  <a:lnTo>
                    <a:pt x="1818" y="18"/>
                  </a:lnTo>
                  <a:lnTo>
                    <a:pt x="1806" y="18"/>
                  </a:lnTo>
                  <a:lnTo>
                    <a:pt x="1794" y="18"/>
                  </a:lnTo>
                  <a:lnTo>
                    <a:pt x="1782" y="18"/>
                  </a:lnTo>
                  <a:lnTo>
                    <a:pt x="1770" y="18"/>
                  </a:lnTo>
                  <a:lnTo>
                    <a:pt x="1752" y="18"/>
                  </a:lnTo>
                  <a:lnTo>
                    <a:pt x="1740" y="18"/>
                  </a:lnTo>
                  <a:lnTo>
                    <a:pt x="1728" y="18"/>
                  </a:lnTo>
                  <a:lnTo>
                    <a:pt x="1716" y="24"/>
                  </a:lnTo>
                  <a:lnTo>
                    <a:pt x="1698" y="24"/>
                  </a:lnTo>
                  <a:lnTo>
                    <a:pt x="1686" y="24"/>
                  </a:lnTo>
                  <a:lnTo>
                    <a:pt x="1674" y="30"/>
                  </a:lnTo>
                  <a:lnTo>
                    <a:pt x="1662" y="30"/>
                  </a:lnTo>
                  <a:lnTo>
                    <a:pt x="1650" y="36"/>
                  </a:lnTo>
                  <a:lnTo>
                    <a:pt x="1632" y="36"/>
                  </a:lnTo>
                  <a:lnTo>
                    <a:pt x="1620" y="42"/>
                  </a:lnTo>
                  <a:lnTo>
                    <a:pt x="1608" y="42"/>
                  </a:lnTo>
                  <a:lnTo>
                    <a:pt x="1596" y="48"/>
                  </a:lnTo>
                  <a:lnTo>
                    <a:pt x="1584" y="54"/>
                  </a:lnTo>
                  <a:lnTo>
                    <a:pt x="1566" y="60"/>
                  </a:lnTo>
                  <a:lnTo>
                    <a:pt x="1554" y="60"/>
                  </a:lnTo>
                  <a:lnTo>
                    <a:pt x="1542" y="66"/>
                  </a:lnTo>
                  <a:lnTo>
                    <a:pt x="1530" y="72"/>
                  </a:lnTo>
                  <a:lnTo>
                    <a:pt x="1512" y="78"/>
                  </a:lnTo>
                  <a:lnTo>
                    <a:pt x="1500" y="84"/>
                  </a:lnTo>
                  <a:lnTo>
                    <a:pt x="1488" y="90"/>
                  </a:lnTo>
                  <a:lnTo>
                    <a:pt x="1476" y="96"/>
                  </a:lnTo>
                  <a:lnTo>
                    <a:pt x="1464" y="102"/>
                  </a:lnTo>
                  <a:lnTo>
                    <a:pt x="1446" y="114"/>
                  </a:lnTo>
                  <a:lnTo>
                    <a:pt x="1434" y="120"/>
                  </a:lnTo>
                  <a:lnTo>
                    <a:pt x="1422" y="126"/>
                  </a:lnTo>
                  <a:lnTo>
                    <a:pt x="1410" y="138"/>
                  </a:lnTo>
                  <a:lnTo>
                    <a:pt x="1398" y="144"/>
                  </a:lnTo>
                  <a:lnTo>
                    <a:pt x="1380" y="156"/>
                  </a:lnTo>
                  <a:lnTo>
                    <a:pt x="1368" y="168"/>
                  </a:lnTo>
                  <a:lnTo>
                    <a:pt x="1356" y="180"/>
                  </a:lnTo>
                  <a:lnTo>
                    <a:pt x="1344" y="186"/>
                  </a:lnTo>
                  <a:lnTo>
                    <a:pt x="1332" y="198"/>
                  </a:lnTo>
                  <a:lnTo>
                    <a:pt x="1314" y="216"/>
                  </a:lnTo>
                  <a:lnTo>
                    <a:pt x="1302" y="228"/>
                  </a:lnTo>
                  <a:lnTo>
                    <a:pt x="1290" y="240"/>
                  </a:lnTo>
                  <a:lnTo>
                    <a:pt x="1278" y="258"/>
                  </a:lnTo>
                  <a:lnTo>
                    <a:pt x="1260" y="270"/>
                  </a:lnTo>
                  <a:lnTo>
                    <a:pt x="1248" y="288"/>
                  </a:lnTo>
                  <a:lnTo>
                    <a:pt x="1236" y="300"/>
                  </a:lnTo>
                  <a:lnTo>
                    <a:pt x="1224" y="318"/>
                  </a:lnTo>
                  <a:lnTo>
                    <a:pt x="1212" y="336"/>
                  </a:lnTo>
                  <a:lnTo>
                    <a:pt x="1194" y="354"/>
                  </a:lnTo>
                  <a:lnTo>
                    <a:pt x="1182" y="372"/>
                  </a:lnTo>
                  <a:lnTo>
                    <a:pt x="1170" y="390"/>
                  </a:lnTo>
                  <a:lnTo>
                    <a:pt x="1158" y="414"/>
                  </a:lnTo>
                  <a:lnTo>
                    <a:pt x="1146" y="432"/>
                  </a:lnTo>
                  <a:lnTo>
                    <a:pt x="1128" y="450"/>
                  </a:lnTo>
                  <a:lnTo>
                    <a:pt x="1116" y="474"/>
                  </a:lnTo>
                  <a:lnTo>
                    <a:pt x="1104" y="498"/>
                  </a:lnTo>
                  <a:lnTo>
                    <a:pt x="1092" y="516"/>
                  </a:lnTo>
                  <a:lnTo>
                    <a:pt x="1074" y="540"/>
                  </a:lnTo>
                  <a:lnTo>
                    <a:pt x="1062" y="564"/>
                  </a:lnTo>
                  <a:lnTo>
                    <a:pt x="1050" y="588"/>
                  </a:lnTo>
                  <a:lnTo>
                    <a:pt x="1038" y="612"/>
                  </a:lnTo>
                  <a:lnTo>
                    <a:pt x="1026" y="636"/>
                  </a:lnTo>
                  <a:lnTo>
                    <a:pt x="1008" y="666"/>
                  </a:lnTo>
                  <a:lnTo>
                    <a:pt x="996" y="690"/>
                  </a:lnTo>
                  <a:lnTo>
                    <a:pt x="984" y="720"/>
                  </a:lnTo>
                  <a:lnTo>
                    <a:pt x="972" y="750"/>
                  </a:lnTo>
                  <a:lnTo>
                    <a:pt x="960" y="780"/>
                  </a:lnTo>
                  <a:lnTo>
                    <a:pt x="942" y="810"/>
                  </a:lnTo>
                  <a:lnTo>
                    <a:pt x="930" y="840"/>
                  </a:lnTo>
                  <a:lnTo>
                    <a:pt x="918" y="876"/>
                  </a:lnTo>
                  <a:lnTo>
                    <a:pt x="906" y="906"/>
                  </a:lnTo>
                  <a:lnTo>
                    <a:pt x="894" y="942"/>
                  </a:lnTo>
                  <a:lnTo>
                    <a:pt x="876" y="978"/>
                  </a:lnTo>
                  <a:lnTo>
                    <a:pt x="864" y="1014"/>
                  </a:lnTo>
                  <a:lnTo>
                    <a:pt x="852" y="1044"/>
                  </a:lnTo>
                  <a:lnTo>
                    <a:pt x="840" y="1080"/>
                  </a:lnTo>
                  <a:lnTo>
                    <a:pt x="822" y="1116"/>
                  </a:lnTo>
                  <a:lnTo>
                    <a:pt x="810" y="1146"/>
                  </a:lnTo>
                  <a:lnTo>
                    <a:pt x="798" y="1182"/>
                  </a:lnTo>
                  <a:lnTo>
                    <a:pt x="786" y="1212"/>
                  </a:lnTo>
                  <a:lnTo>
                    <a:pt x="774" y="1242"/>
                  </a:lnTo>
                  <a:lnTo>
                    <a:pt x="756" y="1266"/>
                  </a:lnTo>
                  <a:lnTo>
                    <a:pt x="744" y="1296"/>
                  </a:lnTo>
                  <a:lnTo>
                    <a:pt x="732" y="1314"/>
                  </a:lnTo>
                  <a:lnTo>
                    <a:pt x="720" y="1332"/>
                  </a:lnTo>
                  <a:lnTo>
                    <a:pt x="708" y="1350"/>
                  </a:lnTo>
                  <a:lnTo>
                    <a:pt x="690" y="1362"/>
                  </a:lnTo>
                  <a:lnTo>
                    <a:pt x="678" y="1368"/>
                  </a:lnTo>
                  <a:lnTo>
                    <a:pt x="666" y="1374"/>
                  </a:lnTo>
                  <a:lnTo>
                    <a:pt x="654" y="1374"/>
                  </a:lnTo>
                  <a:lnTo>
                    <a:pt x="642" y="1374"/>
                  </a:lnTo>
                  <a:lnTo>
                    <a:pt x="624" y="1368"/>
                  </a:lnTo>
                  <a:lnTo>
                    <a:pt x="612" y="1356"/>
                  </a:lnTo>
                  <a:lnTo>
                    <a:pt x="600" y="1338"/>
                  </a:lnTo>
                  <a:lnTo>
                    <a:pt x="588" y="1320"/>
                  </a:lnTo>
                  <a:lnTo>
                    <a:pt x="570" y="1302"/>
                  </a:lnTo>
                  <a:lnTo>
                    <a:pt x="558" y="1278"/>
                  </a:lnTo>
                  <a:lnTo>
                    <a:pt x="546" y="1248"/>
                  </a:lnTo>
                  <a:lnTo>
                    <a:pt x="534" y="1218"/>
                  </a:lnTo>
                  <a:lnTo>
                    <a:pt x="522" y="1188"/>
                  </a:lnTo>
                  <a:lnTo>
                    <a:pt x="504" y="1158"/>
                  </a:lnTo>
                  <a:lnTo>
                    <a:pt x="492" y="1122"/>
                  </a:lnTo>
                  <a:lnTo>
                    <a:pt x="480" y="1086"/>
                  </a:lnTo>
                  <a:lnTo>
                    <a:pt x="468" y="1050"/>
                  </a:lnTo>
                  <a:lnTo>
                    <a:pt x="456" y="1014"/>
                  </a:lnTo>
                  <a:lnTo>
                    <a:pt x="438" y="978"/>
                  </a:lnTo>
                  <a:lnTo>
                    <a:pt x="426" y="942"/>
                  </a:lnTo>
                  <a:lnTo>
                    <a:pt x="414" y="912"/>
                  </a:lnTo>
                  <a:lnTo>
                    <a:pt x="402" y="876"/>
                  </a:lnTo>
                  <a:lnTo>
                    <a:pt x="384" y="846"/>
                  </a:lnTo>
                  <a:lnTo>
                    <a:pt x="372" y="816"/>
                  </a:lnTo>
                  <a:lnTo>
                    <a:pt x="360" y="786"/>
                  </a:lnTo>
                  <a:lnTo>
                    <a:pt x="348" y="756"/>
                  </a:lnTo>
                  <a:lnTo>
                    <a:pt x="336" y="732"/>
                  </a:lnTo>
                  <a:lnTo>
                    <a:pt x="318" y="708"/>
                  </a:lnTo>
                  <a:lnTo>
                    <a:pt x="306" y="684"/>
                  </a:lnTo>
                  <a:lnTo>
                    <a:pt x="294" y="666"/>
                  </a:lnTo>
                  <a:lnTo>
                    <a:pt x="282" y="648"/>
                  </a:lnTo>
                  <a:lnTo>
                    <a:pt x="270" y="630"/>
                  </a:lnTo>
                  <a:lnTo>
                    <a:pt x="252" y="612"/>
                  </a:lnTo>
                  <a:lnTo>
                    <a:pt x="240" y="600"/>
                  </a:lnTo>
                  <a:lnTo>
                    <a:pt x="228" y="588"/>
                  </a:lnTo>
                  <a:lnTo>
                    <a:pt x="216" y="576"/>
                  </a:lnTo>
                  <a:lnTo>
                    <a:pt x="204" y="564"/>
                  </a:lnTo>
                  <a:lnTo>
                    <a:pt x="186" y="558"/>
                  </a:lnTo>
                  <a:lnTo>
                    <a:pt x="174" y="546"/>
                  </a:lnTo>
                  <a:lnTo>
                    <a:pt x="162" y="540"/>
                  </a:lnTo>
                  <a:lnTo>
                    <a:pt x="150" y="534"/>
                  </a:lnTo>
                  <a:lnTo>
                    <a:pt x="132" y="528"/>
                  </a:lnTo>
                  <a:lnTo>
                    <a:pt x="120" y="522"/>
                  </a:lnTo>
                  <a:lnTo>
                    <a:pt x="108" y="516"/>
                  </a:lnTo>
                  <a:lnTo>
                    <a:pt x="96" y="516"/>
                  </a:lnTo>
                  <a:lnTo>
                    <a:pt x="84" y="510"/>
                  </a:lnTo>
                  <a:lnTo>
                    <a:pt x="66" y="504"/>
                  </a:lnTo>
                  <a:lnTo>
                    <a:pt x="54" y="504"/>
                  </a:lnTo>
                  <a:lnTo>
                    <a:pt x="42" y="498"/>
                  </a:lnTo>
                  <a:lnTo>
                    <a:pt x="30" y="498"/>
                  </a:lnTo>
                  <a:lnTo>
                    <a:pt x="18" y="498"/>
                  </a:lnTo>
                  <a:lnTo>
                    <a:pt x="0" y="492"/>
                  </a:lnTo>
                  <a:lnTo>
                    <a:pt x="0" y="486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0" name="Freeform 92"/>
            <p:cNvSpPr>
              <a:spLocks/>
            </p:cNvSpPr>
            <p:nvPr/>
          </p:nvSpPr>
          <p:spPr bwMode="auto">
            <a:xfrm>
              <a:off x="1818" y="1556"/>
              <a:ext cx="1686" cy="1356"/>
            </a:xfrm>
            <a:custGeom>
              <a:avLst/>
              <a:gdLst>
                <a:gd name="T0" fmla="*/ 30 w 1686"/>
                <a:gd name="T1" fmla="*/ 474 h 1356"/>
                <a:gd name="T2" fmla="*/ 66 w 1686"/>
                <a:gd name="T3" fmla="*/ 486 h 1356"/>
                <a:gd name="T4" fmla="*/ 108 w 1686"/>
                <a:gd name="T5" fmla="*/ 498 h 1356"/>
                <a:gd name="T6" fmla="*/ 150 w 1686"/>
                <a:gd name="T7" fmla="*/ 510 h 1356"/>
                <a:gd name="T8" fmla="*/ 186 w 1686"/>
                <a:gd name="T9" fmla="*/ 534 h 1356"/>
                <a:gd name="T10" fmla="*/ 228 w 1686"/>
                <a:gd name="T11" fmla="*/ 564 h 1356"/>
                <a:gd name="T12" fmla="*/ 270 w 1686"/>
                <a:gd name="T13" fmla="*/ 606 h 1356"/>
                <a:gd name="T14" fmla="*/ 306 w 1686"/>
                <a:gd name="T15" fmla="*/ 660 h 1356"/>
                <a:gd name="T16" fmla="*/ 348 w 1686"/>
                <a:gd name="T17" fmla="*/ 732 h 1356"/>
                <a:gd name="T18" fmla="*/ 384 w 1686"/>
                <a:gd name="T19" fmla="*/ 816 h 1356"/>
                <a:gd name="T20" fmla="*/ 426 w 1686"/>
                <a:gd name="T21" fmla="*/ 918 h 1356"/>
                <a:gd name="T22" fmla="*/ 468 w 1686"/>
                <a:gd name="T23" fmla="*/ 1026 h 1356"/>
                <a:gd name="T24" fmla="*/ 504 w 1686"/>
                <a:gd name="T25" fmla="*/ 1128 h 1356"/>
                <a:gd name="T26" fmla="*/ 546 w 1686"/>
                <a:gd name="T27" fmla="*/ 1224 h 1356"/>
                <a:gd name="T28" fmla="*/ 588 w 1686"/>
                <a:gd name="T29" fmla="*/ 1302 h 1356"/>
                <a:gd name="T30" fmla="*/ 624 w 1686"/>
                <a:gd name="T31" fmla="*/ 1344 h 1356"/>
                <a:gd name="T32" fmla="*/ 666 w 1686"/>
                <a:gd name="T33" fmla="*/ 1356 h 1356"/>
                <a:gd name="T34" fmla="*/ 708 w 1686"/>
                <a:gd name="T35" fmla="*/ 1332 h 1356"/>
                <a:gd name="T36" fmla="*/ 744 w 1686"/>
                <a:gd name="T37" fmla="*/ 1272 h 1356"/>
                <a:gd name="T38" fmla="*/ 786 w 1686"/>
                <a:gd name="T39" fmla="*/ 1188 h 1356"/>
                <a:gd name="T40" fmla="*/ 822 w 1686"/>
                <a:gd name="T41" fmla="*/ 1092 h 1356"/>
                <a:gd name="T42" fmla="*/ 864 w 1686"/>
                <a:gd name="T43" fmla="*/ 984 h 1356"/>
                <a:gd name="T44" fmla="*/ 906 w 1686"/>
                <a:gd name="T45" fmla="*/ 876 h 1356"/>
                <a:gd name="T46" fmla="*/ 942 w 1686"/>
                <a:gd name="T47" fmla="*/ 780 h 1356"/>
                <a:gd name="T48" fmla="*/ 984 w 1686"/>
                <a:gd name="T49" fmla="*/ 684 h 1356"/>
                <a:gd name="T50" fmla="*/ 1026 w 1686"/>
                <a:gd name="T51" fmla="*/ 600 h 1356"/>
                <a:gd name="T52" fmla="*/ 1062 w 1686"/>
                <a:gd name="T53" fmla="*/ 528 h 1356"/>
                <a:gd name="T54" fmla="*/ 1104 w 1686"/>
                <a:gd name="T55" fmla="*/ 456 h 1356"/>
                <a:gd name="T56" fmla="*/ 1146 w 1686"/>
                <a:gd name="T57" fmla="*/ 396 h 1356"/>
                <a:gd name="T58" fmla="*/ 1182 w 1686"/>
                <a:gd name="T59" fmla="*/ 336 h 1356"/>
                <a:gd name="T60" fmla="*/ 1224 w 1686"/>
                <a:gd name="T61" fmla="*/ 282 h 1356"/>
                <a:gd name="T62" fmla="*/ 1260 w 1686"/>
                <a:gd name="T63" fmla="*/ 234 h 1356"/>
                <a:gd name="T64" fmla="*/ 1302 w 1686"/>
                <a:gd name="T65" fmla="*/ 192 h 1356"/>
                <a:gd name="T66" fmla="*/ 1344 w 1686"/>
                <a:gd name="T67" fmla="*/ 156 h 1356"/>
                <a:gd name="T68" fmla="*/ 1380 w 1686"/>
                <a:gd name="T69" fmla="*/ 126 h 1356"/>
                <a:gd name="T70" fmla="*/ 1422 w 1686"/>
                <a:gd name="T71" fmla="*/ 96 h 1356"/>
                <a:gd name="T72" fmla="*/ 1464 w 1686"/>
                <a:gd name="T73" fmla="*/ 72 h 1356"/>
                <a:gd name="T74" fmla="*/ 1500 w 1686"/>
                <a:gd name="T75" fmla="*/ 54 h 1356"/>
                <a:gd name="T76" fmla="*/ 1542 w 1686"/>
                <a:gd name="T77" fmla="*/ 36 h 1356"/>
                <a:gd name="T78" fmla="*/ 1584 w 1686"/>
                <a:gd name="T79" fmla="*/ 24 h 1356"/>
                <a:gd name="T80" fmla="*/ 1620 w 1686"/>
                <a:gd name="T81" fmla="*/ 12 h 1356"/>
                <a:gd name="T82" fmla="*/ 1662 w 1686"/>
                <a:gd name="T83" fmla="*/ 6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86" h="1356">
                  <a:moveTo>
                    <a:pt x="0" y="474"/>
                  </a:moveTo>
                  <a:lnTo>
                    <a:pt x="18" y="474"/>
                  </a:lnTo>
                  <a:lnTo>
                    <a:pt x="30" y="474"/>
                  </a:lnTo>
                  <a:lnTo>
                    <a:pt x="42" y="480"/>
                  </a:lnTo>
                  <a:lnTo>
                    <a:pt x="54" y="480"/>
                  </a:lnTo>
                  <a:lnTo>
                    <a:pt x="66" y="486"/>
                  </a:lnTo>
                  <a:lnTo>
                    <a:pt x="84" y="486"/>
                  </a:lnTo>
                  <a:lnTo>
                    <a:pt x="96" y="492"/>
                  </a:lnTo>
                  <a:lnTo>
                    <a:pt x="108" y="498"/>
                  </a:lnTo>
                  <a:lnTo>
                    <a:pt x="120" y="504"/>
                  </a:lnTo>
                  <a:lnTo>
                    <a:pt x="132" y="504"/>
                  </a:lnTo>
                  <a:lnTo>
                    <a:pt x="150" y="510"/>
                  </a:lnTo>
                  <a:lnTo>
                    <a:pt x="162" y="516"/>
                  </a:lnTo>
                  <a:lnTo>
                    <a:pt x="174" y="528"/>
                  </a:lnTo>
                  <a:lnTo>
                    <a:pt x="186" y="534"/>
                  </a:lnTo>
                  <a:lnTo>
                    <a:pt x="204" y="546"/>
                  </a:lnTo>
                  <a:lnTo>
                    <a:pt x="216" y="552"/>
                  </a:lnTo>
                  <a:lnTo>
                    <a:pt x="228" y="564"/>
                  </a:lnTo>
                  <a:lnTo>
                    <a:pt x="240" y="576"/>
                  </a:lnTo>
                  <a:lnTo>
                    <a:pt x="252" y="588"/>
                  </a:lnTo>
                  <a:lnTo>
                    <a:pt x="270" y="606"/>
                  </a:lnTo>
                  <a:lnTo>
                    <a:pt x="282" y="624"/>
                  </a:lnTo>
                  <a:lnTo>
                    <a:pt x="294" y="642"/>
                  </a:lnTo>
                  <a:lnTo>
                    <a:pt x="306" y="660"/>
                  </a:lnTo>
                  <a:lnTo>
                    <a:pt x="318" y="684"/>
                  </a:lnTo>
                  <a:lnTo>
                    <a:pt x="336" y="708"/>
                  </a:lnTo>
                  <a:lnTo>
                    <a:pt x="348" y="732"/>
                  </a:lnTo>
                  <a:lnTo>
                    <a:pt x="360" y="756"/>
                  </a:lnTo>
                  <a:lnTo>
                    <a:pt x="372" y="786"/>
                  </a:lnTo>
                  <a:lnTo>
                    <a:pt x="384" y="816"/>
                  </a:lnTo>
                  <a:lnTo>
                    <a:pt x="402" y="852"/>
                  </a:lnTo>
                  <a:lnTo>
                    <a:pt x="414" y="882"/>
                  </a:lnTo>
                  <a:lnTo>
                    <a:pt x="426" y="918"/>
                  </a:lnTo>
                  <a:lnTo>
                    <a:pt x="438" y="954"/>
                  </a:lnTo>
                  <a:lnTo>
                    <a:pt x="456" y="990"/>
                  </a:lnTo>
                  <a:lnTo>
                    <a:pt x="468" y="1026"/>
                  </a:lnTo>
                  <a:lnTo>
                    <a:pt x="480" y="1062"/>
                  </a:lnTo>
                  <a:lnTo>
                    <a:pt x="492" y="1098"/>
                  </a:lnTo>
                  <a:lnTo>
                    <a:pt x="504" y="1128"/>
                  </a:lnTo>
                  <a:lnTo>
                    <a:pt x="522" y="1164"/>
                  </a:lnTo>
                  <a:lnTo>
                    <a:pt x="534" y="1194"/>
                  </a:lnTo>
                  <a:lnTo>
                    <a:pt x="546" y="1224"/>
                  </a:lnTo>
                  <a:lnTo>
                    <a:pt x="558" y="1254"/>
                  </a:lnTo>
                  <a:lnTo>
                    <a:pt x="570" y="1278"/>
                  </a:lnTo>
                  <a:lnTo>
                    <a:pt x="588" y="1302"/>
                  </a:lnTo>
                  <a:lnTo>
                    <a:pt x="600" y="1320"/>
                  </a:lnTo>
                  <a:lnTo>
                    <a:pt x="612" y="1332"/>
                  </a:lnTo>
                  <a:lnTo>
                    <a:pt x="624" y="1344"/>
                  </a:lnTo>
                  <a:lnTo>
                    <a:pt x="642" y="1350"/>
                  </a:lnTo>
                  <a:lnTo>
                    <a:pt x="654" y="1356"/>
                  </a:lnTo>
                  <a:lnTo>
                    <a:pt x="666" y="1356"/>
                  </a:lnTo>
                  <a:lnTo>
                    <a:pt x="678" y="1350"/>
                  </a:lnTo>
                  <a:lnTo>
                    <a:pt x="690" y="1344"/>
                  </a:lnTo>
                  <a:lnTo>
                    <a:pt x="708" y="1332"/>
                  </a:lnTo>
                  <a:lnTo>
                    <a:pt x="720" y="1314"/>
                  </a:lnTo>
                  <a:lnTo>
                    <a:pt x="732" y="1296"/>
                  </a:lnTo>
                  <a:lnTo>
                    <a:pt x="744" y="1272"/>
                  </a:lnTo>
                  <a:lnTo>
                    <a:pt x="756" y="1248"/>
                  </a:lnTo>
                  <a:lnTo>
                    <a:pt x="774" y="1218"/>
                  </a:lnTo>
                  <a:lnTo>
                    <a:pt x="786" y="1188"/>
                  </a:lnTo>
                  <a:lnTo>
                    <a:pt x="798" y="1158"/>
                  </a:lnTo>
                  <a:lnTo>
                    <a:pt x="810" y="1122"/>
                  </a:lnTo>
                  <a:lnTo>
                    <a:pt x="822" y="1092"/>
                  </a:lnTo>
                  <a:lnTo>
                    <a:pt x="840" y="1056"/>
                  </a:lnTo>
                  <a:lnTo>
                    <a:pt x="852" y="1020"/>
                  </a:lnTo>
                  <a:lnTo>
                    <a:pt x="864" y="984"/>
                  </a:lnTo>
                  <a:lnTo>
                    <a:pt x="876" y="948"/>
                  </a:lnTo>
                  <a:lnTo>
                    <a:pt x="894" y="912"/>
                  </a:lnTo>
                  <a:lnTo>
                    <a:pt x="906" y="876"/>
                  </a:lnTo>
                  <a:lnTo>
                    <a:pt x="918" y="846"/>
                  </a:lnTo>
                  <a:lnTo>
                    <a:pt x="930" y="810"/>
                  </a:lnTo>
                  <a:lnTo>
                    <a:pt x="942" y="780"/>
                  </a:lnTo>
                  <a:lnTo>
                    <a:pt x="960" y="744"/>
                  </a:lnTo>
                  <a:lnTo>
                    <a:pt x="972" y="714"/>
                  </a:lnTo>
                  <a:lnTo>
                    <a:pt x="984" y="684"/>
                  </a:lnTo>
                  <a:lnTo>
                    <a:pt x="996" y="654"/>
                  </a:lnTo>
                  <a:lnTo>
                    <a:pt x="1008" y="630"/>
                  </a:lnTo>
                  <a:lnTo>
                    <a:pt x="1026" y="600"/>
                  </a:lnTo>
                  <a:lnTo>
                    <a:pt x="1038" y="576"/>
                  </a:lnTo>
                  <a:lnTo>
                    <a:pt x="1050" y="552"/>
                  </a:lnTo>
                  <a:lnTo>
                    <a:pt x="1062" y="528"/>
                  </a:lnTo>
                  <a:lnTo>
                    <a:pt x="1074" y="504"/>
                  </a:lnTo>
                  <a:lnTo>
                    <a:pt x="1092" y="480"/>
                  </a:lnTo>
                  <a:lnTo>
                    <a:pt x="1104" y="456"/>
                  </a:lnTo>
                  <a:lnTo>
                    <a:pt x="1116" y="438"/>
                  </a:lnTo>
                  <a:lnTo>
                    <a:pt x="1128" y="414"/>
                  </a:lnTo>
                  <a:lnTo>
                    <a:pt x="1146" y="396"/>
                  </a:lnTo>
                  <a:lnTo>
                    <a:pt x="1158" y="378"/>
                  </a:lnTo>
                  <a:lnTo>
                    <a:pt x="1170" y="354"/>
                  </a:lnTo>
                  <a:lnTo>
                    <a:pt x="1182" y="336"/>
                  </a:lnTo>
                  <a:lnTo>
                    <a:pt x="1194" y="318"/>
                  </a:lnTo>
                  <a:lnTo>
                    <a:pt x="1212" y="300"/>
                  </a:lnTo>
                  <a:lnTo>
                    <a:pt x="1224" y="282"/>
                  </a:lnTo>
                  <a:lnTo>
                    <a:pt x="1236" y="264"/>
                  </a:lnTo>
                  <a:lnTo>
                    <a:pt x="1248" y="252"/>
                  </a:lnTo>
                  <a:lnTo>
                    <a:pt x="1260" y="234"/>
                  </a:lnTo>
                  <a:lnTo>
                    <a:pt x="1278" y="222"/>
                  </a:lnTo>
                  <a:lnTo>
                    <a:pt x="1290" y="204"/>
                  </a:lnTo>
                  <a:lnTo>
                    <a:pt x="1302" y="192"/>
                  </a:lnTo>
                  <a:lnTo>
                    <a:pt x="1314" y="180"/>
                  </a:lnTo>
                  <a:lnTo>
                    <a:pt x="1332" y="168"/>
                  </a:lnTo>
                  <a:lnTo>
                    <a:pt x="1344" y="156"/>
                  </a:lnTo>
                  <a:lnTo>
                    <a:pt x="1356" y="144"/>
                  </a:lnTo>
                  <a:lnTo>
                    <a:pt x="1368" y="132"/>
                  </a:lnTo>
                  <a:lnTo>
                    <a:pt x="1380" y="126"/>
                  </a:lnTo>
                  <a:lnTo>
                    <a:pt x="1398" y="114"/>
                  </a:lnTo>
                  <a:lnTo>
                    <a:pt x="1410" y="108"/>
                  </a:lnTo>
                  <a:lnTo>
                    <a:pt x="1422" y="96"/>
                  </a:lnTo>
                  <a:lnTo>
                    <a:pt x="1434" y="90"/>
                  </a:lnTo>
                  <a:lnTo>
                    <a:pt x="1446" y="84"/>
                  </a:lnTo>
                  <a:lnTo>
                    <a:pt x="1464" y="72"/>
                  </a:lnTo>
                  <a:lnTo>
                    <a:pt x="1476" y="66"/>
                  </a:lnTo>
                  <a:lnTo>
                    <a:pt x="1488" y="60"/>
                  </a:lnTo>
                  <a:lnTo>
                    <a:pt x="1500" y="54"/>
                  </a:lnTo>
                  <a:lnTo>
                    <a:pt x="1512" y="48"/>
                  </a:lnTo>
                  <a:lnTo>
                    <a:pt x="1530" y="42"/>
                  </a:lnTo>
                  <a:lnTo>
                    <a:pt x="1542" y="36"/>
                  </a:lnTo>
                  <a:lnTo>
                    <a:pt x="1554" y="36"/>
                  </a:lnTo>
                  <a:lnTo>
                    <a:pt x="1566" y="30"/>
                  </a:lnTo>
                  <a:lnTo>
                    <a:pt x="1584" y="24"/>
                  </a:lnTo>
                  <a:lnTo>
                    <a:pt x="1596" y="18"/>
                  </a:lnTo>
                  <a:lnTo>
                    <a:pt x="1608" y="18"/>
                  </a:lnTo>
                  <a:lnTo>
                    <a:pt x="1620" y="12"/>
                  </a:lnTo>
                  <a:lnTo>
                    <a:pt x="1632" y="12"/>
                  </a:lnTo>
                  <a:lnTo>
                    <a:pt x="1650" y="6"/>
                  </a:lnTo>
                  <a:lnTo>
                    <a:pt x="1662" y="6"/>
                  </a:lnTo>
                  <a:lnTo>
                    <a:pt x="1674" y="0"/>
                  </a:lnTo>
                  <a:lnTo>
                    <a:pt x="1686" y="0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1" name="Freeform 93"/>
            <p:cNvSpPr>
              <a:spLocks/>
            </p:cNvSpPr>
            <p:nvPr/>
          </p:nvSpPr>
          <p:spPr bwMode="auto">
            <a:xfrm>
              <a:off x="3504" y="1544"/>
              <a:ext cx="732" cy="132"/>
            </a:xfrm>
            <a:custGeom>
              <a:avLst/>
              <a:gdLst>
                <a:gd name="T0" fmla="*/ 0 w 732"/>
                <a:gd name="T1" fmla="*/ 12 h 132"/>
                <a:gd name="T2" fmla="*/ 12 w 732"/>
                <a:gd name="T3" fmla="*/ 6 h 132"/>
                <a:gd name="T4" fmla="*/ 30 w 732"/>
                <a:gd name="T5" fmla="*/ 6 h 132"/>
                <a:gd name="T6" fmla="*/ 42 w 732"/>
                <a:gd name="T7" fmla="*/ 6 h 132"/>
                <a:gd name="T8" fmla="*/ 54 w 732"/>
                <a:gd name="T9" fmla="*/ 6 h 132"/>
                <a:gd name="T10" fmla="*/ 66 w 732"/>
                <a:gd name="T11" fmla="*/ 0 h 132"/>
                <a:gd name="T12" fmla="*/ 84 w 732"/>
                <a:gd name="T13" fmla="*/ 0 h 132"/>
                <a:gd name="T14" fmla="*/ 96 w 732"/>
                <a:gd name="T15" fmla="*/ 0 h 132"/>
                <a:gd name="T16" fmla="*/ 108 w 732"/>
                <a:gd name="T17" fmla="*/ 0 h 132"/>
                <a:gd name="T18" fmla="*/ 120 w 732"/>
                <a:gd name="T19" fmla="*/ 0 h 132"/>
                <a:gd name="T20" fmla="*/ 132 w 732"/>
                <a:gd name="T21" fmla="*/ 0 h 132"/>
                <a:gd name="T22" fmla="*/ 150 w 732"/>
                <a:gd name="T23" fmla="*/ 0 h 132"/>
                <a:gd name="T24" fmla="*/ 162 w 732"/>
                <a:gd name="T25" fmla="*/ 0 h 132"/>
                <a:gd name="T26" fmla="*/ 174 w 732"/>
                <a:gd name="T27" fmla="*/ 0 h 132"/>
                <a:gd name="T28" fmla="*/ 186 w 732"/>
                <a:gd name="T29" fmla="*/ 6 h 132"/>
                <a:gd name="T30" fmla="*/ 198 w 732"/>
                <a:gd name="T31" fmla="*/ 6 h 132"/>
                <a:gd name="T32" fmla="*/ 216 w 732"/>
                <a:gd name="T33" fmla="*/ 6 h 132"/>
                <a:gd name="T34" fmla="*/ 228 w 732"/>
                <a:gd name="T35" fmla="*/ 6 h 132"/>
                <a:gd name="T36" fmla="*/ 240 w 732"/>
                <a:gd name="T37" fmla="*/ 12 h 132"/>
                <a:gd name="T38" fmla="*/ 252 w 732"/>
                <a:gd name="T39" fmla="*/ 12 h 132"/>
                <a:gd name="T40" fmla="*/ 264 w 732"/>
                <a:gd name="T41" fmla="*/ 12 h 132"/>
                <a:gd name="T42" fmla="*/ 282 w 732"/>
                <a:gd name="T43" fmla="*/ 18 h 132"/>
                <a:gd name="T44" fmla="*/ 294 w 732"/>
                <a:gd name="T45" fmla="*/ 18 h 132"/>
                <a:gd name="T46" fmla="*/ 306 w 732"/>
                <a:gd name="T47" fmla="*/ 18 h 132"/>
                <a:gd name="T48" fmla="*/ 318 w 732"/>
                <a:gd name="T49" fmla="*/ 24 h 132"/>
                <a:gd name="T50" fmla="*/ 336 w 732"/>
                <a:gd name="T51" fmla="*/ 24 h 132"/>
                <a:gd name="T52" fmla="*/ 348 w 732"/>
                <a:gd name="T53" fmla="*/ 30 h 132"/>
                <a:gd name="T54" fmla="*/ 360 w 732"/>
                <a:gd name="T55" fmla="*/ 30 h 132"/>
                <a:gd name="T56" fmla="*/ 372 w 732"/>
                <a:gd name="T57" fmla="*/ 30 h 132"/>
                <a:gd name="T58" fmla="*/ 384 w 732"/>
                <a:gd name="T59" fmla="*/ 36 h 132"/>
                <a:gd name="T60" fmla="*/ 402 w 732"/>
                <a:gd name="T61" fmla="*/ 36 h 132"/>
                <a:gd name="T62" fmla="*/ 414 w 732"/>
                <a:gd name="T63" fmla="*/ 42 h 132"/>
                <a:gd name="T64" fmla="*/ 426 w 732"/>
                <a:gd name="T65" fmla="*/ 42 h 132"/>
                <a:gd name="T66" fmla="*/ 438 w 732"/>
                <a:gd name="T67" fmla="*/ 48 h 132"/>
                <a:gd name="T68" fmla="*/ 450 w 732"/>
                <a:gd name="T69" fmla="*/ 48 h 132"/>
                <a:gd name="T70" fmla="*/ 468 w 732"/>
                <a:gd name="T71" fmla="*/ 54 h 132"/>
                <a:gd name="T72" fmla="*/ 480 w 732"/>
                <a:gd name="T73" fmla="*/ 60 h 132"/>
                <a:gd name="T74" fmla="*/ 492 w 732"/>
                <a:gd name="T75" fmla="*/ 60 h 132"/>
                <a:gd name="T76" fmla="*/ 504 w 732"/>
                <a:gd name="T77" fmla="*/ 66 h 132"/>
                <a:gd name="T78" fmla="*/ 516 w 732"/>
                <a:gd name="T79" fmla="*/ 66 h 132"/>
                <a:gd name="T80" fmla="*/ 534 w 732"/>
                <a:gd name="T81" fmla="*/ 72 h 132"/>
                <a:gd name="T82" fmla="*/ 546 w 732"/>
                <a:gd name="T83" fmla="*/ 72 h 132"/>
                <a:gd name="T84" fmla="*/ 558 w 732"/>
                <a:gd name="T85" fmla="*/ 78 h 132"/>
                <a:gd name="T86" fmla="*/ 570 w 732"/>
                <a:gd name="T87" fmla="*/ 84 h 132"/>
                <a:gd name="T88" fmla="*/ 588 w 732"/>
                <a:gd name="T89" fmla="*/ 84 h 132"/>
                <a:gd name="T90" fmla="*/ 600 w 732"/>
                <a:gd name="T91" fmla="*/ 90 h 132"/>
                <a:gd name="T92" fmla="*/ 612 w 732"/>
                <a:gd name="T93" fmla="*/ 90 h 132"/>
                <a:gd name="T94" fmla="*/ 624 w 732"/>
                <a:gd name="T95" fmla="*/ 96 h 132"/>
                <a:gd name="T96" fmla="*/ 636 w 732"/>
                <a:gd name="T97" fmla="*/ 102 h 132"/>
                <a:gd name="T98" fmla="*/ 654 w 732"/>
                <a:gd name="T99" fmla="*/ 108 h 132"/>
                <a:gd name="T100" fmla="*/ 666 w 732"/>
                <a:gd name="T101" fmla="*/ 108 h 132"/>
                <a:gd name="T102" fmla="*/ 678 w 732"/>
                <a:gd name="T103" fmla="*/ 114 h 132"/>
                <a:gd name="T104" fmla="*/ 690 w 732"/>
                <a:gd name="T105" fmla="*/ 120 h 132"/>
                <a:gd name="T106" fmla="*/ 702 w 732"/>
                <a:gd name="T107" fmla="*/ 126 h 132"/>
                <a:gd name="T108" fmla="*/ 720 w 732"/>
                <a:gd name="T109" fmla="*/ 126 h 132"/>
                <a:gd name="T110" fmla="*/ 732 w 732"/>
                <a:gd name="T11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2" h="132">
                  <a:moveTo>
                    <a:pt x="0" y="12"/>
                  </a:moveTo>
                  <a:lnTo>
                    <a:pt x="12" y="6"/>
                  </a:lnTo>
                  <a:lnTo>
                    <a:pt x="30" y="6"/>
                  </a:lnTo>
                  <a:lnTo>
                    <a:pt x="42" y="6"/>
                  </a:lnTo>
                  <a:lnTo>
                    <a:pt x="54" y="6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50" y="0"/>
                  </a:lnTo>
                  <a:lnTo>
                    <a:pt x="162" y="0"/>
                  </a:lnTo>
                  <a:lnTo>
                    <a:pt x="174" y="0"/>
                  </a:lnTo>
                  <a:lnTo>
                    <a:pt x="186" y="6"/>
                  </a:lnTo>
                  <a:lnTo>
                    <a:pt x="198" y="6"/>
                  </a:lnTo>
                  <a:lnTo>
                    <a:pt x="216" y="6"/>
                  </a:lnTo>
                  <a:lnTo>
                    <a:pt x="228" y="6"/>
                  </a:lnTo>
                  <a:lnTo>
                    <a:pt x="240" y="12"/>
                  </a:lnTo>
                  <a:lnTo>
                    <a:pt x="252" y="12"/>
                  </a:lnTo>
                  <a:lnTo>
                    <a:pt x="264" y="12"/>
                  </a:lnTo>
                  <a:lnTo>
                    <a:pt x="282" y="18"/>
                  </a:lnTo>
                  <a:lnTo>
                    <a:pt x="294" y="18"/>
                  </a:lnTo>
                  <a:lnTo>
                    <a:pt x="306" y="18"/>
                  </a:lnTo>
                  <a:lnTo>
                    <a:pt x="318" y="24"/>
                  </a:lnTo>
                  <a:lnTo>
                    <a:pt x="336" y="24"/>
                  </a:lnTo>
                  <a:lnTo>
                    <a:pt x="348" y="30"/>
                  </a:lnTo>
                  <a:lnTo>
                    <a:pt x="360" y="30"/>
                  </a:lnTo>
                  <a:lnTo>
                    <a:pt x="372" y="30"/>
                  </a:lnTo>
                  <a:lnTo>
                    <a:pt x="384" y="36"/>
                  </a:lnTo>
                  <a:lnTo>
                    <a:pt x="402" y="36"/>
                  </a:lnTo>
                  <a:lnTo>
                    <a:pt x="414" y="42"/>
                  </a:lnTo>
                  <a:lnTo>
                    <a:pt x="426" y="42"/>
                  </a:lnTo>
                  <a:lnTo>
                    <a:pt x="438" y="48"/>
                  </a:lnTo>
                  <a:lnTo>
                    <a:pt x="450" y="48"/>
                  </a:lnTo>
                  <a:lnTo>
                    <a:pt x="468" y="54"/>
                  </a:lnTo>
                  <a:lnTo>
                    <a:pt x="480" y="60"/>
                  </a:lnTo>
                  <a:lnTo>
                    <a:pt x="492" y="60"/>
                  </a:lnTo>
                  <a:lnTo>
                    <a:pt x="504" y="66"/>
                  </a:lnTo>
                  <a:lnTo>
                    <a:pt x="516" y="66"/>
                  </a:lnTo>
                  <a:lnTo>
                    <a:pt x="534" y="72"/>
                  </a:lnTo>
                  <a:lnTo>
                    <a:pt x="546" y="72"/>
                  </a:lnTo>
                  <a:lnTo>
                    <a:pt x="558" y="78"/>
                  </a:lnTo>
                  <a:lnTo>
                    <a:pt x="570" y="84"/>
                  </a:lnTo>
                  <a:lnTo>
                    <a:pt x="588" y="84"/>
                  </a:lnTo>
                  <a:lnTo>
                    <a:pt x="600" y="90"/>
                  </a:lnTo>
                  <a:lnTo>
                    <a:pt x="612" y="90"/>
                  </a:lnTo>
                  <a:lnTo>
                    <a:pt x="624" y="96"/>
                  </a:lnTo>
                  <a:lnTo>
                    <a:pt x="636" y="102"/>
                  </a:lnTo>
                  <a:lnTo>
                    <a:pt x="654" y="108"/>
                  </a:lnTo>
                  <a:lnTo>
                    <a:pt x="666" y="108"/>
                  </a:lnTo>
                  <a:lnTo>
                    <a:pt x="678" y="114"/>
                  </a:lnTo>
                  <a:lnTo>
                    <a:pt x="690" y="120"/>
                  </a:lnTo>
                  <a:lnTo>
                    <a:pt x="702" y="126"/>
                  </a:lnTo>
                  <a:lnTo>
                    <a:pt x="720" y="126"/>
                  </a:lnTo>
                  <a:lnTo>
                    <a:pt x="732" y="132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2" name="Freeform 94"/>
            <p:cNvSpPr>
              <a:spLocks/>
            </p:cNvSpPr>
            <p:nvPr/>
          </p:nvSpPr>
          <p:spPr bwMode="auto">
            <a:xfrm>
              <a:off x="1818" y="1130"/>
              <a:ext cx="2418" cy="1230"/>
            </a:xfrm>
            <a:custGeom>
              <a:avLst/>
              <a:gdLst>
                <a:gd name="T0" fmla="*/ 66 w 2418"/>
                <a:gd name="T1" fmla="*/ 876 h 1230"/>
                <a:gd name="T2" fmla="*/ 150 w 2418"/>
                <a:gd name="T3" fmla="*/ 858 h 1230"/>
                <a:gd name="T4" fmla="*/ 228 w 2418"/>
                <a:gd name="T5" fmla="*/ 804 h 1230"/>
                <a:gd name="T6" fmla="*/ 306 w 2418"/>
                <a:gd name="T7" fmla="*/ 702 h 1230"/>
                <a:gd name="T8" fmla="*/ 384 w 2418"/>
                <a:gd name="T9" fmla="*/ 540 h 1230"/>
                <a:gd name="T10" fmla="*/ 468 w 2418"/>
                <a:gd name="T11" fmla="*/ 330 h 1230"/>
                <a:gd name="T12" fmla="*/ 546 w 2418"/>
                <a:gd name="T13" fmla="*/ 132 h 1230"/>
                <a:gd name="T14" fmla="*/ 624 w 2418"/>
                <a:gd name="T15" fmla="*/ 12 h 1230"/>
                <a:gd name="T16" fmla="*/ 708 w 2418"/>
                <a:gd name="T17" fmla="*/ 30 h 1230"/>
                <a:gd name="T18" fmla="*/ 786 w 2418"/>
                <a:gd name="T19" fmla="*/ 198 h 1230"/>
                <a:gd name="T20" fmla="*/ 864 w 2418"/>
                <a:gd name="T21" fmla="*/ 456 h 1230"/>
                <a:gd name="T22" fmla="*/ 942 w 2418"/>
                <a:gd name="T23" fmla="*/ 720 h 1230"/>
                <a:gd name="T24" fmla="*/ 1026 w 2418"/>
                <a:gd name="T25" fmla="*/ 924 h 1230"/>
                <a:gd name="T26" fmla="*/ 1104 w 2418"/>
                <a:gd name="T27" fmla="*/ 1056 h 1230"/>
                <a:gd name="T28" fmla="*/ 1182 w 2418"/>
                <a:gd name="T29" fmla="*/ 1128 h 1230"/>
                <a:gd name="T30" fmla="*/ 1260 w 2418"/>
                <a:gd name="T31" fmla="*/ 1158 h 1230"/>
                <a:gd name="T32" fmla="*/ 1344 w 2418"/>
                <a:gd name="T33" fmla="*/ 1170 h 1230"/>
                <a:gd name="T34" fmla="*/ 1422 w 2418"/>
                <a:gd name="T35" fmla="*/ 1176 h 1230"/>
                <a:gd name="T36" fmla="*/ 1500 w 2418"/>
                <a:gd name="T37" fmla="*/ 1182 h 1230"/>
                <a:gd name="T38" fmla="*/ 1584 w 2418"/>
                <a:gd name="T39" fmla="*/ 1176 h 1230"/>
                <a:gd name="T40" fmla="*/ 1662 w 2418"/>
                <a:gd name="T41" fmla="*/ 1164 h 1230"/>
                <a:gd name="T42" fmla="*/ 1740 w 2418"/>
                <a:gd name="T43" fmla="*/ 1146 h 1230"/>
                <a:gd name="T44" fmla="*/ 1818 w 2418"/>
                <a:gd name="T45" fmla="*/ 1122 h 1230"/>
                <a:gd name="T46" fmla="*/ 1902 w 2418"/>
                <a:gd name="T47" fmla="*/ 1098 h 1230"/>
                <a:gd name="T48" fmla="*/ 1980 w 2418"/>
                <a:gd name="T49" fmla="*/ 1080 h 1230"/>
                <a:gd name="T50" fmla="*/ 2058 w 2418"/>
                <a:gd name="T51" fmla="*/ 1062 h 1230"/>
                <a:gd name="T52" fmla="*/ 2136 w 2418"/>
                <a:gd name="T53" fmla="*/ 1044 h 1230"/>
                <a:gd name="T54" fmla="*/ 2220 w 2418"/>
                <a:gd name="T55" fmla="*/ 1032 h 1230"/>
                <a:gd name="T56" fmla="*/ 2298 w 2418"/>
                <a:gd name="T57" fmla="*/ 1026 h 1230"/>
                <a:gd name="T58" fmla="*/ 2376 w 2418"/>
                <a:gd name="T59" fmla="*/ 1014 h 1230"/>
                <a:gd name="T60" fmla="*/ 2388 w 2418"/>
                <a:gd name="T61" fmla="*/ 1038 h 1230"/>
                <a:gd name="T62" fmla="*/ 2310 w 2418"/>
                <a:gd name="T63" fmla="*/ 1050 h 1230"/>
                <a:gd name="T64" fmla="*/ 2232 w 2418"/>
                <a:gd name="T65" fmla="*/ 1062 h 1230"/>
                <a:gd name="T66" fmla="*/ 2154 w 2418"/>
                <a:gd name="T67" fmla="*/ 1068 h 1230"/>
                <a:gd name="T68" fmla="*/ 2070 w 2418"/>
                <a:gd name="T69" fmla="*/ 1086 h 1230"/>
                <a:gd name="T70" fmla="*/ 1992 w 2418"/>
                <a:gd name="T71" fmla="*/ 1104 h 1230"/>
                <a:gd name="T72" fmla="*/ 1914 w 2418"/>
                <a:gd name="T73" fmla="*/ 1122 h 1230"/>
                <a:gd name="T74" fmla="*/ 1836 w 2418"/>
                <a:gd name="T75" fmla="*/ 1152 h 1230"/>
                <a:gd name="T76" fmla="*/ 1752 w 2418"/>
                <a:gd name="T77" fmla="*/ 1176 h 1230"/>
                <a:gd name="T78" fmla="*/ 1674 w 2418"/>
                <a:gd name="T79" fmla="*/ 1200 h 1230"/>
                <a:gd name="T80" fmla="*/ 1596 w 2418"/>
                <a:gd name="T81" fmla="*/ 1212 h 1230"/>
                <a:gd name="T82" fmla="*/ 1512 w 2418"/>
                <a:gd name="T83" fmla="*/ 1224 h 1230"/>
                <a:gd name="T84" fmla="*/ 1434 w 2418"/>
                <a:gd name="T85" fmla="*/ 1230 h 1230"/>
                <a:gd name="T86" fmla="*/ 1356 w 2418"/>
                <a:gd name="T87" fmla="*/ 1230 h 1230"/>
                <a:gd name="T88" fmla="*/ 1278 w 2418"/>
                <a:gd name="T89" fmla="*/ 1218 h 1230"/>
                <a:gd name="T90" fmla="*/ 1194 w 2418"/>
                <a:gd name="T91" fmla="*/ 1188 h 1230"/>
                <a:gd name="T92" fmla="*/ 1116 w 2418"/>
                <a:gd name="T93" fmla="*/ 1128 h 1230"/>
                <a:gd name="T94" fmla="*/ 1038 w 2418"/>
                <a:gd name="T95" fmla="*/ 1002 h 1230"/>
                <a:gd name="T96" fmla="*/ 960 w 2418"/>
                <a:gd name="T97" fmla="*/ 792 h 1230"/>
                <a:gd name="T98" fmla="*/ 876 w 2418"/>
                <a:gd name="T99" fmla="*/ 528 h 1230"/>
                <a:gd name="T100" fmla="*/ 798 w 2418"/>
                <a:gd name="T101" fmla="*/ 258 h 1230"/>
                <a:gd name="T102" fmla="*/ 720 w 2418"/>
                <a:gd name="T103" fmla="*/ 60 h 1230"/>
                <a:gd name="T104" fmla="*/ 642 w 2418"/>
                <a:gd name="T105" fmla="*/ 18 h 1230"/>
                <a:gd name="T106" fmla="*/ 558 w 2418"/>
                <a:gd name="T107" fmla="*/ 126 h 1230"/>
                <a:gd name="T108" fmla="*/ 480 w 2418"/>
                <a:gd name="T109" fmla="*/ 324 h 1230"/>
                <a:gd name="T110" fmla="*/ 402 w 2418"/>
                <a:gd name="T111" fmla="*/ 534 h 1230"/>
                <a:gd name="T112" fmla="*/ 318 w 2418"/>
                <a:gd name="T113" fmla="*/ 702 h 1230"/>
                <a:gd name="T114" fmla="*/ 240 w 2418"/>
                <a:gd name="T115" fmla="*/ 810 h 1230"/>
                <a:gd name="T116" fmla="*/ 162 w 2418"/>
                <a:gd name="T117" fmla="*/ 870 h 1230"/>
                <a:gd name="T118" fmla="*/ 84 w 2418"/>
                <a:gd name="T119" fmla="*/ 888 h 1230"/>
                <a:gd name="T120" fmla="*/ 0 w 2418"/>
                <a:gd name="T121" fmla="*/ 88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8" h="1230">
                  <a:moveTo>
                    <a:pt x="0" y="876"/>
                  </a:moveTo>
                  <a:lnTo>
                    <a:pt x="18" y="876"/>
                  </a:lnTo>
                  <a:lnTo>
                    <a:pt x="30" y="876"/>
                  </a:lnTo>
                  <a:lnTo>
                    <a:pt x="42" y="876"/>
                  </a:lnTo>
                  <a:lnTo>
                    <a:pt x="54" y="876"/>
                  </a:lnTo>
                  <a:lnTo>
                    <a:pt x="66" y="876"/>
                  </a:lnTo>
                  <a:lnTo>
                    <a:pt x="84" y="876"/>
                  </a:lnTo>
                  <a:lnTo>
                    <a:pt x="96" y="870"/>
                  </a:lnTo>
                  <a:lnTo>
                    <a:pt x="108" y="870"/>
                  </a:lnTo>
                  <a:lnTo>
                    <a:pt x="120" y="864"/>
                  </a:lnTo>
                  <a:lnTo>
                    <a:pt x="132" y="864"/>
                  </a:lnTo>
                  <a:lnTo>
                    <a:pt x="150" y="858"/>
                  </a:lnTo>
                  <a:lnTo>
                    <a:pt x="162" y="852"/>
                  </a:lnTo>
                  <a:lnTo>
                    <a:pt x="174" y="846"/>
                  </a:lnTo>
                  <a:lnTo>
                    <a:pt x="186" y="840"/>
                  </a:lnTo>
                  <a:lnTo>
                    <a:pt x="204" y="828"/>
                  </a:lnTo>
                  <a:lnTo>
                    <a:pt x="216" y="816"/>
                  </a:lnTo>
                  <a:lnTo>
                    <a:pt x="228" y="804"/>
                  </a:lnTo>
                  <a:lnTo>
                    <a:pt x="240" y="792"/>
                  </a:lnTo>
                  <a:lnTo>
                    <a:pt x="252" y="774"/>
                  </a:lnTo>
                  <a:lnTo>
                    <a:pt x="270" y="762"/>
                  </a:lnTo>
                  <a:lnTo>
                    <a:pt x="282" y="744"/>
                  </a:lnTo>
                  <a:lnTo>
                    <a:pt x="294" y="726"/>
                  </a:lnTo>
                  <a:lnTo>
                    <a:pt x="306" y="702"/>
                  </a:lnTo>
                  <a:lnTo>
                    <a:pt x="318" y="678"/>
                  </a:lnTo>
                  <a:lnTo>
                    <a:pt x="336" y="654"/>
                  </a:lnTo>
                  <a:lnTo>
                    <a:pt x="348" y="630"/>
                  </a:lnTo>
                  <a:lnTo>
                    <a:pt x="360" y="600"/>
                  </a:lnTo>
                  <a:lnTo>
                    <a:pt x="372" y="570"/>
                  </a:lnTo>
                  <a:lnTo>
                    <a:pt x="384" y="540"/>
                  </a:lnTo>
                  <a:lnTo>
                    <a:pt x="402" y="504"/>
                  </a:lnTo>
                  <a:lnTo>
                    <a:pt x="414" y="474"/>
                  </a:lnTo>
                  <a:lnTo>
                    <a:pt x="426" y="438"/>
                  </a:lnTo>
                  <a:lnTo>
                    <a:pt x="438" y="402"/>
                  </a:lnTo>
                  <a:lnTo>
                    <a:pt x="456" y="366"/>
                  </a:lnTo>
                  <a:lnTo>
                    <a:pt x="468" y="330"/>
                  </a:lnTo>
                  <a:lnTo>
                    <a:pt x="480" y="294"/>
                  </a:lnTo>
                  <a:lnTo>
                    <a:pt x="492" y="258"/>
                  </a:lnTo>
                  <a:lnTo>
                    <a:pt x="504" y="228"/>
                  </a:lnTo>
                  <a:lnTo>
                    <a:pt x="522" y="192"/>
                  </a:lnTo>
                  <a:lnTo>
                    <a:pt x="534" y="162"/>
                  </a:lnTo>
                  <a:lnTo>
                    <a:pt x="546" y="132"/>
                  </a:lnTo>
                  <a:lnTo>
                    <a:pt x="558" y="102"/>
                  </a:lnTo>
                  <a:lnTo>
                    <a:pt x="570" y="78"/>
                  </a:lnTo>
                  <a:lnTo>
                    <a:pt x="588" y="54"/>
                  </a:lnTo>
                  <a:lnTo>
                    <a:pt x="600" y="36"/>
                  </a:lnTo>
                  <a:lnTo>
                    <a:pt x="612" y="18"/>
                  </a:lnTo>
                  <a:lnTo>
                    <a:pt x="624" y="12"/>
                  </a:lnTo>
                  <a:lnTo>
                    <a:pt x="642" y="0"/>
                  </a:lnTo>
                  <a:lnTo>
                    <a:pt x="654" y="0"/>
                  </a:lnTo>
                  <a:lnTo>
                    <a:pt x="666" y="0"/>
                  </a:lnTo>
                  <a:lnTo>
                    <a:pt x="678" y="6"/>
                  </a:lnTo>
                  <a:lnTo>
                    <a:pt x="690" y="18"/>
                  </a:lnTo>
                  <a:lnTo>
                    <a:pt x="708" y="30"/>
                  </a:lnTo>
                  <a:lnTo>
                    <a:pt x="720" y="48"/>
                  </a:lnTo>
                  <a:lnTo>
                    <a:pt x="732" y="72"/>
                  </a:lnTo>
                  <a:lnTo>
                    <a:pt x="744" y="102"/>
                  </a:lnTo>
                  <a:lnTo>
                    <a:pt x="756" y="132"/>
                  </a:lnTo>
                  <a:lnTo>
                    <a:pt x="774" y="162"/>
                  </a:lnTo>
                  <a:lnTo>
                    <a:pt x="786" y="198"/>
                  </a:lnTo>
                  <a:lnTo>
                    <a:pt x="798" y="240"/>
                  </a:lnTo>
                  <a:lnTo>
                    <a:pt x="810" y="276"/>
                  </a:lnTo>
                  <a:lnTo>
                    <a:pt x="822" y="324"/>
                  </a:lnTo>
                  <a:lnTo>
                    <a:pt x="840" y="366"/>
                  </a:lnTo>
                  <a:lnTo>
                    <a:pt x="852" y="408"/>
                  </a:lnTo>
                  <a:lnTo>
                    <a:pt x="864" y="456"/>
                  </a:lnTo>
                  <a:lnTo>
                    <a:pt x="876" y="498"/>
                  </a:lnTo>
                  <a:lnTo>
                    <a:pt x="894" y="546"/>
                  </a:lnTo>
                  <a:lnTo>
                    <a:pt x="906" y="588"/>
                  </a:lnTo>
                  <a:lnTo>
                    <a:pt x="918" y="636"/>
                  </a:lnTo>
                  <a:lnTo>
                    <a:pt x="930" y="678"/>
                  </a:lnTo>
                  <a:lnTo>
                    <a:pt x="942" y="720"/>
                  </a:lnTo>
                  <a:lnTo>
                    <a:pt x="960" y="756"/>
                  </a:lnTo>
                  <a:lnTo>
                    <a:pt x="972" y="792"/>
                  </a:lnTo>
                  <a:lnTo>
                    <a:pt x="984" y="828"/>
                  </a:lnTo>
                  <a:lnTo>
                    <a:pt x="996" y="864"/>
                  </a:lnTo>
                  <a:lnTo>
                    <a:pt x="1008" y="894"/>
                  </a:lnTo>
                  <a:lnTo>
                    <a:pt x="1026" y="924"/>
                  </a:lnTo>
                  <a:lnTo>
                    <a:pt x="1038" y="954"/>
                  </a:lnTo>
                  <a:lnTo>
                    <a:pt x="1050" y="978"/>
                  </a:lnTo>
                  <a:lnTo>
                    <a:pt x="1062" y="1002"/>
                  </a:lnTo>
                  <a:lnTo>
                    <a:pt x="1074" y="1020"/>
                  </a:lnTo>
                  <a:lnTo>
                    <a:pt x="1092" y="1038"/>
                  </a:lnTo>
                  <a:lnTo>
                    <a:pt x="1104" y="1056"/>
                  </a:lnTo>
                  <a:lnTo>
                    <a:pt x="1116" y="1074"/>
                  </a:lnTo>
                  <a:lnTo>
                    <a:pt x="1128" y="1086"/>
                  </a:lnTo>
                  <a:lnTo>
                    <a:pt x="1146" y="1098"/>
                  </a:lnTo>
                  <a:lnTo>
                    <a:pt x="1158" y="1110"/>
                  </a:lnTo>
                  <a:lnTo>
                    <a:pt x="1170" y="1116"/>
                  </a:lnTo>
                  <a:lnTo>
                    <a:pt x="1182" y="1128"/>
                  </a:lnTo>
                  <a:lnTo>
                    <a:pt x="1194" y="1134"/>
                  </a:lnTo>
                  <a:lnTo>
                    <a:pt x="1212" y="1140"/>
                  </a:lnTo>
                  <a:lnTo>
                    <a:pt x="1224" y="1146"/>
                  </a:lnTo>
                  <a:lnTo>
                    <a:pt x="1236" y="1152"/>
                  </a:lnTo>
                  <a:lnTo>
                    <a:pt x="1248" y="1152"/>
                  </a:lnTo>
                  <a:lnTo>
                    <a:pt x="1260" y="1158"/>
                  </a:lnTo>
                  <a:lnTo>
                    <a:pt x="1278" y="1158"/>
                  </a:lnTo>
                  <a:lnTo>
                    <a:pt x="1290" y="1164"/>
                  </a:lnTo>
                  <a:lnTo>
                    <a:pt x="1302" y="1164"/>
                  </a:lnTo>
                  <a:lnTo>
                    <a:pt x="1314" y="1170"/>
                  </a:lnTo>
                  <a:lnTo>
                    <a:pt x="1332" y="1170"/>
                  </a:lnTo>
                  <a:lnTo>
                    <a:pt x="1344" y="1170"/>
                  </a:lnTo>
                  <a:lnTo>
                    <a:pt x="1356" y="1170"/>
                  </a:lnTo>
                  <a:lnTo>
                    <a:pt x="1368" y="1176"/>
                  </a:lnTo>
                  <a:lnTo>
                    <a:pt x="1380" y="1176"/>
                  </a:lnTo>
                  <a:lnTo>
                    <a:pt x="1398" y="1176"/>
                  </a:lnTo>
                  <a:lnTo>
                    <a:pt x="1410" y="1176"/>
                  </a:lnTo>
                  <a:lnTo>
                    <a:pt x="1422" y="1176"/>
                  </a:lnTo>
                  <a:lnTo>
                    <a:pt x="1434" y="1176"/>
                  </a:lnTo>
                  <a:lnTo>
                    <a:pt x="1446" y="1182"/>
                  </a:lnTo>
                  <a:lnTo>
                    <a:pt x="1464" y="1182"/>
                  </a:lnTo>
                  <a:lnTo>
                    <a:pt x="1476" y="1182"/>
                  </a:lnTo>
                  <a:lnTo>
                    <a:pt x="1488" y="1182"/>
                  </a:lnTo>
                  <a:lnTo>
                    <a:pt x="1500" y="1182"/>
                  </a:lnTo>
                  <a:lnTo>
                    <a:pt x="1512" y="1182"/>
                  </a:lnTo>
                  <a:lnTo>
                    <a:pt x="1530" y="1182"/>
                  </a:lnTo>
                  <a:lnTo>
                    <a:pt x="1542" y="1182"/>
                  </a:lnTo>
                  <a:lnTo>
                    <a:pt x="1554" y="1176"/>
                  </a:lnTo>
                  <a:lnTo>
                    <a:pt x="1566" y="1176"/>
                  </a:lnTo>
                  <a:lnTo>
                    <a:pt x="1584" y="1176"/>
                  </a:lnTo>
                  <a:lnTo>
                    <a:pt x="1596" y="1176"/>
                  </a:lnTo>
                  <a:lnTo>
                    <a:pt x="1608" y="1170"/>
                  </a:lnTo>
                  <a:lnTo>
                    <a:pt x="1620" y="1170"/>
                  </a:lnTo>
                  <a:lnTo>
                    <a:pt x="1632" y="1170"/>
                  </a:lnTo>
                  <a:lnTo>
                    <a:pt x="1650" y="1164"/>
                  </a:lnTo>
                  <a:lnTo>
                    <a:pt x="1662" y="1164"/>
                  </a:lnTo>
                  <a:lnTo>
                    <a:pt x="1674" y="1164"/>
                  </a:lnTo>
                  <a:lnTo>
                    <a:pt x="1686" y="1158"/>
                  </a:lnTo>
                  <a:lnTo>
                    <a:pt x="1698" y="1158"/>
                  </a:lnTo>
                  <a:lnTo>
                    <a:pt x="1716" y="1152"/>
                  </a:lnTo>
                  <a:lnTo>
                    <a:pt x="1728" y="1152"/>
                  </a:lnTo>
                  <a:lnTo>
                    <a:pt x="1740" y="1146"/>
                  </a:lnTo>
                  <a:lnTo>
                    <a:pt x="1752" y="1140"/>
                  </a:lnTo>
                  <a:lnTo>
                    <a:pt x="1770" y="1140"/>
                  </a:lnTo>
                  <a:lnTo>
                    <a:pt x="1782" y="1134"/>
                  </a:lnTo>
                  <a:lnTo>
                    <a:pt x="1794" y="1134"/>
                  </a:lnTo>
                  <a:lnTo>
                    <a:pt x="1806" y="1128"/>
                  </a:lnTo>
                  <a:lnTo>
                    <a:pt x="1818" y="1122"/>
                  </a:lnTo>
                  <a:lnTo>
                    <a:pt x="1836" y="1122"/>
                  </a:lnTo>
                  <a:lnTo>
                    <a:pt x="1848" y="1116"/>
                  </a:lnTo>
                  <a:lnTo>
                    <a:pt x="1860" y="1110"/>
                  </a:lnTo>
                  <a:lnTo>
                    <a:pt x="1872" y="1110"/>
                  </a:lnTo>
                  <a:lnTo>
                    <a:pt x="1884" y="1104"/>
                  </a:lnTo>
                  <a:lnTo>
                    <a:pt x="1902" y="1098"/>
                  </a:lnTo>
                  <a:lnTo>
                    <a:pt x="1914" y="1098"/>
                  </a:lnTo>
                  <a:lnTo>
                    <a:pt x="1926" y="1092"/>
                  </a:lnTo>
                  <a:lnTo>
                    <a:pt x="1938" y="1092"/>
                  </a:lnTo>
                  <a:lnTo>
                    <a:pt x="1950" y="1086"/>
                  </a:lnTo>
                  <a:lnTo>
                    <a:pt x="1968" y="1080"/>
                  </a:lnTo>
                  <a:lnTo>
                    <a:pt x="1980" y="1080"/>
                  </a:lnTo>
                  <a:lnTo>
                    <a:pt x="1992" y="1074"/>
                  </a:lnTo>
                  <a:lnTo>
                    <a:pt x="2004" y="1074"/>
                  </a:lnTo>
                  <a:lnTo>
                    <a:pt x="2022" y="1068"/>
                  </a:lnTo>
                  <a:lnTo>
                    <a:pt x="2034" y="1068"/>
                  </a:lnTo>
                  <a:lnTo>
                    <a:pt x="2046" y="1062"/>
                  </a:lnTo>
                  <a:lnTo>
                    <a:pt x="2058" y="1062"/>
                  </a:lnTo>
                  <a:lnTo>
                    <a:pt x="2070" y="1056"/>
                  </a:lnTo>
                  <a:lnTo>
                    <a:pt x="2088" y="1056"/>
                  </a:lnTo>
                  <a:lnTo>
                    <a:pt x="2100" y="1050"/>
                  </a:lnTo>
                  <a:lnTo>
                    <a:pt x="2112" y="1050"/>
                  </a:lnTo>
                  <a:lnTo>
                    <a:pt x="2124" y="1050"/>
                  </a:lnTo>
                  <a:lnTo>
                    <a:pt x="2136" y="1044"/>
                  </a:lnTo>
                  <a:lnTo>
                    <a:pt x="2154" y="1044"/>
                  </a:lnTo>
                  <a:lnTo>
                    <a:pt x="2166" y="1044"/>
                  </a:lnTo>
                  <a:lnTo>
                    <a:pt x="2178" y="1038"/>
                  </a:lnTo>
                  <a:lnTo>
                    <a:pt x="2190" y="1038"/>
                  </a:lnTo>
                  <a:lnTo>
                    <a:pt x="2202" y="1038"/>
                  </a:lnTo>
                  <a:lnTo>
                    <a:pt x="2220" y="1032"/>
                  </a:lnTo>
                  <a:lnTo>
                    <a:pt x="2232" y="1032"/>
                  </a:lnTo>
                  <a:lnTo>
                    <a:pt x="2244" y="1032"/>
                  </a:lnTo>
                  <a:lnTo>
                    <a:pt x="2256" y="1026"/>
                  </a:lnTo>
                  <a:lnTo>
                    <a:pt x="2274" y="1026"/>
                  </a:lnTo>
                  <a:lnTo>
                    <a:pt x="2286" y="1026"/>
                  </a:lnTo>
                  <a:lnTo>
                    <a:pt x="2298" y="1026"/>
                  </a:lnTo>
                  <a:lnTo>
                    <a:pt x="2310" y="1020"/>
                  </a:lnTo>
                  <a:lnTo>
                    <a:pt x="2322" y="1020"/>
                  </a:lnTo>
                  <a:lnTo>
                    <a:pt x="2340" y="1020"/>
                  </a:lnTo>
                  <a:lnTo>
                    <a:pt x="2352" y="1020"/>
                  </a:lnTo>
                  <a:lnTo>
                    <a:pt x="2364" y="1014"/>
                  </a:lnTo>
                  <a:lnTo>
                    <a:pt x="2376" y="1014"/>
                  </a:lnTo>
                  <a:lnTo>
                    <a:pt x="2388" y="1014"/>
                  </a:lnTo>
                  <a:lnTo>
                    <a:pt x="2406" y="1014"/>
                  </a:lnTo>
                  <a:lnTo>
                    <a:pt x="2418" y="1014"/>
                  </a:lnTo>
                  <a:lnTo>
                    <a:pt x="2418" y="1038"/>
                  </a:lnTo>
                  <a:lnTo>
                    <a:pt x="2406" y="1038"/>
                  </a:lnTo>
                  <a:lnTo>
                    <a:pt x="2388" y="1038"/>
                  </a:lnTo>
                  <a:lnTo>
                    <a:pt x="2376" y="1044"/>
                  </a:lnTo>
                  <a:lnTo>
                    <a:pt x="2364" y="1044"/>
                  </a:lnTo>
                  <a:lnTo>
                    <a:pt x="2352" y="1044"/>
                  </a:lnTo>
                  <a:lnTo>
                    <a:pt x="2340" y="1044"/>
                  </a:lnTo>
                  <a:lnTo>
                    <a:pt x="2322" y="1050"/>
                  </a:lnTo>
                  <a:lnTo>
                    <a:pt x="2310" y="1050"/>
                  </a:lnTo>
                  <a:lnTo>
                    <a:pt x="2298" y="1050"/>
                  </a:lnTo>
                  <a:lnTo>
                    <a:pt x="2286" y="1050"/>
                  </a:lnTo>
                  <a:lnTo>
                    <a:pt x="2274" y="1056"/>
                  </a:lnTo>
                  <a:lnTo>
                    <a:pt x="2256" y="1056"/>
                  </a:lnTo>
                  <a:lnTo>
                    <a:pt x="2244" y="1056"/>
                  </a:lnTo>
                  <a:lnTo>
                    <a:pt x="2232" y="1062"/>
                  </a:lnTo>
                  <a:lnTo>
                    <a:pt x="2220" y="1062"/>
                  </a:lnTo>
                  <a:lnTo>
                    <a:pt x="2202" y="1062"/>
                  </a:lnTo>
                  <a:lnTo>
                    <a:pt x="2190" y="1062"/>
                  </a:lnTo>
                  <a:lnTo>
                    <a:pt x="2178" y="1068"/>
                  </a:lnTo>
                  <a:lnTo>
                    <a:pt x="2166" y="1068"/>
                  </a:lnTo>
                  <a:lnTo>
                    <a:pt x="2154" y="1068"/>
                  </a:lnTo>
                  <a:lnTo>
                    <a:pt x="2136" y="1074"/>
                  </a:lnTo>
                  <a:lnTo>
                    <a:pt x="2124" y="1074"/>
                  </a:lnTo>
                  <a:lnTo>
                    <a:pt x="2112" y="1074"/>
                  </a:lnTo>
                  <a:lnTo>
                    <a:pt x="2100" y="1080"/>
                  </a:lnTo>
                  <a:lnTo>
                    <a:pt x="2088" y="1080"/>
                  </a:lnTo>
                  <a:lnTo>
                    <a:pt x="2070" y="1086"/>
                  </a:lnTo>
                  <a:lnTo>
                    <a:pt x="2058" y="1086"/>
                  </a:lnTo>
                  <a:lnTo>
                    <a:pt x="2046" y="1092"/>
                  </a:lnTo>
                  <a:lnTo>
                    <a:pt x="2034" y="1092"/>
                  </a:lnTo>
                  <a:lnTo>
                    <a:pt x="2022" y="1098"/>
                  </a:lnTo>
                  <a:lnTo>
                    <a:pt x="2004" y="1098"/>
                  </a:lnTo>
                  <a:lnTo>
                    <a:pt x="1992" y="1104"/>
                  </a:lnTo>
                  <a:lnTo>
                    <a:pt x="1980" y="1104"/>
                  </a:lnTo>
                  <a:lnTo>
                    <a:pt x="1968" y="1110"/>
                  </a:lnTo>
                  <a:lnTo>
                    <a:pt x="1950" y="1116"/>
                  </a:lnTo>
                  <a:lnTo>
                    <a:pt x="1938" y="1116"/>
                  </a:lnTo>
                  <a:lnTo>
                    <a:pt x="1926" y="1122"/>
                  </a:lnTo>
                  <a:lnTo>
                    <a:pt x="1914" y="1122"/>
                  </a:lnTo>
                  <a:lnTo>
                    <a:pt x="1902" y="1128"/>
                  </a:lnTo>
                  <a:lnTo>
                    <a:pt x="1884" y="1134"/>
                  </a:lnTo>
                  <a:lnTo>
                    <a:pt x="1872" y="1140"/>
                  </a:lnTo>
                  <a:lnTo>
                    <a:pt x="1860" y="1140"/>
                  </a:lnTo>
                  <a:lnTo>
                    <a:pt x="1848" y="1146"/>
                  </a:lnTo>
                  <a:lnTo>
                    <a:pt x="1836" y="1152"/>
                  </a:lnTo>
                  <a:lnTo>
                    <a:pt x="1818" y="1158"/>
                  </a:lnTo>
                  <a:lnTo>
                    <a:pt x="1806" y="1158"/>
                  </a:lnTo>
                  <a:lnTo>
                    <a:pt x="1794" y="1164"/>
                  </a:lnTo>
                  <a:lnTo>
                    <a:pt x="1782" y="1170"/>
                  </a:lnTo>
                  <a:lnTo>
                    <a:pt x="1770" y="1170"/>
                  </a:lnTo>
                  <a:lnTo>
                    <a:pt x="1752" y="1176"/>
                  </a:lnTo>
                  <a:lnTo>
                    <a:pt x="1740" y="1182"/>
                  </a:lnTo>
                  <a:lnTo>
                    <a:pt x="1728" y="1182"/>
                  </a:lnTo>
                  <a:lnTo>
                    <a:pt x="1716" y="1188"/>
                  </a:lnTo>
                  <a:lnTo>
                    <a:pt x="1698" y="1194"/>
                  </a:lnTo>
                  <a:lnTo>
                    <a:pt x="1686" y="1194"/>
                  </a:lnTo>
                  <a:lnTo>
                    <a:pt x="1674" y="1200"/>
                  </a:lnTo>
                  <a:lnTo>
                    <a:pt x="1662" y="1200"/>
                  </a:lnTo>
                  <a:lnTo>
                    <a:pt x="1650" y="1206"/>
                  </a:lnTo>
                  <a:lnTo>
                    <a:pt x="1632" y="1206"/>
                  </a:lnTo>
                  <a:lnTo>
                    <a:pt x="1620" y="1212"/>
                  </a:lnTo>
                  <a:lnTo>
                    <a:pt x="1608" y="1212"/>
                  </a:lnTo>
                  <a:lnTo>
                    <a:pt x="1596" y="1212"/>
                  </a:lnTo>
                  <a:lnTo>
                    <a:pt x="1584" y="1218"/>
                  </a:lnTo>
                  <a:lnTo>
                    <a:pt x="1566" y="1218"/>
                  </a:lnTo>
                  <a:lnTo>
                    <a:pt x="1554" y="1218"/>
                  </a:lnTo>
                  <a:lnTo>
                    <a:pt x="1542" y="1224"/>
                  </a:lnTo>
                  <a:lnTo>
                    <a:pt x="1530" y="1224"/>
                  </a:lnTo>
                  <a:lnTo>
                    <a:pt x="1512" y="1224"/>
                  </a:lnTo>
                  <a:lnTo>
                    <a:pt x="1500" y="1224"/>
                  </a:lnTo>
                  <a:lnTo>
                    <a:pt x="1488" y="1230"/>
                  </a:lnTo>
                  <a:lnTo>
                    <a:pt x="1476" y="1230"/>
                  </a:lnTo>
                  <a:lnTo>
                    <a:pt x="1464" y="1230"/>
                  </a:lnTo>
                  <a:lnTo>
                    <a:pt x="1446" y="1230"/>
                  </a:lnTo>
                  <a:lnTo>
                    <a:pt x="1434" y="1230"/>
                  </a:lnTo>
                  <a:lnTo>
                    <a:pt x="1422" y="1230"/>
                  </a:lnTo>
                  <a:lnTo>
                    <a:pt x="1410" y="1230"/>
                  </a:lnTo>
                  <a:lnTo>
                    <a:pt x="1398" y="1230"/>
                  </a:lnTo>
                  <a:lnTo>
                    <a:pt x="1380" y="1230"/>
                  </a:lnTo>
                  <a:lnTo>
                    <a:pt x="1368" y="1230"/>
                  </a:lnTo>
                  <a:lnTo>
                    <a:pt x="1356" y="1230"/>
                  </a:lnTo>
                  <a:lnTo>
                    <a:pt x="1344" y="1230"/>
                  </a:lnTo>
                  <a:lnTo>
                    <a:pt x="1332" y="1230"/>
                  </a:lnTo>
                  <a:lnTo>
                    <a:pt x="1314" y="1224"/>
                  </a:lnTo>
                  <a:lnTo>
                    <a:pt x="1302" y="1224"/>
                  </a:lnTo>
                  <a:lnTo>
                    <a:pt x="1290" y="1224"/>
                  </a:lnTo>
                  <a:lnTo>
                    <a:pt x="1278" y="1218"/>
                  </a:lnTo>
                  <a:lnTo>
                    <a:pt x="1260" y="1218"/>
                  </a:lnTo>
                  <a:lnTo>
                    <a:pt x="1248" y="1212"/>
                  </a:lnTo>
                  <a:lnTo>
                    <a:pt x="1236" y="1206"/>
                  </a:lnTo>
                  <a:lnTo>
                    <a:pt x="1224" y="1206"/>
                  </a:lnTo>
                  <a:lnTo>
                    <a:pt x="1212" y="1200"/>
                  </a:lnTo>
                  <a:lnTo>
                    <a:pt x="1194" y="1188"/>
                  </a:lnTo>
                  <a:lnTo>
                    <a:pt x="1182" y="1182"/>
                  </a:lnTo>
                  <a:lnTo>
                    <a:pt x="1170" y="1176"/>
                  </a:lnTo>
                  <a:lnTo>
                    <a:pt x="1158" y="1164"/>
                  </a:lnTo>
                  <a:lnTo>
                    <a:pt x="1146" y="1152"/>
                  </a:lnTo>
                  <a:lnTo>
                    <a:pt x="1128" y="1140"/>
                  </a:lnTo>
                  <a:lnTo>
                    <a:pt x="1116" y="1128"/>
                  </a:lnTo>
                  <a:lnTo>
                    <a:pt x="1104" y="1110"/>
                  </a:lnTo>
                  <a:lnTo>
                    <a:pt x="1092" y="1092"/>
                  </a:lnTo>
                  <a:lnTo>
                    <a:pt x="1074" y="1074"/>
                  </a:lnTo>
                  <a:lnTo>
                    <a:pt x="1062" y="1050"/>
                  </a:lnTo>
                  <a:lnTo>
                    <a:pt x="1050" y="1026"/>
                  </a:lnTo>
                  <a:lnTo>
                    <a:pt x="1038" y="1002"/>
                  </a:lnTo>
                  <a:lnTo>
                    <a:pt x="1026" y="972"/>
                  </a:lnTo>
                  <a:lnTo>
                    <a:pt x="1008" y="942"/>
                  </a:lnTo>
                  <a:lnTo>
                    <a:pt x="996" y="906"/>
                  </a:lnTo>
                  <a:lnTo>
                    <a:pt x="984" y="870"/>
                  </a:lnTo>
                  <a:lnTo>
                    <a:pt x="972" y="834"/>
                  </a:lnTo>
                  <a:lnTo>
                    <a:pt x="960" y="792"/>
                  </a:lnTo>
                  <a:lnTo>
                    <a:pt x="942" y="756"/>
                  </a:lnTo>
                  <a:lnTo>
                    <a:pt x="930" y="708"/>
                  </a:lnTo>
                  <a:lnTo>
                    <a:pt x="918" y="666"/>
                  </a:lnTo>
                  <a:lnTo>
                    <a:pt x="906" y="618"/>
                  </a:lnTo>
                  <a:lnTo>
                    <a:pt x="894" y="576"/>
                  </a:lnTo>
                  <a:lnTo>
                    <a:pt x="876" y="528"/>
                  </a:lnTo>
                  <a:lnTo>
                    <a:pt x="864" y="480"/>
                  </a:lnTo>
                  <a:lnTo>
                    <a:pt x="852" y="432"/>
                  </a:lnTo>
                  <a:lnTo>
                    <a:pt x="840" y="390"/>
                  </a:lnTo>
                  <a:lnTo>
                    <a:pt x="822" y="342"/>
                  </a:lnTo>
                  <a:lnTo>
                    <a:pt x="810" y="300"/>
                  </a:lnTo>
                  <a:lnTo>
                    <a:pt x="798" y="258"/>
                  </a:lnTo>
                  <a:lnTo>
                    <a:pt x="786" y="216"/>
                  </a:lnTo>
                  <a:lnTo>
                    <a:pt x="774" y="180"/>
                  </a:lnTo>
                  <a:lnTo>
                    <a:pt x="756" y="144"/>
                  </a:lnTo>
                  <a:lnTo>
                    <a:pt x="744" y="114"/>
                  </a:lnTo>
                  <a:lnTo>
                    <a:pt x="732" y="84"/>
                  </a:lnTo>
                  <a:lnTo>
                    <a:pt x="720" y="60"/>
                  </a:lnTo>
                  <a:lnTo>
                    <a:pt x="708" y="42"/>
                  </a:lnTo>
                  <a:lnTo>
                    <a:pt x="690" y="30"/>
                  </a:lnTo>
                  <a:lnTo>
                    <a:pt x="678" y="18"/>
                  </a:lnTo>
                  <a:lnTo>
                    <a:pt x="666" y="12"/>
                  </a:lnTo>
                  <a:lnTo>
                    <a:pt x="654" y="12"/>
                  </a:lnTo>
                  <a:lnTo>
                    <a:pt x="642" y="18"/>
                  </a:lnTo>
                  <a:lnTo>
                    <a:pt x="624" y="24"/>
                  </a:lnTo>
                  <a:lnTo>
                    <a:pt x="612" y="36"/>
                  </a:lnTo>
                  <a:lnTo>
                    <a:pt x="600" y="54"/>
                  </a:lnTo>
                  <a:lnTo>
                    <a:pt x="588" y="72"/>
                  </a:lnTo>
                  <a:lnTo>
                    <a:pt x="570" y="96"/>
                  </a:lnTo>
                  <a:lnTo>
                    <a:pt x="558" y="126"/>
                  </a:lnTo>
                  <a:lnTo>
                    <a:pt x="546" y="156"/>
                  </a:lnTo>
                  <a:lnTo>
                    <a:pt x="534" y="186"/>
                  </a:lnTo>
                  <a:lnTo>
                    <a:pt x="522" y="216"/>
                  </a:lnTo>
                  <a:lnTo>
                    <a:pt x="504" y="252"/>
                  </a:lnTo>
                  <a:lnTo>
                    <a:pt x="492" y="288"/>
                  </a:lnTo>
                  <a:lnTo>
                    <a:pt x="480" y="324"/>
                  </a:lnTo>
                  <a:lnTo>
                    <a:pt x="468" y="360"/>
                  </a:lnTo>
                  <a:lnTo>
                    <a:pt x="456" y="396"/>
                  </a:lnTo>
                  <a:lnTo>
                    <a:pt x="438" y="432"/>
                  </a:lnTo>
                  <a:lnTo>
                    <a:pt x="426" y="468"/>
                  </a:lnTo>
                  <a:lnTo>
                    <a:pt x="414" y="498"/>
                  </a:lnTo>
                  <a:lnTo>
                    <a:pt x="402" y="534"/>
                  </a:lnTo>
                  <a:lnTo>
                    <a:pt x="384" y="564"/>
                  </a:lnTo>
                  <a:lnTo>
                    <a:pt x="372" y="594"/>
                  </a:lnTo>
                  <a:lnTo>
                    <a:pt x="360" y="624"/>
                  </a:lnTo>
                  <a:lnTo>
                    <a:pt x="348" y="654"/>
                  </a:lnTo>
                  <a:lnTo>
                    <a:pt x="336" y="678"/>
                  </a:lnTo>
                  <a:lnTo>
                    <a:pt x="318" y="702"/>
                  </a:lnTo>
                  <a:lnTo>
                    <a:pt x="306" y="726"/>
                  </a:lnTo>
                  <a:lnTo>
                    <a:pt x="294" y="744"/>
                  </a:lnTo>
                  <a:lnTo>
                    <a:pt x="282" y="762"/>
                  </a:lnTo>
                  <a:lnTo>
                    <a:pt x="270" y="780"/>
                  </a:lnTo>
                  <a:lnTo>
                    <a:pt x="252" y="798"/>
                  </a:lnTo>
                  <a:lnTo>
                    <a:pt x="240" y="810"/>
                  </a:lnTo>
                  <a:lnTo>
                    <a:pt x="228" y="822"/>
                  </a:lnTo>
                  <a:lnTo>
                    <a:pt x="216" y="834"/>
                  </a:lnTo>
                  <a:lnTo>
                    <a:pt x="204" y="846"/>
                  </a:lnTo>
                  <a:lnTo>
                    <a:pt x="186" y="858"/>
                  </a:lnTo>
                  <a:lnTo>
                    <a:pt x="174" y="864"/>
                  </a:lnTo>
                  <a:lnTo>
                    <a:pt x="162" y="870"/>
                  </a:lnTo>
                  <a:lnTo>
                    <a:pt x="150" y="876"/>
                  </a:lnTo>
                  <a:lnTo>
                    <a:pt x="132" y="882"/>
                  </a:lnTo>
                  <a:lnTo>
                    <a:pt x="120" y="882"/>
                  </a:lnTo>
                  <a:lnTo>
                    <a:pt x="108" y="888"/>
                  </a:lnTo>
                  <a:lnTo>
                    <a:pt x="96" y="888"/>
                  </a:lnTo>
                  <a:lnTo>
                    <a:pt x="84" y="888"/>
                  </a:lnTo>
                  <a:lnTo>
                    <a:pt x="66" y="888"/>
                  </a:lnTo>
                  <a:lnTo>
                    <a:pt x="54" y="888"/>
                  </a:lnTo>
                  <a:lnTo>
                    <a:pt x="42" y="888"/>
                  </a:lnTo>
                  <a:lnTo>
                    <a:pt x="30" y="888"/>
                  </a:lnTo>
                  <a:lnTo>
                    <a:pt x="18" y="888"/>
                  </a:lnTo>
                  <a:lnTo>
                    <a:pt x="0" y="888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CC33CC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3" name="Freeform 95"/>
            <p:cNvSpPr>
              <a:spLocks/>
            </p:cNvSpPr>
            <p:nvPr/>
          </p:nvSpPr>
          <p:spPr bwMode="auto">
            <a:xfrm>
              <a:off x="1818" y="1130"/>
              <a:ext cx="2418" cy="1230"/>
            </a:xfrm>
            <a:custGeom>
              <a:avLst/>
              <a:gdLst>
                <a:gd name="T0" fmla="*/ 66 w 2418"/>
                <a:gd name="T1" fmla="*/ 876 h 1230"/>
                <a:gd name="T2" fmla="*/ 150 w 2418"/>
                <a:gd name="T3" fmla="*/ 858 h 1230"/>
                <a:gd name="T4" fmla="*/ 228 w 2418"/>
                <a:gd name="T5" fmla="*/ 804 h 1230"/>
                <a:gd name="T6" fmla="*/ 306 w 2418"/>
                <a:gd name="T7" fmla="*/ 702 h 1230"/>
                <a:gd name="T8" fmla="*/ 384 w 2418"/>
                <a:gd name="T9" fmla="*/ 540 h 1230"/>
                <a:gd name="T10" fmla="*/ 468 w 2418"/>
                <a:gd name="T11" fmla="*/ 330 h 1230"/>
                <a:gd name="T12" fmla="*/ 546 w 2418"/>
                <a:gd name="T13" fmla="*/ 132 h 1230"/>
                <a:gd name="T14" fmla="*/ 624 w 2418"/>
                <a:gd name="T15" fmla="*/ 12 h 1230"/>
                <a:gd name="T16" fmla="*/ 708 w 2418"/>
                <a:gd name="T17" fmla="*/ 30 h 1230"/>
                <a:gd name="T18" fmla="*/ 786 w 2418"/>
                <a:gd name="T19" fmla="*/ 198 h 1230"/>
                <a:gd name="T20" fmla="*/ 864 w 2418"/>
                <a:gd name="T21" fmla="*/ 456 h 1230"/>
                <a:gd name="T22" fmla="*/ 942 w 2418"/>
                <a:gd name="T23" fmla="*/ 720 h 1230"/>
                <a:gd name="T24" fmla="*/ 1026 w 2418"/>
                <a:gd name="T25" fmla="*/ 924 h 1230"/>
                <a:gd name="T26" fmla="*/ 1104 w 2418"/>
                <a:gd name="T27" fmla="*/ 1056 h 1230"/>
                <a:gd name="T28" fmla="*/ 1182 w 2418"/>
                <a:gd name="T29" fmla="*/ 1128 h 1230"/>
                <a:gd name="T30" fmla="*/ 1260 w 2418"/>
                <a:gd name="T31" fmla="*/ 1158 h 1230"/>
                <a:gd name="T32" fmla="*/ 1344 w 2418"/>
                <a:gd name="T33" fmla="*/ 1170 h 1230"/>
                <a:gd name="T34" fmla="*/ 1422 w 2418"/>
                <a:gd name="T35" fmla="*/ 1176 h 1230"/>
                <a:gd name="T36" fmla="*/ 1500 w 2418"/>
                <a:gd name="T37" fmla="*/ 1182 h 1230"/>
                <a:gd name="T38" fmla="*/ 1584 w 2418"/>
                <a:gd name="T39" fmla="*/ 1176 h 1230"/>
                <a:gd name="T40" fmla="*/ 1662 w 2418"/>
                <a:gd name="T41" fmla="*/ 1164 h 1230"/>
                <a:gd name="T42" fmla="*/ 1740 w 2418"/>
                <a:gd name="T43" fmla="*/ 1146 h 1230"/>
                <a:gd name="T44" fmla="*/ 1818 w 2418"/>
                <a:gd name="T45" fmla="*/ 1122 h 1230"/>
                <a:gd name="T46" fmla="*/ 1902 w 2418"/>
                <a:gd name="T47" fmla="*/ 1098 h 1230"/>
                <a:gd name="T48" fmla="*/ 1980 w 2418"/>
                <a:gd name="T49" fmla="*/ 1080 h 1230"/>
                <a:gd name="T50" fmla="*/ 2058 w 2418"/>
                <a:gd name="T51" fmla="*/ 1062 h 1230"/>
                <a:gd name="T52" fmla="*/ 2136 w 2418"/>
                <a:gd name="T53" fmla="*/ 1044 h 1230"/>
                <a:gd name="T54" fmla="*/ 2220 w 2418"/>
                <a:gd name="T55" fmla="*/ 1032 h 1230"/>
                <a:gd name="T56" fmla="*/ 2298 w 2418"/>
                <a:gd name="T57" fmla="*/ 1026 h 1230"/>
                <a:gd name="T58" fmla="*/ 2376 w 2418"/>
                <a:gd name="T59" fmla="*/ 1014 h 1230"/>
                <a:gd name="T60" fmla="*/ 2388 w 2418"/>
                <a:gd name="T61" fmla="*/ 1038 h 1230"/>
                <a:gd name="T62" fmla="*/ 2310 w 2418"/>
                <a:gd name="T63" fmla="*/ 1050 h 1230"/>
                <a:gd name="T64" fmla="*/ 2232 w 2418"/>
                <a:gd name="T65" fmla="*/ 1062 h 1230"/>
                <a:gd name="T66" fmla="*/ 2154 w 2418"/>
                <a:gd name="T67" fmla="*/ 1068 h 1230"/>
                <a:gd name="T68" fmla="*/ 2070 w 2418"/>
                <a:gd name="T69" fmla="*/ 1086 h 1230"/>
                <a:gd name="T70" fmla="*/ 1992 w 2418"/>
                <a:gd name="T71" fmla="*/ 1104 h 1230"/>
                <a:gd name="T72" fmla="*/ 1914 w 2418"/>
                <a:gd name="T73" fmla="*/ 1122 h 1230"/>
                <a:gd name="T74" fmla="*/ 1836 w 2418"/>
                <a:gd name="T75" fmla="*/ 1152 h 1230"/>
                <a:gd name="T76" fmla="*/ 1752 w 2418"/>
                <a:gd name="T77" fmla="*/ 1176 h 1230"/>
                <a:gd name="T78" fmla="*/ 1674 w 2418"/>
                <a:gd name="T79" fmla="*/ 1200 h 1230"/>
                <a:gd name="T80" fmla="*/ 1596 w 2418"/>
                <a:gd name="T81" fmla="*/ 1212 h 1230"/>
                <a:gd name="T82" fmla="*/ 1512 w 2418"/>
                <a:gd name="T83" fmla="*/ 1224 h 1230"/>
                <a:gd name="T84" fmla="*/ 1434 w 2418"/>
                <a:gd name="T85" fmla="*/ 1230 h 1230"/>
                <a:gd name="T86" fmla="*/ 1356 w 2418"/>
                <a:gd name="T87" fmla="*/ 1230 h 1230"/>
                <a:gd name="T88" fmla="*/ 1278 w 2418"/>
                <a:gd name="T89" fmla="*/ 1218 h 1230"/>
                <a:gd name="T90" fmla="*/ 1194 w 2418"/>
                <a:gd name="T91" fmla="*/ 1188 h 1230"/>
                <a:gd name="T92" fmla="*/ 1116 w 2418"/>
                <a:gd name="T93" fmla="*/ 1128 h 1230"/>
                <a:gd name="T94" fmla="*/ 1038 w 2418"/>
                <a:gd name="T95" fmla="*/ 1002 h 1230"/>
                <a:gd name="T96" fmla="*/ 960 w 2418"/>
                <a:gd name="T97" fmla="*/ 792 h 1230"/>
                <a:gd name="T98" fmla="*/ 876 w 2418"/>
                <a:gd name="T99" fmla="*/ 528 h 1230"/>
                <a:gd name="T100" fmla="*/ 798 w 2418"/>
                <a:gd name="T101" fmla="*/ 258 h 1230"/>
                <a:gd name="T102" fmla="*/ 720 w 2418"/>
                <a:gd name="T103" fmla="*/ 60 h 1230"/>
                <a:gd name="T104" fmla="*/ 642 w 2418"/>
                <a:gd name="T105" fmla="*/ 18 h 1230"/>
                <a:gd name="T106" fmla="*/ 558 w 2418"/>
                <a:gd name="T107" fmla="*/ 126 h 1230"/>
                <a:gd name="T108" fmla="*/ 480 w 2418"/>
                <a:gd name="T109" fmla="*/ 324 h 1230"/>
                <a:gd name="T110" fmla="*/ 402 w 2418"/>
                <a:gd name="T111" fmla="*/ 534 h 1230"/>
                <a:gd name="T112" fmla="*/ 318 w 2418"/>
                <a:gd name="T113" fmla="*/ 702 h 1230"/>
                <a:gd name="T114" fmla="*/ 240 w 2418"/>
                <a:gd name="T115" fmla="*/ 810 h 1230"/>
                <a:gd name="T116" fmla="*/ 162 w 2418"/>
                <a:gd name="T117" fmla="*/ 870 h 1230"/>
                <a:gd name="T118" fmla="*/ 84 w 2418"/>
                <a:gd name="T119" fmla="*/ 888 h 1230"/>
                <a:gd name="T120" fmla="*/ 0 w 2418"/>
                <a:gd name="T121" fmla="*/ 88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8" h="1230">
                  <a:moveTo>
                    <a:pt x="0" y="876"/>
                  </a:moveTo>
                  <a:lnTo>
                    <a:pt x="18" y="876"/>
                  </a:lnTo>
                  <a:lnTo>
                    <a:pt x="30" y="876"/>
                  </a:lnTo>
                  <a:lnTo>
                    <a:pt x="42" y="876"/>
                  </a:lnTo>
                  <a:lnTo>
                    <a:pt x="54" y="876"/>
                  </a:lnTo>
                  <a:lnTo>
                    <a:pt x="66" y="876"/>
                  </a:lnTo>
                  <a:lnTo>
                    <a:pt x="84" y="876"/>
                  </a:lnTo>
                  <a:lnTo>
                    <a:pt x="96" y="870"/>
                  </a:lnTo>
                  <a:lnTo>
                    <a:pt x="108" y="870"/>
                  </a:lnTo>
                  <a:lnTo>
                    <a:pt x="120" y="864"/>
                  </a:lnTo>
                  <a:lnTo>
                    <a:pt x="132" y="864"/>
                  </a:lnTo>
                  <a:lnTo>
                    <a:pt x="150" y="858"/>
                  </a:lnTo>
                  <a:lnTo>
                    <a:pt x="162" y="852"/>
                  </a:lnTo>
                  <a:lnTo>
                    <a:pt x="174" y="846"/>
                  </a:lnTo>
                  <a:lnTo>
                    <a:pt x="186" y="840"/>
                  </a:lnTo>
                  <a:lnTo>
                    <a:pt x="204" y="828"/>
                  </a:lnTo>
                  <a:lnTo>
                    <a:pt x="216" y="816"/>
                  </a:lnTo>
                  <a:lnTo>
                    <a:pt x="228" y="804"/>
                  </a:lnTo>
                  <a:lnTo>
                    <a:pt x="240" y="792"/>
                  </a:lnTo>
                  <a:lnTo>
                    <a:pt x="252" y="774"/>
                  </a:lnTo>
                  <a:lnTo>
                    <a:pt x="270" y="762"/>
                  </a:lnTo>
                  <a:lnTo>
                    <a:pt x="282" y="744"/>
                  </a:lnTo>
                  <a:lnTo>
                    <a:pt x="294" y="726"/>
                  </a:lnTo>
                  <a:lnTo>
                    <a:pt x="306" y="702"/>
                  </a:lnTo>
                  <a:lnTo>
                    <a:pt x="318" y="678"/>
                  </a:lnTo>
                  <a:lnTo>
                    <a:pt x="336" y="654"/>
                  </a:lnTo>
                  <a:lnTo>
                    <a:pt x="348" y="630"/>
                  </a:lnTo>
                  <a:lnTo>
                    <a:pt x="360" y="600"/>
                  </a:lnTo>
                  <a:lnTo>
                    <a:pt x="372" y="570"/>
                  </a:lnTo>
                  <a:lnTo>
                    <a:pt x="384" y="540"/>
                  </a:lnTo>
                  <a:lnTo>
                    <a:pt x="402" y="504"/>
                  </a:lnTo>
                  <a:lnTo>
                    <a:pt x="414" y="474"/>
                  </a:lnTo>
                  <a:lnTo>
                    <a:pt x="426" y="438"/>
                  </a:lnTo>
                  <a:lnTo>
                    <a:pt x="438" y="402"/>
                  </a:lnTo>
                  <a:lnTo>
                    <a:pt x="456" y="366"/>
                  </a:lnTo>
                  <a:lnTo>
                    <a:pt x="468" y="330"/>
                  </a:lnTo>
                  <a:lnTo>
                    <a:pt x="480" y="294"/>
                  </a:lnTo>
                  <a:lnTo>
                    <a:pt x="492" y="258"/>
                  </a:lnTo>
                  <a:lnTo>
                    <a:pt x="504" y="228"/>
                  </a:lnTo>
                  <a:lnTo>
                    <a:pt x="522" y="192"/>
                  </a:lnTo>
                  <a:lnTo>
                    <a:pt x="534" y="162"/>
                  </a:lnTo>
                  <a:lnTo>
                    <a:pt x="546" y="132"/>
                  </a:lnTo>
                  <a:lnTo>
                    <a:pt x="558" y="102"/>
                  </a:lnTo>
                  <a:lnTo>
                    <a:pt x="570" y="78"/>
                  </a:lnTo>
                  <a:lnTo>
                    <a:pt x="588" y="54"/>
                  </a:lnTo>
                  <a:lnTo>
                    <a:pt x="600" y="36"/>
                  </a:lnTo>
                  <a:lnTo>
                    <a:pt x="612" y="18"/>
                  </a:lnTo>
                  <a:lnTo>
                    <a:pt x="624" y="12"/>
                  </a:lnTo>
                  <a:lnTo>
                    <a:pt x="642" y="0"/>
                  </a:lnTo>
                  <a:lnTo>
                    <a:pt x="654" y="0"/>
                  </a:lnTo>
                  <a:lnTo>
                    <a:pt x="666" y="0"/>
                  </a:lnTo>
                  <a:lnTo>
                    <a:pt x="678" y="6"/>
                  </a:lnTo>
                  <a:lnTo>
                    <a:pt x="690" y="18"/>
                  </a:lnTo>
                  <a:lnTo>
                    <a:pt x="708" y="30"/>
                  </a:lnTo>
                  <a:lnTo>
                    <a:pt x="720" y="48"/>
                  </a:lnTo>
                  <a:lnTo>
                    <a:pt x="732" y="72"/>
                  </a:lnTo>
                  <a:lnTo>
                    <a:pt x="744" y="102"/>
                  </a:lnTo>
                  <a:lnTo>
                    <a:pt x="756" y="132"/>
                  </a:lnTo>
                  <a:lnTo>
                    <a:pt x="774" y="162"/>
                  </a:lnTo>
                  <a:lnTo>
                    <a:pt x="786" y="198"/>
                  </a:lnTo>
                  <a:lnTo>
                    <a:pt x="798" y="240"/>
                  </a:lnTo>
                  <a:lnTo>
                    <a:pt x="810" y="276"/>
                  </a:lnTo>
                  <a:lnTo>
                    <a:pt x="822" y="324"/>
                  </a:lnTo>
                  <a:lnTo>
                    <a:pt x="840" y="366"/>
                  </a:lnTo>
                  <a:lnTo>
                    <a:pt x="852" y="408"/>
                  </a:lnTo>
                  <a:lnTo>
                    <a:pt x="864" y="456"/>
                  </a:lnTo>
                  <a:lnTo>
                    <a:pt x="876" y="498"/>
                  </a:lnTo>
                  <a:lnTo>
                    <a:pt x="894" y="546"/>
                  </a:lnTo>
                  <a:lnTo>
                    <a:pt x="906" y="588"/>
                  </a:lnTo>
                  <a:lnTo>
                    <a:pt x="918" y="636"/>
                  </a:lnTo>
                  <a:lnTo>
                    <a:pt x="930" y="678"/>
                  </a:lnTo>
                  <a:lnTo>
                    <a:pt x="942" y="720"/>
                  </a:lnTo>
                  <a:lnTo>
                    <a:pt x="960" y="756"/>
                  </a:lnTo>
                  <a:lnTo>
                    <a:pt x="972" y="792"/>
                  </a:lnTo>
                  <a:lnTo>
                    <a:pt x="984" y="828"/>
                  </a:lnTo>
                  <a:lnTo>
                    <a:pt x="996" y="864"/>
                  </a:lnTo>
                  <a:lnTo>
                    <a:pt x="1008" y="894"/>
                  </a:lnTo>
                  <a:lnTo>
                    <a:pt x="1026" y="924"/>
                  </a:lnTo>
                  <a:lnTo>
                    <a:pt x="1038" y="954"/>
                  </a:lnTo>
                  <a:lnTo>
                    <a:pt x="1050" y="978"/>
                  </a:lnTo>
                  <a:lnTo>
                    <a:pt x="1062" y="1002"/>
                  </a:lnTo>
                  <a:lnTo>
                    <a:pt x="1074" y="1020"/>
                  </a:lnTo>
                  <a:lnTo>
                    <a:pt x="1092" y="1038"/>
                  </a:lnTo>
                  <a:lnTo>
                    <a:pt x="1104" y="1056"/>
                  </a:lnTo>
                  <a:lnTo>
                    <a:pt x="1116" y="1074"/>
                  </a:lnTo>
                  <a:lnTo>
                    <a:pt x="1128" y="1086"/>
                  </a:lnTo>
                  <a:lnTo>
                    <a:pt x="1146" y="1098"/>
                  </a:lnTo>
                  <a:lnTo>
                    <a:pt x="1158" y="1110"/>
                  </a:lnTo>
                  <a:lnTo>
                    <a:pt x="1170" y="1116"/>
                  </a:lnTo>
                  <a:lnTo>
                    <a:pt x="1182" y="1128"/>
                  </a:lnTo>
                  <a:lnTo>
                    <a:pt x="1194" y="1134"/>
                  </a:lnTo>
                  <a:lnTo>
                    <a:pt x="1212" y="1140"/>
                  </a:lnTo>
                  <a:lnTo>
                    <a:pt x="1224" y="1146"/>
                  </a:lnTo>
                  <a:lnTo>
                    <a:pt x="1236" y="1152"/>
                  </a:lnTo>
                  <a:lnTo>
                    <a:pt x="1248" y="1152"/>
                  </a:lnTo>
                  <a:lnTo>
                    <a:pt x="1260" y="1158"/>
                  </a:lnTo>
                  <a:lnTo>
                    <a:pt x="1278" y="1158"/>
                  </a:lnTo>
                  <a:lnTo>
                    <a:pt x="1290" y="1164"/>
                  </a:lnTo>
                  <a:lnTo>
                    <a:pt x="1302" y="1164"/>
                  </a:lnTo>
                  <a:lnTo>
                    <a:pt x="1314" y="1170"/>
                  </a:lnTo>
                  <a:lnTo>
                    <a:pt x="1332" y="1170"/>
                  </a:lnTo>
                  <a:lnTo>
                    <a:pt x="1344" y="1170"/>
                  </a:lnTo>
                  <a:lnTo>
                    <a:pt x="1356" y="1170"/>
                  </a:lnTo>
                  <a:lnTo>
                    <a:pt x="1368" y="1176"/>
                  </a:lnTo>
                  <a:lnTo>
                    <a:pt x="1380" y="1176"/>
                  </a:lnTo>
                  <a:lnTo>
                    <a:pt x="1398" y="1176"/>
                  </a:lnTo>
                  <a:lnTo>
                    <a:pt x="1410" y="1176"/>
                  </a:lnTo>
                  <a:lnTo>
                    <a:pt x="1422" y="1176"/>
                  </a:lnTo>
                  <a:lnTo>
                    <a:pt x="1434" y="1176"/>
                  </a:lnTo>
                  <a:lnTo>
                    <a:pt x="1446" y="1182"/>
                  </a:lnTo>
                  <a:lnTo>
                    <a:pt x="1464" y="1182"/>
                  </a:lnTo>
                  <a:lnTo>
                    <a:pt x="1476" y="1182"/>
                  </a:lnTo>
                  <a:lnTo>
                    <a:pt x="1488" y="1182"/>
                  </a:lnTo>
                  <a:lnTo>
                    <a:pt x="1500" y="1182"/>
                  </a:lnTo>
                  <a:lnTo>
                    <a:pt x="1512" y="1182"/>
                  </a:lnTo>
                  <a:lnTo>
                    <a:pt x="1530" y="1182"/>
                  </a:lnTo>
                  <a:lnTo>
                    <a:pt x="1542" y="1182"/>
                  </a:lnTo>
                  <a:lnTo>
                    <a:pt x="1554" y="1176"/>
                  </a:lnTo>
                  <a:lnTo>
                    <a:pt x="1566" y="1176"/>
                  </a:lnTo>
                  <a:lnTo>
                    <a:pt x="1584" y="1176"/>
                  </a:lnTo>
                  <a:lnTo>
                    <a:pt x="1596" y="1176"/>
                  </a:lnTo>
                  <a:lnTo>
                    <a:pt x="1608" y="1170"/>
                  </a:lnTo>
                  <a:lnTo>
                    <a:pt x="1620" y="1170"/>
                  </a:lnTo>
                  <a:lnTo>
                    <a:pt x="1632" y="1170"/>
                  </a:lnTo>
                  <a:lnTo>
                    <a:pt x="1650" y="1164"/>
                  </a:lnTo>
                  <a:lnTo>
                    <a:pt x="1662" y="1164"/>
                  </a:lnTo>
                  <a:lnTo>
                    <a:pt x="1674" y="1164"/>
                  </a:lnTo>
                  <a:lnTo>
                    <a:pt x="1686" y="1158"/>
                  </a:lnTo>
                  <a:lnTo>
                    <a:pt x="1698" y="1158"/>
                  </a:lnTo>
                  <a:lnTo>
                    <a:pt x="1716" y="1152"/>
                  </a:lnTo>
                  <a:lnTo>
                    <a:pt x="1728" y="1152"/>
                  </a:lnTo>
                  <a:lnTo>
                    <a:pt x="1740" y="1146"/>
                  </a:lnTo>
                  <a:lnTo>
                    <a:pt x="1752" y="1140"/>
                  </a:lnTo>
                  <a:lnTo>
                    <a:pt x="1770" y="1140"/>
                  </a:lnTo>
                  <a:lnTo>
                    <a:pt x="1782" y="1134"/>
                  </a:lnTo>
                  <a:lnTo>
                    <a:pt x="1794" y="1134"/>
                  </a:lnTo>
                  <a:lnTo>
                    <a:pt x="1806" y="1128"/>
                  </a:lnTo>
                  <a:lnTo>
                    <a:pt x="1818" y="1122"/>
                  </a:lnTo>
                  <a:lnTo>
                    <a:pt x="1836" y="1122"/>
                  </a:lnTo>
                  <a:lnTo>
                    <a:pt x="1848" y="1116"/>
                  </a:lnTo>
                  <a:lnTo>
                    <a:pt x="1860" y="1110"/>
                  </a:lnTo>
                  <a:lnTo>
                    <a:pt x="1872" y="1110"/>
                  </a:lnTo>
                  <a:lnTo>
                    <a:pt x="1884" y="1104"/>
                  </a:lnTo>
                  <a:lnTo>
                    <a:pt x="1902" y="1098"/>
                  </a:lnTo>
                  <a:lnTo>
                    <a:pt x="1914" y="1098"/>
                  </a:lnTo>
                  <a:lnTo>
                    <a:pt x="1926" y="1092"/>
                  </a:lnTo>
                  <a:lnTo>
                    <a:pt x="1938" y="1092"/>
                  </a:lnTo>
                  <a:lnTo>
                    <a:pt x="1950" y="1086"/>
                  </a:lnTo>
                  <a:lnTo>
                    <a:pt x="1968" y="1080"/>
                  </a:lnTo>
                  <a:lnTo>
                    <a:pt x="1980" y="1080"/>
                  </a:lnTo>
                  <a:lnTo>
                    <a:pt x="1992" y="1074"/>
                  </a:lnTo>
                  <a:lnTo>
                    <a:pt x="2004" y="1074"/>
                  </a:lnTo>
                  <a:lnTo>
                    <a:pt x="2022" y="1068"/>
                  </a:lnTo>
                  <a:lnTo>
                    <a:pt x="2034" y="1068"/>
                  </a:lnTo>
                  <a:lnTo>
                    <a:pt x="2046" y="1062"/>
                  </a:lnTo>
                  <a:lnTo>
                    <a:pt x="2058" y="1062"/>
                  </a:lnTo>
                  <a:lnTo>
                    <a:pt x="2070" y="1056"/>
                  </a:lnTo>
                  <a:lnTo>
                    <a:pt x="2088" y="1056"/>
                  </a:lnTo>
                  <a:lnTo>
                    <a:pt x="2100" y="1050"/>
                  </a:lnTo>
                  <a:lnTo>
                    <a:pt x="2112" y="1050"/>
                  </a:lnTo>
                  <a:lnTo>
                    <a:pt x="2124" y="1050"/>
                  </a:lnTo>
                  <a:lnTo>
                    <a:pt x="2136" y="1044"/>
                  </a:lnTo>
                  <a:lnTo>
                    <a:pt x="2154" y="1044"/>
                  </a:lnTo>
                  <a:lnTo>
                    <a:pt x="2166" y="1044"/>
                  </a:lnTo>
                  <a:lnTo>
                    <a:pt x="2178" y="1038"/>
                  </a:lnTo>
                  <a:lnTo>
                    <a:pt x="2190" y="1038"/>
                  </a:lnTo>
                  <a:lnTo>
                    <a:pt x="2202" y="1038"/>
                  </a:lnTo>
                  <a:lnTo>
                    <a:pt x="2220" y="1032"/>
                  </a:lnTo>
                  <a:lnTo>
                    <a:pt x="2232" y="1032"/>
                  </a:lnTo>
                  <a:lnTo>
                    <a:pt x="2244" y="1032"/>
                  </a:lnTo>
                  <a:lnTo>
                    <a:pt x="2256" y="1026"/>
                  </a:lnTo>
                  <a:lnTo>
                    <a:pt x="2274" y="1026"/>
                  </a:lnTo>
                  <a:lnTo>
                    <a:pt x="2286" y="1026"/>
                  </a:lnTo>
                  <a:lnTo>
                    <a:pt x="2298" y="1026"/>
                  </a:lnTo>
                  <a:lnTo>
                    <a:pt x="2310" y="1020"/>
                  </a:lnTo>
                  <a:lnTo>
                    <a:pt x="2322" y="1020"/>
                  </a:lnTo>
                  <a:lnTo>
                    <a:pt x="2340" y="1020"/>
                  </a:lnTo>
                  <a:lnTo>
                    <a:pt x="2352" y="1020"/>
                  </a:lnTo>
                  <a:lnTo>
                    <a:pt x="2364" y="1014"/>
                  </a:lnTo>
                  <a:lnTo>
                    <a:pt x="2376" y="1014"/>
                  </a:lnTo>
                  <a:lnTo>
                    <a:pt x="2388" y="1014"/>
                  </a:lnTo>
                  <a:lnTo>
                    <a:pt x="2406" y="1014"/>
                  </a:lnTo>
                  <a:lnTo>
                    <a:pt x="2418" y="1014"/>
                  </a:lnTo>
                  <a:lnTo>
                    <a:pt x="2418" y="1038"/>
                  </a:lnTo>
                  <a:lnTo>
                    <a:pt x="2406" y="1038"/>
                  </a:lnTo>
                  <a:lnTo>
                    <a:pt x="2388" y="1038"/>
                  </a:lnTo>
                  <a:lnTo>
                    <a:pt x="2376" y="1044"/>
                  </a:lnTo>
                  <a:lnTo>
                    <a:pt x="2364" y="1044"/>
                  </a:lnTo>
                  <a:lnTo>
                    <a:pt x="2352" y="1044"/>
                  </a:lnTo>
                  <a:lnTo>
                    <a:pt x="2340" y="1044"/>
                  </a:lnTo>
                  <a:lnTo>
                    <a:pt x="2322" y="1050"/>
                  </a:lnTo>
                  <a:lnTo>
                    <a:pt x="2310" y="1050"/>
                  </a:lnTo>
                  <a:lnTo>
                    <a:pt x="2298" y="1050"/>
                  </a:lnTo>
                  <a:lnTo>
                    <a:pt x="2286" y="1050"/>
                  </a:lnTo>
                  <a:lnTo>
                    <a:pt x="2274" y="1056"/>
                  </a:lnTo>
                  <a:lnTo>
                    <a:pt x="2256" y="1056"/>
                  </a:lnTo>
                  <a:lnTo>
                    <a:pt x="2244" y="1056"/>
                  </a:lnTo>
                  <a:lnTo>
                    <a:pt x="2232" y="1062"/>
                  </a:lnTo>
                  <a:lnTo>
                    <a:pt x="2220" y="1062"/>
                  </a:lnTo>
                  <a:lnTo>
                    <a:pt x="2202" y="1062"/>
                  </a:lnTo>
                  <a:lnTo>
                    <a:pt x="2190" y="1062"/>
                  </a:lnTo>
                  <a:lnTo>
                    <a:pt x="2178" y="1068"/>
                  </a:lnTo>
                  <a:lnTo>
                    <a:pt x="2166" y="1068"/>
                  </a:lnTo>
                  <a:lnTo>
                    <a:pt x="2154" y="1068"/>
                  </a:lnTo>
                  <a:lnTo>
                    <a:pt x="2136" y="1074"/>
                  </a:lnTo>
                  <a:lnTo>
                    <a:pt x="2124" y="1074"/>
                  </a:lnTo>
                  <a:lnTo>
                    <a:pt x="2112" y="1074"/>
                  </a:lnTo>
                  <a:lnTo>
                    <a:pt x="2100" y="1080"/>
                  </a:lnTo>
                  <a:lnTo>
                    <a:pt x="2088" y="1080"/>
                  </a:lnTo>
                  <a:lnTo>
                    <a:pt x="2070" y="1086"/>
                  </a:lnTo>
                  <a:lnTo>
                    <a:pt x="2058" y="1086"/>
                  </a:lnTo>
                  <a:lnTo>
                    <a:pt x="2046" y="1092"/>
                  </a:lnTo>
                  <a:lnTo>
                    <a:pt x="2034" y="1092"/>
                  </a:lnTo>
                  <a:lnTo>
                    <a:pt x="2022" y="1098"/>
                  </a:lnTo>
                  <a:lnTo>
                    <a:pt x="2004" y="1098"/>
                  </a:lnTo>
                  <a:lnTo>
                    <a:pt x="1992" y="1104"/>
                  </a:lnTo>
                  <a:lnTo>
                    <a:pt x="1980" y="1104"/>
                  </a:lnTo>
                  <a:lnTo>
                    <a:pt x="1968" y="1110"/>
                  </a:lnTo>
                  <a:lnTo>
                    <a:pt x="1950" y="1116"/>
                  </a:lnTo>
                  <a:lnTo>
                    <a:pt x="1938" y="1116"/>
                  </a:lnTo>
                  <a:lnTo>
                    <a:pt x="1926" y="1122"/>
                  </a:lnTo>
                  <a:lnTo>
                    <a:pt x="1914" y="1122"/>
                  </a:lnTo>
                  <a:lnTo>
                    <a:pt x="1902" y="1128"/>
                  </a:lnTo>
                  <a:lnTo>
                    <a:pt x="1884" y="1134"/>
                  </a:lnTo>
                  <a:lnTo>
                    <a:pt x="1872" y="1140"/>
                  </a:lnTo>
                  <a:lnTo>
                    <a:pt x="1860" y="1140"/>
                  </a:lnTo>
                  <a:lnTo>
                    <a:pt x="1848" y="1146"/>
                  </a:lnTo>
                  <a:lnTo>
                    <a:pt x="1836" y="1152"/>
                  </a:lnTo>
                  <a:lnTo>
                    <a:pt x="1818" y="1158"/>
                  </a:lnTo>
                  <a:lnTo>
                    <a:pt x="1806" y="1158"/>
                  </a:lnTo>
                  <a:lnTo>
                    <a:pt x="1794" y="1164"/>
                  </a:lnTo>
                  <a:lnTo>
                    <a:pt x="1782" y="1170"/>
                  </a:lnTo>
                  <a:lnTo>
                    <a:pt x="1770" y="1170"/>
                  </a:lnTo>
                  <a:lnTo>
                    <a:pt x="1752" y="1176"/>
                  </a:lnTo>
                  <a:lnTo>
                    <a:pt x="1740" y="1182"/>
                  </a:lnTo>
                  <a:lnTo>
                    <a:pt x="1728" y="1182"/>
                  </a:lnTo>
                  <a:lnTo>
                    <a:pt x="1716" y="1188"/>
                  </a:lnTo>
                  <a:lnTo>
                    <a:pt x="1698" y="1194"/>
                  </a:lnTo>
                  <a:lnTo>
                    <a:pt x="1686" y="1194"/>
                  </a:lnTo>
                  <a:lnTo>
                    <a:pt x="1674" y="1200"/>
                  </a:lnTo>
                  <a:lnTo>
                    <a:pt x="1662" y="1200"/>
                  </a:lnTo>
                  <a:lnTo>
                    <a:pt x="1650" y="1206"/>
                  </a:lnTo>
                  <a:lnTo>
                    <a:pt x="1632" y="1206"/>
                  </a:lnTo>
                  <a:lnTo>
                    <a:pt x="1620" y="1212"/>
                  </a:lnTo>
                  <a:lnTo>
                    <a:pt x="1608" y="1212"/>
                  </a:lnTo>
                  <a:lnTo>
                    <a:pt x="1596" y="1212"/>
                  </a:lnTo>
                  <a:lnTo>
                    <a:pt x="1584" y="1218"/>
                  </a:lnTo>
                  <a:lnTo>
                    <a:pt x="1566" y="1218"/>
                  </a:lnTo>
                  <a:lnTo>
                    <a:pt x="1554" y="1218"/>
                  </a:lnTo>
                  <a:lnTo>
                    <a:pt x="1542" y="1224"/>
                  </a:lnTo>
                  <a:lnTo>
                    <a:pt x="1530" y="1224"/>
                  </a:lnTo>
                  <a:lnTo>
                    <a:pt x="1512" y="1224"/>
                  </a:lnTo>
                  <a:lnTo>
                    <a:pt x="1500" y="1224"/>
                  </a:lnTo>
                  <a:lnTo>
                    <a:pt x="1488" y="1230"/>
                  </a:lnTo>
                  <a:lnTo>
                    <a:pt x="1476" y="1230"/>
                  </a:lnTo>
                  <a:lnTo>
                    <a:pt x="1464" y="1230"/>
                  </a:lnTo>
                  <a:lnTo>
                    <a:pt x="1446" y="1230"/>
                  </a:lnTo>
                  <a:lnTo>
                    <a:pt x="1434" y="1230"/>
                  </a:lnTo>
                  <a:lnTo>
                    <a:pt x="1422" y="1230"/>
                  </a:lnTo>
                  <a:lnTo>
                    <a:pt x="1410" y="1230"/>
                  </a:lnTo>
                  <a:lnTo>
                    <a:pt x="1398" y="1230"/>
                  </a:lnTo>
                  <a:lnTo>
                    <a:pt x="1380" y="1230"/>
                  </a:lnTo>
                  <a:lnTo>
                    <a:pt x="1368" y="1230"/>
                  </a:lnTo>
                  <a:lnTo>
                    <a:pt x="1356" y="1230"/>
                  </a:lnTo>
                  <a:lnTo>
                    <a:pt x="1344" y="1230"/>
                  </a:lnTo>
                  <a:lnTo>
                    <a:pt x="1332" y="1230"/>
                  </a:lnTo>
                  <a:lnTo>
                    <a:pt x="1314" y="1224"/>
                  </a:lnTo>
                  <a:lnTo>
                    <a:pt x="1302" y="1224"/>
                  </a:lnTo>
                  <a:lnTo>
                    <a:pt x="1290" y="1224"/>
                  </a:lnTo>
                  <a:lnTo>
                    <a:pt x="1278" y="1218"/>
                  </a:lnTo>
                  <a:lnTo>
                    <a:pt x="1260" y="1218"/>
                  </a:lnTo>
                  <a:lnTo>
                    <a:pt x="1248" y="1212"/>
                  </a:lnTo>
                  <a:lnTo>
                    <a:pt x="1236" y="1206"/>
                  </a:lnTo>
                  <a:lnTo>
                    <a:pt x="1224" y="1206"/>
                  </a:lnTo>
                  <a:lnTo>
                    <a:pt x="1212" y="1200"/>
                  </a:lnTo>
                  <a:lnTo>
                    <a:pt x="1194" y="1188"/>
                  </a:lnTo>
                  <a:lnTo>
                    <a:pt x="1182" y="1182"/>
                  </a:lnTo>
                  <a:lnTo>
                    <a:pt x="1170" y="1176"/>
                  </a:lnTo>
                  <a:lnTo>
                    <a:pt x="1158" y="1164"/>
                  </a:lnTo>
                  <a:lnTo>
                    <a:pt x="1146" y="1152"/>
                  </a:lnTo>
                  <a:lnTo>
                    <a:pt x="1128" y="1140"/>
                  </a:lnTo>
                  <a:lnTo>
                    <a:pt x="1116" y="1128"/>
                  </a:lnTo>
                  <a:lnTo>
                    <a:pt x="1104" y="1110"/>
                  </a:lnTo>
                  <a:lnTo>
                    <a:pt x="1092" y="1092"/>
                  </a:lnTo>
                  <a:lnTo>
                    <a:pt x="1074" y="1074"/>
                  </a:lnTo>
                  <a:lnTo>
                    <a:pt x="1062" y="1050"/>
                  </a:lnTo>
                  <a:lnTo>
                    <a:pt x="1050" y="1026"/>
                  </a:lnTo>
                  <a:lnTo>
                    <a:pt x="1038" y="1002"/>
                  </a:lnTo>
                  <a:lnTo>
                    <a:pt x="1026" y="972"/>
                  </a:lnTo>
                  <a:lnTo>
                    <a:pt x="1008" y="942"/>
                  </a:lnTo>
                  <a:lnTo>
                    <a:pt x="996" y="906"/>
                  </a:lnTo>
                  <a:lnTo>
                    <a:pt x="984" y="870"/>
                  </a:lnTo>
                  <a:lnTo>
                    <a:pt x="972" y="834"/>
                  </a:lnTo>
                  <a:lnTo>
                    <a:pt x="960" y="792"/>
                  </a:lnTo>
                  <a:lnTo>
                    <a:pt x="942" y="756"/>
                  </a:lnTo>
                  <a:lnTo>
                    <a:pt x="930" y="708"/>
                  </a:lnTo>
                  <a:lnTo>
                    <a:pt x="918" y="666"/>
                  </a:lnTo>
                  <a:lnTo>
                    <a:pt x="906" y="618"/>
                  </a:lnTo>
                  <a:lnTo>
                    <a:pt x="894" y="576"/>
                  </a:lnTo>
                  <a:lnTo>
                    <a:pt x="876" y="528"/>
                  </a:lnTo>
                  <a:lnTo>
                    <a:pt x="864" y="480"/>
                  </a:lnTo>
                  <a:lnTo>
                    <a:pt x="852" y="432"/>
                  </a:lnTo>
                  <a:lnTo>
                    <a:pt x="840" y="390"/>
                  </a:lnTo>
                  <a:lnTo>
                    <a:pt x="822" y="342"/>
                  </a:lnTo>
                  <a:lnTo>
                    <a:pt x="810" y="300"/>
                  </a:lnTo>
                  <a:lnTo>
                    <a:pt x="798" y="258"/>
                  </a:lnTo>
                  <a:lnTo>
                    <a:pt x="786" y="216"/>
                  </a:lnTo>
                  <a:lnTo>
                    <a:pt x="774" y="180"/>
                  </a:lnTo>
                  <a:lnTo>
                    <a:pt x="756" y="144"/>
                  </a:lnTo>
                  <a:lnTo>
                    <a:pt x="744" y="114"/>
                  </a:lnTo>
                  <a:lnTo>
                    <a:pt x="732" y="84"/>
                  </a:lnTo>
                  <a:lnTo>
                    <a:pt x="720" y="60"/>
                  </a:lnTo>
                  <a:lnTo>
                    <a:pt x="708" y="42"/>
                  </a:lnTo>
                  <a:lnTo>
                    <a:pt x="690" y="30"/>
                  </a:lnTo>
                  <a:lnTo>
                    <a:pt x="678" y="18"/>
                  </a:lnTo>
                  <a:lnTo>
                    <a:pt x="666" y="12"/>
                  </a:lnTo>
                  <a:lnTo>
                    <a:pt x="654" y="12"/>
                  </a:lnTo>
                  <a:lnTo>
                    <a:pt x="642" y="18"/>
                  </a:lnTo>
                  <a:lnTo>
                    <a:pt x="624" y="24"/>
                  </a:lnTo>
                  <a:lnTo>
                    <a:pt x="612" y="36"/>
                  </a:lnTo>
                  <a:lnTo>
                    <a:pt x="600" y="54"/>
                  </a:lnTo>
                  <a:lnTo>
                    <a:pt x="588" y="72"/>
                  </a:lnTo>
                  <a:lnTo>
                    <a:pt x="570" y="96"/>
                  </a:lnTo>
                  <a:lnTo>
                    <a:pt x="558" y="126"/>
                  </a:lnTo>
                  <a:lnTo>
                    <a:pt x="546" y="156"/>
                  </a:lnTo>
                  <a:lnTo>
                    <a:pt x="534" y="186"/>
                  </a:lnTo>
                  <a:lnTo>
                    <a:pt x="522" y="216"/>
                  </a:lnTo>
                  <a:lnTo>
                    <a:pt x="504" y="252"/>
                  </a:lnTo>
                  <a:lnTo>
                    <a:pt x="492" y="288"/>
                  </a:lnTo>
                  <a:lnTo>
                    <a:pt x="480" y="324"/>
                  </a:lnTo>
                  <a:lnTo>
                    <a:pt x="468" y="360"/>
                  </a:lnTo>
                  <a:lnTo>
                    <a:pt x="456" y="396"/>
                  </a:lnTo>
                  <a:lnTo>
                    <a:pt x="438" y="432"/>
                  </a:lnTo>
                  <a:lnTo>
                    <a:pt x="426" y="468"/>
                  </a:lnTo>
                  <a:lnTo>
                    <a:pt x="414" y="498"/>
                  </a:lnTo>
                  <a:lnTo>
                    <a:pt x="402" y="534"/>
                  </a:lnTo>
                  <a:lnTo>
                    <a:pt x="384" y="564"/>
                  </a:lnTo>
                  <a:lnTo>
                    <a:pt x="372" y="594"/>
                  </a:lnTo>
                  <a:lnTo>
                    <a:pt x="360" y="624"/>
                  </a:lnTo>
                  <a:lnTo>
                    <a:pt x="348" y="654"/>
                  </a:lnTo>
                  <a:lnTo>
                    <a:pt x="336" y="678"/>
                  </a:lnTo>
                  <a:lnTo>
                    <a:pt x="318" y="702"/>
                  </a:lnTo>
                  <a:lnTo>
                    <a:pt x="306" y="726"/>
                  </a:lnTo>
                  <a:lnTo>
                    <a:pt x="294" y="744"/>
                  </a:lnTo>
                  <a:lnTo>
                    <a:pt x="282" y="762"/>
                  </a:lnTo>
                  <a:lnTo>
                    <a:pt x="270" y="780"/>
                  </a:lnTo>
                  <a:lnTo>
                    <a:pt x="252" y="798"/>
                  </a:lnTo>
                  <a:lnTo>
                    <a:pt x="240" y="810"/>
                  </a:lnTo>
                  <a:lnTo>
                    <a:pt x="228" y="822"/>
                  </a:lnTo>
                  <a:lnTo>
                    <a:pt x="216" y="834"/>
                  </a:lnTo>
                  <a:lnTo>
                    <a:pt x="204" y="846"/>
                  </a:lnTo>
                  <a:lnTo>
                    <a:pt x="186" y="858"/>
                  </a:lnTo>
                  <a:lnTo>
                    <a:pt x="174" y="864"/>
                  </a:lnTo>
                  <a:lnTo>
                    <a:pt x="162" y="870"/>
                  </a:lnTo>
                  <a:lnTo>
                    <a:pt x="150" y="876"/>
                  </a:lnTo>
                  <a:lnTo>
                    <a:pt x="132" y="882"/>
                  </a:lnTo>
                  <a:lnTo>
                    <a:pt x="120" y="882"/>
                  </a:lnTo>
                  <a:lnTo>
                    <a:pt x="108" y="888"/>
                  </a:lnTo>
                  <a:lnTo>
                    <a:pt x="96" y="888"/>
                  </a:lnTo>
                  <a:lnTo>
                    <a:pt x="84" y="888"/>
                  </a:lnTo>
                  <a:lnTo>
                    <a:pt x="66" y="888"/>
                  </a:lnTo>
                  <a:lnTo>
                    <a:pt x="54" y="888"/>
                  </a:lnTo>
                  <a:lnTo>
                    <a:pt x="42" y="888"/>
                  </a:lnTo>
                  <a:lnTo>
                    <a:pt x="30" y="888"/>
                  </a:lnTo>
                  <a:lnTo>
                    <a:pt x="18" y="888"/>
                  </a:lnTo>
                  <a:lnTo>
                    <a:pt x="0" y="888"/>
                  </a:lnTo>
                  <a:lnTo>
                    <a:pt x="0" y="876"/>
                  </a:lnTo>
                </a:path>
              </a:pathLst>
            </a:custGeom>
            <a:noFill/>
            <a:ln w="0">
              <a:solidFill>
                <a:srgbClr val="CC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4" name="Freeform 96"/>
            <p:cNvSpPr>
              <a:spLocks/>
            </p:cNvSpPr>
            <p:nvPr/>
          </p:nvSpPr>
          <p:spPr bwMode="auto">
            <a:xfrm>
              <a:off x="1818" y="1136"/>
              <a:ext cx="1686" cy="1200"/>
            </a:xfrm>
            <a:custGeom>
              <a:avLst/>
              <a:gdLst>
                <a:gd name="T0" fmla="*/ 30 w 1686"/>
                <a:gd name="T1" fmla="*/ 876 h 1200"/>
                <a:gd name="T2" fmla="*/ 66 w 1686"/>
                <a:gd name="T3" fmla="*/ 876 h 1200"/>
                <a:gd name="T4" fmla="*/ 108 w 1686"/>
                <a:gd name="T5" fmla="*/ 870 h 1200"/>
                <a:gd name="T6" fmla="*/ 150 w 1686"/>
                <a:gd name="T7" fmla="*/ 858 h 1200"/>
                <a:gd name="T8" fmla="*/ 186 w 1686"/>
                <a:gd name="T9" fmla="*/ 840 h 1200"/>
                <a:gd name="T10" fmla="*/ 228 w 1686"/>
                <a:gd name="T11" fmla="*/ 810 h 1200"/>
                <a:gd name="T12" fmla="*/ 270 w 1686"/>
                <a:gd name="T13" fmla="*/ 762 h 1200"/>
                <a:gd name="T14" fmla="*/ 306 w 1686"/>
                <a:gd name="T15" fmla="*/ 708 h 1200"/>
                <a:gd name="T16" fmla="*/ 348 w 1686"/>
                <a:gd name="T17" fmla="*/ 636 h 1200"/>
                <a:gd name="T18" fmla="*/ 384 w 1686"/>
                <a:gd name="T19" fmla="*/ 546 h 1200"/>
                <a:gd name="T20" fmla="*/ 426 w 1686"/>
                <a:gd name="T21" fmla="*/ 444 h 1200"/>
                <a:gd name="T22" fmla="*/ 468 w 1686"/>
                <a:gd name="T23" fmla="*/ 342 h 1200"/>
                <a:gd name="T24" fmla="*/ 504 w 1686"/>
                <a:gd name="T25" fmla="*/ 234 h 1200"/>
                <a:gd name="T26" fmla="*/ 546 w 1686"/>
                <a:gd name="T27" fmla="*/ 138 h 1200"/>
                <a:gd name="T28" fmla="*/ 588 w 1686"/>
                <a:gd name="T29" fmla="*/ 60 h 1200"/>
                <a:gd name="T30" fmla="*/ 624 w 1686"/>
                <a:gd name="T31" fmla="*/ 12 h 1200"/>
                <a:gd name="T32" fmla="*/ 666 w 1686"/>
                <a:gd name="T33" fmla="*/ 0 h 1200"/>
                <a:gd name="T34" fmla="*/ 708 w 1686"/>
                <a:gd name="T35" fmla="*/ 30 h 1200"/>
                <a:gd name="T36" fmla="*/ 744 w 1686"/>
                <a:gd name="T37" fmla="*/ 102 h 1200"/>
                <a:gd name="T38" fmla="*/ 786 w 1686"/>
                <a:gd name="T39" fmla="*/ 204 h 1200"/>
                <a:gd name="T40" fmla="*/ 822 w 1686"/>
                <a:gd name="T41" fmla="*/ 324 h 1200"/>
                <a:gd name="T42" fmla="*/ 864 w 1686"/>
                <a:gd name="T43" fmla="*/ 462 h 1200"/>
                <a:gd name="T44" fmla="*/ 906 w 1686"/>
                <a:gd name="T45" fmla="*/ 600 h 1200"/>
                <a:gd name="T46" fmla="*/ 942 w 1686"/>
                <a:gd name="T47" fmla="*/ 732 h 1200"/>
                <a:gd name="T48" fmla="*/ 984 w 1686"/>
                <a:gd name="T49" fmla="*/ 846 h 1200"/>
                <a:gd name="T50" fmla="*/ 1026 w 1686"/>
                <a:gd name="T51" fmla="*/ 942 h 1200"/>
                <a:gd name="T52" fmla="*/ 1062 w 1686"/>
                <a:gd name="T53" fmla="*/ 1020 h 1200"/>
                <a:gd name="T54" fmla="*/ 1104 w 1686"/>
                <a:gd name="T55" fmla="*/ 1080 h 1200"/>
                <a:gd name="T56" fmla="*/ 1146 w 1686"/>
                <a:gd name="T57" fmla="*/ 1122 h 1200"/>
                <a:gd name="T58" fmla="*/ 1182 w 1686"/>
                <a:gd name="T59" fmla="*/ 1146 h 1200"/>
                <a:gd name="T60" fmla="*/ 1224 w 1686"/>
                <a:gd name="T61" fmla="*/ 1170 h 1200"/>
                <a:gd name="T62" fmla="*/ 1260 w 1686"/>
                <a:gd name="T63" fmla="*/ 1182 h 1200"/>
                <a:gd name="T64" fmla="*/ 1302 w 1686"/>
                <a:gd name="T65" fmla="*/ 1188 h 1200"/>
                <a:gd name="T66" fmla="*/ 1344 w 1686"/>
                <a:gd name="T67" fmla="*/ 1194 h 1200"/>
                <a:gd name="T68" fmla="*/ 1380 w 1686"/>
                <a:gd name="T69" fmla="*/ 1200 h 1200"/>
                <a:gd name="T70" fmla="*/ 1422 w 1686"/>
                <a:gd name="T71" fmla="*/ 1200 h 1200"/>
                <a:gd name="T72" fmla="*/ 1464 w 1686"/>
                <a:gd name="T73" fmla="*/ 1200 h 1200"/>
                <a:gd name="T74" fmla="*/ 1500 w 1686"/>
                <a:gd name="T75" fmla="*/ 1200 h 1200"/>
                <a:gd name="T76" fmla="*/ 1542 w 1686"/>
                <a:gd name="T77" fmla="*/ 1194 h 1200"/>
                <a:gd name="T78" fmla="*/ 1584 w 1686"/>
                <a:gd name="T79" fmla="*/ 1188 h 1200"/>
                <a:gd name="T80" fmla="*/ 1620 w 1686"/>
                <a:gd name="T81" fmla="*/ 1182 h 1200"/>
                <a:gd name="T82" fmla="*/ 1662 w 1686"/>
                <a:gd name="T83" fmla="*/ 1176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86" h="1200">
                  <a:moveTo>
                    <a:pt x="0" y="876"/>
                  </a:moveTo>
                  <a:lnTo>
                    <a:pt x="18" y="876"/>
                  </a:lnTo>
                  <a:lnTo>
                    <a:pt x="30" y="876"/>
                  </a:lnTo>
                  <a:lnTo>
                    <a:pt x="42" y="876"/>
                  </a:lnTo>
                  <a:lnTo>
                    <a:pt x="54" y="876"/>
                  </a:lnTo>
                  <a:lnTo>
                    <a:pt x="66" y="876"/>
                  </a:lnTo>
                  <a:lnTo>
                    <a:pt x="84" y="876"/>
                  </a:lnTo>
                  <a:lnTo>
                    <a:pt x="96" y="876"/>
                  </a:lnTo>
                  <a:lnTo>
                    <a:pt x="108" y="870"/>
                  </a:lnTo>
                  <a:lnTo>
                    <a:pt x="120" y="870"/>
                  </a:lnTo>
                  <a:lnTo>
                    <a:pt x="132" y="864"/>
                  </a:lnTo>
                  <a:lnTo>
                    <a:pt x="150" y="858"/>
                  </a:lnTo>
                  <a:lnTo>
                    <a:pt x="162" y="858"/>
                  </a:lnTo>
                  <a:lnTo>
                    <a:pt x="174" y="852"/>
                  </a:lnTo>
                  <a:lnTo>
                    <a:pt x="186" y="840"/>
                  </a:lnTo>
                  <a:lnTo>
                    <a:pt x="204" y="834"/>
                  </a:lnTo>
                  <a:lnTo>
                    <a:pt x="216" y="822"/>
                  </a:lnTo>
                  <a:lnTo>
                    <a:pt x="228" y="810"/>
                  </a:lnTo>
                  <a:lnTo>
                    <a:pt x="240" y="792"/>
                  </a:lnTo>
                  <a:lnTo>
                    <a:pt x="252" y="780"/>
                  </a:lnTo>
                  <a:lnTo>
                    <a:pt x="270" y="762"/>
                  </a:lnTo>
                  <a:lnTo>
                    <a:pt x="282" y="750"/>
                  </a:lnTo>
                  <a:lnTo>
                    <a:pt x="294" y="726"/>
                  </a:lnTo>
                  <a:lnTo>
                    <a:pt x="306" y="708"/>
                  </a:lnTo>
                  <a:lnTo>
                    <a:pt x="318" y="684"/>
                  </a:lnTo>
                  <a:lnTo>
                    <a:pt x="336" y="660"/>
                  </a:lnTo>
                  <a:lnTo>
                    <a:pt x="348" y="636"/>
                  </a:lnTo>
                  <a:lnTo>
                    <a:pt x="360" y="606"/>
                  </a:lnTo>
                  <a:lnTo>
                    <a:pt x="372" y="576"/>
                  </a:lnTo>
                  <a:lnTo>
                    <a:pt x="384" y="546"/>
                  </a:lnTo>
                  <a:lnTo>
                    <a:pt x="402" y="516"/>
                  </a:lnTo>
                  <a:lnTo>
                    <a:pt x="414" y="480"/>
                  </a:lnTo>
                  <a:lnTo>
                    <a:pt x="426" y="444"/>
                  </a:lnTo>
                  <a:lnTo>
                    <a:pt x="438" y="414"/>
                  </a:lnTo>
                  <a:lnTo>
                    <a:pt x="456" y="378"/>
                  </a:lnTo>
                  <a:lnTo>
                    <a:pt x="468" y="342"/>
                  </a:lnTo>
                  <a:lnTo>
                    <a:pt x="480" y="306"/>
                  </a:lnTo>
                  <a:lnTo>
                    <a:pt x="492" y="270"/>
                  </a:lnTo>
                  <a:lnTo>
                    <a:pt x="504" y="234"/>
                  </a:lnTo>
                  <a:lnTo>
                    <a:pt x="522" y="198"/>
                  </a:lnTo>
                  <a:lnTo>
                    <a:pt x="534" y="168"/>
                  </a:lnTo>
                  <a:lnTo>
                    <a:pt x="546" y="138"/>
                  </a:lnTo>
                  <a:lnTo>
                    <a:pt x="558" y="108"/>
                  </a:lnTo>
                  <a:lnTo>
                    <a:pt x="570" y="84"/>
                  </a:lnTo>
                  <a:lnTo>
                    <a:pt x="588" y="60"/>
                  </a:lnTo>
                  <a:lnTo>
                    <a:pt x="600" y="42"/>
                  </a:lnTo>
                  <a:lnTo>
                    <a:pt x="612" y="24"/>
                  </a:lnTo>
                  <a:lnTo>
                    <a:pt x="624" y="12"/>
                  </a:lnTo>
                  <a:lnTo>
                    <a:pt x="642" y="6"/>
                  </a:lnTo>
                  <a:lnTo>
                    <a:pt x="654" y="0"/>
                  </a:lnTo>
                  <a:lnTo>
                    <a:pt x="666" y="0"/>
                  </a:lnTo>
                  <a:lnTo>
                    <a:pt x="678" y="6"/>
                  </a:lnTo>
                  <a:lnTo>
                    <a:pt x="690" y="18"/>
                  </a:lnTo>
                  <a:lnTo>
                    <a:pt x="708" y="30"/>
                  </a:lnTo>
                  <a:lnTo>
                    <a:pt x="720" y="48"/>
                  </a:lnTo>
                  <a:lnTo>
                    <a:pt x="732" y="72"/>
                  </a:lnTo>
                  <a:lnTo>
                    <a:pt x="744" y="102"/>
                  </a:lnTo>
                  <a:lnTo>
                    <a:pt x="756" y="132"/>
                  </a:lnTo>
                  <a:lnTo>
                    <a:pt x="774" y="162"/>
                  </a:lnTo>
                  <a:lnTo>
                    <a:pt x="786" y="204"/>
                  </a:lnTo>
                  <a:lnTo>
                    <a:pt x="798" y="240"/>
                  </a:lnTo>
                  <a:lnTo>
                    <a:pt x="810" y="282"/>
                  </a:lnTo>
                  <a:lnTo>
                    <a:pt x="822" y="324"/>
                  </a:lnTo>
                  <a:lnTo>
                    <a:pt x="840" y="372"/>
                  </a:lnTo>
                  <a:lnTo>
                    <a:pt x="852" y="414"/>
                  </a:lnTo>
                  <a:lnTo>
                    <a:pt x="864" y="462"/>
                  </a:lnTo>
                  <a:lnTo>
                    <a:pt x="876" y="510"/>
                  </a:lnTo>
                  <a:lnTo>
                    <a:pt x="894" y="552"/>
                  </a:lnTo>
                  <a:lnTo>
                    <a:pt x="906" y="600"/>
                  </a:lnTo>
                  <a:lnTo>
                    <a:pt x="918" y="642"/>
                  </a:lnTo>
                  <a:lnTo>
                    <a:pt x="930" y="690"/>
                  </a:lnTo>
                  <a:lnTo>
                    <a:pt x="942" y="732"/>
                  </a:lnTo>
                  <a:lnTo>
                    <a:pt x="960" y="768"/>
                  </a:lnTo>
                  <a:lnTo>
                    <a:pt x="972" y="810"/>
                  </a:lnTo>
                  <a:lnTo>
                    <a:pt x="984" y="846"/>
                  </a:lnTo>
                  <a:lnTo>
                    <a:pt x="996" y="882"/>
                  </a:lnTo>
                  <a:lnTo>
                    <a:pt x="1008" y="912"/>
                  </a:lnTo>
                  <a:lnTo>
                    <a:pt x="1026" y="942"/>
                  </a:lnTo>
                  <a:lnTo>
                    <a:pt x="1038" y="972"/>
                  </a:lnTo>
                  <a:lnTo>
                    <a:pt x="1050" y="996"/>
                  </a:lnTo>
                  <a:lnTo>
                    <a:pt x="1062" y="1020"/>
                  </a:lnTo>
                  <a:lnTo>
                    <a:pt x="1074" y="1038"/>
                  </a:lnTo>
                  <a:lnTo>
                    <a:pt x="1092" y="1062"/>
                  </a:lnTo>
                  <a:lnTo>
                    <a:pt x="1104" y="1080"/>
                  </a:lnTo>
                  <a:lnTo>
                    <a:pt x="1116" y="1092"/>
                  </a:lnTo>
                  <a:lnTo>
                    <a:pt x="1128" y="1110"/>
                  </a:lnTo>
                  <a:lnTo>
                    <a:pt x="1146" y="1122"/>
                  </a:lnTo>
                  <a:lnTo>
                    <a:pt x="1158" y="1128"/>
                  </a:lnTo>
                  <a:lnTo>
                    <a:pt x="1170" y="1140"/>
                  </a:lnTo>
                  <a:lnTo>
                    <a:pt x="1182" y="1146"/>
                  </a:lnTo>
                  <a:lnTo>
                    <a:pt x="1194" y="1158"/>
                  </a:lnTo>
                  <a:lnTo>
                    <a:pt x="1212" y="1164"/>
                  </a:lnTo>
                  <a:lnTo>
                    <a:pt x="1224" y="1170"/>
                  </a:lnTo>
                  <a:lnTo>
                    <a:pt x="1236" y="1170"/>
                  </a:lnTo>
                  <a:lnTo>
                    <a:pt x="1248" y="1176"/>
                  </a:lnTo>
                  <a:lnTo>
                    <a:pt x="1260" y="1182"/>
                  </a:lnTo>
                  <a:lnTo>
                    <a:pt x="1278" y="1182"/>
                  </a:lnTo>
                  <a:lnTo>
                    <a:pt x="1290" y="1188"/>
                  </a:lnTo>
                  <a:lnTo>
                    <a:pt x="1302" y="1188"/>
                  </a:lnTo>
                  <a:lnTo>
                    <a:pt x="1314" y="1188"/>
                  </a:lnTo>
                  <a:lnTo>
                    <a:pt x="1332" y="1194"/>
                  </a:lnTo>
                  <a:lnTo>
                    <a:pt x="1344" y="1194"/>
                  </a:lnTo>
                  <a:lnTo>
                    <a:pt x="1356" y="1194"/>
                  </a:lnTo>
                  <a:lnTo>
                    <a:pt x="1368" y="1194"/>
                  </a:lnTo>
                  <a:lnTo>
                    <a:pt x="1380" y="1200"/>
                  </a:lnTo>
                  <a:lnTo>
                    <a:pt x="1398" y="1200"/>
                  </a:lnTo>
                  <a:lnTo>
                    <a:pt x="1410" y="1200"/>
                  </a:lnTo>
                  <a:lnTo>
                    <a:pt x="1422" y="1200"/>
                  </a:lnTo>
                  <a:lnTo>
                    <a:pt x="1434" y="1200"/>
                  </a:lnTo>
                  <a:lnTo>
                    <a:pt x="1446" y="1200"/>
                  </a:lnTo>
                  <a:lnTo>
                    <a:pt x="1464" y="1200"/>
                  </a:lnTo>
                  <a:lnTo>
                    <a:pt x="1476" y="1200"/>
                  </a:lnTo>
                  <a:lnTo>
                    <a:pt x="1488" y="1200"/>
                  </a:lnTo>
                  <a:lnTo>
                    <a:pt x="1500" y="1200"/>
                  </a:lnTo>
                  <a:lnTo>
                    <a:pt x="1512" y="1194"/>
                  </a:lnTo>
                  <a:lnTo>
                    <a:pt x="1530" y="1194"/>
                  </a:lnTo>
                  <a:lnTo>
                    <a:pt x="1542" y="1194"/>
                  </a:lnTo>
                  <a:lnTo>
                    <a:pt x="1554" y="1194"/>
                  </a:lnTo>
                  <a:lnTo>
                    <a:pt x="1566" y="1194"/>
                  </a:lnTo>
                  <a:lnTo>
                    <a:pt x="1584" y="1188"/>
                  </a:lnTo>
                  <a:lnTo>
                    <a:pt x="1596" y="1188"/>
                  </a:lnTo>
                  <a:lnTo>
                    <a:pt x="1608" y="1188"/>
                  </a:lnTo>
                  <a:lnTo>
                    <a:pt x="1620" y="1182"/>
                  </a:lnTo>
                  <a:lnTo>
                    <a:pt x="1632" y="1182"/>
                  </a:lnTo>
                  <a:lnTo>
                    <a:pt x="1650" y="1182"/>
                  </a:lnTo>
                  <a:lnTo>
                    <a:pt x="1662" y="1176"/>
                  </a:lnTo>
                  <a:lnTo>
                    <a:pt x="1674" y="1176"/>
                  </a:lnTo>
                  <a:lnTo>
                    <a:pt x="1686" y="1170"/>
                  </a:lnTo>
                </a:path>
              </a:pathLst>
            </a:custGeom>
            <a:noFill/>
            <a:ln w="0">
              <a:solidFill>
                <a:srgbClr val="CC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5" name="Freeform 97"/>
            <p:cNvSpPr>
              <a:spLocks/>
            </p:cNvSpPr>
            <p:nvPr/>
          </p:nvSpPr>
          <p:spPr bwMode="auto">
            <a:xfrm>
              <a:off x="3504" y="2156"/>
              <a:ext cx="732" cy="150"/>
            </a:xfrm>
            <a:custGeom>
              <a:avLst/>
              <a:gdLst>
                <a:gd name="T0" fmla="*/ 0 w 732"/>
                <a:gd name="T1" fmla="*/ 150 h 150"/>
                <a:gd name="T2" fmla="*/ 12 w 732"/>
                <a:gd name="T3" fmla="*/ 150 h 150"/>
                <a:gd name="T4" fmla="*/ 30 w 732"/>
                <a:gd name="T5" fmla="*/ 144 h 150"/>
                <a:gd name="T6" fmla="*/ 42 w 732"/>
                <a:gd name="T7" fmla="*/ 138 h 150"/>
                <a:gd name="T8" fmla="*/ 54 w 732"/>
                <a:gd name="T9" fmla="*/ 138 h 150"/>
                <a:gd name="T10" fmla="*/ 66 w 732"/>
                <a:gd name="T11" fmla="*/ 132 h 150"/>
                <a:gd name="T12" fmla="*/ 84 w 732"/>
                <a:gd name="T13" fmla="*/ 132 h 150"/>
                <a:gd name="T14" fmla="*/ 96 w 732"/>
                <a:gd name="T15" fmla="*/ 126 h 150"/>
                <a:gd name="T16" fmla="*/ 108 w 732"/>
                <a:gd name="T17" fmla="*/ 120 h 150"/>
                <a:gd name="T18" fmla="*/ 120 w 732"/>
                <a:gd name="T19" fmla="*/ 120 h 150"/>
                <a:gd name="T20" fmla="*/ 132 w 732"/>
                <a:gd name="T21" fmla="*/ 114 h 150"/>
                <a:gd name="T22" fmla="*/ 150 w 732"/>
                <a:gd name="T23" fmla="*/ 108 h 150"/>
                <a:gd name="T24" fmla="*/ 162 w 732"/>
                <a:gd name="T25" fmla="*/ 108 h 150"/>
                <a:gd name="T26" fmla="*/ 174 w 732"/>
                <a:gd name="T27" fmla="*/ 102 h 150"/>
                <a:gd name="T28" fmla="*/ 186 w 732"/>
                <a:gd name="T29" fmla="*/ 96 h 150"/>
                <a:gd name="T30" fmla="*/ 198 w 732"/>
                <a:gd name="T31" fmla="*/ 90 h 150"/>
                <a:gd name="T32" fmla="*/ 216 w 732"/>
                <a:gd name="T33" fmla="*/ 90 h 150"/>
                <a:gd name="T34" fmla="*/ 228 w 732"/>
                <a:gd name="T35" fmla="*/ 84 h 150"/>
                <a:gd name="T36" fmla="*/ 240 w 732"/>
                <a:gd name="T37" fmla="*/ 84 h 150"/>
                <a:gd name="T38" fmla="*/ 252 w 732"/>
                <a:gd name="T39" fmla="*/ 78 h 150"/>
                <a:gd name="T40" fmla="*/ 264 w 732"/>
                <a:gd name="T41" fmla="*/ 72 h 150"/>
                <a:gd name="T42" fmla="*/ 282 w 732"/>
                <a:gd name="T43" fmla="*/ 72 h 150"/>
                <a:gd name="T44" fmla="*/ 294 w 732"/>
                <a:gd name="T45" fmla="*/ 66 h 150"/>
                <a:gd name="T46" fmla="*/ 306 w 732"/>
                <a:gd name="T47" fmla="*/ 66 h 150"/>
                <a:gd name="T48" fmla="*/ 318 w 732"/>
                <a:gd name="T49" fmla="*/ 60 h 150"/>
                <a:gd name="T50" fmla="*/ 336 w 732"/>
                <a:gd name="T51" fmla="*/ 54 h 150"/>
                <a:gd name="T52" fmla="*/ 348 w 732"/>
                <a:gd name="T53" fmla="*/ 54 h 150"/>
                <a:gd name="T54" fmla="*/ 360 w 732"/>
                <a:gd name="T55" fmla="*/ 48 h 150"/>
                <a:gd name="T56" fmla="*/ 372 w 732"/>
                <a:gd name="T57" fmla="*/ 48 h 150"/>
                <a:gd name="T58" fmla="*/ 384 w 732"/>
                <a:gd name="T59" fmla="*/ 48 h 150"/>
                <a:gd name="T60" fmla="*/ 402 w 732"/>
                <a:gd name="T61" fmla="*/ 42 h 150"/>
                <a:gd name="T62" fmla="*/ 414 w 732"/>
                <a:gd name="T63" fmla="*/ 42 h 150"/>
                <a:gd name="T64" fmla="*/ 426 w 732"/>
                <a:gd name="T65" fmla="*/ 36 h 150"/>
                <a:gd name="T66" fmla="*/ 438 w 732"/>
                <a:gd name="T67" fmla="*/ 36 h 150"/>
                <a:gd name="T68" fmla="*/ 450 w 732"/>
                <a:gd name="T69" fmla="*/ 36 h 150"/>
                <a:gd name="T70" fmla="*/ 468 w 732"/>
                <a:gd name="T71" fmla="*/ 30 h 150"/>
                <a:gd name="T72" fmla="*/ 480 w 732"/>
                <a:gd name="T73" fmla="*/ 30 h 150"/>
                <a:gd name="T74" fmla="*/ 492 w 732"/>
                <a:gd name="T75" fmla="*/ 24 h 150"/>
                <a:gd name="T76" fmla="*/ 504 w 732"/>
                <a:gd name="T77" fmla="*/ 24 h 150"/>
                <a:gd name="T78" fmla="*/ 516 w 732"/>
                <a:gd name="T79" fmla="*/ 24 h 150"/>
                <a:gd name="T80" fmla="*/ 534 w 732"/>
                <a:gd name="T81" fmla="*/ 24 h 150"/>
                <a:gd name="T82" fmla="*/ 546 w 732"/>
                <a:gd name="T83" fmla="*/ 18 h 150"/>
                <a:gd name="T84" fmla="*/ 558 w 732"/>
                <a:gd name="T85" fmla="*/ 18 h 150"/>
                <a:gd name="T86" fmla="*/ 570 w 732"/>
                <a:gd name="T87" fmla="*/ 18 h 150"/>
                <a:gd name="T88" fmla="*/ 588 w 732"/>
                <a:gd name="T89" fmla="*/ 12 h 150"/>
                <a:gd name="T90" fmla="*/ 600 w 732"/>
                <a:gd name="T91" fmla="*/ 12 h 150"/>
                <a:gd name="T92" fmla="*/ 612 w 732"/>
                <a:gd name="T93" fmla="*/ 12 h 150"/>
                <a:gd name="T94" fmla="*/ 624 w 732"/>
                <a:gd name="T95" fmla="*/ 12 h 150"/>
                <a:gd name="T96" fmla="*/ 636 w 732"/>
                <a:gd name="T97" fmla="*/ 6 h 150"/>
                <a:gd name="T98" fmla="*/ 654 w 732"/>
                <a:gd name="T99" fmla="*/ 6 h 150"/>
                <a:gd name="T100" fmla="*/ 666 w 732"/>
                <a:gd name="T101" fmla="*/ 6 h 150"/>
                <a:gd name="T102" fmla="*/ 678 w 732"/>
                <a:gd name="T103" fmla="*/ 6 h 150"/>
                <a:gd name="T104" fmla="*/ 690 w 732"/>
                <a:gd name="T105" fmla="*/ 0 h 150"/>
                <a:gd name="T106" fmla="*/ 702 w 732"/>
                <a:gd name="T107" fmla="*/ 0 h 150"/>
                <a:gd name="T108" fmla="*/ 720 w 732"/>
                <a:gd name="T109" fmla="*/ 0 h 150"/>
                <a:gd name="T110" fmla="*/ 732 w 732"/>
                <a:gd name="T1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2" h="150">
                  <a:moveTo>
                    <a:pt x="0" y="150"/>
                  </a:moveTo>
                  <a:lnTo>
                    <a:pt x="12" y="150"/>
                  </a:lnTo>
                  <a:lnTo>
                    <a:pt x="30" y="144"/>
                  </a:lnTo>
                  <a:lnTo>
                    <a:pt x="42" y="138"/>
                  </a:lnTo>
                  <a:lnTo>
                    <a:pt x="54" y="138"/>
                  </a:lnTo>
                  <a:lnTo>
                    <a:pt x="66" y="132"/>
                  </a:lnTo>
                  <a:lnTo>
                    <a:pt x="84" y="132"/>
                  </a:lnTo>
                  <a:lnTo>
                    <a:pt x="96" y="126"/>
                  </a:lnTo>
                  <a:lnTo>
                    <a:pt x="108" y="120"/>
                  </a:lnTo>
                  <a:lnTo>
                    <a:pt x="120" y="120"/>
                  </a:lnTo>
                  <a:lnTo>
                    <a:pt x="132" y="114"/>
                  </a:lnTo>
                  <a:lnTo>
                    <a:pt x="150" y="108"/>
                  </a:lnTo>
                  <a:lnTo>
                    <a:pt x="162" y="108"/>
                  </a:lnTo>
                  <a:lnTo>
                    <a:pt x="174" y="102"/>
                  </a:lnTo>
                  <a:lnTo>
                    <a:pt x="186" y="96"/>
                  </a:lnTo>
                  <a:lnTo>
                    <a:pt x="198" y="90"/>
                  </a:lnTo>
                  <a:lnTo>
                    <a:pt x="216" y="90"/>
                  </a:lnTo>
                  <a:lnTo>
                    <a:pt x="228" y="84"/>
                  </a:lnTo>
                  <a:lnTo>
                    <a:pt x="240" y="84"/>
                  </a:lnTo>
                  <a:lnTo>
                    <a:pt x="252" y="78"/>
                  </a:lnTo>
                  <a:lnTo>
                    <a:pt x="264" y="72"/>
                  </a:lnTo>
                  <a:lnTo>
                    <a:pt x="282" y="72"/>
                  </a:lnTo>
                  <a:lnTo>
                    <a:pt x="294" y="66"/>
                  </a:lnTo>
                  <a:lnTo>
                    <a:pt x="306" y="66"/>
                  </a:lnTo>
                  <a:lnTo>
                    <a:pt x="318" y="60"/>
                  </a:lnTo>
                  <a:lnTo>
                    <a:pt x="336" y="54"/>
                  </a:lnTo>
                  <a:lnTo>
                    <a:pt x="348" y="54"/>
                  </a:lnTo>
                  <a:lnTo>
                    <a:pt x="360" y="48"/>
                  </a:lnTo>
                  <a:lnTo>
                    <a:pt x="372" y="48"/>
                  </a:lnTo>
                  <a:lnTo>
                    <a:pt x="384" y="48"/>
                  </a:lnTo>
                  <a:lnTo>
                    <a:pt x="402" y="42"/>
                  </a:lnTo>
                  <a:lnTo>
                    <a:pt x="414" y="42"/>
                  </a:lnTo>
                  <a:lnTo>
                    <a:pt x="426" y="36"/>
                  </a:lnTo>
                  <a:lnTo>
                    <a:pt x="438" y="36"/>
                  </a:lnTo>
                  <a:lnTo>
                    <a:pt x="450" y="36"/>
                  </a:lnTo>
                  <a:lnTo>
                    <a:pt x="468" y="30"/>
                  </a:lnTo>
                  <a:lnTo>
                    <a:pt x="480" y="30"/>
                  </a:lnTo>
                  <a:lnTo>
                    <a:pt x="492" y="24"/>
                  </a:lnTo>
                  <a:lnTo>
                    <a:pt x="504" y="24"/>
                  </a:lnTo>
                  <a:lnTo>
                    <a:pt x="516" y="24"/>
                  </a:lnTo>
                  <a:lnTo>
                    <a:pt x="534" y="24"/>
                  </a:lnTo>
                  <a:lnTo>
                    <a:pt x="546" y="18"/>
                  </a:lnTo>
                  <a:lnTo>
                    <a:pt x="558" y="18"/>
                  </a:lnTo>
                  <a:lnTo>
                    <a:pt x="570" y="18"/>
                  </a:lnTo>
                  <a:lnTo>
                    <a:pt x="588" y="12"/>
                  </a:lnTo>
                  <a:lnTo>
                    <a:pt x="600" y="12"/>
                  </a:lnTo>
                  <a:lnTo>
                    <a:pt x="612" y="12"/>
                  </a:lnTo>
                  <a:lnTo>
                    <a:pt x="624" y="12"/>
                  </a:lnTo>
                  <a:lnTo>
                    <a:pt x="636" y="6"/>
                  </a:lnTo>
                  <a:lnTo>
                    <a:pt x="654" y="6"/>
                  </a:lnTo>
                  <a:lnTo>
                    <a:pt x="666" y="6"/>
                  </a:lnTo>
                  <a:lnTo>
                    <a:pt x="678" y="6"/>
                  </a:lnTo>
                  <a:lnTo>
                    <a:pt x="690" y="0"/>
                  </a:lnTo>
                  <a:lnTo>
                    <a:pt x="702" y="0"/>
                  </a:lnTo>
                  <a:lnTo>
                    <a:pt x="720" y="0"/>
                  </a:lnTo>
                  <a:lnTo>
                    <a:pt x="732" y="0"/>
                  </a:lnTo>
                </a:path>
              </a:pathLst>
            </a:custGeom>
            <a:noFill/>
            <a:ln w="0">
              <a:solidFill>
                <a:srgbClr val="CC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6" name="Rectangle 98"/>
            <p:cNvSpPr>
              <a:spLocks noChangeArrowheads="1"/>
            </p:cNvSpPr>
            <p:nvPr/>
          </p:nvSpPr>
          <p:spPr bwMode="auto">
            <a:xfrm>
              <a:off x="2610" y="3170"/>
              <a:ext cx="89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Helvetica" charset="0"/>
                  <a:cs typeface="Arial" pitchFamily="34" charset="0"/>
                </a:rPr>
                <a:t>Time (us)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87" name="Rectangle 99"/>
            <p:cNvSpPr>
              <a:spLocks noChangeArrowheads="1"/>
            </p:cNvSpPr>
            <p:nvPr/>
          </p:nvSpPr>
          <p:spPr bwMode="auto">
            <a:xfrm rot="16200000">
              <a:off x="248" y="1834"/>
              <a:ext cx="220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Helvetica" charset="0"/>
                  <a:cs typeface="Arial" pitchFamily="34" charset="0"/>
                </a:rPr>
                <a:t>Normalized Voltage (AU)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58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2133600" y="549275"/>
            <a:ext cx="4876800" cy="5813425"/>
            <a:chOff x="1344" y="346"/>
            <a:chExt cx="3072" cy="3662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44" y="346"/>
              <a:ext cx="3072" cy="3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97" y="610"/>
              <a:ext cx="2127" cy="28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997" y="610"/>
              <a:ext cx="2127" cy="2821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997" y="3431"/>
              <a:ext cx="212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997" y="610"/>
              <a:ext cx="0" cy="28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97" y="3431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782" y="3480"/>
              <a:ext cx="47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421" y="3431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206" y="3480"/>
              <a:ext cx="47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845" y="3431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797" y="3480"/>
              <a:ext cx="19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269" y="3431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116" y="3480"/>
              <a:ext cx="41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693" y="3431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540" y="3480"/>
              <a:ext cx="41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124" y="3431"/>
              <a:ext cx="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971" y="3480"/>
              <a:ext cx="41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963" y="3389"/>
              <a:ext cx="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671" y="3278"/>
              <a:ext cx="36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963" y="2479"/>
              <a:ext cx="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726" y="2368"/>
              <a:ext cx="29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 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963" y="1562"/>
              <a:ext cx="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678" y="1451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1963" y="652"/>
              <a:ext cx="3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678" y="541"/>
              <a:ext cx="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997" y="1583"/>
              <a:ext cx="2127" cy="896"/>
            </a:xfrm>
            <a:custGeom>
              <a:avLst/>
              <a:gdLst>
                <a:gd name="T0" fmla="*/ 63 w 2127"/>
                <a:gd name="T1" fmla="*/ 861 h 896"/>
                <a:gd name="T2" fmla="*/ 125 w 2127"/>
                <a:gd name="T3" fmla="*/ 854 h 896"/>
                <a:gd name="T4" fmla="*/ 195 w 2127"/>
                <a:gd name="T5" fmla="*/ 841 h 896"/>
                <a:gd name="T6" fmla="*/ 264 w 2127"/>
                <a:gd name="T7" fmla="*/ 841 h 896"/>
                <a:gd name="T8" fmla="*/ 334 w 2127"/>
                <a:gd name="T9" fmla="*/ 820 h 896"/>
                <a:gd name="T10" fmla="*/ 403 w 2127"/>
                <a:gd name="T11" fmla="*/ 806 h 896"/>
                <a:gd name="T12" fmla="*/ 466 w 2127"/>
                <a:gd name="T13" fmla="*/ 792 h 896"/>
                <a:gd name="T14" fmla="*/ 535 w 2127"/>
                <a:gd name="T15" fmla="*/ 785 h 896"/>
                <a:gd name="T16" fmla="*/ 605 w 2127"/>
                <a:gd name="T17" fmla="*/ 764 h 896"/>
                <a:gd name="T18" fmla="*/ 674 w 2127"/>
                <a:gd name="T19" fmla="*/ 729 h 896"/>
                <a:gd name="T20" fmla="*/ 744 w 2127"/>
                <a:gd name="T21" fmla="*/ 736 h 896"/>
                <a:gd name="T22" fmla="*/ 806 w 2127"/>
                <a:gd name="T23" fmla="*/ 715 h 896"/>
                <a:gd name="T24" fmla="*/ 876 w 2127"/>
                <a:gd name="T25" fmla="*/ 715 h 896"/>
                <a:gd name="T26" fmla="*/ 945 w 2127"/>
                <a:gd name="T27" fmla="*/ 709 h 896"/>
                <a:gd name="T28" fmla="*/ 1015 w 2127"/>
                <a:gd name="T29" fmla="*/ 611 h 896"/>
                <a:gd name="T30" fmla="*/ 1084 w 2127"/>
                <a:gd name="T31" fmla="*/ 417 h 896"/>
                <a:gd name="T32" fmla="*/ 1147 w 2127"/>
                <a:gd name="T33" fmla="*/ 340 h 896"/>
                <a:gd name="T34" fmla="*/ 1217 w 2127"/>
                <a:gd name="T35" fmla="*/ 278 h 896"/>
                <a:gd name="T36" fmla="*/ 1286 w 2127"/>
                <a:gd name="T37" fmla="*/ 146 h 896"/>
                <a:gd name="T38" fmla="*/ 1356 w 2127"/>
                <a:gd name="T39" fmla="*/ 69 h 896"/>
                <a:gd name="T40" fmla="*/ 1425 w 2127"/>
                <a:gd name="T41" fmla="*/ 41 h 896"/>
                <a:gd name="T42" fmla="*/ 1488 w 2127"/>
                <a:gd name="T43" fmla="*/ 0 h 896"/>
                <a:gd name="T44" fmla="*/ 1557 w 2127"/>
                <a:gd name="T45" fmla="*/ 21 h 896"/>
                <a:gd name="T46" fmla="*/ 1627 w 2127"/>
                <a:gd name="T47" fmla="*/ 48 h 896"/>
                <a:gd name="T48" fmla="*/ 1696 w 2127"/>
                <a:gd name="T49" fmla="*/ 62 h 896"/>
                <a:gd name="T50" fmla="*/ 1759 w 2127"/>
                <a:gd name="T51" fmla="*/ 76 h 896"/>
                <a:gd name="T52" fmla="*/ 1828 w 2127"/>
                <a:gd name="T53" fmla="*/ 139 h 896"/>
                <a:gd name="T54" fmla="*/ 1898 w 2127"/>
                <a:gd name="T55" fmla="*/ 208 h 896"/>
                <a:gd name="T56" fmla="*/ 1967 w 2127"/>
                <a:gd name="T57" fmla="*/ 257 h 896"/>
                <a:gd name="T58" fmla="*/ 2037 w 2127"/>
                <a:gd name="T59" fmla="*/ 299 h 896"/>
                <a:gd name="T60" fmla="*/ 2099 w 2127"/>
                <a:gd name="T61" fmla="*/ 340 h 896"/>
                <a:gd name="T62" fmla="*/ 2078 w 2127"/>
                <a:gd name="T63" fmla="*/ 500 h 896"/>
                <a:gd name="T64" fmla="*/ 2016 w 2127"/>
                <a:gd name="T65" fmla="*/ 465 h 896"/>
                <a:gd name="T66" fmla="*/ 1946 w 2127"/>
                <a:gd name="T67" fmla="*/ 431 h 896"/>
                <a:gd name="T68" fmla="*/ 1877 w 2127"/>
                <a:gd name="T69" fmla="*/ 389 h 896"/>
                <a:gd name="T70" fmla="*/ 1807 w 2127"/>
                <a:gd name="T71" fmla="*/ 326 h 896"/>
                <a:gd name="T72" fmla="*/ 1738 w 2127"/>
                <a:gd name="T73" fmla="*/ 292 h 896"/>
                <a:gd name="T74" fmla="*/ 1675 w 2127"/>
                <a:gd name="T75" fmla="*/ 278 h 896"/>
                <a:gd name="T76" fmla="*/ 1606 w 2127"/>
                <a:gd name="T77" fmla="*/ 250 h 896"/>
                <a:gd name="T78" fmla="*/ 1536 w 2127"/>
                <a:gd name="T79" fmla="*/ 229 h 896"/>
                <a:gd name="T80" fmla="*/ 1467 w 2127"/>
                <a:gd name="T81" fmla="*/ 222 h 896"/>
                <a:gd name="T82" fmla="*/ 1397 w 2127"/>
                <a:gd name="T83" fmla="*/ 257 h 896"/>
                <a:gd name="T84" fmla="*/ 1335 w 2127"/>
                <a:gd name="T85" fmla="*/ 292 h 896"/>
                <a:gd name="T86" fmla="*/ 1265 w 2127"/>
                <a:gd name="T87" fmla="*/ 389 h 896"/>
                <a:gd name="T88" fmla="*/ 1196 w 2127"/>
                <a:gd name="T89" fmla="*/ 472 h 896"/>
                <a:gd name="T90" fmla="*/ 1126 w 2127"/>
                <a:gd name="T91" fmla="*/ 500 h 896"/>
                <a:gd name="T92" fmla="*/ 1064 w 2127"/>
                <a:gd name="T93" fmla="*/ 604 h 896"/>
                <a:gd name="T94" fmla="*/ 994 w 2127"/>
                <a:gd name="T95" fmla="*/ 750 h 896"/>
                <a:gd name="T96" fmla="*/ 925 w 2127"/>
                <a:gd name="T97" fmla="*/ 778 h 896"/>
                <a:gd name="T98" fmla="*/ 855 w 2127"/>
                <a:gd name="T99" fmla="*/ 778 h 896"/>
                <a:gd name="T100" fmla="*/ 786 w 2127"/>
                <a:gd name="T101" fmla="*/ 792 h 896"/>
                <a:gd name="T102" fmla="*/ 723 w 2127"/>
                <a:gd name="T103" fmla="*/ 799 h 896"/>
                <a:gd name="T104" fmla="*/ 654 w 2127"/>
                <a:gd name="T105" fmla="*/ 799 h 896"/>
                <a:gd name="T106" fmla="*/ 584 w 2127"/>
                <a:gd name="T107" fmla="*/ 827 h 896"/>
                <a:gd name="T108" fmla="*/ 515 w 2127"/>
                <a:gd name="T109" fmla="*/ 827 h 896"/>
                <a:gd name="T110" fmla="*/ 445 w 2127"/>
                <a:gd name="T111" fmla="*/ 834 h 896"/>
                <a:gd name="T112" fmla="*/ 383 w 2127"/>
                <a:gd name="T113" fmla="*/ 847 h 896"/>
                <a:gd name="T114" fmla="*/ 313 w 2127"/>
                <a:gd name="T115" fmla="*/ 854 h 896"/>
                <a:gd name="T116" fmla="*/ 244 w 2127"/>
                <a:gd name="T117" fmla="*/ 861 h 896"/>
                <a:gd name="T118" fmla="*/ 174 w 2127"/>
                <a:gd name="T119" fmla="*/ 875 h 896"/>
                <a:gd name="T120" fmla="*/ 105 w 2127"/>
                <a:gd name="T121" fmla="*/ 875 h 896"/>
                <a:gd name="T122" fmla="*/ 42 w 2127"/>
                <a:gd name="T123" fmla="*/ 882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27" h="896">
                  <a:moveTo>
                    <a:pt x="0" y="889"/>
                  </a:moveTo>
                  <a:lnTo>
                    <a:pt x="0" y="875"/>
                  </a:lnTo>
                  <a:lnTo>
                    <a:pt x="7" y="875"/>
                  </a:lnTo>
                  <a:lnTo>
                    <a:pt x="7" y="868"/>
                  </a:lnTo>
                  <a:lnTo>
                    <a:pt x="14" y="868"/>
                  </a:lnTo>
                  <a:lnTo>
                    <a:pt x="21" y="868"/>
                  </a:lnTo>
                  <a:lnTo>
                    <a:pt x="21" y="868"/>
                  </a:lnTo>
                  <a:lnTo>
                    <a:pt x="28" y="868"/>
                  </a:lnTo>
                  <a:lnTo>
                    <a:pt x="28" y="868"/>
                  </a:lnTo>
                  <a:lnTo>
                    <a:pt x="35" y="868"/>
                  </a:lnTo>
                  <a:lnTo>
                    <a:pt x="42" y="868"/>
                  </a:lnTo>
                  <a:lnTo>
                    <a:pt x="42" y="868"/>
                  </a:lnTo>
                  <a:lnTo>
                    <a:pt x="49" y="868"/>
                  </a:lnTo>
                  <a:lnTo>
                    <a:pt x="49" y="868"/>
                  </a:lnTo>
                  <a:lnTo>
                    <a:pt x="56" y="861"/>
                  </a:lnTo>
                  <a:lnTo>
                    <a:pt x="63" y="861"/>
                  </a:lnTo>
                  <a:lnTo>
                    <a:pt x="63" y="868"/>
                  </a:lnTo>
                  <a:lnTo>
                    <a:pt x="70" y="868"/>
                  </a:lnTo>
                  <a:lnTo>
                    <a:pt x="77" y="868"/>
                  </a:lnTo>
                  <a:lnTo>
                    <a:pt x="77" y="868"/>
                  </a:lnTo>
                  <a:lnTo>
                    <a:pt x="84" y="868"/>
                  </a:lnTo>
                  <a:lnTo>
                    <a:pt x="84" y="868"/>
                  </a:lnTo>
                  <a:lnTo>
                    <a:pt x="91" y="868"/>
                  </a:lnTo>
                  <a:lnTo>
                    <a:pt x="98" y="868"/>
                  </a:lnTo>
                  <a:lnTo>
                    <a:pt x="98" y="861"/>
                  </a:lnTo>
                  <a:lnTo>
                    <a:pt x="105" y="854"/>
                  </a:lnTo>
                  <a:lnTo>
                    <a:pt x="105" y="854"/>
                  </a:lnTo>
                  <a:lnTo>
                    <a:pt x="111" y="854"/>
                  </a:lnTo>
                  <a:lnTo>
                    <a:pt x="118" y="854"/>
                  </a:lnTo>
                  <a:lnTo>
                    <a:pt x="118" y="854"/>
                  </a:lnTo>
                  <a:lnTo>
                    <a:pt x="125" y="854"/>
                  </a:lnTo>
                  <a:lnTo>
                    <a:pt x="125" y="854"/>
                  </a:lnTo>
                  <a:lnTo>
                    <a:pt x="132" y="854"/>
                  </a:lnTo>
                  <a:lnTo>
                    <a:pt x="139" y="854"/>
                  </a:lnTo>
                  <a:lnTo>
                    <a:pt x="139" y="861"/>
                  </a:lnTo>
                  <a:lnTo>
                    <a:pt x="146" y="861"/>
                  </a:lnTo>
                  <a:lnTo>
                    <a:pt x="153" y="861"/>
                  </a:lnTo>
                  <a:lnTo>
                    <a:pt x="153" y="861"/>
                  </a:lnTo>
                  <a:lnTo>
                    <a:pt x="160" y="861"/>
                  </a:lnTo>
                  <a:lnTo>
                    <a:pt x="160" y="854"/>
                  </a:lnTo>
                  <a:lnTo>
                    <a:pt x="167" y="854"/>
                  </a:lnTo>
                  <a:lnTo>
                    <a:pt x="174" y="854"/>
                  </a:lnTo>
                  <a:lnTo>
                    <a:pt x="174" y="854"/>
                  </a:lnTo>
                  <a:lnTo>
                    <a:pt x="181" y="854"/>
                  </a:lnTo>
                  <a:lnTo>
                    <a:pt x="181" y="841"/>
                  </a:lnTo>
                  <a:lnTo>
                    <a:pt x="188" y="841"/>
                  </a:lnTo>
                  <a:lnTo>
                    <a:pt x="195" y="841"/>
                  </a:lnTo>
                  <a:lnTo>
                    <a:pt x="195" y="841"/>
                  </a:lnTo>
                  <a:lnTo>
                    <a:pt x="202" y="841"/>
                  </a:lnTo>
                  <a:lnTo>
                    <a:pt x="202" y="841"/>
                  </a:lnTo>
                  <a:lnTo>
                    <a:pt x="209" y="841"/>
                  </a:lnTo>
                  <a:lnTo>
                    <a:pt x="216" y="841"/>
                  </a:lnTo>
                  <a:lnTo>
                    <a:pt x="216" y="841"/>
                  </a:lnTo>
                  <a:lnTo>
                    <a:pt x="223" y="841"/>
                  </a:lnTo>
                  <a:lnTo>
                    <a:pt x="230" y="841"/>
                  </a:lnTo>
                  <a:lnTo>
                    <a:pt x="230" y="841"/>
                  </a:lnTo>
                  <a:lnTo>
                    <a:pt x="237" y="834"/>
                  </a:lnTo>
                  <a:lnTo>
                    <a:pt x="237" y="834"/>
                  </a:lnTo>
                  <a:lnTo>
                    <a:pt x="244" y="841"/>
                  </a:lnTo>
                  <a:lnTo>
                    <a:pt x="250" y="841"/>
                  </a:lnTo>
                  <a:lnTo>
                    <a:pt x="250" y="841"/>
                  </a:lnTo>
                  <a:lnTo>
                    <a:pt x="257" y="841"/>
                  </a:lnTo>
                  <a:lnTo>
                    <a:pt x="257" y="841"/>
                  </a:lnTo>
                  <a:lnTo>
                    <a:pt x="264" y="841"/>
                  </a:lnTo>
                  <a:lnTo>
                    <a:pt x="271" y="834"/>
                  </a:lnTo>
                  <a:lnTo>
                    <a:pt x="271" y="834"/>
                  </a:lnTo>
                  <a:lnTo>
                    <a:pt x="278" y="834"/>
                  </a:lnTo>
                  <a:lnTo>
                    <a:pt x="285" y="834"/>
                  </a:lnTo>
                  <a:lnTo>
                    <a:pt x="285" y="834"/>
                  </a:lnTo>
                  <a:lnTo>
                    <a:pt x="292" y="834"/>
                  </a:lnTo>
                  <a:lnTo>
                    <a:pt x="292" y="834"/>
                  </a:lnTo>
                  <a:lnTo>
                    <a:pt x="299" y="834"/>
                  </a:lnTo>
                  <a:lnTo>
                    <a:pt x="306" y="834"/>
                  </a:lnTo>
                  <a:lnTo>
                    <a:pt x="306" y="827"/>
                  </a:lnTo>
                  <a:lnTo>
                    <a:pt x="313" y="827"/>
                  </a:lnTo>
                  <a:lnTo>
                    <a:pt x="313" y="827"/>
                  </a:lnTo>
                  <a:lnTo>
                    <a:pt x="320" y="827"/>
                  </a:lnTo>
                  <a:lnTo>
                    <a:pt x="327" y="827"/>
                  </a:lnTo>
                  <a:lnTo>
                    <a:pt x="327" y="820"/>
                  </a:lnTo>
                  <a:lnTo>
                    <a:pt x="334" y="820"/>
                  </a:lnTo>
                  <a:lnTo>
                    <a:pt x="334" y="820"/>
                  </a:lnTo>
                  <a:lnTo>
                    <a:pt x="341" y="820"/>
                  </a:lnTo>
                  <a:lnTo>
                    <a:pt x="348" y="820"/>
                  </a:lnTo>
                  <a:lnTo>
                    <a:pt x="348" y="820"/>
                  </a:lnTo>
                  <a:lnTo>
                    <a:pt x="355" y="820"/>
                  </a:lnTo>
                  <a:lnTo>
                    <a:pt x="362" y="820"/>
                  </a:lnTo>
                  <a:lnTo>
                    <a:pt x="362" y="820"/>
                  </a:lnTo>
                  <a:lnTo>
                    <a:pt x="369" y="820"/>
                  </a:lnTo>
                  <a:lnTo>
                    <a:pt x="369" y="813"/>
                  </a:lnTo>
                  <a:lnTo>
                    <a:pt x="376" y="813"/>
                  </a:lnTo>
                  <a:lnTo>
                    <a:pt x="383" y="813"/>
                  </a:lnTo>
                  <a:lnTo>
                    <a:pt x="383" y="813"/>
                  </a:lnTo>
                  <a:lnTo>
                    <a:pt x="389" y="813"/>
                  </a:lnTo>
                  <a:lnTo>
                    <a:pt x="389" y="813"/>
                  </a:lnTo>
                  <a:lnTo>
                    <a:pt x="396" y="813"/>
                  </a:lnTo>
                  <a:lnTo>
                    <a:pt x="403" y="806"/>
                  </a:lnTo>
                  <a:lnTo>
                    <a:pt x="403" y="806"/>
                  </a:lnTo>
                  <a:lnTo>
                    <a:pt x="410" y="806"/>
                  </a:lnTo>
                  <a:lnTo>
                    <a:pt x="410" y="799"/>
                  </a:lnTo>
                  <a:lnTo>
                    <a:pt x="417" y="799"/>
                  </a:lnTo>
                  <a:lnTo>
                    <a:pt x="424" y="792"/>
                  </a:lnTo>
                  <a:lnTo>
                    <a:pt x="424" y="785"/>
                  </a:lnTo>
                  <a:lnTo>
                    <a:pt x="431" y="785"/>
                  </a:lnTo>
                  <a:lnTo>
                    <a:pt x="438" y="785"/>
                  </a:lnTo>
                  <a:lnTo>
                    <a:pt x="438" y="785"/>
                  </a:lnTo>
                  <a:lnTo>
                    <a:pt x="445" y="785"/>
                  </a:lnTo>
                  <a:lnTo>
                    <a:pt x="445" y="792"/>
                  </a:lnTo>
                  <a:lnTo>
                    <a:pt x="452" y="792"/>
                  </a:lnTo>
                  <a:lnTo>
                    <a:pt x="459" y="792"/>
                  </a:lnTo>
                  <a:lnTo>
                    <a:pt x="459" y="792"/>
                  </a:lnTo>
                  <a:lnTo>
                    <a:pt x="466" y="792"/>
                  </a:lnTo>
                  <a:lnTo>
                    <a:pt x="466" y="792"/>
                  </a:lnTo>
                  <a:lnTo>
                    <a:pt x="473" y="792"/>
                  </a:lnTo>
                  <a:lnTo>
                    <a:pt x="480" y="785"/>
                  </a:lnTo>
                  <a:lnTo>
                    <a:pt x="480" y="778"/>
                  </a:lnTo>
                  <a:lnTo>
                    <a:pt x="487" y="778"/>
                  </a:lnTo>
                  <a:lnTo>
                    <a:pt x="487" y="778"/>
                  </a:lnTo>
                  <a:lnTo>
                    <a:pt x="494" y="778"/>
                  </a:lnTo>
                  <a:lnTo>
                    <a:pt x="501" y="778"/>
                  </a:lnTo>
                  <a:lnTo>
                    <a:pt x="501" y="778"/>
                  </a:lnTo>
                  <a:lnTo>
                    <a:pt x="508" y="778"/>
                  </a:lnTo>
                  <a:lnTo>
                    <a:pt x="515" y="778"/>
                  </a:lnTo>
                  <a:lnTo>
                    <a:pt x="515" y="785"/>
                  </a:lnTo>
                  <a:lnTo>
                    <a:pt x="522" y="785"/>
                  </a:lnTo>
                  <a:lnTo>
                    <a:pt x="522" y="778"/>
                  </a:lnTo>
                  <a:lnTo>
                    <a:pt x="528" y="778"/>
                  </a:lnTo>
                  <a:lnTo>
                    <a:pt x="535" y="785"/>
                  </a:lnTo>
                  <a:lnTo>
                    <a:pt x="535" y="785"/>
                  </a:lnTo>
                  <a:lnTo>
                    <a:pt x="542" y="785"/>
                  </a:lnTo>
                  <a:lnTo>
                    <a:pt x="542" y="785"/>
                  </a:lnTo>
                  <a:lnTo>
                    <a:pt x="549" y="785"/>
                  </a:lnTo>
                  <a:lnTo>
                    <a:pt x="556" y="785"/>
                  </a:lnTo>
                  <a:lnTo>
                    <a:pt x="556" y="785"/>
                  </a:lnTo>
                  <a:lnTo>
                    <a:pt x="563" y="785"/>
                  </a:lnTo>
                  <a:lnTo>
                    <a:pt x="570" y="778"/>
                  </a:lnTo>
                  <a:lnTo>
                    <a:pt x="570" y="778"/>
                  </a:lnTo>
                  <a:lnTo>
                    <a:pt x="577" y="778"/>
                  </a:lnTo>
                  <a:lnTo>
                    <a:pt x="577" y="778"/>
                  </a:lnTo>
                  <a:lnTo>
                    <a:pt x="584" y="778"/>
                  </a:lnTo>
                  <a:lnTo>
                    <a:pt x="591" y="778"/>
                  </a:lnTo>
                  <a:lnTo>
                    <a:pt x="591" y="778"/>
                  </a:lnTo>
                  <a:lnTo>
                    <a:pt x="598" y="771"/>
                  </a:lnTo>
                  <a:lnTo>
                    <a:pt x="598" y="771"/>
                  </a:lnTo>
                  <a:lnTo>
                    <a:pt x="605" y="764"/>
                  </a:lnTo>
                  <a:lnTo>
                    <a:pt x="612" y="764"/>
                  </a:lnTo>
                  <a:lnTo>
                    <a:pt x="612" y="764"/>
                  </a:lnTo>
                  <a:lnTo>
                    <a:pt x="619" y="764"/>
                  </a:lnTo>
                  <a:lnTo>
                    <a:pt x="619" y="764"/>
                  </a:lnTo>
                  <a:lnTo>
                    <a:pt x="626" y="764"/>
                  </a:lnTo>
                  <a:lnTo>
                    <a:pt x="633" y="757"/>
                  </a:lnTo>
                  <a:lnTo>
                    <a:pt x="633" y="750"/>
                  </a:lnTo>
                  <a:lnTo>
                    <a:pt x="640" y="736"/>
                  </a:lnTo>
                  <a:lnTo>
                    <a:pt x="647" y="736"/>
                  </a:lnTo>
                  <a:lnTo>
                    <a:pt x="647" y="736"/>
                  </a:lnTo>
                  <a:lnTo>
                    <a:pt x="654" y="736"/>
                  </a:lnTo>
                  <a:lnTo>
                    <a:pt x="654" y="736"/>
                  </a:lnTo>
                  <a:lnTo>
                    <a:pt x="661" y="736"/>
                  </a:lnTo>
                  <a:lnTo>
                    <a:pt x="667" y="736"/>
                  </a:lnTo>
                  <a:lnTo>
                    <a:pt x="667" y="736"/>
                  </a:lnTo>
                  <a:lnTo>
                    <a:pt x="674" y="729"/>
                  </a:lnTo>
                  <a:lnTo>
                    <a:pt x="674" y="722"/>
                  </a:lnTo>
                  <a:lnTo>
                    <a:pt x="681" y="722"/>
                  </a:lnTo>
                  <a:lnTo>
                    <a:pt x="688" y="722"/>
                  </a:lnTo>
                  <a:lnTo>
                    <a:pt x="688" y="722"/>
                  </a:lnTo>
                  <a:lnTo>
                    <a:pt x="695" y="729"/>
                  </a:lnTo>
                  <a:lnTo>
                    <a:pt x="695" y="729"/>
                  </a:lnTo>
                  <a:lnTo>
                    <a:pt x="702" y="729"/>
                  </a:lnTo>
                  <a:lnTo>
                    <a:pt x="709" y="729"/>
                  </a:lnTo>
                  <a:lnTo>
                    <a:pt x="709" y="729"/>
                  </a:lnTo>
                  <a:lnTo>
                    <a:pt x="716" y="736"/>
                  </a:lnTo>
                  <a:lnTo>
                    <a:pt x="723" y="736"/>
                  </a:lnTo>
                  <a:lnTo>
                    <a:pt x="723" y="736"/>
                  </a:lnTo>
                  <a:lnTo>
                    <a:pt x="730" y="736"/>
                  </a:lnTo>
                  <a:lnTo>
                    <a:pt x="730" y="736"/>
                  </a:lnTo>
                  <a:lnTo>
                    <a:pt x="737" y="736"/>
                  </a:lnTo>
                  <a:lnTo>
                    <a:pt x="744" y="736"/>
                  </a:lnTo>
                  <a:lnTo>
                    <a:pt x="744" y="736"/>
                  </a:lnTo>
                  <a:lnTo>
                    <a:pt x="751" y="736"/>
                  </a:lnTo>
                  <a:lnTo>
                    <a:pt x="751" y="736"/>
                  </a:lnTo>
                  <a:lnTo>
                    <a:pt x="758" y="736"/>
                  </a:lnTo>
                  <a:lnTo>
                    <a:pt x="765" y="736"/>
                  </a:lnTo>
                  <a:lnTo>
                    <a:pt x="765" y="736"/>
                  </a:lnTo>
                  <a:lnTo>
                    <a:pt x="772" y="736"/>
                  </a:lnTo>
                  <a:lnTo>
                    <a:pt x="772" y="736"/>
                  </a:lnTo>
                  <a:lnTo>
                    <a:pt x="779" y="736"/>
                  </a:lnTo>
                  <a:lnTo>
                    <a:pt x="786" y="736"/>
                  </a:lnTo>
                  <a:lnTo>
                    <a:pt x="786" y="736"/>
                  </a:lnTo>
                  <a:lnTo>
                    <a:pt x="793" y="736"/>
                  </a:lnTo>
                  <a:lnTo>
                    <a:pt x="800" y="736"/>
                  </a:lnTo>
                  <a:lnTo>
                    <a:pt x="800" y="729"/>
                  </a:lnTo>
                  <a:lnTo>
                    <a:pt x="806" y="722"/>
                  </a:lnTo>
                  <a:lnTo>
                    <a:pt x="806" y="715"/>
                  </a:lnTo>
                  <a:lnTo>
                    <a:pt x="813" y="702"/>
                  </a:lnTo>
                  <a:lnTo>
                    <a:pt x="820" y="695"/>
                  </a:lnTo>
                  <a:lnTo>
                    <a:pt x="820" y="695"/>
                  </a:lnTo>
                  <a:lnTo>
                    <a:pt x="827" y="695"/>
                  </a:lnTo>
                  <a:lnTo>
                    <a:pt x="827" y="695"/>
                  </a:lnTo>
                  <a:lnTo>
                    <a:pt x="834" y="695"/>
                  </a:lnTo>
                  <a:lnTo>
                    <a:pt x="841" y="702"/>
                  </a:lnTo>
                  <a:lnTo>
                    <a:pt x="841" y="702"/>
                  </a:lnTo>
                  <a:lnTo>
                    <a:pt x="848" y="709"/>
                  </a:lnTo>
                  <a:lnTo>
                    <a:pt x="855" y="709"/>
                  </a:lnTo>
                  <a:lnTo>
                    <a:pt x="855" y="709"/>
                  </a:lnTo>
                  <a:lnTo>
                    <a:pt x="862" y="709"/>
                  </a:lnTo>
                  <a:lnTo>
                    <a:pt x="862" y="709"/>
                  </a:lnTo>
                  <a:lnTo>
                    <a:pt x="869" y="709"/>
                  </a:lnTo>
                  <a:lnTo>
                    <a:pt x="876" y="715"/>
                  </a:lnTo>
                  <a:lnTo>
                    <a:pt x="876" y="715"/>
                  </a:lnTo>
                  <a:lnTo>
                    <a:pt x="883" y="715"/>
                  </a:lnTo>
                  <a:lnTo>
                    <a:pt x="883" y="715"/>
                  </a:lnTo>
                  <a:lnTo>
                    <a:pt x="890" y="715"/>
                  </a:lnTo>
                  <a:lnTo>
                    <a:pt x="897" y="715"/>
                  </a:lnTo>
                  <a:lnTo>
                    <a:pt x="897" y="715"/>
                  </a:lnTo>
                  <a:lnTo>
                    <a:pt x="904" y="715"/>
                  </a:lnTo>
                  <a:lnTo>
                    <a:pt x="904" y="715"/>
                  </a:lnTo>
                  <a:lnTo>
                    <a:pt x="911" y="715"/>
                  </a:lnTo>
                  <a:lnTo>
                    <a:pt x="918" y="722"/>
                  </a:lnTo>
                  <a:lnTo>
                    <a:pt x="918" y="722"/>
                  </a:lnTo>
                  <a:lnTo>
                    <a:pt x="925" y="715"/>
                  </a:lnTo>
                  <a:lnTo>
                    <a:pt x="932" y="709"/>
                  </a:lnTo>
                  <a:lnTo>
                    <a:pt x="932" y="709"/>
                  </a:lnTo>
                  <a:lnTo>
                    <a:pt x="939" y="709"/>
                  </a:lnTo>
                  <a:lnTo>
                    <a:pt x="939" y="709"/>
                  </a:lnTo>
                  <a:lnTo>
                    <a:pt x="945" y="709"/>
                  </a:lnTo>
                  <a:lnTo>
                    <a:pt x="952" y="715"/>
                  </a:lnTo>
                  <a:lnTo>
                    <a:pt x="952" y="709"/>
                  </a:lnTo>
                  <a:lnTo>
                    <a:pt x="959" y="709"/>
                  </a:lnTo>
                  <a:lnTo>
                    <a:pt x="959" y="702"/>
                  </a:lnTo>
                  <a:lnTo>
                    <a:pt x="966" y="702"/>
                  </a:lnTo>
                  <a:lnTo>
                    <a:pt x="973" y="702"/>
                  </a:lnTo>
                  <a:lnTo>
                    <a:pt x="973" y="702"/>
                  </a:lnTo>
                  <a:lnTo>
                    <a:pt x="980" y="695"/>
                  </a:lnTo>
                  <a:lnTo>
                    <a:pt x="980" y="688"/>
                  </a:lnTo>
                  <a:lnTo>
                    <a:pt x="987" y="681"/>
                  </a:lnTo>
                  <a:lnTo>
                    <a:pt x="994" y="674"/>
                  </a:lnTo>
                  <a:lnTo>
                    <a:pt x="994" y="660"/>
                  </a:lnTo>
                  <a:lnTo>
                    <a:pt x="1001" y="653"/>
                  </a:lnTo>
                  <a:lnTo>
                    <a:pt x="1008" y="639"/>
                  </a:lnTo>
                  <a:lnTo>
                    <a:pt x="1008" y="625"/>
                  </a:lnTo>
                  <a:lnTo>
                    <a:pt x="1015" y="611"/>
                  </a:lnTo>
                  <a:lnTo>
                    <a:pt x="1015" y="604"/>
                  </a:lnTo>
                  <a:lnTo>
                    <a:pt x="1022" y="597"/>
                  </a:lnTo>
                  <a:lnTo>
                    <a:pt x="1029" y="583"/>
                  </a:lnTo>
                  <a:lnTo>
                    <a:pt x="1029" y="570"/>
                  </a:lnTo>
                  <a:lnTo>
                    <a:pt x="1036" y="563"/>
                  </a:lnTo>
                  <a:lnTo>
                    <a:pt x="1036" y="542"/>
                  </a:lnTo>
                  <a:lnTo>
                    <a:pt x="1043" y="528"/>
                  </a:lnTo>
                  <a:lnTo>
                    <a:pt x="1050" y="521"/>
                  </a:lnTo>
                  <a:lnTo>
                    <a:pt x="1050" y="514"/>
                  </a:lnTo>
                  <a:lnTo>
                    <a:pt x="1057" y="500"/>
                  </a:lnTo>
                  <a:lnTo>
                    <a:pt x="1064" y="486"/>
                  </a:lnTo>
                  <a:lnTo>
                    <a:pt x="1064" y="472"/>
                  </a:lnTo>
                  <a:lnTo>
                    <a:pt x="1071" y="465"/>
                  </a:lnTo>
                  <a:lnTo>
                    <a:pt x="1071" y="451"/>
                  </a:lnTo>
                  <a:lnTo>
                    <a:pt x="1078" y="431"/>
                  </a:lnTo>
                  <a:lnTo>
                    <a:pt x="1084" y="417"/>
                  </a:lnTo>
                  <a:lnTo>
                    <a:pt x="1084" y="410"/>
                  </a:lnTo>
                  <a:lnTo>
                    <a:pt x="1091" y="396"/>
                  </a:lnTo>
                  <a:lnTo>
                    <a:pt x="1091" y="382"/>
                  </a:lnTo>
                  <a:lnTo>
                    <a:pt x="1098" y="375"/>
                  </a:lnTo>
                  <a:lnTo>
                    <a:pt x="1105" y="389"/>
                  </a:lnTo>
                  <a:lnTo>
                    <a:pt x="1105" y="382"/>
                  </a:lnTo>
                  <a:lnTo>
                    <a:pt x="1112" y="375"/>
                  </a:lnTo>
                  <a:lnTo>
                    <a:pt x="1112" y="368"/>
                  </a:lnTo>
                  <a:lnTo>
                    <a:pt x="1119" y="368"/>
                  </a:lnTo>
                  <a:lnTo>
                    <a:pt x="1126" y="361"/>
                  </a:lnTo>
                  <a:lnTo>
                    <a:pt x="1126" y="361"/>
                  </a:lnTo>
                  <a:lnTo>
                    <a:pt x="1133" y="354"/>
                  </a:lnTo>
                  <a:lnTo>
                    <a:pt x="1140" y="354"/>
                  </a:lnTo>
                  <a:lnTo>
                    <a:pt x="1140" y="354"/>
                  </a:lnTo>
                  <a:lnTo>
                    <a:pt x="1147" y="347"/>
                  </a:lnTo>
                  <a:lnTo>
                    <a:pt x="1147" y="340"/>
                  </a:lnTo>
                  <a:lnTo>
                    <a:pt x="1154" y="340"/>
                  </a:lnTo>
                  <a:lnTo>
                    <a:pt x="1161" y="333"/>
                  </a:lnTo>
                  <a:lnTo>
                    <a:pt x="1161" y="333"/>
                  </a:lnTo>
                  <a:lnTo>
                    <a:pt x="1168" y="326"/>
                  </a:lnTo>
                  <a:lnTo>
                    <a:pt x="1168" y="326"/>
                  </a:lnTo>
                  <a:lnTo>
                    <a:pt x="1175" y="319"/>
                  </a:lnTo>
                  <a:lnTo>
                    <a:pt x="1182" y="319"/>
                  </a:lnTo>
                  <a:lnTo>
                    <a:pt x="1182" y="312"/>
                  </a:lnTo>
                  <a:lnTo>
                    <a:pt x="1189" y="312"/>
                  </a:lnTo>
                  <a:lnTo>
                    <a:pt x="1189" y="306"/>
                  </a:lnTo>
                  <a:lnTo>
                    <a:pt x="1196" y="299"/>
                  </a:lnTo>
                  <a:lnTo>
                    <a:pt x="1203" y="299"/>
                  </a:lnTo>
                  <a:lnTo>
                    <a:pt x="1203" y="292"/>
                  </a:lnTo>
                  <a:lnTo>
                    <a:pt x="1210" y="285"/>
                  </a:lnTo>
                  <a:lnTo>
                    <a:pt x="1217" y="285"/>
                  </a:lnTo>
                  <a:lnTo>
                    <a:pt x="1217" y="278"/>
                  </a:lnTo>
                  <a:lnTo>
                    <a:pt x="1223" y="271"/>
                  </a:lnTo>
                  <a:lnTo>
                    <a:pt x="1223" y="264"/>
                  </a:lnTo>
                  <a:lnTo>
                    <a:pt x="1230" y="257"/>
                  </a:lnTo>
                  <a:lnTo>
                    <a:pt x="1237" y="243"/>
                  </a:lnTo>
                  <a:lnTo>
                    <a:pt x="1237" y="243"/>
                  </a:lnTo>
                  <a:lnTo>
                    <a:pt x="1244" y="229"/>
                  </a:lnTo>
                  <a:lnTo>
                    <a:pt x="1244" y="229"/>
                  </a:lnTo>
                  <a:lnTo>
                    <a:pt x="1251" y="222"/>
                  </a:lnTo>
                  <a:lnTo>
                    <a:pt x="1258" y="215"/>
                  </a:lnTo>
                  <a:lnTo>
                    <a:pt x="1258" y="208"/>
                  </a:lnTo>
                  <a:lnTo>
                    <a:pt x="1265" y="201"/>
                  </a:lnTo>
                  <a:lnTo>
                    <a:pt x="1265" y="187"/>
                  </a:lnTo>
                  <a:lnTo>
                    <a:pt x="1272" y="174"/>
                  </a:lnTo>
                  <a:lnTo>
                    <a:pt x="1279" y="160"/>
                  </a:lnTo>
                  <a:lnTo>
                    <a:pt x="1279" y="153"/>
                  </a:lnTo>
                  <a:lnTo>
                    <a:pt x="1286" y="146"/>
                  </a:lnTo>
                  <a:lnTo>
                    <a:pt x="1293" y="132"/>
                  </a:lnTo>
                  <a:lnTo>
                    <a:pt x="1293" y="125"/>
                  </a:lnTo>
                  <a:lnTo>
                    <a:pt x="1300" y="118"/>
                  </a:lnTo>
                  <a:lnTo>
                    <a:pt x="1300" y="118"/>
                  </a:lnTo>
                  <a:lnTo>
                    <a:pt x="1307" y="111"/>
                  </a:lnTo>
                  <a:lnTo>
                    <a:pt x="1314" y="111"/>
                  </a:lnTo>
                  <a:lnTo>
                    <a:pt x="1314" y="104"/>
                  </a:lnTo>
                  <a:lnTo>
                    <a:pt x="1321" y="104"/>
                  </a:lnTo>
                  <a:lnTo>
                    <a:pt x="1321" y="97"/>
                  </a:lnTo>
                  <a:lnTo>
                    <a:pt x="1328" y="97"/>
                  </a:lnTo>
                  <a:lnTo>
                    <a:pt x="1335" y="83"/>
                  </a:lnTo>
                  <a:lnTo>
                    <a:pt x="1335" y="76"/>
                  </a:lnTo>
                  <a:lnTo>
                    <a:pt x="1342" y="76"/>
                  </a:lnTo>
                  <a:lnTo>
                    <a:pt x="1349" y="69"/>
                  </a:lnTo>
                  <a:lnTo>
                    <a:pt x="1349" y="69"/>
                  </a:lnTo>
                  <a:lnTo>
                    <a:pt x="1356" y="69"/>
                  </a:lnTo>
                  <a:lnTo>
                    <a:pt x="1356" y="69"/>
                  </a:lnTo>
                  <a:lnTo>
                    <a:pt x="1362" y="62"/>
                  </a:lnTo>
                  <a:lnTo>
                    <a:pt x="1369" y="62"/>
                  </a:lnTo>
                  <a:lnTo>
                    <a:pt x="1369" y="62"/>
                  </a:lnTo>
                  <a:lnTo>
                    <a:pt x="1376" y="62"/>
                  </a:lnTo>
                  <a:lnTo>
                    <a:pt x="1376" y="62"/>
                  </a:lnTo>
                  <a:lnTo>
                    <a:pt x="1383" y="62"/>
                  </a:lnTo>
                  <a:lnTo>
                    <a:pt x="1390" y="62"/>
                  </a:lnTo>
                  <a:lnTo>
                    <a:pt x="1390" y="62"/>
                  </a:lnTo>
                  <a:lnTo>
                    <a:pt x="1397" y="62"/>
                  </a:lnTo>
                  <a:lnTo>
                    <a:pt x="1397" y="48"/>
                  </a:lnTo>
                  <a:lnTo>
                    <a:pt x="1404" y="48"/>
                  </a:lnTo>
                  <a:lnTo>
                    <a:pt x="1411" y="41"/>
                  </a:lnTo>
                  <a:lnTo>
                    <a:pt x="1411" y="41"/>
                  </a:lnTo>
                  <a:lnTo>
                    <a:pt x="1418" y="41"/>
                  </a:lnTo>
                  <a:lnTo>
                    <a:pt x="1425" y="41"/>
                  </a:lnTo>
                  <a:lnTo>
                    <a:pt x="1425" y="35"/>
                  </a:lnTo>
                  <a:lnTo>
                    <a:pt x="1432" y="35"/>
                  </a:lnTo>
                  <a:lnTo>
                    <a:pt x="1432" y="28"/>
                  </a:lnTo>
                  <a:lnTo>
                    <a:pt x="1439" y="28"/>
                  </a:lnTo>
                  <a:lnTo>
                    <a:pt x="1446" y="28"/>
                  </a:lnTo>
                  <a:lnTo>
                    <a:pt x="1446" y="21"/>
                  </a:lnTo>
                  <a:lnTo>
                    <a:pt x="1453" y="21"/>
                  </a:lnTo>
                  <a:lnTo>
                    <a:pt x="1453" y="14"/>
                  </a:lnTo>
                  <a:lnTo>
                    <a:pt x="1460" y="7"/>
                  </a:lnTo>
                  <a:lnTo>
                    <a:pt x="1467" y="7"/>
                  </a:lnTo>
                  <a:lnTo>
                    <a:pt x="1467" y="7"/>
                  </a:lnTo>
                  <a:lnTo>
                    <a:pt x="1474" y="0"/>
                  </a:lnTo>
                  <a:lnTo>
                    <a:pt x="1474" y="0"/>
                  </a:lnTo>
                  <a:lnTo>
                    <a:pt x="1481" y="0"/>
                  </a:lnTo>
                  <a:lnTo>
                    <a:pt x="1488" y="0"/>
                  </a:lnTo>
                  <a:lnTo>
                    <a:pt x="1488" y="0"/>
                  </a:lnTo>
                  <a:lnTo>
                    <a:pt x="1495" y="0"/>
                  </a:lnTo>
                  <a:lnTo>
                    <a:pt x="1501" y="0"/>
                  </a:lnTo>
                  <a:lnTo>
                    <a:pt x="1501" y="7"/>
                  </a:lnTo>
                  <a:lnTo>
                    <a:pt x="1508" y="7"/>
                  </a:lnTo>
                  <a:lnTo>
                    <a:pt x="1508" y="0"/>
                  </a:lnTo>
                  <a:lnTo>
                    <a:pt x="1515" y="0"/>
                  </a:lnTo>
                  <a:lnTo>
                    <a:pt x="1522" y="0"/>
                  </a:lnTo>
                  <a:lnTo>
                    <a:pt x="1522" y="0"/>
                  </a:lnTo>
                  <a:lnTo>
                    <a:pt x="1529" y="7"/>
                  </a:lnTo>
                  <a:lnTo>
                    <a:pt x="1529" y="7"/>
                  </a:lnTo>
                  <a:lnTo>
                    <a:pt x="1536" y="14"/>
                  </a:lnTo>
                  <a:lnTo>
                    <a:pt x="1543" y="14"/>
                  </a:lnTo>
                  <a:lnTo>
                    <a:pt x="1543" y="14"/>
                  </a:lnTo>
                  <a:lnTo>
                    <a:pt x="1550" y="14"/>
                  </a:lnTo>
                  <a:lnTo>
                    <a:pt x="1550" y="21"/>
                  </a:lnTo>
                  <a:lnTo>
                    <a:pt x="1557" y="21"/>
                  </a:lnTo>
                  <a:lnTo>
                    <a:pt x="1564" y="14"/>
                  </a:lnTo>
                  <a:lnTo>
                    <a:pt x="1564" y="7"/>
                  </a:lnTo>
                  <a:lnTo>
                    <a:pt x="1571" y="14"/>
                  </a:lnTo>
                  <a:lnTo>
                    <a:pt x="1578" y="21"/>
                  </a:lnTo>
                  <a:lnTo>
                    <a:pt x="1578" y="21"/>
                  </a:lnTo>
                  <a:lnTo>
                    <a:pt x="1585" y="28"/>
                  </a:lnTo>
                  <a:lnTo>
                    <a:pt x="1585" y="28"/>
                  </a:lnTo>
                  <a:lnTo>
                    <a:pt x="1592" y="35"/>
                  </a:lnTo>
                  <a:lnTo>
                    <a:pt x="1599" y="35"/>
                  </a:lnTo>
                  <a:lnTo>
                    <a:pt x="1599" y="35"/>
                  </a:lnTo>
                  <a:lnTo>
                    <a:pt x="1606" y="41"/>
                  </a:lnTo>
                  <a:lnTo>
                    <a:pt x="1606" y="41"/>
                  </a:lnTo>
                  <a:lnTo>
                    <a:pt x="1613" y="41"/>
                  </a:lnTo>
                  <a:lnTo>
                    <a:pt x="1620" y="41"/>
                  </a:lnTo>
                  <a:lnTo>
                    <a:pt x="1620" y="41"/>
                  </a:lnTo>
                  <a:lnTo>
                    <a:pt x="1627" y="48"/>
                  </a:lnTo>
                  <a:lnTo>
                    <a:pt x="1634" y="48"/>
                  </a:lnTo>
                  <a:lnTo>
                    <a:pt x="1634" y="48"/>
                  </a:lnTo>
                  <a:lnTo>
                    <a:pt x="1640" y="48"/>
                  </a:lnTo>
                  <a:lnTo>
                    <a:pt x="1640" y="48"/>
                  </a:lnTo>
                  <a:lnTo>
                    <a:pt x="1647" y="55"/>
                  </a:lnTo>
                  <a:lnTo>
                    <a:pt x="1654" y="55"/>
                  </a:lnTo>
                  <a:lnTo>
                    <a:pt x="1654" y="55"/>
                  </a:lnTo>
                  <a:lnTo>
                    <a:pt x="1661" y="55"/>
                  </a:lnTo>
                  <a:lnTo>
                    <a:pt x="1661" y="55"/>
                  </a:lnTo>
                  <a:lnTo>
                    <a:pt x="1668" y="62"/>
                  </a:lnTo>
                  <a:lnTo>
                    <a:pt x="1675" y="62"/>
                  </a:lnTo>
                  <a:lnTo>
                    <a:pt x="1675" y="62"/>
                  </a:lnTo>
                  <a:lnTo>
                    <a:pt x="1682" y="62"/>
                  </a:lnTo>
                  <a:lnTo>
                    <a:pt x="1682" y="62"/>
                  </a:lnTo>
                  <a:lnTo>
                    <a:pt x="1689" y="62"/>
                  </a:lnTo>
                  <a:lnTo>
                    <a:pt x="1696" y="62"/>
                  </a:lnTo>
                  <a:lnTo>
                    <a:pt x="1696" y="62"/>
                  </a:lnTo>
                  <a:lnTo>
                    <a:pt x="1703" y="62"/>
                  </a:lnTo>
                  <a:lnTo>
                    <a:pt x="1710" y="62"/>
                  </a:lnTo>
                  <a:lnTo>
                    <a:pt x="1710" y="62"/>
                  </a:lnTo>
                  <a:lnTo>
                    <a:pt x="1717" y="62"/>
                  </a:lnTo>
                  <a:lnTo>
                    <a:pt x="1717" y="69"/>
                  </a:lnTo>
                  <a:lnTo>
                    <a:pt x="1724" y="55"/>
                  </a:lnTo>
                  <a:lnTo>
                    <a:pt x="1731" y="62"/>
                  </a:lnTo>
                  <a:lnTo>
                    <a:pt x="1731" y="62"/>
                  </a:lnTo>
                  <a:lnTo>
                    <a:pt x="1738" y="69"/>
                  </a:lnTo>
                  <a:lnTo>
                    <a:pt x="1738" y="76"/>
                  </a:lnTo>
                  <a:lnTo>
                    <a:pt x="1745" y="76"/>
                  </a:lnTo>
                  <a:lnTo>
                    <a:pt x="1752" y="69"/>
                  </a:lnTo>
                  <a:lnTo>
                    <a:pt x="1752" y="69"/>
                  </a:lnTo>
                  <a:lnTo>
                    <a:pt x="1759" y="69"/>
                  </a:lnTo>
                  <a:lnTo>
                    <a:pt x="1759" y="76"/>
                  </a:lnTo>
                  <a:lnTo>
                    <a:pt x="1766" y="76"/>
                  </a:lnTo>
                  <a:lnTo>
                    <a:pt x="1773" y="83"/>
                  </a:lnTo>
                  <a:lnTo>
                    <a:pt x="1773" y="90"/>
                  </a:lnTo>
                  <a:lnTo>
                    <a:pt x="1779" y="97"/>
                  </a:lnTo>
                  <a:lnTo>
                    <a:pt x="1786" y="97"/>
                  </a:lnTo>
                  <a:lnTo>
                    <a:pt x="1786" y="104"/>
                  </a:lnTo>
                  <a:lnTo>
                    <a:pt x="1793" y="104"/>
                  </a:lnTo>
                  <a:lnTo>
                    <a:pt x="1793" y="111"/>
                  </a:lnTo>
                  <a:lnTo>
                    <a:pt x="1800" y="104"/>
                  </a:lnTo>
                  <a:lnTo>
                    <a:pt x="1807" y="111"/>
                  </a:lnTo>
                  <a:lnTo>
                    <a:pt x="1807" y="111"/>
                  </a:lnTo>
                  <a:lnTo>
                    <a:pt x="1814" y="118"/>
                  </a:lnTo>
                  <a:lnTo>
                    <a:pt x="1814" y="125"/>
                  </a:lnTo>
                  <a:lnTo>
                    <a:pt x="1821" y="132"/>
                  </a:lnTo>
                  <a:lnTo>
                    <a:pt x="1828" y="139"/>
                  </a:lnTo>
                  <a:lnTo>
                    <a:pt x="1828" y="139"/>
                  </a:lnTo>
                  <a:lnTo>
                    <a:pt x="1835" y="146"/>
                  </a:lnTo>
                  <a:lnTo>
                    <a:pt x="1835" y="153"/>
                  </a:lnTo>
                  <a:lnTo>
                    <a:pt x="1842" y="153"/>
                  </a:lnTo>
                  <a:lnTo>
                    <a:pt x="1849" y="160"/>
                  </a:lnTo>
                  <a:lnTo>
                    <a:pt x="1849" y="160"/>
                  </a:lnTo>
                  <a:lnTo>
                    <a:pt x="1856" y="167"/>
                  </a:lnTo>
                  <a:lnTo>
                    <a:pt x="1863" y="174"/>
                  </a:lnTo>
                  <a:lnTo>
                    <a:pt x="1863" y="180"/>
                  </a:lnTo>
                  <a:lnTo>
                    <a:pt x="1870" y="180"/>
                  </a:lnTo>
                  <a:lnTo>
                    <a:pt x="1870" y="187"/>
                  </a:lnTo>
                  <a:lnTo>
                    <a:pt x="1877" y="187"/>
                  </a:lnTo>
                  <a:lnTo>
                    <a:pt x="1884" y="194"/>
                  </a:lnTo>
                  <a:lnTo>
                    <a:pt x="1884" y="194"/>
                  </a:lnTo>
                  <a:lnTo>
                    <a:pt x="1891" y="201"/>
                  </a:lnTo>
                  <a:lnTo>
                    <a:pt x="1891" y="201"/>
                  </a:lnTo>
                  <a:lnTo>
                    <a:pt x="1898" y="208"/>
                  </a:lnTo>
                  <a:lnTo>
                    <a:pt x="1905" y="208"/>
                  </a:lnTo>
                  <a:lnTo>
                    <a:pt x="1905" y="208"/>
                  </a:lnTo>
                  <a:lnTo>
                    <a:pt x="1912" y="208"/>
                  </a:lnTo>
                  <a:lnTo>
                    <a:pt x="1918" y="215"/>
                  </a:lnTo>
                  <a:lnTo>
                    <a:pt x="1918" y="215"/>
                  </a:lnTo>
                  <a:lnTo>
                    <a:pt x="1925" y="222"/>
                  </a:lnTo>
                  <a:lnTo>
                    <a:pt x="1925" y="222"/>
                  </a:lnTo>
                  <a:lnTo>
                    <a:pt x="1932" y="222"/>
                  </a:lnTo>
                  <a:lnTo>
                    <a:pt x="1939" y="229"/>
                  </a:lnTo>
                  <a:lnTo>
                    <a:pt x="1939" y="236"/>
                  </a:lnTo>
                  <a:lnTo>
                    <a:pt x="1946" y="236"/>
                  </a:lnTo>
                  <a:lnTo>
                    <a:pt x="1946" y="243"/>
                  </a:lnTo>
                  <a:lnTo>
                    <a:pt x="1953" y="250"/>
                  </a:lnTo>
                  <a:lnTo>
                    <a:pt x="1960" y="250"/>
                  </a:lnTo>
                  <a:lnTo>
                    <a:pt x="1960" y="250"/>
                  </a:lnTo>
                  <a:lnTo>
                    <a:pt x="1967" y="257"/>
                  </a:lnTo>
                  <a:lnTo>
                    <a:pt x="1967" y="264"/>
                  </a:lnTo>
                  <a:lnTo>
                    <a:pt x="1974" y="264"/>
                  </a:lnTo>
                  <a:lnTo>
                    <a:pt x="1981" y="271"/>
                  </a:lnTo>
                  <a:lnTo>
                    <a:pt x="1981" y="271"/>
                  </a:lnTo>
                  <a:lnTo>
                    <a:pt x="1988" y="271"/>
                  </a:lnTo>
                  <a:lnTo>
                    <a:pt x="1995" y="271"/>
                  </a:lnTo>
                  <a:lnTo>
                    <a:pt x="1995" y="278"/>
                  </a:lnTo>
                  <a:lnTo>
                    <a:pt x="2002" y="278"/>
                  </a:lnTo>
                  <a:lnTo>
                    <a:pt x="2002" y="278"/>
                  </a:lnTo>
                  <a:lnTo>
                    <a:pt x="2009" y="285"/>
                  </a:lnTo>
                  <a:lnTo>
                    <a:pt x="2016" y="285"/>
                  </a:lnTo>
                  <a:lnTo>
                    <a:pt x="2016" y="285"/>
                  </a:lnTo>
                  <a:lnTo>
                    <a:pt x="2023" y="292"/>
                  </a:lnTo>
                  <a:lnTo>
                    <a:pt x="2023" y="292"/>
                  </a:lnTo>
                  <a:lnTo>
                    <a:pt x="2030" y="292"/>
                  </a:lnTo>
                  <a:lnTo>
                    <a:pt x="2037" y="299"/>
                  </a:lnTo>
                  <a:lnTo>
                    <a:pt x="2037" y="299"/>
                  </a:lnTo>
                  <a:lnTo>
                    <a:pt x="2044" y="306"/>
                  </a:lnTo>
                  <a:lnTo>
                    <a:pt x="2044" y="306"/>
                  </a:lnTo>
                  <a:lnTo>
                    <a:pt x="2050" y="312"/>
                  </a:lnTo>
                  <a:lnTo>
                    <a:pt x="2057" y="319"/>
                  </a:lnTo>
                  <a:lnTo>
                    <a:pt x="2057" y="319"/>
                  </a:lnTo>
                  <a:lnTo>
                    <a:pt x="2064" y="326"/>
                  </a:lnTo>
                  <a:lnTo>
                    <a:pt x="2071" y="326"/>
                  </a:lnTo>
                  <a:lnTo>
                    <a:pt x="2071" y="326"/>
                  </a:lnTo>
                  <a:lnTo>
                    <a:pt x="2078" y="333"/>
                  </a:lnTo>
                  <a:lnTo>
                    <a:pt x="2078" y="333"/>
                  </a:lnTo>
                  <a:lnTo>
                    <a:pt x="2085" y="333"/>
                  </a:lnTo>
                  <a:lnTo>
                    <a:pt x="2092" y="340"/>
                  </a:lnTo>
                  <a:lnTo>
                    <a:pt x="2092" y="340"/>
                  </a:lnTo>
                  <a:lnTo>
                    <a:pt x="2099" y="340"/>
                  </a:lnTo>
                  <a:lnTo>
                    <a:pt x="2099" y="340"/>
                  </a:lnTo>
                  <a:lnTo>
                    <a:pt x="2106" y="347"/>
                  </a:lnTo>
                  <a:lnTo>
                    <a:pt x="2113" y="347"/>
                  </a:lnTo>
                  <a:lnTo>
                    <a:pt x="2113" y="354"/>
                  </a:lnTo>
                  <a:lnTo>
                    <a:pt x="2120" y="347"/>
                  </a:lnTo>
                  <a:lnTo>
                    <a:pt x="2127" y="347"/>
                  </a:lnTo>
                  <a:lnTo>
                    <a:pt x="2127" y="514"/>
                  </a:lnTo>
                  <a:lnTo>
                    <a:pt x="2120" y="514"/>
                  </a:lnTo>
                  <a:lnTo>
                    <a:pt x="2113" y="514"/>
                  </a:lnTo>
                  <a:lnTo>
                    <a:pt x="2113" y="514"/>
                  </a:lnTo>
                  <a:lnTo>
                    <a:pt x="2106" y="514"/>
                  </a:lnTo>
                  <a:lnTo>
                    <a:pt x="2099" y="507"/>
                  </a:lnTo>
                  <a:lnTo>
                    <a:pt x="2099" y="507"/>
                  </a:lnTo>
                  <a:lnTo>
                    <a:pt x="2092" y="507"/>
                  </a:lnTo>
                  <a:lnTo>
                    <a:pt x="2092" y="507"/>
                  </a:lnTo>
                  <a:lnTo>
                    <a:pt x="2085" y="500"/>
                  </a:lnTo>
                  <a:lnTo>
                    <a:pt x="2078" y="500"/>
                  </a:lnTo>
                  <a:lnTo>
                    <a:pt x="2078" y="500"/>
                  </a:lnTo>
                  <a:lnTo>
                    <a:pt x="2071" y="493"/>
                  </a:lnTo>
                  <a:lnTo>
                    <a:pt x="2071" y="493"/>
                  </a:lnTo>
                  <a:lnTo>
                    <a:pt x="2064" y="493"/>
                  </a:lnTo>
                  <a:lnTo>
                    <a:pt x="2057" y="493"/>
                  </a:lnTo>
                  <a:lnTo>
                    <a:pt x="2057" y="486"/>
                  </a:lnTo>
                  <a:lnTo>
                    <a:pt x="2050" y="486"/>
                  </a:lnTo>
                  <a:lnTo>
                    <a:pt x="2044" y="479"/>
                  </a:lnTo>
                  <a:lnTo>
                    <a:pt x="2044" y="479"/>
                  </a:lnTo>
                  <a:lnTo>
                    <a:pt x="2037" y="479"/>
                  </a:lnTo>
                  <a:lnTo>
                    <a:pt x="2037" y="472"/>
                  </a:lnTo>
                  <a:lnTo>
                    <a:pt x="2030" y="472"/>
                  </a:lnTo>
                  <a:lnTo>
                    <a:pt x="2023" y="472"/>
                  </a:lnTo>
                  <a:lnTo>
                    <a:pt x="2023" y="465"/>
                  </a:lnTo>
                  <a:lnTo>
                    <a:pt x="2016" y="465"/>
                  </a:lnTo>
                  <a:lnTo>
                    <a:pt x="2016" y="465"/>
                  </a:lnTo>
                  <a:lnTo>
                    <a:pt x="2009" y="458"/>
                  </a:lnTo>
                  <a:lnTo>
                    <a:pt x="2002" y="458"/>
                  </a:lnTo>
                  <a:lnTo>
                    <a:pt x="2002" y="458"/>
                  </a:lnTo>
                  <a:lnTo>
                    <a:pt x="1995" y="458"/>
                  </a:lnTo>
                  <a:lnTo>
                    <a:pt x="1995" y="458"/>
                  </a:lnTo>
                  <a:lnTo>
                    <a:pt x="1988" y="451"/>
                  </a:lnTo>
                  <a:lnTo>
                    <a:pt x="1981" y="451"/>
                  </a:lnTo>
                  <a:lnTo>
                    <a:pt x="1981" y="451"/>
                  </a:lnTo>
                  <a:lnTo>
                    <a:pt x="1974" y="451"/>
                  </a:lnTo>
                  <a:lnTo>
                    <a:pt x="1967" y="444"/>
                  </a:lnTo>
                  <a:lnTo>
                    <a:pt x="1967" y="444"/>
                  </a:lnTo>
                  <a:lnTo>
                    <a:pt x="1960" y="438"/>
                  </a:lnTo>
                  <a:lnTo>
                    <a:pt x="1960" y="438"/>
                  </a:lnTo>
                  <a:lnTo>
                    <a:pt x="1953" y="438"/>
                  </a:lnTo>
                  <a:lnTo>
                    <a:pt x="1946" y="431"/>
                  </a:lnTo>
                  <a:lnTo>
                    <a:pt x="1946" y="431"/>
                  </a:lnTo>
                  <a:lnTo>
                    <a:pt x="1939" y="424"/>
                  </a:lnTo>
                  <a:lnTo>
                    <a:pt x="1939" y="424"/>
                  </a:lnTo>
                  <a:lnTo>
                    <a:pt x="1932" y="417"/>
                  </a:lnTo>
                  <a:lnTo>
                    <a:pt x="1925" y="410"/>
                  </a:lnTo>
                  <a:lnTo>
                    <a:pt x="1925" y="417"/>
                  </a:lnTo>
                  <a:lnTo>
                    <a:pt x="1918" y="410"/>
                  </a:lnTo>
                  <a:lnTo>
                    <a:pt x="1918" y="410"/>
                  </a:lnTo>
                  <a:lnTo>
                    <a:pt x="1912" y="410"/>
                  </a:lnTo>
                  <a:lnTo>
                    <a:pt x="1905" y="403"/>
                  </a:lnTo>
                  <a:lnTo>
                    <a:pt x="1905" y="403"/>
                  </a:lnTo>
                  <a:lnTo>
                    <a:pt x="1898" y="403"/>
                  </a:lnTo>
                  <a:lnTo>
                    <a:pt x="1891" y="396"/>
                  </a:lnTo>
                  <a:lnTo>
                    <a:pt x="1891" y="396"/>
                  </a:lnTo>
                  <a:lnTo>
                    <a:pt x="1884" y="389"/>
                  </a:lnTo>
                  <a:lnTo>
                    <a:pt x="1884" y="389"/>
                  </a:lnTo>
                  <a:lnTo>
                    <a:pt x="1877" y="389"/>
                  </a:lnTo>
                  <a:lnTo>
                    <a:pt x="1870" y="389"/>
                  </a:lnTo>
                  <a:lnTo>
                    <a:pt x="1870" y="382"/>
                  </a:lnTo>
                  <a:lnTo>
                    <a:pt x="1863" y="382"/>
                  </a:lnTo>
                  <a:lnTo>
                    <a:pt x="1863" y="375"/>
                  </a:lnTo>
                  <a:lnTo>
                    <a:pt x="1856" y="368"/>
                  </a:lnTo>
                  <a:lnTo>
                    <a:pt x="1849" y="368"/>
                  </a:lnTo>
                  <a:lnTo>
                    <a:pt x="1849" y="361"/>
                  </a:lnTo>
                  <a:lnTo>
                    <a:pt x="1842" y="361"/>
                  </a:lnTo>
                  <a:lnTo>
                    <a:pt x="1835" y="354"/>
                  </a:lnTo>
                  <a:lnTo>
                    <a:pt x="1835" y="354"/>
                  </a:lnTo>
                  <a:lnTo>
                    <a:pt x="1828" y="347"/>
                  </a:lnTo>
                  <a:lnTo>
                    <a:pt x="1828" y="340"/>
                  </a:lnTo>
                  <a:lnTo>
                    <a:pt x="1821" y="340"/>
                  </a:lnTo>
                  <a:lnTo>
                    <a:pt x="1814" y="333"/>
                  </a:lnTo>
                  <a:lnTo>
                    <a:pt x="1814" y="326"/>
                  </a:lnTo>
                  <a:lnTo>
                    <a:pt x="1807" y="326"/>
                  </a:lnTo>
                  <a:lnTo>
                    <a:pt x="1807" y="319"/>
                  </a:lnTo>
                  <a:lnTo>
                    <a:pt x="1800" y="319"/>
                  </a:lnTo>
                  <a:lnTo>
                    <a:pt x="1793" y="319"/>
                  </a:lnTo>
                  <a:lnTo>
                    <a:pt x="1793" y="319"/>
                  </a:lnTo>
                  <a:lnTo>
                    <a:pt x="1786" y="312"/>
                  </a:lnTo>
                  <a:lnTo>
                    <a:pt x="1786" y="312"/>
                  </a:lnTo>
                  <a:lnTo>
                    <a:pt x="1779" y="312"/>
                  </a:lnTo>
                  <a:lnTo>
                    <a:pt x="1773" y="306"/>
                  </a:lnTo>
                  <a:lnTo>
                    <a:pt x="1773" y="299"/>
                  </a:lnTo>
                  <a:lnTo>
                    <a:pt x="1766" y="292"/>
                  </a:lnTo>
                  <a:lnTo>
                    <a:pt x="1759" y="292"/>
                  </a:lnTo>
                  <a:lnTo>
                    <a:pt x="1759" y="292"/>
                  </a:lnTo>
                  <a:lnTo>
                    <a:pt x="1752" y="285"/>
                  </a:lnTo>
                  <a:lnTo>
                    <a:pt x="1752" y="285"/>
                  </a:lnTo>
                  <a:lnTo>
                    <a:pt x="1745" y="292"/>
                  </a:lnTo>
                  <a:lnTo>
                    <a:pt x="1738" y="292"/>
                  </a:lnTo>
                  <a:lnTo>
                    <a:pt x="1738" y="285"/>
                  </a:lnTo>
                  <a:lnTo>
                    <a:pt x="1731" y="285"/>
                  </a:lnTo>
                  <a:lnTo>
                    <a:pt x="1731" y="278"/>
                  </a:lnTo>
                  <a:lnTo>
                    <a:pt x="1724" y="278"/>
                  </a:lnTo>
                  <a:lnTo>
                    <a:pt x="1717" y="292"/>
                  </a:lnTo>
                  <a:lnTo>
                    <a:pt x="1717" y="285"/>
                  </a:lnTo>
                  <a:lnTo>
                    <a:pt x="1710" y="285"/>
                  </a:lnTo>
                  <a:lnTo>
                    <a:pt x="1710" y="278"/>
                  </a:lnTo>
                  <a:lnTo>
                    <a:pt x="1703" y="278"/>
                  </a:lnTo>
                  <a:lnTo>
                    <a:pt x="1696" y="285"/>
                  </a:lnTo>
                  <a:lnTo>
                    <a:pt x="1696" y="285"/>
                  </a:lnTo>
                  <a:lnTo>
                    <a:pt x="1689" y="278"/>
                  </a:lnTo>
                  <a:lnTo>
                    <a:pt x="1682" y="278"/>
                  </a:lnTo>
                  <a:lnTo>
                    <a:pt x="1682" y="278"/>
                  </a:lnTo>
                  <a:lnTo>
                    <a:pt x="1675" y="278"/>
                  </a:lnTo>
                  <a:lnTo>
                    <a:pt x="1675" y="278"/>
                  </a:lnTo>
                  <a:lnTo>
                    <a:pt x="1668" y="271"/>
                  </a:lnTo>
                  <a:lnTo>
                    <a:pt x="1661" y="271"/>
                  </a:lnTo>
                  <a:lnTo>
                    <a:pt x="1661" y="271"/>
                  </a:lnTo>
                  <a:lnTo>
                    <a:pt x="1654" y="271"/>
                  </a:lnTo>
                  <a:lnTo>
                    <a:pt x="1654" y="264"/>
                  </a:lnTo>
                  <a:lnTo>
                    <a:pt x="1647" y="264"/>
                  </a:lnTo>
                  <a:lnTo>
                    <a:pt x="1640" y="264"/>
                  </a:lnTo>
                  <a:lnTo>
                    <a:pt x="1640" y="257"/>
                  </a:lnTo>
                  <a:lnTo>
                    <a:pt x="1634" y="257"/>
                  </a:lnTo>
                  <a:lnTo>
                    <a:pt x="1634" y="257"/>
                  </a:lnTo>
                  <a:lnTo>
                    <a:pt x="1627" y="257"/>
                  </a:lnTo>
                  <a:lnTo>
                    <a:pt x="1620" y="250"/>
                  </a:lnTo>
                  <a:lnTo>
                    <a:pt x="1620" y="250"/>
                  </a:lnTo>
                  <a:lnTo>
                    <a:pt x="1613" y="250"/>
                  </a:lnTo>
                  <a:lnTo>
                    <a:pt x="1606" y="250"/>
                  </a:lnTo>
                  <a:lnTo>
                    <a:pt x="1606" y="250"/>
                  </a:lnTo>
                  <a:lnTo>
                    <a:pt x="1599" y="243"/>
                  </a:lnTo>
                  <a:lnTo>
                    <a:pt x="1599" y="243"/>
                  </a:lnTo>
                  <a:lnTo>
                    <a:pt x="1592" y="236"/>
                  </a:lnTo>
                  <a:lnTo>
                    <a:pt x="1585" y="236"/>
                  </a:lnTo>
                  <a:lnTo>
                    <a:pt x="1585" y="236"/>
                  </a:lnTo>
                  <a:lnTo>
                    <a:pt x="1578" y="229"/>
                  </a:lnTo>
                  <a:lnTo>
                    <a:pt x="1578" y="229"/>
                  </a:lnTo>
                  <a:lnTo>
                    <a:pt x="1571" y="222"/>
                  </a:lnTo>
                  <a:lnTo>
                    <a:pt x="1564" y="222"/>
                  </a:lnTo>
                  <a:lnTo>
                    <a:pt x="1564" y="222"/>
                  </a:lnTo>
                  <a:lnTo>
                    <a:pt x="1557" y="236"/>
                  </a:lnTo>
                  <a:lnTo>
                    <a:pt x="1550" y="236"/>
                  </a:lnTo>
                  <a:lnTo>
                    <a:pt x="1550" y="229"/>
                  </a:lnTo>
                  <a:lnTo>
                    <a:pt x="1543" y="229"/>
                  </a:lnTo>
                  <a:lnTo>
                    <a:pt x="1543" y="229"/>
                  </a:lnTo>
                  <a:lnTo>
                    <a:pt x="1536" y="229"/>
                  </a:lnTo>
                  <a:lnTo>
                    <a:pt x="1529" y="222"/>
                  </a:lnTo>
                  <a:lnTo>
                    <a:pt x="1529" y="222"/>
                  </a:lnTo>
                  <a:lnTo>
                    <a:pt x="1522" y="222"/>
                  </a:lnTo>
                  <a:lnTo>
                    <a:pt x="1522" y="215"/>
                  </a:lnTo>
                  <a:lnTo>
                    <a:pt x="1515" y="215"/>
                  </a:lnTo>
                  <a:lnTo>
                    <a:pt x="1508" y="222"/>
                  </a:lnTo>
                  <a:lnTo>
                    <a:pt x="1508" y="222"/>
                  </a:lnTo>
                  <a:lnTo>
                    <a:pt x="1501" y="222"/>
                  </a:lnTo>
                  <a:lnTo>
                    <a:pt x="1501" y="222"/>
                  </a:lnTo>
                  <a:lnTo>
                    <a:pt x="1495" y="222"/>
                  </a:lnTo>
                  <a:lnTo>
                    <a:pt x="1488" y="222"/>
                  </a:lnTo>
                  <a:lnTo>
                    <a:pt x="1488" y="222"/>
                  </a:lnTo>
                  <a:lnTo>
                    <a:pt x="1481" y="215"/>
                  </a:lnTo>
                  <a:lnTo>
                    <a:pt x="1474" y="222"/>
                  </a:lnTo>
                  <a:lnTo>
                    <a:pt x="1474" y="222"/>
                  </a:lnTo>
                  <a:lnTo>
                    <a:pt x="1467" y="222"/>
                  </a:lnTo>
                  <a:lnTo>
                    <a:pt x="1467" y="222"/>
                  </a:lnTo>
                  <a:lnTo>
                    <a:pt x="1460" y="229"/>
                  </a:lnTo>
                  <a:lnTo>
                    <a:pt x="1453" y="229"/>
                  </a:lnTo>
                  <a:lnTo>
                    <a:pt x="1453" y="236"/>
                  </a:lnTo>
                  <a:lnTo>
                    <a:pt x="1446" y="236"/>
                  </a:lnTo>
                  <a:lnTo>
                    <a:pt x="1446" y="236"/>
                  </a:lnTo>
                  <a:lnTo>
                    <a:pt x="1439" y="236"/>
                  </a:lnTo>
                  <a:lnTo>
                    <a:pt x="1432" y="243"/>
                  </a:lnTo>
                  <a:lnTo>
                    <a:pt x="1432" y="243"/>
                  </a:lnTo>
                  <a:lnTo>
                    <a:pt x="1425" y="243"/>
                  </a:lnTo>
                  <a:lnTo>
                    <a:pt x="1425" y="250"/>
                  </a:lnTo>
                  <a:lnTo>
                    <a:pt x="1418" y="250"/>
                  </a:lnTo>
                  <a:lnTo>
                    <a:pt x="1411" y="250"/>
                  </a:lnTo>
                  <a:lnTo>
                    <a:pt x="1411" y="250"/>
                  </a:lnTo>
                  <a:lnTo>
                    <a:pt x="1404" y="250"/>
                  </a:lnTo>
                  <a:lnTo>
                    <a:pt x="1397" y="257"/>
                  </a:lnTo>
                  <a:lnTo>
                    <a:pt x="1397" y="271"/>
                  </a:lnTo>
                  <a:lnTo>
                    <a:pt x="1390" y="271"/>
                  </a:lnTo>
                  <a:lnTo>
                    <a:pt x="1390" y="271"/>
                  </a:lnTo>
                  <a:lnTo>
                    <a:pt x="1383" y="271"/>
                  </a:lnTo>
                  <a:lnTo>
                    <a:pt x="1376" y="271"/>
                  </a:lnTo>
                  <a:lnTo>
                    <a:pt x="1376" y="271"/>
                  </a:lnTo>
                  <a:lnTo>
                    <a:pt x="1369" y="271"/>
                  </a:lnTo>
                  <a:lnTo>
                    <a:pt x="1369" y="271"/>
                  </a:lnTo>
                  <a:lnTo>
                    <a:pt x="1362" y="271"/>
                  </a:lnTo>
                  <a:lnTo>
                    <a:pt x="1356" y="278"/>
                  </a:lnTo>
                  <a:lnTo>
                    <a:pt x="1356" y="278"/>
                  </a:lnTo>
                  <a:lnTo>
                    <a:pt x="1349" y="278"/>
                  </a:lnTo>
                  <a:lnTo>
                    <a:pt x="1349" y="285"/>
                  </a:lnTo>
                  <a:lnTo>
                    <a:pt x="1342" y="285"/>
                  </a:lnTo>
                  <a:lnTo>
                    <a:pt x="1335" y="292"/>
                  </a:lnTo>
                  <a:lnTo>
                    <a:pt x="1335" y="292"/>
                  </a:lnTo>
                  <a:lnTo>
                    <a:pt x="1328" y="299"/>
                  </a:lnTo>
                  <a:lnTo>
                    <a:pt x="1321" y="306"/>
                  </a:lnTo>
                  <a:lnTo>
                    <a:pt x="1321" y="306"/>
                  </a:lnTo>
                  <a:lnTo>
                    <a:pt x="1314" y="312"/>
                  </a:lnTo>
                  <a:lnTo>
                    <a:pt x="1314" y="312"/>
                  </a:lnTo>
                  <a:lnTo>
                    <a:pt x="1307" y="312"/>
                  </a:lnTo>
                  <a:lnTo>
                    <a:pt x="1300" y="319"/>
                  </a:lnTo>
                  <a:lnTo>
                    <a:pt x="1300" y="319"/>
                  </a:lnTo>
                  <a:lnTo>
                    <a:pt x="1293" y="326"/>
                  </a:lnTo>
                  <a:lnTo>
                    <a:pt x="1293" y="333"/>
                  </a:lnTo>
                  <a:lnTo>
                    <a:pt x="1286" y="340"/>
                  </a:lnTo>
                  <a:lnTo>
                    <a:pt x="1279" y="347"/>
                  </a:lnTo>
                  <a:lnTo>
                    <a:pt x="1279" y="354"/>
                  </a:lnTo>
                  <a:lnTo>
                    <a:pt x="1272" y="361"/>
                  </a:lnTo>
                  <a:lnTo>
                    <a:pt x="1265" y="375"/>
                  </a:lnTo>
                  <a:lnTo>
                    <a:pt x="1265" y="389"/>
                  </a:lnTo>
                  <a:lnTo>
                    <a:pt x="1258" y="396"/>
                  </a:lnTo>
                  <a:lnTo>
                    <a:pt x="1258" y="403"/>
                  </a:lnTo>
                  <a:lnTo>
                    <a:pt x="1251" y="410"/>
                  </a:lnTo>
                  <a:lnTo>
                    <a:pt x="1244" y="410"/>
                  </a:lnTo>
                  <a:lnTo>
                    <a:pt x="1244" y="417"/>
                  </a:lnTo>
                  <a:lnTo>
                    <a:pt x="1237" y="424"/>
                  </a:lnTo>
                  <a:lnTo>
                    <a:pt x="1237" y="431"/>
                  </a:lnTo>
                  <a:lnTo>
                    <a:pt x="1230" y="438"/>
                  </a:lnTo>
                  <a:lnTo>
                    <a:pt x="1223" y="444"/>
                  </a:lnTo>
                  <a:lnTo>
                    <a:pt x="1223" y="451"/>
                  </a:lnTo>
                  <a:lnTo>
                    <a:pt x="1217" y="458"/>
                  </a:lnTo>
                  <a:lnTo>
                    <a:pt x="1217" y="458"/>
                  </a:lnTo>
                  <a:lnTo>
                    <a:pt x="1210" y="465"/>
                  </a:lnTo>
                  <a:lnTo>
                    <a:pt x="1203" y="465"/>
                  </a:lnTo>
                  <a:lnTo>
                    <a:pt x="1203" y="472"/>
                  </a:lnTo>
                  <a:lnTo>
                    <a:pt x="1196" y="472"/>
                  </a:lnTo>
                  <a:lnTo>
                    <a:pt x="1189" y="472"/>
                  </a:lnTo>
                  <a:lnTo>
                    <a:pt x="1189" y="479"/>
                  </a:lnTo>
                  <a:lnTo>
                    <a:pt x="1182" y="479"/>
                  </a:lnTo>
                  <a:lnTo>
                    <a:pt x="1182" y="479"/>
                  </a:lnTo>
                  <a:lnTo>
                    <a:pt x="1175" y="479"/>
                  </a:lnTo>
                  <a:lnTo>
                    <a:pt x="1168" y="479"/>
                  </a:lnTo>
                  <a:lnTo>
                    <a:pt x="1168" y="486"/>
                  </a:lnTo>
                  <a:lnTo>
                    <a:pt x="1161" y="486"/>
                  </a:lnTo>
                  <a:lnTo>
                    <a:pt x="1161" y="486"/>
                  </a:lnTo>
                  <a:lnTo>
                    <a:pt x="1154" y="486"/>
                  </a:lnTo>
                  <a:lnTo>
                    <a:pt x="1147" y="486"/>
                  </a:lnTo>
                  <a:lnTo>
                    <a:pt x="1147" y="493"/>
                  </a:lnTo>
                  <a:lnTo>
                    <a:pt x="1140" y="493"/>
                  </a:lnTo>
                  <a:lnTo>
                    <a:pt x="1140" y="493"/>
                  </a:lnTo>
                  <a:lnTo>
                    <a:pt x="1133" y="493"/>
                  </a:lnTo>
                  <a:lnTo>
                    <a:pt x="1126" y="500"/>
                  </a:lnTo>
                  <a:lnTo>
                    <a:pt x="1126" y="500"/>
                  </a:lnTo>
                  <a:lnTo>
                    <a:pt x="1119" y="500"/>
                  </a:lnTo>
                  <a:lnTo>
                    <a:pt x="1112" y="500"/>
                  </a:lnTo>
                  <a:lnTo>
                    <a:pt x="1112" y="507"/>
                  </a:lnTo>
                  <a:lnTo>
                    <a:pt x="1105" y="514"/>
                  </a:lnTo>
                  <a:lnTo>
                    <a:pt x="1105" y="514"/>
                  </a:lnTo>
                  <a:lnTo>
                    <a:pt x="1098" y="507"/>
                  </a:lnTo>
                  <a:lnTo>
                    <a:pt x="1091" y="514"/>
                  </a:lnTo>
                  <a:lnTo>
                    <a:pt x="1091" y="521"/>
                  </a:lnTo>
                  <a:lnTo>
                    <a:pt x="1084" y="542"/>
                  </a:lnTo>
                  <a:lnTo>
                    <a:pt x="1084" y="549"/>
                  </a:lnTo>
                  <a:lnTo>
                    <a:pt x="1078" y="556"/>
                  </a:lnTo>
                  <a:lnTo>
                    <a:pt x="1071" y="570"/>
                  </a:lnTo>
                  <a:lnTo>
                    <a:pt x="1071" y="590"/>
                  </a:lnTo>
                  <a:lnTo>
                    <a:pt x="1064" y="597"/>
                  </a:lnTo>
                  <a:lnTo>
                    <a:pt x="1064" y="604"/>
                  </a:lnTo>
                  <a:lnTo>
                    <a:pt x="1057" y="618"/>
                  </a:lnTo>
                  <a:lnTo>
                    <a:pt x="1050" y="625"/>
                  </a:lnTo>
                  <a:lnTo>
                    <a:pt x="1050" y="632"/>
                  </a:lnTo>
                  <a:lnTo>
                    <a:pt x="1043" y="639"/>
                  </a:lnTo>
                  <a:lnTo>
                    <a:pt x="1036" y="646"/>
                  </a:lnTo>
                  <a:lnTo>
                    <a:pt x="1036" y="660"/>
                  </a:lnTo>
                  <a:lnTo>
                    <a:pt x="1029" y="674"/>
                  </a:lnTo>
                  <a:lnTo>
                    <a:pt x="1029" y="681"/>
                  </a:lnTo>
                  <a:lnTo>
                    <a:pt x="1022" y="695"/>
                  </a:lnTo>
                  <a:lnTo>
                    <a:pt x="1015" y="695"/>
                  </a:lnTo>
                  <a:lnTo>
                    <a:pt x="1015" y="702"/>
                  </a:lnTo>
                  <a:lnTo>
                    <a:pt x="1008" y="715"/>
                  </a:lnTo>
                  <a:lnTo>
                    <a:pt x="1008" y="722"/>
                  </a:lnTo>
                  <a:lnTo>
                    <a:pt x="1001" y="736"/>
                  </a:lnTo>
                  <a:lnTo>
                    <a:pt x="994" y="743"/>
                  </a:lnTo>
                  <a:lnTo>
                    <a:pt x="994" y="750"/>
                  </a:lnTo>
                  <a:lnTo>
                    <a:pt x="987" y="757"/>
                  </a:lnTo>
                  <a:lnTo>
                    <a:pt x="980" y="764"/>
                  </a:lnTo>
                  <a:lnTo>
                    <a:pt x="980" y="764"/>
                  </a:lnTo>
                  <a:lnTo>
                    <a:pt x="973" y="771"/>
                  </a:lnTo>
                  <a:lnTo>
                    <a:pt x="973" y="771"/>
                  </a:lnTo>
                  <a:lnTo>
                    <a:pt x="966" y="771"/>
                  </a:lnTo>
                  <a:lnTo>
                    <a:pt x="959" y="778"/>
                  </a:lnTo>
                  <a:lnTo>
                    <a:pt x="959" y="778"/>
                  </a:lnTo>
                  <a:lnTo>
                    <a:pt x="952" y="778"/>
                  </a:lnTo>
                  <a:lnTo>
                    <a:pt x="952" y="778"/>
                  </a:lnTo>
                  <a:lnTo>
                    <a:pt x="945" y="778"/>
                  </a:lnTo>
                  <a:lnTo>
                    <a:pt x="939" y="778"/>
                  </a:lnTo>
                  <a:lnTo>
                    <a:pt x="939" y="778"/>
                  </a:lnTo>
                  <a:lnTo>
                    <a:pt x="932" y="778"/>
                  </a:lnTo>
                  <a:lnTo>
                    <a:pt x="932" y="778"/>
                  </a:lnTo>
                  <a:lnTo>
                    <a:pt x="925" y="778"/>
                  </a:lnTo>
                  <a:lnTo>
                    <a:pt x="918" y="785"/>
                  </a:lnTo>
                  <a:lnTo>
                    <a:pt x="918" y="785"/>
                  </a:lnTo>
                  <a:lnTo>
                    <a:pt x="911" y="785"/>
                  </a:lnTo>
                  <a:lnTo>
                    <a:pt x="904" y="785"/>
                  </a:lnTo>
                  <a:lnTo>
                    <a:pt x="904" y="785"/>
                  </a:lnTo>
                  <a:lnTo>
                    <a:pt x="897" y="785"/>
                  </a:lnTo>
                  <a:lnTo>
                    <a:pt x="897" y="785"/>
                  </a:lnTo>
                  <a:lnTo>
                    <a:pt x="890" y="785"/>
                  </a:lnTo>
                  <a:lnTo>
                    <a:pt x="883" y="785"/>
                  </a:lnTo>
                  <a:lnTo>
                    <a:pt x="883" y="785"/>
                  </a:lnTo>
                  <a:lnTo>
                    <a:pt x="876" y="785"/>
                  </a:lnTo>
                  <a:lnTo>
                    <a:pt x="876" y="785"/>
                  </a:lnTo>
                  <a:lnTo>
                    <a:pt x="869" y="778"/>
                  </a:lnTo>
                  <a:lnTo>
                    <a:pt x="862" y="778"/>
                  </a:lnTo>
                  <a:lnTo>
                    <a:pt x="862" y="778"/>
                  </a:lnTo>
                  <a:lnTo>
                    <a:pt x="855" y="778"/>
                  </a:lnTo>
                  <a:lnTo>
                    <a:pt x="855" y="778"/>
                  </a:lnTo>
                  <a:lnTo>
                    <a:pt x="848" y="778"/>
                  </a:lnTo>
                  <a:lnTo>
                    <a:pt x="841" y="778"/>
                  </a:lnTo>
                  <a:lnTo>
                    <a:pt x="841" y="778"/>
                  </a:lnTo>
                  <a:lnTo>
                    <a:pt x="834" y="778"/>
                  </a:lnTo>
                  <a:lnTo>
                    <a:pt x="827" y="778"/>
                  </a:lnTo>
                  <a:lnTo>
                    <a:pt x="827" y="778"/>
                  </a:lnTo>
                  <a:lnTo>
                    <a:pt x="820" y="778"/>
                  </a:lnTo>
                  <a:lnTo>
                    <a:pt x="820" y="778"/>
                  </a:lnTo>
                  <a:lnTo>
                    <a:pt x="813" y="778"/>
                  </a:lnTo>
                  <a:lnTo>
                    <a:pt x="806" y="785"/>
                  </a:lnTo>
                  <a:lnTo>
                    <a:pt x="806" y="785"/>
                  </a:lnTo>
                  <a:lnTo>
                    <a:pt x="800" y="792"/>
                  </a:lnTo>
                  <a:lnTo>
                    <a:pt x="800" y="792"/>
                  </a:lnTo>
                  <a:lnTo>
                    <a:pt x="793" y="792"/>
                  </a:lnTo>
                  <a:lnTo>
                    <a:pt x="786" y="792"/>
                  </a:lnTo>
                  <a:lnTo>
                    <a:pt x="786" y="792"/>
                  </a:lnTo>
                  <a:lnTo>
                    <a:pt x="779" y="792"/>
                  </a:lnTo>
                  <a:lnTo>
                    <a:pt x="772" y="792"/>
                  </a:lnTo>
                  <a:lnTo>
                    <a:pt x="772" y="792"/>
                  </a:lnTo>
                  <a:lnTo>
                    <a:pt x="765" y="792"/>
                  </a:lnTo>
                  <a:lnTo>
                    <a:pt x="765" y="792"/>
                  </a:lnTo>
                  <a:lnTo>
                    <a:pt x="758" y="792"/>
                  </a:lnTo>
                  <a:lnTo>
                    <a:pt x="751" y="792"/>
                  </a:lnTo>
                  <a:lnTo>
                    <a:pt x="751" y="792"/>
                  </a:lnTo>
                  <a:lnTo>
                    <a:pt x="744" y="799"/>
                  </a:lnTo>
                  <a:lnTo>
                    <a:pt x="744" y="799"/>
                  </a:lnTo>
                  <a:lnTo>
                    <a:pt x="737" y="799"/>
                  </a:lnTo>
                  <a:lnTo>
                    <a:pt x="730" y="799"/>
                  </a:lnTo>
                  <a:lnTo>
                    <a:pt x="730" y="799"/>
                  </a:lnTo>
                  <a:lnTo>
                    <a:pt x="723" y="799"/>
                  </a:lnTo>
                  <a:lnTo>
                    <a:pt x="723" y="799"/>
                  </a:lnTo>
                  <a:lnTo>
                    <a:pt x="716" y="799"/>
                  </a:lnTo>
                  <a:lnTo>
                    <a:pt x="709" y="799"/>
                  </a:lnTo>
                  <a:lnTo>
                    <a:pt x="709" y="799"/>
                  </a:lnTo>
                  <a:lnTo>
                    <a:pt x="702" y="799"/>
                  </a:lnTo>
                  <a:lnTo>
                    <a:pt x="695" y="799"/>
                  </a:lnTo>
                  <a:lnTo>
                    <a:pt x="695" y="799"/>
                  </a:lnTo>
                  <a:lnTo>
                    <a:pt x="688" y="799"/>
                  </a:lnTo>
                  <a:lnTo>
                    <a:pt x="688" y="799"/>
                  </a:lnTo>
                  <a:lnTo>
                    <a:pt x="681" y="799"/>
                  </a:lnTo>
                  <a:lnTo>
                    <a:pt x="674" y="799"/>
                  </a:lnTo>
                  <a:lnTo>
                    <a:pt x="674" y="799"/>
                  </a:lnTo>
                  <a:lnTo>
                    <a:pt x="667" y="799"/>
                  </a:lnTo>
                  <a:lnTo>
                    <a:pt x="667" y="799"/>
                  </a:lnTo>
                  <a:lnTo>
                    <a:pt x="661" y="799"/>
                  </a:lnTo>
                  <a:lnTo>
                    <a:pt x="654" y="799"/>
                  </a:lnTo>
                  <a:lnTo>
                    <a:pt x="654" y="799"/>
                  </a:lnTo>
                  <a:lnTo>
                    <a:pt x="647" y="799"/>
                  </a:lnTo>
                  <a:lnTo>
                    <a:pt x="647" y="799"/>
                  </a:lnTo>
                  <a:lnTo>
                    <a:pt x="640" y="806"/>
                  </a:lnTo>
                  <a:lnTo>
                    <a:pt x="633" y="806"/>
                  </a:lnTo>
                  <a:lnTo>
                    <a:pt x="633" y="813"/>
                  </a:lnTo>
                  <a:lnTo>
                    <a:pt x="626" y="820"/>
                  </a:lnTo>
                  <a:lnTo>
                    <a:pt x="619" y="820"/>
                  </a:lnTo>
                  <a:lnTo>
                    <a:pt x="619" y="820"/>
                  </a:lnTo>
                  <a:lnTo>
                    <a:pt x="612" y="813"/>
                  </a:lnTo>
                  <a:lnTo>
                    <a:pt x="612" y="813"/>
                  </a:lnTo>
                  <a:lnTo>
                    <a:pt x="605" y="813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1" y="820"/>
                  </a:lnTo>
                  <a:lnTo>
                    <a:pt x="591" y="820"/>
                  </a:lnTo>
                  <a:lnTo>
                    <a:pt x="584" y="827"/>
                  </a:lnTo>
                  <a:lnTo>
                    <a:pt x="577" y="827"/>
                  </a:lnTo>
                  <a:lnTo>
                    <a:pt x="577" y="827"/>
                  </a:lnTo>
                  <a:lnTo>
                    <a:pt x="570" y="827"/>
                  </a:lnTo>
                  <a:lnTo>
                    <a:pt x="570" y="827"/>
                  </a:lnTo>
                  <a:lnTo>
                    <a:pt x="563" y="827"/>
                  </a:lnTo>
                  <a:lnTo>
                    <a:pt x="556" y="827"/>
                  </a:lnTo>
                  <a:lnTo>
                    <a:pt x="556" y="827"/>
                  </a:lnTo>
                  <a:lnTo>
                    <a:pt x="549" y="827"/>
                  </a:lnTo>
                  <a:lnTo>
                    <a:pt x="542" y="827"/>
                  </a:lnTo>
                  <a:lnTo>
                    <a:pt x="542" y="827"/>
                  </a:lnTo>
                  <a:lnTo>
                    <a:pt x="535" y="827"/>
                  </a:lnTo>
                  <a:lnTo>
                    <a:pt x="535" y="827"/>
                  </a:lnTo>
                  <a:lnTo>
                    <a:pt x="528" y="827"/>
                  </a:lnTo>
                  <a:lnTo>
                    <a:pt x="522" y="827"/>
                  </a:lnTo>
                  <a:lnTo>
                    <a:pt x="522" y="827"/>
                  </a:lnTo>
                  <a:lnTo>
                    <a:pt x="515" y="827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1" y="827"/>
                  </a:lnTo>
                  <a:lnTo>
                    <a:pt x="501" y="827"/>
                  </a:lnTo>
                  <a:lnTo>
                    <a:pt x="494" y="827"/>
                  </a:lnTo>
                  <a:lnTo>
                    <a:pt x="487" y="827"/>
                  </a:lnTo>
                  <a:lnTo>
                    <a:pt x="487" y="827"/>
                  </a:lnTo>
                  <a:lnTo>
                    <a:pt x="480" y="827"/>
                  </a:lnTo>
                  <a:lnTo>
                    <a:pt x="480" y="834"/>
                  </a:lnTo>
                  <a:lnTo>
                    <a:pt x="473" y="834"/>
                  </a:lnTo>
                  <a:lnTo>
                    <a:pt x="466" y="834"/>
                  </a:lnTo>
                  <a:lnTo>
                    <a:pt x="466" y="834"/>
                  </a:lnTo>
                  <a:lnTo>
                    <a:pt x="459" y="834"/>
                  </a:lnTo>
                  <a:lnTo>
                    <a:pt x="459" y="834"/>
                  </a:lnTo>
                  <a:lnTo>
                    <a:pt x="452" y="834"/>
                  </a:lnTo>
                  <a:lnTo>
                    <a:pt x="445" y="834"/>
                  </a:lnTo>
                  <a:lnTo>
                    <a:pt x="445" y="834"/>
                  </a:lnTo>
                  <a:lnTo>
                    <a:pt x="438" y="834"/>
                  </a:lnTo>
                  <a:lnTo>
                    <a:pt x="438" y="834"/>
                  </a:lnTo>
                  <a:lnTo>
                    <a:pt x="431" y="834"/>
                  </a:lnTo>
                  <a:lnTo>
                    <a:pt x="424" y="834"/>
                  </a:lnTo>
                  <a:lnTo>
                    <a:pt x="424" y="834"/>
                  </a:lnTo>
                  <a:lnTo>
                    <a:pt x="417" y="834"/>
                  </a:lnTo>
                  <a:lnTo>
                    <a:pt x="410" y="841"/>
                  </a:lnTo>
                  <a:lnTo>
                    <a:pt x="410" y="841"/>
                  </a:lnTo>
                  <a:lnTo>
                    <a:pt x="403" y="841"/>
                  </a:lnTo>
                  <a:lnTo>
                    <a:pt x="403" y="841"/>
                  </a:lnTo>
                  <a:lnTo>
                    <a:pt x="396" y="847"/>
                  </a:lnTo>
                  <a:lnTo>
                    <a:pt x="389" y="847"/>
                  </a:lnTo>
                  <a:lnTo>
                    <a:pt x="389" y="847"/>
                  </a:lnTo>
                  <a:lnTo>
                    <a:pt x="383" y="847"/>
                  </a:lnTo>
                  <a:lnTo>
                    <a:pt x="383" y="847"/>
                  </a:lnTo>
                  <a:lnTo>
                    <a:pt x="376" y="847"/>
                  </a:lnTo>
                  <a:lnTo>
                    <a:pt x="369" y="847"/>
                  </a:lnTo>
                  <a:lnTo>
                    <a:pt x="369" y="847"/>
                  </a:lnTo>
                  <a:lnTo>
                    <a:pt x="362" y="847"/>
                  </a:lnTo>
                  <a:lnTo>
                    <a:pt x="362" y="847"/>
                  </a:lnTo>
                  <a:lnTo>
                    <a:pt x="355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1" y="854"/>
                  </a:lnTo>
                  <a:lnTo>
                    <a:pt x="334" y="847"/>
                  </a:lnTo>
                  <a:lnTo>
                    <a:pt x="334" y="854"/>
                  </a:lnTo>
                  <a:lnTo>
                    <a:pt x="327" y="847"/>
                  </a:lnTo>
                  <a:lnTo>
                    <a:pt x="327" y="854"/>
                  </a:lnTo>
                  <a:lnTo>
                    <a:pt x="320" y="854"/>
                  </a:lnTo>
                  <a:lnTo>
                    <a:pt x="313" y="854"/>
                  </a:lnTo>
                  <a:lnTo>
                    <a:pt x="313" y="854"/>
                  </a:lnTo>
                  <a:lnTo>
                    <a:pt x="306" y="854"/>
                  </a:lnTo>
                  <a:lnTo>
                    <a:pt x="306" y="861"/>
                  </a:lnTo>
                  <a:lnTo>
                    <a:pt x="299" y="861"/>
                  </a:lnTo>
                  <a:lnTo>
                    <a:pt x="292" y="861"/>
                  </a:lnTo>
                  <a:lnTo>
                    <a:pt x="292" y="861"/>
                  </a:lnTo>
                  <a:lnTo>
                    <a:pt x="285" y="861"/>
                  </a:lnTo>
                  <a:lnTo>
                    <a:pt x="285" y="861"/>
                  </a:lnTo>
                  <a:lnTo>
                    <a:pt x="278" y="861"/>
                  </a:lnTo>
                  <a:lnTo>
                    <a:pt x="271" y="861"/>
                  </a:lnTo>
                  <a:lnTo>
                    <a:pt x="271" y="861"/>
                  </a:lnTo>
                  <a:lnTo>
                    <a:pt x="264" y="861"/>
                  </a:lnTo>
                  <a:lnTo>
                    <a:pt x="257" y="861"/>
                  </a:lnTo>
                  <a:lnTo>
                    <a:pt x="257" y="861"/>
                  </a:lnTo>
                  <a:lnTo>
                    <a:pt x="250" y="861"/>
                  </a:lnTo>
                  <a:lnTo>
                    <a:pt x="250" y="861"/>
                  </a:lnTo>
                  <a:lnTo>
                    <a:pt x="244" y="861"/>
                  </a:lnTo>
                  <a:lnTo>
                    <a:pt x="237" y="861"/>
                  </a:lnTo>
                  <a:lnTo>
                    <a:pt x="237" y="861"/>
                  </a:lnTo>
                  <a:lnTo>
                    <a:pt x="230" y="861"/>
                  </a:lnTo>
                  <a:lnTo>
                    <a:pt x="230" y="861"/>
                  </a:lnTo>
                  <a:lnTo>
                    <a:pt x="223" y="861"/>
                  </a:lnTo>
                  <a:lnTo>
                    <a:pt x="216" y="861"/>
                  </a:lnTo>
                  <a:lnTo>
                    <a:pt x="216" y="861"/>
                  </a:lnTo>
                  <a:lnTo>
                    <a:pt x="209" y="861"/>
                  </a:lnTo>
                  <a:lnTo>
                    <a:pt x="202" y="861"/>
                  </a:lnTo>
                  <a:lnTo>
                    <a:pt x="202" y="861"/>
                  </a:lnTo>
                  <a:lnTo>
                    <a:pt x="195" y="861"/>
                  </a:lnTo>
                  <a:lnTo>
                    <a:pt x="195" y="868"/>
                  </a:lnTo>
                  <a:lnTo>
                    <a:pt x="188" y="868"/>
                  </a:lnTo>
                  <a:lnTo>
                    <a:pt x="181" y="868"/>
                  </a:lnTo>
                  <a:lnTo>
                    <a:pt x="181" y="875"/>
                  </a:lnTo>
                  <a:lnTo>
                    <a:pt x="174" y="875"/>
                  </a:lnTo>
                  <a:lnTo>
                    <a:pt x="174" y="875"/>
                  </a:lnTo>
                  <a:lnTo>
                    <a:pt x="167" y="875"/>
                  </a:lnTo>
                  <a:lnTo>
                    <a:pt x="160" y="875"/>
                  </a:lnTo>
                  <a:lnTo>
                    <a:pt x="160" y="875"/>
                  </a:lnTo>
                  <a:lnTo>
                    <a:pt x="153" y="875"/>
                  </a:lnTo>
                  <a:lnTo>
                    <a:pt x="153" y="882"/>
                  </a:lnTo>
                  <a:lnTo>
                    <a:pt x="146" y="882"/>
                  </a:lnTo>
                  <a:lnTo>
                    <a:pt x="139" y="875"/>
                  </a:lnTo>
                  <a:lnTo>
                    <a:pt x="139" y="875"/>
                  </a:lnTo>
                  <a:lnTo>
                    <a:pt x="132" y="875"/>
                  </a:lnTo>
                  <a:lnTo>
                    <a:pt x="125" y="875"/>
                  </a:lnTo>
                  <a:lnTo>
                    <a:pt x="125" y="875"/>
                  </a:lnTo>
                  <a:lnTo>
                    <a:pt x="118" y="875"/>
                  </a:lnTo>
                  <a:lnTo>
                    <a:pt x="118" y="875"/>
                  </a:lnTo>
                  <a:lnTo>
                    <a:pt x="111" y="875"/>
                  </a:lnTo>
                  <a:lnTo>
                    <a:pt x="105" y="875"/>
                  </a:lnTo>
                  <a:lnTo>
                    <a:pt x="105" y="875"/>
                  </a:lnTo>
                  <a:lnTo>
                    <a:pt x="98" y="882"/>
                  </a:lnTo>
                  <a:lnTo>
                    <a:pt x="98" y="882"/>
                  </a:lnTo>
                  <a:lnTo>
                    <a:pt x="91" y="882"/>
                  </a:lnTo>
                  <a:lnTo>
                    <a:pt x="84" y="882"/>
                  </a:lnTo>
                  <a:lnTo>
                    <a:pt x="84" y="882"/>
                  </a:lnTo>
                  <a:lnTo>
                    <a:pt x="77" y="882"/>
                  </a:lnTo>
                  <a:lnTo>
                    <a:pt x="77" y="882"/>
                  </a:lnTo>
                  <a:lnTo>
                    <a:pt x="70" y="882"/>
                  </a:lnTo>
                  <a:lnTo>
                    <a:pt x="63" y="882"/>
                  </a:lnTo>
                  <a:lnTo>
                    <a:pt x="63" y="875"/>
                  </a:lnTo>
                  <a:lnTo>
                    <a:pt x="56" y="875"/>
                  </a:lnTo>
                  <a:lnTo>
                    <a:pt x="49" y="882"/>
                  </a:lnTo>
                  <a:lnTo>
                    <a:pt x="49" y="882"/>
                  </a:lnTo>
                  <a:lnTo>
                    <a:pt x="42" y="882"/>
                  </a:lnTo>
                  <a:lnTo>
                    <a:pt x="42" y="882"/>
                  </a:lnTo>
                  <a:lnTo>
                    <a:pt x="35" y="882"/>
                  </a:lnTo>
                  <a:lnTo>
                    <a:pt x="28" y="882"/>
                  </a:lnTo>
                  <a:lnTo>
                    <a:pt x="28" y="882"/>
                  </a:lnTo>
                  <a:lnTo>
                    <a:pt x="21" y="882"/>
                  </a:lnTo>
                  <a:lnTo>
                    <a:pt x="21" y="882"/>
                  </a:lnTo>
                  <a:lnTo>
                    <a:pt x="14" y="882"/>
                  </a:lnTo>
                  <a:lnTo>
                    <a:pt x="7" y="882"/>
                  </a:lnTo>
                  <a:lnTo>
                    <a:pt x="7" y="889"/>
                  </a:lnTo>
                  <a:lnTo>
                    <a:pt x="0" y="889"/>
                  </a:lnTo>
                  <a:lnTo>
                    <a:pt x="0" y="896"/>
                  </a:lnTo>
                  <a:lnTo>
                    <a:pt x="0" y="889"/>
                  </a:lnTo>
                  <a:close/>
                </a:path>
              </a:pathLst>
            </a:custGeom>
            <a:solidFill>
              <a:srgbClr val="CC3333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997" y="1583"/>
              <a:ext cx="2127" cy="896"/>
            </a:xfrm>
            <a:custGeom>
              <a:avLst/>
              <a:gdLst>
                <a:gd name="T0" fmla="*/ 63 w 2127"/>
                <a:gd name="T1" fmla="*/ 861 h 896"/>
                <a:gd name="T2" fmla="*/ 132 w 2127"/>
                <a:gd name="T3" fmla="*/ 854 h 896"/>
                <a:gd name="T4" fmla="*/ 195 w 2127"/>
                <a:gd name="T5" fmla="*/ 841 h 896"/>
                <a:gd name="T6" fmla="*/ 278 w 2127"/>
                <a:gd name="T7" fmla="*/ 834 h 896"/>
                <a:gd name="T8" fmla="*/ 348 w 2127"/>
                <a:gd name="T9" fmla="*/ 820 h 896"/>
                <a:gd name="T10" fmla="*/ 417 w 2127"/>
                <a:gd name="T11" fmla="*/ 799 h 896"/>
                <a:gd name="T12" fmla="*/ 480 w 2127"/>
                <a:gd name="T13" fmla="*/ 778 h 896"/>
                <a:gd name="T14" fmla="*/ 549 w 2127"/>
                <a:gd name="T15" fmla="*/ 785 h 896"/>
                <a:gd name="T16" fmla="*/ 633 w 2127"/>
                <a:gd name="T17" fmla="*/ 757 h 896"/>
                <a:gd name="T18" fmla="*/ 702 w 2127"/>
                <a:gd name="T19" fmla="*/ 729 h 896"/>
                <a:gd name="T20" fmla="*/ 786 w 2127"/>
                <a:gd name="T21" fmla="*/ 736 h 896"/>
                <a:gd name="T22" fmla="*/ 855 w 2127"/>
                <a:gd name="T23" fmla="*/ 709 h 896"/>
                <a:gd name="T24" fmla="*/ 939 w 2127"/>
                <a:gd name="T25" fmla="*/ 709 h 896"/>
                <a:gd name="T26" fmla="*/ 994 w 2127"/>
                <a:gd name="T27" fmla="*/ 660 h 896"/>
                <a:gd name="T28" fmla="*/ 1050 w 2127"/>
                <a:gd name="T29" fmla="*/ 521 h 896"/>
                <a:gd name="T30" fmla="*/ 1098 w 2127"/>
                <a:gd name="T31" fmla="*/ 375 h 896"/>
                <a:gd name="T32" fmla="*/ 1161 w 2127"/>
                <a:gd name="T33" fmla="*/ 333 h 896"/>
                <a:gd name="T34" fmla="*/ 1217 w 2127"/>
                <a:gd name="T35" fmla="*/ 278 h 896"/>
                <a:gd name="T36" fmla="*/ 1279 w 2127"/>
                <a:gd name="T37" fmla="*/ 160 h 896"/>
                <a:gd name="T38" fmla="*/ 1335 w 2127"/>
                <a:gd name="T39" fmla="*/ 83 h 896"/>
                <a:gd name="T40" fmla="*/ 1404 w 2127"/>
                <a:gd name="T41" fmla="*/ 48 h 896"/>
                <a:gd name="T42" fmla="*/ 1460 w 2127"/>
                <a:gd name="T43" fmla="*/ 7 h 896"/>
                <a:gd name="T44" fmla="*/ 1529 w 2127"/>
                <a:gd name="T45" fmla="*/ 7 h 896"/>
                <a:gd name="T46" fmla="*/ 1599 w 2127"/>
                <a:gd name="T47" fmla="*/ 35 h 896"/>
                <a:gd name="T48" fmla="*/ 1682 w 2127"/>
                <a:gd name="T49" fmla="*/ 62 h 896"/>
                <a:gd name="T50" fmla="*/ 1752 w 2127"/>
                <a:gd name="T51" fmla="*/ 69 h 896"/>
                <a:gd name="T52" fmla="*/ 1807 w 2127"/>
                <a:gd name="T53" fmla="*/ 111 h 896"/>
                <a:gd name="T54" fmla="*/ 1870 w 2127"/>
                <a:gd name="T55" fmla="*/ 180 h 896"/>
                <a:gd name="T56" fmla="*/ 1939 w 2127"/>
                <a:gd name="T57" fmla="*/ 236 h 896"/>
                <a:gd name="T58" fmla="*/ 2002 w 2127"/>
                <a:gd name="T59" fmla="*/ 278 h 896"/>
                <a:gd name="T60" fmla="*/ 2085 w 2127"/>
                <a:gd name="T61" fmla="*/ 333 h 896"/>
                <a:gd name="T62" fmla="*/ 2099 w 2127"/>
                <a:gd name="T63" fmla="*/ 507 h 896"/>
                <a:gd name="T64" fmla="*/ 2030 w 2127"/>
                <a:gd name="T65" fmla="*/ 472 h 896"/>
                <a:gd name="T66" fmla="*/ 1953 w 2127"/>
                <a:gd name="T67" fmla="*/ 438 h 896"/>
                <a:gd name="T68" fmla="*/ 1877 w 2127"/>
                <a:gd name="T69" fmla="*/ 389 h 896"/>
                <a:gd name="T70" fmla="*/ 1821 w 2127"/>
                <a:gd name="T71" fmla="*/ 340 h 896"/>
                <a:gd name="T72" fmla="*/ 1759 w 2127"/>
                <a:gd name="T73" fmla="*/ 292 h 896"/>
                <a:gd name="T74" fmla="*/ 1703 w 2127"/>
                <a:gd name="T75" fmla="*/ 278 h 896"/>
                <a:gd name="T76" fmla="*/ 1634 w 2127"/>
                <a:gd name="T77" fmla="*/ 257 h 896"/>
                <a:gd name="T78" fmla="*/ 1550 w 2127"/>
                <a:gd name="T79" fmla="*/ 236 h 896"/>
                <a:gd name="T80" fmla="*/ 1481 w 2127"/>
                <a:gd name="T81" fmla="*/ 215 h 896"/>
                <a:gd name="T82" fmla="*/ 1411 w 2127"/>
                <a:gd name="T83" fmla="*/ 250 h 896"/>
                <a:gd name="T84" fmla="*/ 1342 w 2127"/>
                <a:gd name="T85" fmla="*/ 285 h 896"/>
                <a:gd name="T86" fmla="*/ 1272 w 2127"/>
                <a:gd name="T87" fmla="*/ 361 h 896"/>
                <a:gd name="T88" fmla="*/ 1223 w 2127"/>
                <a:gd name="T89" fmla="*/ 451 h 896"/>
                <a:gd name="T90" fmla="*/ 1161 w 2127"/>
                <a:gd name="T91" fmla="*/ 486 h 896"/>
                <a:gd name="T92" fmla="*/ 1091 w 2127"/>
                <a:gd name="T93" fmla="*/ 514 h 896"/>
                <a:gd name="T94" fmla="*/ 1043 w 2127"/>
                <a:gd name="T95" fmla="*/ 639 h 896"/>
                <a:gd name="T96" fmla="*/ 994 w 2127"/>
                <a:gd name="T97" fmla="*/ 750 h 896"/>
                <a:gd name="T98" fmla="*/ 911 w 2127"/>
                <a:gd name="T99" fmla="*/ 785 h 896"/>
                <a:gd name="T100" fmla="*/ 827 w 2127"/>
                <a:gd name="T101" fmla="*/ 778 h 896"/>
                <a:gd name="T102" fmla="*/ 744 w 2127"/>
                <a:gd name="T103" fmla="*/ 799 h 896"/>
                <a:gd name="T104" fmla="*/ 661 w 2127"/>
                <a:gd name="T105" fmla="*/ 799 h 896"/>
                <a:gd name="T106" fmla="*/ 584 w 2127"/>
                <a:gd name="T107" fmla="*/ 827 h 896"/>
                <a:gd name="T108" fmla="*/ 501 w 2127"/>
                <a:gd name="T109" fmla="*/ 827 h 896"/>
                <a:gd name="T110" fmla="*/ 424 w 2127"/>
                <a:gd name="T111" fmla="*/ 834 h 896"/>
                <a:gd name="T112" fmla="*/ 341 w 2127"/>
                <a:gd name="T113" fmla="*/ 854 h 896"/>
                <a:gd name="T114" fmla="*/ 278 w 2127"/>
                <a:gd name="T115" fmla="*/ 861 h 896"/>
                <a:gd name="T116" fmla="*/ 195 w 2127"/>
                <a:gd name="T117" fmla="*/ 861 h 896"/>
                <a:gd name="T118" fmla="*/ 132 w 2127"/>
                <a:gd name="T119" fmla="*/ 875 h 896"/>
                <a:gd name="T120" fmla="*/ 56 w 2127"/>
                <a:gd name="T121" fmla="*/ 87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27" h="896">
                  <a:moveTo>
                    <a:pt x="0" y="889"/>
                  </a:moveTo>
                  <a:lnTo>
                    <a:pt x="0" y="875"/>
                  </a:lnTo>
                  <a:lnTo>
                    <a:pt x="7" y="875"/>
                  </a:lnTo>
                  <a:lnTo>
                    <a:pt x="7" y="868"/>
                  </a:lnTo>
                  <a:lnTo>
                    <a:pt x="14" y="868"/>
                  </a:lnTo>
                  <a:lnTo>
                    <a:pt x="21" y="868"/>
                  </a:lnTo>
                  <a:lnTo>
                    <a:pt x="28" y="868"/>
                  </a:lnTo>
                  <a:lnTo>
                    <a:pt x="35" y="868"/>
                  </a:lnTo>
                  <a:lnTo>
                    <a:pt x="42" y="868"/>
                  </a:lnTo>
                  <a:lnTo>
                    <a:pt x="49" y="868"/>
                  </a:lnTo>
                  <a:lnTo>
                    <a:pt x="56" y="861"/>
                  </a:lnTo>
                  <a:lnTo>
                    <a:pt x="63" y="861"/>
                  </a:lnTo>
                  <a:lnTo>
                    <a:pt x="63" y="868"/>
                  </a:lnTo>
                  <a:lnTo>
                    <a:pt x="70" y="868"/>
                  </a:lnTo>
                  <a:lnTo>
                    <a:pt x="77" y="868"/>
                  </a:lnTo>
                  <a:lnTo>
                    <a:pt x="84" y="868"/>
                  </a:lnTo>
                  <a:lnTo>
                    <a:pt x="91" y="868"/>
                  </a:lnTo>
                  <a:lnTo>
                    <a:pt x="98" y="868"/>
                  </a:lnTo>
                  <a:lnTo>
                    <a:pt x="98" y="861"/>
                  </a:lnTo>
                  <a:lnTo>
                    <a:pt x="105" y="854"/>
                  </a:lnTo>
                  <a:lnTo>
                    <a:pt x="111" y="854"/>
                  </a:lnTo>
                  <a:lnTo>
                    <a:pt x="118" y="854"/>
                  </a:lnTo>
                  <a:lnTo>
                    <a:pt x="125" y="854"/>
                  </a:lnTo>
                  <a:lnTo>
                    <a:pt x="132" y="854"/>
                  </a:lnTo>
                  <a:lnTo>
                    <a:pt x="139" y="854"/>
                  </a:lnTo>
                  <a:lnTo>
                    <a:pt x="139" y="861"/>
                  </a:lnTo>
                  <a:lnTo>
                    <a:pt x="146" y="861"/>
                  </a:lnTo>
                  <a:lnTo>
                    <a:pt x="153" y="861"/>
                  </a:lnTo>
                  <a:lnTo>
                    <a:pt x="160" y="861"/>
                  </a:lnTo>
                  <a:lnTo>
                    <a:pt x="160" y="854"/>
                  </a:lnTo>
                  <a:lnTo>
                    <a:pt x="167" y="854"/>
                  </a:lnTo>
                  <a:lnTo>
                    <a:pt x="174" y="854"/>
                  </a:lnTo>
                  <a:lnTo>
                    <a:pt x="181" y="854"/>
                  </a:lnTo>
                  <a:lnTo>
                    <a:pt x="181" y="841"/>
                  </a:lnTo>
                  <a:lnTo>
                    <a:pt x="188" y="841"/>
                  </a:lnTo>
                  <a:lnTo>
                    <a:pt x="195" y="841"/>
                  </a:lnTo>
                  <a:lnTo>
                    <a:pt x="202" y="841"/>
                  </a:lnTo>
                  <a:lnTo>
                    <a:pt x="209" y="841"/>
                  </a:lnTo>
                  <a:lnTo>
                    <a:pt x="216" y="841"/>
                  </a:lnTo>
                  <a:lnTo>
                    <a:pt x="223" y="841"/>
                  </a:lnTo>
                  <a:lnTo>
                    <a:pt x="230" y="841"/>
                  </a:lnTo>
                  <a:lnTo>
                    <a:pt x="237" y="834"/>
                  </a:lnTo>
                  <a:lnTo>
                    <a:pt x="244" y="841"/>
                  </a:lnTo>
                  <a:lnTo>
                    <a:pt x="250" y="841"/>
                  </a:lnTo>
                  <a:lnTo>
                    <a:pt x="257" y="841"/>
                  </a:lnTo>
                  <a:lnTo>
                    <a:pt x="264" y="841"/>
                  </a:lnTo>
                  <a:lnTo>
                    <a:pt x="271" y="834"/>
                  </a:lnTo>
                  <a:lnTo>
                    <a:pt x="278" y="834"/>
                  </a:lnTo>
                  <a:lnTo>
                    <a:pt x="285" y="834"/>
                  </a:lnTo>
                  <a:lnTo>
                    <a:pt x="292" y="834"/>
                  </a:lnTo>
                  <a:lnTo>
                    <a:pt x="299" y="834"/>
                  </a:lnTo>
                  <a:lnTo>
                    <a:pt x="306" y="834"/>
                  </a:lnTo>
                  <a:lnTo>
                    <a:pt x="306" y="827"/>
                  </a:lnTo>
                  <a:lnTo>
                    <a:pt x="313" y="827"/>
                  </a:lnTo>
                  <a:lnTo>
                    <a:pt x="320" y="827"/>
                  </a:lnTo>
                  <a:lnTo>
                    <a:pt x="327" y="827"/>
                  </a:lnTo>
                  <a:lnTo>
                    <a:pt x="327" y="820"/>
                  </a:lnTo>
                  <a:lnTo>
                    <a:pt x="334" y="820"/>
                  </a:lnTo>
                  <a:lnTo>
                    <a:pt x="341" y="820"/>
                  </a:lnTo>
                  <a:lnTo>
                    <a:pt x="348" y="820"/>
                  </a:lnTo>
                  <a:lnTo>
                    <a:pt x="355" y="820"/>
                  </a:lnTo>
                  <a:lnTo>
                    <a:pt x="362" y="820"/>
                  </a:lnTo>
                  <a:lnTo>
                    <a:pt x="369" y="820"/>
                  </a:lnTo>
                  <a:lnTo>
                    <a:pt x="369" y="813"/>
                  </a:lnTo>
                  <a:lnTo>
                    <a:pt x="376" y="813"/>
                  </a:lnTo>
                  <a:lnTo>
                    <a:pt x="383" y="813"/>
                  </a:lnTo>
                  <a:lnTo>
                    <a:pt x="389" y="813"/>
                  </a:lnTo>
                  <a:lnTo>
                    <a:pt x="396" y="813"/>
                  </a:lnTo>
                  <a:lnTo>
                    <a:pt x="403" y="806"/>
                  </a:lnTo>
                  <a:lnTo>
                    <a:pt x="410" y="806"/>
                  </a:lnTo>
                  <a:lnTo>
                    <a:pt x="410" y="799"/>
                  </a:lnTo>
                  <a:lnTo>
                    <a:pt x="417" y="799"/>
                  </a:lnTo>
                  <a:lnTo>
                    <a:pt x="424" y="792"/>
                  </a:lnTo>
                  <a:lnTo>
                    <a:pt x="424" y="785"/>
                  </a:lnTo>
                  <a:lnTo>
                    <a:pt x="431" y="785"/>
                  </a:lnTo>
                  <a:lnTo>
                    <a:pt x="438" y="785"/>
                  </a:lnTo>
                  <a:lnTo>
                    <a:pt x="445" y="785"/>
                  </a:lnTo>
                  <a:lnTo>
                    <a:pt x="445" y="792"/>
                  </a:lnTo>
                  <a:lnTo>
                    <a:pt x="452" y="792"/>
                  </a:lnTo>
                  <a:lnTo>
                    <a:pt x="459" y="792"/>
                  </a:lnTo>
                  <a:lnTo>
                    <a:pt x="466" y="792"/>
                  </a:lnTo>
                  <a:lnTo>
                    <a:pt x="473" y="792"/>
                  </a:lnTo>
                  <a:lnTo>
                    <a:pt x="480" y="785"/>
                  </a:lnTo>
                  <a:lnTo>
                    <a:pt x="480" y="778"/>
                  </a:lnTo>
                  <a:lnTo>
                    <a:pt x="487" y="778"/>
                  </a:lnTo>
                  <a:lnTo>
                    <a:pt x="494" y="778"/>
                  </a:lnTo>
                  <a:lnTo>
                    <a:pt x="501" y="778"/>
                  </a:lnTo>
                  <a:lnTo>
                    <a:pt x="508" y="778"/>
                  </a:lnTo>
                  <a:lnTo>
                    <a:pt x="515" y="778"/>
                  </a:lnTo>
                  <a:lnTo>
                    <a:pt x="515" y="785"/>
                  </a:lnTo>
                  <a:lnTo>
                    <a:pt x="522" y="785"/>
                  </a:lnTo>
                  <a:lnTo>
                    <a:pt x="522" y="778"/>
                  </a:lnTo>
                  <a:lnTo>
                    <a:pt x="528" y="778"/>
                  </a:lnTo>
                  <a:lnTo>
                    <a:pt x="535" y="785"/>
                  </a:lnTo>
                  <a:lnTo>
                    <a:pt x="542" y="785"/>
                  </a:lnTo>
                  <a:lnTo>
                    <a:pt x="549" y="785"/>
                  </a:lnTo>
                  <a:lnTo>
                    <a:pt x="556" y="785"/>
                  </a:lnTo>
                  <a:lnTo>
                    <a:pt x="563" y="785"/>
                  </a:lnTo>
                  <a:lnTo>
                    <a:pt x="570" y="778"/>
                  </a:lnTo>
                  <a:lnTo>
                    <a:pt x="577" y="778"/>
                  </a:lnTo>
                  <a:lnTo>
                    <a:pt x="584" y="778"/>
                  </a:lnTo>
                  <a:lnTo>
                    <a:pt x="591" y="778"/>
                  </a:lnTo>
                  <a:lnTo>
                    <a:pt x="598" y="771"/>
                  </a:lnTo>
                  <a:lnTo>
                    <a:pt x="605" y="764"/>
                  </a:lnTo>
                  <a:lnTo>
                    <a:pt x="612" y="764"/>
                  </a:lnTo>
                  <a:lnTo>
                    <a:pt x="619" y="764"/>
                  </a:lnTo>
                  <a:lnTo>
                    <a:pt x="626" y="764"/>
                  </a:lnTo>
                  <a:lnTo>
                    <a:pt x="633" y="757"/>
                  </a:lnTo>
                  <a:lnTo>
                    <a:pt x="633" y="750"/>
                  </a:lnTo>
                  <a:lnTo>
                    <a:pt x="640" y="736"/>
                  </a:lnTo>
                  <a:lnTo>
                    <a:pt x="647" y="736"/>
                  </a:lnTo>
                  <a:lnTo>
                    <a:pt x="654" y="736"/>
                  </a:lnTo>
                  <a:lnTo>
                    <a:pt x="661" y="736"/>
                  </a:lnTo>
                  <a:lnTo>
                    <a:pt x="667" y="736"/>
                  </a:lnTo>
                  <a:lnTo>
                    <a:pt x="674" y="729"/>
                  </a:lnTo>
                  <a:lnTo>
                    <a:pt x="674" y="722"/>
                  </a:lnTo>
                  <a:lnTo>
                    <a:pt x="681" y="722"/>
                  </a:lnTo>
                  <a:lnTo>
                    <a:pt x="688" y="722"/>
                  </a:lnTo>
                  <a:lnTo>
                    <a:pt x="695" y="729"/>
                  </a:lnTo>
                  <a:lnTo>
                    <a:pt x="702" y="729"/>
                  </a:lnTo>
                  <a:lnTo>
                    <a:pt x="709" y="729"/>
                  </a:lnTo>
                  <a:lnTo>
                    <a:pt x="716" y="736"/>
                  </a:lnTo>
                  <a:lnTo>
                    <a:pt x="723" y="736"/>
                  </a:lnTo>
                  <a:lnTo>
                    <a:pt x="730" y="736"/>
                  </a:lnTo>
                  <a:lnTo>
                    <a:pt x="737" y="736"/>
                  </a:lnTo>
                  <a:lnTo>
                    <a:pt x="744" y="736"/>
                  </a:lnTo>
                  <a:lnTo>
                    <a:pt x="751" y="736"/>
                  </a:lnTo>
                  <a:lnTo>
                    <a:pt x="758" y="736"/>
                  </a:lnTo>
                  <a:lnTo>
                    <a:pt x="765" y="736"/>
                  </a:lnTo>
                  <a:lnTo>
                    <a:pt x="772" y="736"/>
                  </a:lnTo>
                  <a:lnTo>
                    <a:pt x="779" y="736"/>
                  </a:lnTo>
                  <a:lnTo>
                    <a:pt x="786" y="736"/>
                  </a:lnTo>
                  <a:lnTo>
                    <a:pt x="793" y="736"/>
                  </a:lnTo>
                  <a:lnTo>
                    <a:pt x="800" y="736"/>
                  </a:lnTo>
                  <a:lnTo>
                    <a:pt x="800" y="729"/>
                  </a:lnTo>
                  <a:lnTo>
                    <a:pt x="806" y="722"/>
                  </a:lnTo>
                  <a:lnTo>
                    <a:pt x="806" y="715"/>
                  </a:lnTo>
                  <a:lnTo>
                    <a:pt x="813" y="702"/>
                  </a:lnTo>
                  <a:lnTo>
                    <a:pt x="820" y="695"/>
                  </a:lnTo>
                  <a:lnTo>
                    <a:pt x="827" y="695"/>
                  </a:lnTo>
                  <a:lnTo>
                    <a:pt x="834" y="695"/>
                  </a:lnTo>
                  <a:lnTo>
                    <a:pt x="841" y="702"/>
                  </a:lnTo>
                  <a:lnTo>
                    <a:pt x="848" y="709"/>
                  </a:lnTo>
                  <a:lnTo>
                    <a:pt x="855" y="709"/>
                  </a:lnTo>
                  <a:lnTo>
                    <a:pt x="862" y="709"/>
                  </a:lnTo>
                  <a:lnTo>
                    <a:pt x="869" y="709"/>
                  </a:lnTo>
                  <a:lnTo>
                    <a:pt x="876" y="715"/>
                  </a:lnTo>
                  <a:lnTo>
                    <a:pt x="883" y="715"/>
                  </a:lnTo>
                  <a:lnTo>
                    <a:pt x="890" y="715"/>
                  </a:lnTo>
                  <a:lnTo>
                    <a:pt x="897" y="715"/>
                  </a:lnTo>
                  <a:lnTo>
                    <a:pt x="904" y="715"/>
                  </a:lnTo>
                  <a:lnTo>
                    <a:pt x="911" y="715"/>
                  </a:lnTo>
                  <a:lnTo>
                    <a:pt x="918" y="722"/>
                  </a:lnTo>
                  <a:lnTo>
                    <a:pt x="925" y="715"/>
                  </a:lnTo>
                  <a:lnTo>
                    <a:pt x="932" y="709"/>
                  </a:lnTo>
                  <a:lnTo>
                    <a:pt x="939" y="709"/>
                  </a:lnTo>
                  <a:lnTo>
                    <a:pt x="945" y="709"/>
                  </a:lnTo>
                  <a:lnTo>
                    <a:pt x="952" y="715"/>
                  </a:lnTo>
                  <a:lnTo>
                    <a:pt x="952" y="709"/>
                  </a:lnTo>
                  <a:lnTo>
                    <a:pt x="959" y="709"/>
                  </a:lnTo>
                  <a:lnTo>
                    <a:pt x="959" y="702"/>
                  </a:lnTo>
                  <a:lnTo>
                    <a:pt x="966" y="702"/>
                  </a:lnTo>
                  <a:lnTo>
                    <a:pt x="973" y="702"/>
                  </a:lnTo>
                  <a:lnTo>
                    <a:pt x="980" y="695"/>
                  </a:lnTo>
                  <a:lnTo>
                    <a:pt x="980" y="688"/>
                  </a:lnTo>
                  <a:lnTo>
                    <a:pt x="987" y="681"/>
                  </a:lnTo>
                  <a:lnTo>
                    <a:pt x="994" y="674"/>
                  </a:lnTo>
                  <a:lnTo>
                    <a:pt x="994" y="660"/>
                  </a:lnTo>
                  <a:lnTo>
                    <a:pt x="1001" y="653"/>
                  </a:lnTo>
                  <a:lnTo>
                    <a:pt x="1008" y="639"/>
                  </a:lnTo>
                  <a:lnTo>
                    <a:pt x="1008" y="625"/>
                  </a:lnTo>
                  <a:lnTo>
                    <a:pt x="1015" y="611"/>
                  </a:lnTo>
                  <a:lnTo>
                    <a:pt x="1015" y="604"/>
                  </a:lnTo>
                  <a:lnTo>
                    <a:pt x="1022" y="597"/>
                  </a:lnTo>
                  <a:lnTo>
                    <a:pt x="1029" y="583"/>
                  </a:lnTo>
                  <a:lnTo>
                    <a:pt x="1029" y="570"/>
                  </a:lnTo>
                  <a:lnTo>
                    <a:pt x="1036" y="563"/>
                  </a:lnTo>
                  <a:lnTo>
                    <a:pt x="1036" y="542"/>
                  </a:lnTo>
                  <a:lnTo>
                    <a:pt x="1043" y="528"/>
                  </a:lnTo>
                  <a:lnTo>
                    <a:pt x="1050" y="521"/>
                  </a:lnTo>
                  <a:lnTo>
                    <a:pt x="1050" y="514"/>
                  </a:lnTo>
                  <a:lnTo>
                    <a:pt x="1057" y="500"/>
                  </a:lnTo>
                  <a:lnTo>
                    <a:pt x="1064" y="486"/>
                  </a:lnTo>
                  <a:lnTo>
                    <a:pt x="1064" y="472"/>
                  </a:lnTo>
                  <a:lnTo>
                    <a:pt x="1071" y="465"/>
                  </a:lnTo>
                  <a:lnTo>
                    <a:pt x="1071" y="451"/>
                  </a:lnTo>
                  <a:lnTo>
                    <a:pt x="1078" y="431"/>
                  </a:lnTo>
                  <a:lnTo>
                    <a:pt x="1084" y="417"/>
                  </a:lnTo>
                  <a:lnTo>
                    <a:pt x="1084" y="410"/>
                  </a:lnTo>
                  <a:lnTo>
                    <a:pt x="1091" y="396"/>
                  </a:lnTo>
                  <a:lnTo>
                    <a:pt x="1091" y="382"/>
                  </a:lnTo>
                  <a:lnTo>
                    <a:pt x="1098" y="375"/>
                  </a:lnTo>
                  <a:lnTo>
                    <a:pt x="1105" y="389"/>
                  </a:lnTo>
                  <a:lnTo>
                    <a:pt x="1105" y="382"/>
                  </a:lnTo>
                  <a:lnTo>
                    <a:pt x="1112" y="375"/>
                  </a:lnTo>
                  <a:lnTo>
                    <a:pt x="1112" y="368"/>
                  </a:lnTo>
                  <a:lnTo>
                    <a:pt x="1119" y="368"/>
                  </a:lnTo>
                  <a:lnTo>
                    <a:pt x="1126" y="361"/>
                  </a:lnTo>
                  <a:lnTo>
                    <a:pt x="1133" y="354"/>
                  </a:lnTo>
                  <a:lnTo>
                    <a:pt x="1140" y="354"/>
                  </a:lnTo>
                  <a:lnTo>
                    <a:pt x="1147" y="347"/>
                  </a:lnTo>
                  <a:lnTo>
                    <a:pt x="1147" y="340"/>
                  </a:lnTo>
                  <a:lnTo>
                    <a:pt x="1154" y="340"/>
                  </a:lnTo>
                  <a:lnTo>
                    <a:pt x="1161" y="333"/>
                  </a:lnTo>
                  <a:lnTo>
                    <a:pt x="1168" y="326"/>
                  </a:lnTo>
                  <a:lnTo>
                    <a:pt x="1175" y="319"/>
                  </a:lnTo>
                  <a:lnTo>
                    <a:pt x="1182" y="319"/>
                  </a:lnTo>
                  <a:lnTo>
                    <a:pt x="1182" y="312"/>
                  </a:lnTo>
                  <a:lnTo>
                    <a:pt x="1189" y="312"/>
                  </a:lnTo>
                  <a:lnTo>
                    <a:pt x="1189" y="306"/>
                  </a:lnTo>
                  <a:lnTo>
                    <a:pt x="1196" y="299"/>
                  </a:lnTo>
                  <a:lnTo>
                    <a:pt x="1203" y="299"/>
                  </a:lnTo>
                  <a:lnTo>
                    <a:pt x="1203" y="292"/>
                  </a:lnTo>
                  <a:lnTo>
                    <a:pt x="1210" y="285"/>
                  </a:lnTo>
                  <a:lnTo>
                    <a:pt x="1217" y="285"/>
                  </a:lnTo>
                  <a:lnTo>
                    <a:pt x="1217" y="278"/>
                  </a:lnTo>
                  <a:lnTo>
                    <a:pt x="1223" y="271"/>
                  </a:lnTo>
                  <a:lnTo>
                    <a:pt x="1223" y="264"/>
                  </a:lnTo>
                  <a:lnTo>
                    <a:pt x="1230" y="257"/>
                  </a:lnTo>
                  <a:lnTo>
                    <a:pt x="1237" y="243"/>
                  </a:lnTo>
                  <a:lnTo>
                    <a:pt x="1244" y="229"/>
                  </a:lnTo>
                  <a:lnTo>
                    <a:pt x="1251" y="222"/>
                  </a:lnTo>
                  <a:lnTo>
                    <a:pt x="1258" y="215"/>
                  </a:lnTo>
                  <a:lnTo>
                    <a:pt x="1258" y="208"/>
                  </a:lnTo>
                  <a:lnTo>
                    <a:pt x="1265" y="201"/>
                  </a:lnTo>
                  <a:lnTo>
                    <a:pt x="1265" y="187"/>
                  </a:lnTo>
                  <a:lnTo>
                    <a:pt x="1272" y="174"/>
                  </a:lnTo>
                  <a:lnTo>
                    <a:pt x="1279" y="160"/>
                  </a:lnTo>
                  <a:lnTo>
                    <a:pt x="1279" y="153"/>
                  </a:lnTo>
                  <a:lnTo>
                    <a:pt x="1286" y="146"/>
                  </a:lnTo>
                  <a:lnTo>
                    <a:pt x="1293" y="132"/>
                  </a:lnTo>
                  <a:lnTo>
                    <a:pt x="1293" y="125"/>
                  </a:lnTo>
                  <a:lnTo>
                    <a:pt x="1300" y="118"/>
                  </a:lnTo>
                  <a:lnTo>
                    <a:pt x="1307" y="111"/>
                  </a:lnTo>
                  <a:lnTo>
                    <a:pt x="1314" y="111"/>
                  </a:lnTo>
                  <a:lnTo>
                    <a:pt x="1314" y="104"/>
                  </a:lnTo>
                  <a:lnTo>
                    <a:pt x="1321" y="104"/>
                  </a:lnTo>
                  <a:lnTo>
                    <a:pt x="1321" y="97"/>
                  </a:lnTo>
                  <a:lnTo>
                    <a:pt x="1328" y="97"/>
                  </a:lnTo>
                  <a:lnTo>
                    <a:pt x="1335" y="83"/>
                  </a:lnTo>
                  <a:lnTo>
                    <a:pt x="1335" y="76"/>
                  </a:lnTo>
                  <a:lnTo>
                    <a:pt x="1342" y="76"/>
                  </a:lnTo>
                  <a:lnTo>
                    <a:pt x="1349" y="69"/>
                  </a:lnTo>
                  <a:lnTo>
                    <a:pt x="1356" y="69"/>
                  </a:lnTo>
                  <a:lnTo>
                    <a:pt x="1362" y="62"/>
                  </a:lnTo>
                  <a:lnTo>
                    <a:pt x="1369" y="62"/>
                  </a:lnTo>
                  <a:lnTo>
                    <a:pt x="1376" y="62"/>
                  </a:lnTo>
                  <a:lnTo>
                    <a:pt x="1383" y="62"/>
                  </a:lnTo>
                  <a:lnTo>
                    <a:pt x="1390" y="62"/>
                  </a:lnTo>
                  <a:lnTo>
                    <a:pt x="1397" y="62"/>
                  </a:lnTo>
                  <a:lnTo>
                    <a:pt x="1397" y="48"/>
                  </a:lnTo>
                  <a:lnTo>
                    <a:pt x="1404" y="48"/>
                  </a:lnTo>
                  <a:lnTo>
                    <a:pt x="1411" y="41"/>
                  </a:lnTo>
                  <a:lnTo>
                    <a:pt x="1418" y="41"/>
                  </a:lnTo>
                  <a:lnTo>
                    <a:pt x="1425" y="41"/>
                  </a:lnTo>
                  <a:lnTo>
                    <a:pt x="1425" y="35"/>
                  </a:lnTo>
                  <a:lnTo>
                    <a:pt x="1432" y="35"/>
                  </a:lnTo>
                  <a:lnTo>
                    <a:pt x="1432" y="28"/>
                  </a:lnTo>
                  <a:lnTo>
                    <a:pt x="1439" y="28"/>
                  </a:lnTo>
                  <a:lnTo>
                    <a:pt x="1446" y="28"/>
                  </a:lnTo>
                  <a:lnTo>
                    <a:pt x="1446" y="21"/>
                  </a:lnTo>
                  <a:lnTo>
                    <a:pt x="1453" y="21"/>
                  </a:lnTo>
                  <a:lnTo>
                    <a:pt x="1453" y="14"/>
                  </a:lnTo>
                  <a:lnTo>
                    <a:pt x="1460" y="7"/>
                  </a:lnTo>
                  <a:lnTo>
                    <a:pt x="1467" y="7"/>
                  </a:lnTo>
                  <a:lnTo>
                    <a:pt x="1474" y="0"/>
                  </a:lnTo>
                  <a:lnTo>
                    <a:pt x="1481" y="0"/>
                  </a:lnTo>
                  <a:lnTo>
                    <a:pt x="1488" y="0"/>
                  </a:lnTo>
                  <a:lnTo>
                    <a:pt x="1495" y="0"/>
                  </a:lnTo>
                  <a:lnTo>
                    <a:pt x="1501" y="0"/>
                  </a:lnTo>
                  <a:lnTo>
                    <a:pt x="1501" y="7"/>
                  </a:lnTo>
                  <a:lnTo>
                    <a:pt x="1508" y="7"/>
                  </a:lnTo>
                  <a:lnTo>
                    <a:pt x="1508" y="0"/>
                  </a:lnTo>
                  <a:lnTo>
                    <a:pt x="1515" y="0"/>
                  </a:lnTo>
                  <a:lnTo>
                    <a:pt x="1522" y="0"/>
                  </a:lnTo>
                  <a:lnTo>
                    <a:pt x="1529" y="7"/>
                  </a:lnTo>
                  <a:lnTo>
                    <a:pt x="1536" y="14"/>
                  </a:lnTo>
                  <a:lnTo>
                    <a:pt x="1543" y="14"/>
                  </a:lnTo>
                  <a:lnTo>
                    <a:pt x="1550" y="14"/>
                  </a:lnTo>
                  <a:lnTo>
                    <a:pt x="1550" y="21"/>
                  </a:lnTo>
                  <a:lnTo>
                    <a:pt x="1557" y="21"/>
                  </a:lnTo>
                  <a:lnTo>
                    <a:pt x="1564" y="14"/>
                  </a:lnTo>
                  <a:lnTo>
                    <a:pt x="1564" y="7"/>
                  </a:lnTo>
                  <a:lnTo>
                    <a:pt x="1571" y="14"/>
                  </a:lnTo>
                  <a:lnTo>
                    <a:pt x="1578" y="21"/>
                  </a:lnTo>
                  <a:lnTo>
                    <a:pt x="1585" y="28"/>
                  </a:lnTo>
                  <a:lnTo>
                    <a:pt x="1592" y="35"/>
                  </a:lnTo>
                  <a:lnTo>
                    <a:pt x="1599" y="35"/>
                  </a:lnTo>
                  <a:lnTo>
                    <a:pt x="1606" y="41"/>
                  </a:lnTo>
                  <a:lnTo>
                    <a:pt x="1613" y="41"/>
                  </a:lnTo>
                  <a:lnTo>
                    <a:pt x="1620" y="41"/>
                  </a:lnTo>
                  <a:lnTo>
                    <a:pt x="1627" y="48"/>
                  </a:lnTo>
                  <a:lnTo>
                    <a:pt x="1634" y="48"/>
                  </a:lnTo>
                  <a:lnTo>
                    <a:pt x="1640" y="48"/>
                  </a:lnTo>
                  <a:lnTo>
                    <a:pt x="1647" y="55"/>
                  </a:lnTo>
                  <a:lnTo>
                    <a:pt x="1654" y="55"/>
                  </a:lnTo>
                  <a:lnTo>
                    <a:pt x="1661" y="55"/>
                  </a:lnTo>
                  <a:lnTo>
                    <a:pt x="1668" y="62"/>
                  </a:lnTo>
                  <a:lnTo>
                    <a:pt x="1675" y="62"/>
                  </a:lnTo>
                  <a:lnTo>
                    <a:pt x="1682" y="62"/>
                  </a:lnTo>
                  <a:lnTo>
                    <a:pt x="1689" y="62"/>
                  </a:lnTo>
                  <a:lnTo>
                    <a:pt x="1696" y="62"/>
                  </a:lnTo>
                  <a:lnTo>
                    <a:pt x="1703" y="62"/>
                  </a:lnTo>
                  <a:lnTo>
                    <a:pt x="1710" y="62"/>
                  </a:lnTo>
                  <a:lnTo>
                    <a:pt x="1717" y="62"/>
                  </a:lnTo>
                  <a:lnTo>
                    <a:pt x="1717" y="69"/>
                  </a:lnTo>
                  <a:lnTo>
                    <a:pt x="1724" y="55"/>
                  </a:lnTo>
                  <a:lnTo>
                    <a:pt x="1731" y="62"/>
                  </a:lnTo>
                  <a:lnTo>
                    <a:pt x="1738" y="69"/>
                  </a:lnTo>
                  <a:lnTo>
                    <a:pt x="1738" y="76"/>
                  </a:lnTo>
                  <a:lnTo>
                    <a:pt x="1745" y="76"/>
                  </a:lnTo>
                  <a:lnTo>
                    <a:pt x="1752" y="69"/>
                  </a:lnTo>
                  <a:lnTo>
                    <a:pt x="1759" y="69"/>
                  </a:lnTo>
                  <a:lnTo>
                    <a:pt x="1759" y="76"/>
                  </a:lnTo>
                  <a:lnTo>
                    <a:pt x="1766" y="76"/>
                  </a:lnTo>
                  <a:lnTo>
                    <a:pt x="1773" y="83"/>
                  </a:lnTo>
                  <a:lnTo>
                    <a:pt x="1773" y="90"/>
                  </a:lnTo>
                  <a:lnTo>
                    <a:pt x="1779" y="97"/>
                  </a:lnTo>
                  <a:lnTo>
                    <a:pt x="1786" y="97"/>
                  </a:lnTo>
                  <a:lnTo>
                    <a:pt x="1786" y="104"/>
                  </a:lnTo>
                  <a:lnTo>
                    <a:pt x="1793" y="104"/>
                  </a:lnTo>
                  <a:lnTo>
                    <a:pt x="1793" y="111"/>
                  </a:lnTo>
                  <a:lnTo>
                    <a:pt x="1800" y="104"/>
                  </a:lnTo>
                  <a:lnTo>
                    <a:pt x="1807" y="111"/>
                  </a:lnTo>
                  <a:lnTo>
                    <a:pt x="1814" y="118"/>
                  </a:lnTo>
                  <a:lnTo>
                    <a:pt x="1814" y="125"/>
                  </a:lnTo>
                  <a:lnTo>
                    <a:pt x="1821" y="132"/>
                  </a:lnTo>
                  <a:lnTo>
                    <a:pt x="1828" y="139"/>
                  </a:lnTo>
                  <a:lnTo>
                    <a:pt x="1835" y="146"/>
                  </a:lnTo>
                  <a:lnTo>
                    <a:pt x="1835" y="153"/>
                  </a:lnTo>
                  <a:lnTo>
                    <a:pt x="1842" y="153"/>
                  </a:lnTo>
                  <a:lnTo>
                    <a:pt x="1849" y="160"/>
                  </a:lnTo>
                  <a:lnTo>
                    <a:pt x="1856" y="167"/>
                  </a:lnTo>
                  <a:lnTo>
                    <a:pt x="1863" y="174"/>
                  </a:lnTo>
                  <a:lnTo>
                    <a:pt x="1863" y="180"/>
                  </a:lnTo>
                  <a:lnTo>
                    <a:pt x="1870" y="180"/>
                  </a:lnTo>
                  <a:lnTo>
                    <a:pt x="1870" y="187"/>
                  </a:lnTo>
                  <a:lnTo>
                    <a:pt x="1877" y="187"/>
                  </a:lnTo>
                  <a:lnTo>
                    <a:pt x="1884" y="194"/>
                  </a:lnTo>
                  <a:lnTo>
                    <a:pt x="1891" y="201"/>
                  </a:lnTo>
                  <a:lnTo>
                    <a:pt x="1898" y="208"/>
                  </a:lnTo>
                  <a:lnTo>
                    <a:pt x="1905" y="208"/>
                  </a:lnTo>
                  <a:lnTo>
                    <a:pt x="1912" y="208"/>
                  </a:lnTo>
                  <a:lnTo>
                    <a:pt x="1918" y="215"/>
                  </a:lnTo>
                  <a:lnTo>
                    <a:pt x="1925" y="222"/>
                  </a:lnTo>
                  <a:lnTo>
                    <a:pt x="1932" y="222"/>
                  </a:lnTo>
                  <a:lnTo>
                    <a:pt x="1939" y="229"/>
                  </a:lnTo>
                  <a:lnTo>
                    <a:pt x="1939" y="236"/>
                  </a:lnTo>
                  <a:lnTo>
                    <a:pt x="1946" y="236"/>
                  </a:lnTo>
                  <a:lnTo>
                    <a:pt x="1946" y="243"/>
                  </a:lnTo>
                  <a:lnTo>
                    <a:pt x="1953" y="250"/>
                  </a:lnTo>
                  <a:lnTo>
                    <a:pt x="1960" y="250"/>
                  </a:lnTo>
                  <a:lnTo>
                    <a:pt x="1967" y="257"/>
                  </a:lnTo>
                  <a:lnTo>
                    <a:pt x="1967" y="264"/>
                  </a:lnTo>
                  <a:lnTo>
                    <a:pt x="1974" y="264"/>
                  </a:lnTo>
                  <a:lnTo>
                    <a:pt x="1981" y="271"/>
                  </a:lnTo>
                  <a:lnTo>
                    <a:pt x="1988" y="271"/>
                  </a:lnTo>
                  <a:lnTo>
                    <a:pt x="1995" y="271"/>
                  </a:lnTo>
                  <a:lnTo>
                    <a:pt x="1995" y="278"/>
                  </a:lnTo>
                  <a:lnTo>
                    <a:pt x="2002" y="278"/>
                  </a:lnTo>
                  <a:lnTo>
                    <a:pt x="2009" y="285"/>
                  </a:lnTo>
                  <a:lnTo>
                    <a:pt x="2016" y="285"/>
                  </a:lnTo>
                  <a:lnTo>
                    <a:pt x="2023" y="292"/>
                  </a:lnTo>
                  <a:lnTo>
                    <a:pt x="2030" y="292"/>
                  </a:lnTo>
                  <a:lnTo>
                    <a:pt x="2037" y="299"/>
                  </a:lnTo>
                  <a:lnTo>
                    <a:pt x="2044" y="306"/>
                  </a:lnTo>
                  <a:lnTo>
                    <a:pt x="2050" y="312"/>
                  </a:lnTo>
                  <a:lnTo>
                    <a:pt x="2057" y="319"/>
                  </a:lnTo>
                  <a:lnTo>
                    <a:pt x="2064" y="326"/>
                  </a:lnTo>
                  <a:lnTo>
                    <a:pt x="2071" y="326"/>
                  </a:lnTo>
                  <a:lnTo>
                    <a:pt x="2078" y="333"/>
                  </a:lnTo>
                  <a:lnTo>
                    <a:pt x="2085" y="333"/>
                  </a:lnTo>
                  <a:lnTo>
                    <a:pt x="2092" y="340"/>
                  </a:lnTo>
                  <a:lnTo>
                    <a:pt x="2099" y="340"/>
                  </a:lnTo>
                  <a:lnTo>
                    <a:pt x="2106" y="347"/>
                  </a:lnTo>
                  <a:lnTo>
                    <a:pt x="2113" y="347"/>
                  </a:lnTo>
                  <a:lnTo>
                    <a:pt x="2113" y="354"/>
                  </a:lnTo>
                  <a:lnTo>
                    <a:pt x="2120" y="347"/>
                  </a:lnTo>
                  <a:lnTo>
                    <a:pt x="2127" y="347"/>
                  </a:lnTo>
                  <a:lnTo>
                    <a:pt x="2127" y="514"/>
                  </a:lnTo>
                  <a:lnTo>
                    <a:pt x="2120" y="514"/>
                  </a:lnTo>
                  <a:lnTo>
                    <a:pt x="2113" y="514"/>
                  </a:lnTo>
                  <a:lnTo>
                    <a:pt x="2106" y="514"/>
                  </a:lnTo>
                  <a:lnTo>
                    <a:pt x="2099" y="507"/>
                  </a:lnTo>
                  <a:lnTo>
                    <a:pt x="2092" y="507"/>
                  </a:lnTo>
                  <a:lnTo>
                    <a:pt x="2085" y="500"/>
                  </a:lnTo>
                  <a:lnTo>
                    <a:pt x="2078" y="500"/>
                  </a:lnTo>
                  <a:lnTo>
                    <a:pt x="2071" y="493"/>
                  </a:lnTo>
                  <a:lnTo>
                    <a:pt x="2064" y="493"/>
                  </a:lnTo>
                  <a:lnTo>
                    <a:pt x="2057" y="493"/>
                  </a:lnTo>
                  <a:lnTo>
                    <a:pt x="2057" y="486"/>
                  </a:lnTo>
                  <a:lnTo>
                    <a:pt x="2050" y="486"/>
                  </a:lnTo>
                  <a:lnTo>
                    <a:pt x="2044" y="479"/>
                  </a:lnTo>
                  <a:lnTo>
                    <a:pt x="2037" y="479"/>
                  </a:lnTo>
                  <a:lnTo>
                    <a:pt x="2037" y="472"/>
                  </a:lnTo>
                  <a:lnTo>
                    <a:pt x="2030" y="472"/>
                  </a:lnTo>
                  <a:lnTo>
                    <a:pt x="2023" y="472"/>
                  </a:lnTo>
                  <a:lnTo>
                    <a:pt x="2023" y="465"/>
                  </a:lnTo>
                  <a:lnTo>
                    <a:pt x="2016" y="465"/>
                  </a:lnTo>
                  <a:lnTo>
                    <a:pt x="2009" y="458"/>
                  </a:lnTo>
                  <a:lnTo>
                    <a:pt x="2002" y="458"/>
                  </a:lnTo>
                  <a:lnTo>
                    <a:pt x="1995" y="458"/>
                  </a:lnTo>
                  <a:lnTo>
                    <a:pt x="1988" y="451"/>
                  </a:lnTo>
                  <a:lnTo>
                    <a:pt x="1981" y="451"/>
                  </a:lnTo>
                  <a:lnTo>
                    <a:pt x="1974" y="451"/>
                  </a:lnTo>
                  <a:lnTo>
                    <a:pt x="1967" y="444"/>
                  </a:lnTo>
                  <a:lnTo>
                    <a:pt x="1960" y="438"/>
                  </a:lnTo>
                  <a:lnTo>
                    <a:pt x="1953" y="438"/>
                  </a:lnTo>
                  <a:lnTo>
                    <a:pt x="1946" y="431"/>
                  </a:lnTo>
                  <a:lnTo>
                    <a:pt x="1939" y="424"/>
                  </a:lnTo>
                  <a:lnTo>
                    <a:pt x="1932" y="417"/>
                  </a:lnTo>
                  <a:lnTo>
                    <a:pt x="1925" y="410"/>
                  </a:lnTo>
                  <a:lnTo>
                    <a:pt x="1925" y="417"/>
                  </a:lnTo>
                  <a:lnTo>
                    <a:pt x="1918" y="410"/>
                  </a:lnTo>
                  <a:lnTo>
                    <a:pt x="1912" y="410"/>
                  </a:lnTo>
                  <a:lnTo>
                    <a:pt x="1905" y="403"/>
                  </a:lnTo>
                  <a:lnTo>
                    <a:pt x="1898" y="403"/>
                  </a:lnTo>
                  <a:lnTo>
                    <a:pt x="1891" y="396"/>
                  </a:lnTo>
                  <a:lnTo>
                    <a:pt x="1884" y="389"/>
                  </a:lnTo>
                  <a:lnTo>
                    <a:pt x="1877" y="389"/>
                  </a:lnTo>
                  <a:lnTo>
                    <a:pt x="1870" y="389"/>
                  </a:lnTo>
                  <a:lnTo>
                    <a:pt x="1870" y="382"/>
                  </a:lnTo>
                  <a:lnTo>
                    <a:pt x="1863" y="382"/>
                  </a:lnTo>
                  <a:lnTo>
                    <a:pt x="1863" y="375"/>
                  </a:lnTo>
                  <a:lnTo>
                    <a:pt x="1856" y="368"/>
                  </a:lnTo>
                  <a:lnTo>
                    <a:pt x="1849" y="368"/>
                  </a:lnTo>
                  <a:lnTo>
                    <a:pt x="1849" y="361"/>
                  </a:lnTo>
                  <a:lnTo>
                    <a:pt x="1842" y="361"/>
                  </a:lnTo>
                  <a:lnTo>
                    <a:pt x="1835" y="354"/>
                  </a:lnTo>
                  <a:lnTo>
                    <a:pt x="1828" y="347"/>
                  </a:lnTo>
                  <a:lnTo>
                    <a:pt x="1828" y="340"/>
                  </a:lnTo>
                  <a:lnTo>
                    <a:pt x="1821" y="340"/>
                  </a:lnTo>
                  <a:lnTo>
                    <a:pt x="1814" y="333"/>
                  </a:lnTo>
                  <a:lnTo>
                    <a:pt x="1814" y="326"/>
                  </a:lnTo>
                  <a:lnTo>
                    <a:pt x="1807" y="326"/>
                  </a:lnTo>
                  <a:lnTo>
                    <a:pt x="1807" y="319"/>
                  </a:lnTo>
                  <a:lnTo>
                    <a:pt x="1800" y="319"/>
                  </a:lnTo>
                  <a:lnTo>
                    <a:pt x="1793" y="319"/>
                  </a:lnTo>
                  <a:lnTo>
                    <a:pt x="1786" y="312"/>
                  </a:lnTo>
                  <a:lnTo>
                    <a:pt x="1779" y="312"/>
                  </a:lnTo>
                  <a:lnTo>
                    <a:pt x="1773" y="306"/>
                  </a:lnTo>
                  <a:lnTo>
                    <a:pt x="1773" y="299"/>
                  </a:lnTo>
                  <a:lnTo>
                    <a:pt x="1766" y="292"/>
                  </a:lnTo>
                  <a:lnTo>
                    <a:pt x="1759" y="292"/>
                  </a:lnTo>
                  <a:lnTo>
                    <a:pt x="1752" y="285"/>
                  </a:lnTo>
                  <a:lnTo>
                    <a:pt x="1745" y="292"/>
                  </a:lnTo>
                  <a:lnTo>
                    <a:pt x="1738" y="292"/>
                  </a:lnTo>
                  <a:lnTo>
                    <a:pt x="1738" y="285"/>
                  </a:lnTo>
                  <a:lnTo>
                    <a:pt x="1731" y="285"/>
                  </a:lnTo>
                  <a:lnTo>
                    <a:pt x="1731" y="278"/>
                  </a:lnTo>
                  <a:lnTo>
                    <a:pt x="1724" y="278"/>
                  </a:lnTo>
                  <a:lnTo>
                    <a:pt x="1717" y="292"/>
                  </a:lnTo>
                  <a:lnTo>
                    <a:pt x="1717" y="285"/>
                  </a:lnTo>
                  <a:lnTo>
                    <a:pt x="1710" y="285"/>
                  </a:lnTo>
                  <a:lnTo>
                    <a:pt x="1710" y="278"/>
                  </a:lnTo>
                  <a:lnTo>
                    <a:pt x="1703" y="278"/>
                  </a:lnTo>
                  <a:lnTo>
                    <a:pt x="1696" y="285"/>
                  </a:lnTo>
                  <a:lnTo>
                    <a:pt x="1689" y="278"/>
                  </a:lnTo>
                  <a:lnTo>
                    <a:pt x="1682" y="278"/>
                  </a:lnTo>
                  <a:lnTo>
                    <a:pt x="1675" y="278"/>
                  </a:lnTo>
                  <a:lnTo>
                    <a:pt x="1668" y="271"/>
                  </a:lnTo>
                  <a:lnTo>
                    <a:pt x="1661" y="271"/>
                  </a:lnTo>
                  <a:lnTo>
                    <a:pt x="1654" y="271"/>
                  </a:lnTo>
                  <a:lnTo>
                    <a:pt x="1654" y="264"/>
                  </a:lnTo>
                  <a:lnTo>
                    <a:pt x="1647" y="264"/>
                  </a:lnTo>
                  <a:lnTo>
                    <a:pt x="1640" y="264"/>
                  </a:lnTo>
                  <a:lnTo>
                    <a:pt x="1640" y="257"/>
                  </a:lnTo>
                  <a:lnTo>
                    <a:pt x="1634" y="257"/>
                  </a:lnTo>
                  <a:lnTo>
                    <a:pt x="1627" y="257"/>
                  </a:lnTo>
                  <a:lnTo>
                    <a:pt x="1620" y="250"/>
                  </a:lnTo>
                  <a:lnTo>
                    <a:pt x="1613" y="250"/>
                  </a:lnTo>
                  <a:lnTo>
                    <a:pt x="1606" y="250"/>
                  </a:lnTo>
                  <a:lnTo>
                    <a:pt x="1599" y="243"/>
                  </a:lnTo>
                  <a:lnTo>
                    <a:pt x="1592" y="236"/>
                  </a:lnTo>
                  <a:lnTo>
                    <a:pt x="1585" y="236"/>
                  </a:lnTo>
                  <a:lnTo>
                    <a:pt x="1578" y="229"/>
                  </a:lnTo>
                  <a:lnTo>
                    <a:pt x="1571" y="222"/>
                  </a:lnTo>
                  <a:lnTo>
                    <a:pt x="1564" y="222"/>
                  </a:lnTo>
                  <a:lnTo>
                    <a:pt x="1557" y="236"/>
                  </a:lnTo>
                  <a:lnTo>
                    <a:pt x="1550" y="236"/>
                  </a:lnTo>
                  <a:lnTo>
                    <a:pt x="1550" y="229"/>
                  </a:lnTo>
                  <a:lnTo>
                    <a:pt x="1543" y="229"/>
                  </a:lnTo>
                  <a:lnTo>
                    <a:pt x="1536" y="229"/>
                  </a:lnTo>
                  <a:lnTo>
                    <a:pt x="1529" y="222"/>
                  </a:lnTo>
                  <a:lnTo>
                    <a:pt x="1522" y="222"/>
                  </a:lnTo>
                  <a:lnTo>
                    <a:pt x="1522" y="215"/>
                  </a:lnTo>
                  <a:lnTo>
                    <a:pt x="1515" y="215"/>
                  </a:lnTo>
                  <a:lnTo>
                    <a:pt x="1508" y="222"/>
                  </a:lnTo>
                  <a:lnTo>
                    <a:pt x="1501" y="222"/>
                  </a:lnTo>
                  <a:lnTo>
                    <a:pt x="1495" y="222"/>
                  </a:lnTo>
                  <a:lnTo>
                    <a:pt x="1488" y="222"/>
                  </a:lnTo>
                  <a:lnTo>
                    <a:pt x="1481" y="215"/>
                  </a:lnTo>
                  <a:lnTo>
                    <a:pt x="1474" y="222"/>
                  </a:lnTo>
                  <a:lnTo>
                    <a:pt x="1467" y="222"/>
                  </a:lnTo>
                  <a:lnTo>
                    <a:pt x="1460" y="229"/>
                  </a:lnTo>
                  <a:lnTo>
                    <a:pt x="1453" y="229"/>
                  </a:lnTo>
                  <a:lnTo>
                    <a:pt x="1453" y="236"/>
                  </a:lnTo>
                  <a:lnTo>
                    <a:pt x="1446" y="236"/>
                  </a:lnTo>
                  <a:lnTo>
                    <a:pt x="1439" y="236"/>
                  </a:lnTo>
                  <a:lnTo>
                    <a:pt x="1432" y="243"/>
                  </a:lnTo>
                  <a:lnTo>
                    <a:pt x="1425" y="243"/>
                  </a:lnTo>
                  <a:lnTo>
                    <a:pt x="1425" y="250"/>
                  </a:lnTo>
                  <a:lnTo>
                    <a:pt x="1418" y="250"/>
                  </a:lnTo>
                  <a:lnTo>
                    <a:pt x="1411" y="250"/>
                  </a:lnTo>
                  <a:lnTo>
                    <a:pt x="1404" y="250"/>
                  </a:lnTo>
                  <a:lnTo>
                    <a:pt x="1397" y="257"/>
                  </a:lnTo>
                  <a:lnTo>
                    <a:pt x="1397" y="271"/>
                  </a:lnTo>
                  <a:lnTo>
                    <a:pt x="1390" y="271"/>
                  </a:lnTo>
                  <a:lnTo>
                    <a:pt x="1383" y="271"/>
                  </a:lnTo>
                  <a:lnTo>
                    <a:pt x="1376" y="271"/>
                  </a:lnTo>
                  <a:lnTo>
                    <a:pt x="1369" y="271"/>
                  </a:lnTo>
                  <a:lnTo>
                    <a:pt x="1362" y="271"/>
                  </a:lnTo>
                  <a:lnTo>
                    <a:pt x="1356" y="278"/>
                  </a:lnTo>
                  <a:lnTo>
                    <a:pt x="1349" y="278"/>
                  </a:lnTo>
                  <a:lnTo>
                    <a:pt x="1349" y="285"/>
                  </a:lnTo>
                  <a:lnTo>
                    <a:pt x="1342" y="285"/>
                  </a:lnTo>
                  <a:lnTo>
                    <a:pt x="1335" y="292"/>
                  </a:lnTo>
                  <a:lnTo>
                    <a:pt x="1328" y="299"/>
                  </a:lnTo>
                  <a:lnTo>
                    <a:pt x="1321" y="306"/>
                  </a:lnTo>
                  <a:lnTo>
                    <a:pt x="1314" y="312"/>
                  </a:lnTo>
                  <a:lnTo>
                    <a:pt x="1307" y="312"/>
                  </a:lnTo>
                  <a:lnTo>
                    <a:pt x="1300" y="319"/>
                  </a:lnTo>
                  <a:lnTo>
                    <a:pt x="1293" y="326"/>
                  </a:lnTo>
                  <a:lnTo>
                    <a:pt x="1293" y="333"/>
                  </a:lnTo>
                  <a:lnTo>
                    <a:pt x="1286" y="340"/>
                  </a:lnTo>
                  <a:lnTo>
                    <a:pt x="1279" y="347"/>
                  </a:lnTo>
                  <a:lnTo>
                    <a:pt x="1279" y="354"/>
                  </a:lnTo>
                  <a:lnTo>
                    <a:pt x="1272" y="361"/>
                  </a:lnTo>
                  <a:lnTo>
                    <a:pt x="1265" y="375"/>
                  </a:lnTo>
                  <a:lnTo>
                    <a:pt x="1265" y="389"/>
                  </a:lnTo>
                  <a:lnTo>
                    <a:pt x="1258" y="396"/>
                  </a:lnTo>
                  <a:lnTo>
                    <a:pt x="1258" y="403"/>
                  </a:lnTo>
                  <a:lnTo>
                    <a:pt x="1251" y="410"/>
                  </a:lnTo>
                  <a:lnTo>
                    <a:pt x="1244" y="410"/>
                  </a:lnTo>
                  <a:lnTo>
                    <a:pt x="1244" y="417"/>
                  </a:lnTo>
                  <a:lnTo>
                    <a:pt x="1237" y="424"/>
                  </a:lnTo>
                  <a:lnTo>
                    <a:pt x="1237" y="431"/>
                  </a:lnTo>
                  <a:lnTo>
                    <a:pt x="1230" y="438"/>
                  </a:lnTo>
                  <a:lnTo>
                    <a:pt x="1223" y="444"/>
                  </a:lnTo>
                  <a:lnTo>
                    <a:pt x="1223" y="451"/>
                  </a:lnTo>
                  <a:lnTo>
                    <a:pt x="1217" y="458"/>
                  </a:lnTo>
                  <a:lnTo>
                    <a:pt x="1210" y="465"/>
                  </a:lnTo>
                  <a:lnTo>
                    <a:pt x="1203" y="465"/>
                  </a:lnTo>
                  <a:lnTo>
                    <a:pt x="1203" y="472"/>
                  </a:lnTo>
                  <a:lnTo>
                    <a:pt x="1196" y="472"/>
                  </a:lnTo>
                  <a:lnTo>
                    <a:pt x="1189" y="472"/>
                  </a:lnTo>
                  <a:lnTo>
                    <a:pt x="1189" y="479"/>
                  </a:lnTo>
                  <a:lnTo>
                    <a:pt x="1182" y="479"/>
                  </a:lnTo>
                  <a:lnTo>
                    <a:pt x="1175" y="479"/>
                  </a:lnTo>
                  <a:lnTo>
                    <a:pt x="1168" y="479"/>
                  </a:lnTo>
                  <a:lnTo>
                    <a:pt x="1168" y="486"/>
                  </a:lnTo>
                  <a:lnTo>
                    <a:pt x="1161" y="486"/>
                  </a:lnTo>
                  <a:lnTo>
                    <a:pt x="1154" y="486"/>
                  </a:lnTo>
                  <a:lnTo>
                    <a:pt x="1147" y="486"/>
                  </a:lnTo>
                  <a:lnTo>
                    <a:pt x="1147" y="493"/>
                  </a:lnTo>
                  <a:lnTo>
                    <a:pt x="1140" y="493"/>
                  </a:lnTo>
                  <a:lnTo>
                    <a:pt x="1133" y="493"/>
                  </a:lnTo>
                  <a:lnTo>
                    <a:pt x="1126" y="500"/>
                  </a:lnTo>
                  <a:lnTo>
                    <a:pt x="1119" y="500"/>
                  </a:lnTo>
                  <a:lnTo>
                    <a:pt x="1112" y="500"/>
                  </a:lnTo>
                  <a:lnTo>
                    <a:pt x="1112" y="507"/>
                  </a:lnTo>
                  <a:lnTo>
                    <a:pt x="1105" y="514"/>
                  </a:lnTo>
                  <a:lnTo>
                    <a:pt x="1098" y="507"/>
                  </a:lnTo>
                  <a:lnTo>
                    <a:pt x="1091" y="514"/>
                  </a:lnTo>
                  <a:lnTo>
                    <a:pt x="1091" y="521"/>
                  </a:lnTo>
                  <a:lnTo>
                    <a:pt x="1084" y="542"/>
                  </a:lnTo>
                  <a:lnTo>
                    <a:pt x="1084" y="549"/>
                  </a:lnTo>
                  <a:lnTo>
                    <a:pt x="1078" y="556"/>
                  </a:lnTo>
                  <a:lnTo>
                    <a:pt x="1071" y="570"/>
                  </a:lnTo>
                  <a:lnTo>
                    <a:pt x="1071" y="590"/>
                  </a:lnTo>
                  <a:lnTo>
                    <a:pt x="1064" y="597"/>
                  </a:lnTo>
                  <a:lnTo>
                    <a:pt x="1064" y="604"/>
                  </a:lnTo>
                  <a:lnTo>
                    <a:pt x="1057" y="618"/>
                  </a:lnTo>
                  <a:lnTo>
                    <a:pt x="1050" y="625"/>
                  </a:lnTo>
                  <a:lnTo>
                    <a:pt x="1050" y="632"/>
                  </a:lnTo>
                  <a:lnTo>
                    <a:pt x="1043" y="639"/>
                  </a:lnTo>
                  <a:lnTo>
                    <a:pt x="1036" y="646"/>
                  </a:lnTo>
                  <a:lnTo>
                    <a:pt x="1036" y="660"/>
                  </a:lnTo>
                  <a:lnTo>
                    <a:pt x="1029" y="674"/>
                  </a:lnTo>
                  <a:lnTo>
                    <a:pt x="1029" y="681"/>
                  </a:lnTo>
                  <a:lnTo>
                    <a:pt x="1022" y="695"/>
                  </a:lnTo>
                  <a:lnTo>
                    <a:pt x="1015" y="695"/>
                  </a:lnTo>
                  <a:lnTo>
                    <a:pt x="1015" y="702"/>
                  </a:lnTo>
                  <a:lnTo>
                    <a:pt x="1008" y="715"/>
                  </a:lnTo>
                  <a:lnTo>
                    <a:pt x="1008" y="722"/>
                  </a:lnTo>
                  <a:lnTo>
                    <a:pt x="1001" y="736"/>
                  </a:lnTo>
                  <a:lnTo>
                    <a:pt x="994" y="743"/>
                  </a:lnTo>
                  <a:lnTo>
                    <a:pt x="994" y="750"/>
                  </a:lnTo>
                  <a:lnTo>
                    <a:pt x="987" y="757"/>
                  </a:lnTo>
                  <a:lnTo>
                    <a:pt x="980" y="764"/>
                  </a:lnTo>
                  <a:lnTo>
                    <a:pt x="973" y="771"/>
                  </a:lnTo>
                  <a:lnTo>
                    <a:pt x="966" y="771"/>
                  </a:lnTo>
                  <a:lnTo>
                    <a:pt x="959" y="778"/>
                  </a:lnTo>
                  <a:lnTo>
                    <a:pt x="952" y="778"/>
                  </a:lnTo>
                  <a:lnTo>
                    <a:pt x="945" y="778"/>
                  </a:lnTo>
                  <a:lnTo>
                    <a:pt x="939" y="778"/>
                  </a:lnTo>
                  <a:lnTo>
                    <a:pt x="932" y="778"/>
                  </a:lnTo>
                  <a:lnTo>
                    <a:pt x="925" y="778"/>
                  </a:lnTo>
                  <a:lnTo>
                    <a:pt x="918" y="785"/>
                  </a:lnTo>
                  <a:lnTo>
                    <a:pt x="911" y="785"/>
                  </a:lnTo>
                  <a:lnTo>
                    <a:pt x="904" y="785"/>
                  </a:lnTo>
                  <a:lnTo>
                    <a:pt x="897" y="785"/>
                  </a:lnTo>
                  <a:lnTo>
                    <a:pt x="890" y="785"/>
                  </a:lnTo>
                  <a:lnTo>
                    <a:pt x="883" y="785"/>
                  </a:lnTo>
                  <a:lnTo>
                    <a:pt x="876" y="785"/>
                  </a:lnTo>
                  <a:lnTo>
                    <a:pt x="869" y="778"/>
                  </a:lnTo>
                  <a:lnTo>
                    <a:pt x="862" y="778"/>
                  </a:lnTo>
                  <a:lnTo>
                    <a:pt x="855" y="778"/>
                  </a:lnTo>
                  <a:lnTo>
                    <a:pt x="848" y="778"/>
                  </a:lnTo>
                  <a:lnTo>
                    <a:pt x="841" y="778"/>
                  </a:lnTo>
                  <a:lnTo>
                    <a:pt x="834" y="778"/>
                  </a:lnTo>
                  <a:lnTo>
                    <a:pt x="827" y="778"/>
                  </a:lnTo>
                  <a:lnTo>
                    <a:pt x="820" y="778"/>
                  </a:lnTo>
                  <a:lnTo>
                    <a:pt x="813" y="778"/>
                  </a:lnTo>
                  <a:lnTo>
                    <a:pt x="806" y="785"/>
                  </a:lnTo>
                  <a:lnTo>
                    <a:pt x="800" y="792"/>
                  </a:lnTo>
                  <a:lnTo>
                    <a:pt x="793" y="792"/>
                  </a:lnTo>
                  <a:lnTo>
                    <a:pt x="786" y="792"/>
                  </a:lnTo>
                  <a:lnTo>
                    <a:pt x="779" y="792"/>
                  </a:lnTo>
                  <a:lnTo>
                    <a:pt x="772" y="792"/>
                  </a:lnTo>
                  <a:lnTo>
                    <a:pt x="765" y="792"/>
                  </a:lnTo>
                  <a:lnTo>
                    <a:pt x="758" y="792"/>
                  </a:lnTo>
                  <a:lnTo>
                    <a:pt x="751" y="792"/>
                  </a:lnTo>
                  <a:lnTo>
                    <a:pt x="744" y="799"/>
                  </a:lnTo>
                  <a:lnTo>
                    <a:pt x="737" y="799"/>
                  </a:lnTo>
                  <a:lnTo>
                    <a:pt x="730" y="799"/>
                  </a:lnTo>
                  <a:lnTo>
                    <a:pt x="723" y="799"/>
                  </a:lnTo>
                  <a:lnTo>
                    <a:pt x="716" y="799"/>
                  </a:lnTo>
                  <a:lnTo>
                    <a:pt x="709" y="799"/>
                  </a:lnTo>
                  <a:lnTo>
                    <a:pt x="702" y="799"/>
                  </a:lnTo>
                  <a:lnTo>
                    <a:pt x="695" y="799"/>
                  </a:lnTo>
                  <a:lnTo>
                    <a:pt x="688" y="799"/>
                  </a:lnTo>
                  <a:lnTo>
                    <a:pt x="681" y="799"/>
                  </a:lnTo>
                  <a:lnTo>
                    <a:pt x="674" y="799"/>
                  </a:lnTo>
                  <a:lnTo>
                    <a:pt x="667" y="799"/>
                  </a:lnTo>
                  <a:lnTo>
                    <a:pt x="661" y="799"/>
                  </a:lnTo>
                  <a:lnTo>
                    <a:pt x="654" y="799"/>
                  </a:lnTo>
                  <a:lnTo>
                    <a:pt x="647" y="799"/>
                  </a:lnTo>
                  <a:lnTo>
                    <a:pt x="640" y="806"/>
                  </a:lnTo>
                  <a:lnTo>
                    <a:pt x="633" y="806"/>
                  </a:lnTo>
                  <a:lnTo>
                    <a:pt x="633" y="813"/>
                  </a:lnTo>
                  <a:lnTo>
                    <a:pt x="626" y="820"/>
                  </a:lnTo>
                  <a:lnTo>
                    <a:pt x="619" y="820"/>
                  </a:lnTo>
                  <a:lnTo>
                    <a:pt x="612" y="813"/>
                  </a:lnTo>
                  <a:lnTo>
                    <a:pt x="605" y="813"/>
                  </a:lnTo>
                  <a:lnTo>
                    <a:pt x="598" y="820"/>
                  </a:lnTo>
                  <a:lnTo>
                    <a:pt x="591" y="820"/>
                  </a:lnTo>
                  <a:lnTo>
                    <a:pt x="584" y="827"/>
                  </a:lnTo>
                  <a:lnTo>
                    <a:pt x="577" y="827"/>
                  </a:lnTo>
                  <a:lnTo>
                    <a:pt x="570" y="827"/>
                  </a:lnTo>
                  <a:lnTo>
                    <a:pt x="563" y="827"/>
                  </a:lnTo>
                  <a:lnTo>
                    <a:pt x="556" y="827"/>
                  </a:lnTo>
                  <a:lnTo>
                    <a:pt x="549" y="827"/>
                  </a:lnTo>
                  <a:lnTo>
                    <a:pt x="542" y="827"/>
                  </a:lnTo>
                  <a:lnTo>
                    <a:pt x="535" y="827"/>
                  </a:lnTo>
                  <a:lnTo>
                    <a:pt x="528" y="827"/>
                  </a:lnTo>
                  <a:lnTo>
                    <a:pt x="522" y="827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1" y="827"/>
                  </a:lnTo>
                  <a:lnTo>
                    <a:pt x="494" y="827"/>
                  </a:lnTo>
                  <a:lnTo>
                    <a:pt x="487" y="827"/>
                  </a:lnTo>
                  <a:lnTo>
                    <a:pt x="480" y="827"/>
                  </a:lnTo>
                  <a:lnTo>
                    <a:pt x="480" y="834"/>
                  </a:lnTo>
                  <a:lnTo>
                    <a:pt x="473" y="834"/>
                  </a:lnTo>
                  <a:lnTo>
                    <a:pt x="466" y="834"/>
                  </a:lnTo>
                  <a:lnTo>
                    <a:pt x="459" y="834"/>
                  </a:lnTo>
                  <a:lnTo>
                    <a:pt x="452" y="834"/>
                  </a:lnTo>
                  <a:lnTo>
                    <a:pt x="445" y="834"/>
                  </a:lnTo>
                  <a:lnTo>
                    <a:pt x="438" y="834"/>
                  </a:lnTo>
                  <a:lnTo>
                    <a:pt x="431" y="834"/>
                  </a:lnTo>
                  <a:lnTo>
                    <a:pt x="424" y="834"/>
                  </a:lnTo>
                  <a:lnTo>
                    <a:pt x="417" y="834"/>
                  </a:lnTo>
                  <a:lnTo>
                    <a:pt x="410" y="841"/>
                  </a:lnTo>
                  <a:lnTo>
                    <a:pt x="403" y="841"/>
                  </a:lnTo>
                  <a:lnTo>
                    <a:pt x="396" y="847"/>
                  </a:lnTo>
                  <a:lnTo>
                    <a:pt x="389" y="847"/>
                  </a:lnTo>
                  <a:lnTo>
                    <a:pt x="383" y="847"/>
                  </a:lnTo>
                  <a:lnTo>
                    <a:pt x="376" y="847"/>
                  </a:lnTo>
                  <a:lnTo>
                    <a:pt x="369" y="847"/>
                  </a:lnTo>
                  <a:lnTo>
                    <a:pt x="362" y="847"/>
                  </a:lnTo>
                  <a:lnTo>
                    <a:pt x="355" y="847"/>
                  </a:lnTo>
                  <a:lnTo>
                    <a:pt x="348" y="847"/>
                  </a:lnTo>
                  <a:lnTo>
                    <a:pt x="341" y="854"/>
                  </a:lnTo>
                  <a:lnTo>
                    <a:pt x="334" y="847"/>
                  </a:lnTo>
                  <a:lnTo>
                    <a:pt x="334" y="854"/>
                  </a:lnTo>
                  <a:lnTo>
                    <a:pt x="327" y="847"/>
                  </a:lnTo>
                  <a:lnTo>
                    <a:pt x="327" y="854"/>
                  </a:lnTo>
                  <a:lnTo>
                    <a:pt x="320" y="854"/>
                  </a:lnTo>
                  <a:lnTo>
                    <a:pt x="313" y="854"/>
                  </a:lnTo>
                  <a:lnTo>
                    <a:pt x="306" y="854"/>
                  </a:lnTo>
                  <a:lnTo>
                    <a:pt x="306" y="861"/>
                  </a:lnTo>
                  <a:lnTo>
                    <a:pt x="299" y="861"/>
                  </a:lnTo>
                  <a:lnTo>
                    <a:pt x="292" y="861"/>
                  </a:lnTo>
                  <a:lnTo>
                    <a:pt x="285" y="861"/>
                  </a:lnTo>
                  <a:lnTo>
                    <a:pt x="278" y="861"/>
                  </a:lnTo>
                  <a:lnTo>
                    <a:pt x="271" y="861"/>
                  </a:lnTo>
                  <a:lnTo>
                    <a:pt x="264" y="861"/>
                  </a:lnTo>
                  <a:lnTo>
                    <a:pt x="257" y="861"/>
                  </a:lnTo>
                  <a:lnTo>
                    <a:pt x="250" y="861"/>
                  </a:lnTo>
                  <a:lnTo>
                    <a:pt x="244" y="861"/>
                  </a:lnTo>
                  <a:lnTo>
                    <a:pt x="237" y="861"/>
                  </a:lnTo>
                  <a:lnTo>
                    <a:pt x="230" y="861"/>
                  </a:lnTo>
                  <a:lnTo>
                    <a:pt x="223" y="861"/>
                  </a:lnTo>
                  <a:lnTo>
                    <a:pt x="216" y="861"/>
                  </a:lnTo>
                  <a:lnTo>
                    <a:pt x="209" y="861"/>
                  </a:lnTo>
                  <a:lnTo>
                    <a:pt x="202" y="861"/>
                  </a:lnTo>
                  <a:lnTo>
                    <a:pt x="195" y="861"/>
                  </a:lnTo>
                  <a:lnTo>
                    <a:pt x="195" y="868"/>
                  </a:lnTo>
                  <a:lnTo>
                    <a:pt x="188" y="868"/>
                  </a:lnTo>
                  <a:lnTo>
                    <a:pt x="181" y="868"/>
                  </a:lnTo>
                  <a:lnTo>
                    <a:pt x="181" y="875"/>
                  </a:lnTo>
                  <a:lnTo>
                    <a:pt x="174" y="875"/>
                  </a:lnTo>
                  <a:lnTo>
                    <a:pt x="167" y="875"/>
                  </a:lnTo>
                  <a:lnTo>
                    <a:pt x="160" y="875"/>
                  </a:lnTo>
                  <a:lnTo>
                    <a:pt x="153" y="875"/>
                  </a:lnTo>
                  <a:lnTo>
                    <a:pt x="153" y="882"/>
                  </a:lnTo>
                  <a:lnTo>
                    <a:pt x="146" y="882"/>
                  </a:lnTo>
                  <a:lnTo>
                    <a:pt x="139" y="875"/>
                  </a:lnTo>
                  <a:lnTo>
                    <a:pt x="132" y="875"/>
                  </a:lnTo>
                  <a:lnTo>
                    <a:pt x="125" y="875"/>
                  </a:lnTo>
                  <a:lnTo>
                    <a:pt x="118" y="875"/>
                  </a:lnTo>
                  <a:lnTo>
                    <a:pt x="111" y="875"/>
                  </a:lnTo>
                  <a:lnTo>
                    <a:pt x="105" y="875"/>
                  </a:lnTo>
                  <a:lnTo>
                    <a:pt x="98" y="882"/>
                  </a:lnTo>
                  <a:lnTo>
                    <a:pt x="91" y="882"/>
                  </a:lnTo>
                  <a:lnTo>
                    <a:pt x="84" y="882"/>
                  </a:lnTo>
                  <a:lnTo>
                    <a:pt x="77" y="882"/>
                  </a:lnTo>
                  <a:lnTo>
                    <a:pt x="70" y="882"/>
                  </a:lnTo>
                  <a:lnTo>
                    <a:pt x="63" y="882"/>
                  </a:lnTo>
                  <a:lnTo>
                    <a:pt x="63" y="875"/>
                  </a:lnTo>
                  <a:lnTo>
                    <a:pt x="56" y="875"/>
                  </a:lnTo>
                  <a:lnTo>
                    <a:pt x="49" y="882"/>
                  </a:lnTo>
                  <a:lnTo>
                    <a:pt x="42" y="882"/>
                  </a:lnTo>
                  <a:lnTo>
                    <a:pt x="35" y="882"/>
                  </a:lnTo>
                  <a:lnTo>
                    <a:pt x="28" y="882"/>
                  </a:lnTo>
                  <a:lnTo>
                    <a:pt x="21" y="882"/>
                  </a:lnTo>
                  <a:lnTo>
                    <a:pt x="14" y="882"/>
                  </a:lnTo>
                  <a:lnTo>
                    <a:pt x="7" y="882"/>
                  </a:lnTo>
                  <a:lnTo>
                    <a:pt x="7" y="889"/>
                  </a:lnTo>
                  <a:lnTo>
                    <a:pt x="0" y="889"/>
                  </a:lnTo>
                  <a:lnTo>
                    <a:pt x="0" y="896"/>
                  </a:lnTo>
                  <a:lnTo>
                    <a:pt x="0" y="889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Freeform 32"/>
            <p:cNvSpPr>
              <a:spLocks/>
            </p:cNvSpPr>
            <p:nvPr/>
          </p:nvSpPr>
          <p:spPr bwMode="auto">
            <a:xfrm>
              <a:off x="2004" y="2319"/>
              <a:ext cx="862" cy="146"/>
            </a:xfrm>
            <a:custGeom>
              <a:avLst/>
              <a:gdLst>
                <a:gd name="T0" fmla="*/ 7 w 862"/>
                <a:gd name="T1" fmla="*/ 139 h 146"/>
                <a:gd name="T2" fmla="*/ 28 w 862"/>
                <a:gd name="T3" fmla="*/ 139 h 146"/>
                <a:gd name="T4" fmla="*/ 49 w 862"/>
                <a:gd name="T5" fmla="*/ 132 h 146"/>
                <a:gd name="T6" fmla="*/ 70 w 862"/>
                <a:gd name="T7" fmla="*/ 139 h 146"/>
                <a:gd name="T8" fmla="*/ 91 w 862"/>
                <a:gd name="T9" fmla="*/ 132 h 146"/>
                <a:gd name="T10" fmla="*/ 111 w 862"/>
                <a:gd name="T11" fmla="*/ 132 h 146"/>
                <a:gd name="T12" fmla="*/ 132 w 862"/>
                <a:gd name="T13" fmla="*/ 132 h 146"/>
                <a:gd name="T14" fmla="*/ 153 w 862"/>
                <a:gd name="T15" fmla="*/ 132 h 146"/>
                <a:gd name="T16" fmla="*/ 174 w 862"/>
                <a:gd name="T17" fmla="*/ 118 h 146"/>
                <a:gd name="T18" fmla="*/ 202 w 862"/>
                <a:gd name="T19" fmla="*/ 111 h 146"/>
                <a:gd name="T20" fmla="*/ 209 w 862"/>
                <a:gd name="T21" fmla="*/ 118 h 146"/>
                <a:gd name="T22" fmla="*/ 230 w 862"/>
                <a:gd name="T23" fmla="*/ 111 h 146"/>
                <a:gd name="T24" fmla="*/ 250 w 862"/>
                <a:gd name="T25" fmla="*/ 118 h 146"/>
                <a:gd name="T26" fmla="*/ 271 w 862"/>
                <a:gd name="T27" fmla="*/ 111 h 146"/>
                <a:gd name="T28" fmla="*/ 292 w 862"/>
                <a:gd name="T29" fmla="*/ 111 h 146"/>
                <a:gd name="T30" fmla="*/ 313 w 862"/>
                <a:gd name="T31" fmla="*/ 105 h 146"/>
                <a:gd name="T32" fmla="*/ 334 w 862"/>
                <a:gd name="T33" fmla="*/ 98 h 146"/>
                <a:gd name="T34" fmla="*/ 355 w 862"/>
                <a:gd name="T35" fmla="*/ 98 h 146"/>
                <a:gd name="T36" fmla="*/ 376 w 862"/>
                <a:gd name="T37" fmla="*/ 91 h 146"/>
                <a:gd name="T38" fmla="*/ 396 w 862"/>
                <a:gd name="T39" fmla="*/ 91 h 146"/>
                <a:gd name="T40" fmla="*/ 417 w 862"/>
                <a:gd name="T41" fmla="*/ 77 h 146"/>
                <a:gd name="T42" fmla="*/ 438 w 862"/>
                <a:gd name="T43" fmla="*/ 77 h 146"/>
                <a:gd name="T44" fmla="*/ 459 w 862"/>
                <a:gd name="T45" fmla="*/ 77 h 146"/>
                <a:gd name="T46" fmla="*/ 480 w 862"/>
                <a:gd name="T47" fmla="*/ 70 h 146"/>
                <a:gd name="T48" fmla="*/ 501 w 862"/>
                <a:gd name="T49" fmla="*/ 70 h 146"/>
                <a:gd name="T50" fmla="*/ 521 w 862"/>
                <a:gd name="T51" fmla="*/ 70 h 146"/>
                <a:gd name="T52" fmla="*/ 542 w 862"/>
                <a:gd name="T53" fmla="*/ 70 h 146"/>
                <a:gd name="T54" fmla="*/ 563 w 862"/>
                <a:gd name="T55" fmla="*/ 70 h 146"/>
                <a:gd name="T56" fmla="*/ 584 w 862"/>
                <a:gd name="T57" fmla="*/ 63 h 146"/>
                <a:gd name="T58" fmla="*/ 605 w 862"/>
                <a:gd name="T59" fmla="*/ 56 h 146"/>
                <a:gd name="T60" fmla="*/ 626 w 862"/>
                <a:gd name="T61" fmla="*/ 49 h 146"/>
                <a:gd name="T62" fmla="*/ 640 w 862"/>
                <a:gd name="T63" fmla="*/ 35 h 146"/>
                <a:gd name="T64" fmla="*/ 660 w 862"/>
                <a:gd name="T65" fmla="*/ 28 h 146"/>
                <a:gd name="T66" fmla="*/ 681 w 862"/>
                <a:gd name="T67" fmla="*/ 28 h 146"/>
                <a:gd name="T68" fmla="*/ 702 w 862"/>
                <a:gd name="T69" fmla="*/ 28 h 146"/>
                <a:gd name="T70" fmla="*/ 723 w 862"/>
                <a:gd name="T71" fmla="*/ 35 h 146"/>
                <a:gd name="T72" fmla="*/ 744 w 862"/>
                <a:gd name="T73" fmla="*/ 28 h 146"/>
                <a:gd name="T74" fmla="*/ 765 w 862"/>
                <a:gd name="T75" fmla="*/ 28 h 146"/>
                <a:gd name="T76" fmla="*/ 786 w 862"/>
                <a:gd name="T77" fmla="*/ 28 h 146"/>
                <a:gd name="T78" fmla="*/ 806 w 862"/>
                <a:gd name="T79" fmla="*/ 7 h 146"/>
                <a:gd name="T80" fmla="*/ 827 w 862"/>
                <a:gd name="T81" fmla="*/ 0 h 146"/>
                <a:gd name="T82" fmla="*/ 848 w 862"/>
                <a:gd name="T83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2" h="146">
                  <a:moveTo>
                    <a:pt x="0" y="146"/>
                  </a:moveTo>
                  <a:lnTo>
                    <a:pt x="0" y="139"/>
                  </a:lnTo>
                  <a:lnTo>
                    <a:pt x="7" y="139"/>
                  </a:lnTo>
                  <a:lnTo>
                    <a:pt x="14" y="139"/>
                  </a:lnTo>
                  <a:lnTo>
                    <a:pt x="21" y="139"/>
                  </a:lnTo>
                  <a:lnTo>
                    <a:pt x="28" y="139"/>
                  </a:lnTo>
                  <a:lnTo>
                    <a:pt x="35" y="139"/>
                  </a:lnTo>
                  <a:lnTo>
                    <a:pt x="42" y="139"/>
                  </a:lnTo>
                  <a:lnTo>
                    <a:pt x="49" y="132"/>
                  </a:lnTo>
                  <a:lnTo>
                    <a:pt x="56" y="139"/>
                  </a:lnTo>
                  <a:lnTo>
                    <a:pt x="63" y="139"/>
                  </a:lnTo>
                  <a:lnTo>
                    <a:pt x="70" y="139"/>
                  </a:lnTo>
                  <a:lnTo>
                    <a:pt x="77" y="139"/>
                  </a:lnTo>
                  <a:lnTo>
                    <a:pt x="84" y="139"/>
                  </a:lnTo>
                  <a:lnTo>
                    <a:pt x="91" y="132"/>
                  </a:lnTo>
                  <a:lnTo>
                    <a:pt x="98" y="132"/>
                  </a:lnTo>
                  <a:lnTo>
                    <a:pt x="104" y="132"/>
                  </a:lnTo>
                  <a:lnTo>
                    <a:pt x="111" y="132"/>
                  </a:lnTo>
                  <a:lnTo>
                    <a:pt x="118" y="132"/>
                  </a:lnTo>
                  <a:lnTo>
                    <a:pt x="125" y="132"/>
                  </a:lnTo>
                  <a:lnTo>
                    <a:pt x="132" y="132"/>
                  </a:lnTo>
                  <a:lnTo>
                    <a:pt x="139" y="132"/>
                  </a:lnTo>
                  <a:lnTo>
                    <a:pt x="146" y="132"/>
                  </a:lnTo>
                  <a:lnTo>
                    <a:pt x="153" y="132"/>
                  </a:lnTo>
                  <a:lnTo>
                    <a:pt x="160" y="132"/>
                  </a:lnTo>
                  <a:lnTo>
                    <a:pt x="167" y="125"/>
                  </a:lnTo>
                  <a:lnTo>
                    <a:pt x="174" y="118"/>
                  </a:lnTo>
                  <a:lnTo>
                    <a:pt x="181" y="118"/>
                  </a:lnTo>
                  <a:lnTo>
                    <a:pt x="188" y="111"/>
                  </a:lnTo>
                  <a:lnTo>
                    <a:pt x="202" y="111"/>
                  </a:lnTo>
                  <a:lnTo>
                    <a:pt x="195" y="111"/>
                  </a:lnTo>
                  <a:lnTo>
                    <a:pt x="202" y="111"/>
                  </a:lnTo>
                  <a:lnTo>
                    <a:pt x="209" y="118"/>
                  </a:lnTo>
                  <a:lnTo>
                    <a:pt x="216" y="111"/>
                  </a:lnTo>
                  <a:lnTo>
                    <a:pt x="223" y="118"/>
                  </a:lnTo>
                  <a:lnTo>
                    <a:pt x="230" y="111"/>
                  </a:lnTo>
                  <a:lnTo>
                    <a:pt x="237" y="111"/>
                  </a:lnTo>
                  <a:lnTo>
                    <a:pt x="243" y="118"/>
                  </a:lnTo>
                  <a:lnTo>
                    <a:pt x="250" y="118"/>
                  </a:lnTo>
                  <a:lnTo>
                    <a:pt x="257" y="118"/>
                  </a:lnTo>
                  <a:lnTo>
                    <a:pt x="264" y="111"/>
                  </a:lnTo>
                  <a:lnTo>
                    <a:pt x="271" y="111"/>
                  </a:lnTo>
                  <a:lnTo>
                    <a:pt x="278" y="111"/>
                  </a:lnTo>
                  <a:lnTo>
                    <a:pt x="285" y="111"/>
                  </a:lnTo>
                  <a:lnTo>
                    <a:pt x="292" y="111"/>
                  </a:lnTo>
                  <a:lnTo>
                    <a:pt x="299" y="105"/>
                  </a:lnTo>
                  <a:lnTo>
                    <a:pt x="306" y="105"/>
                  </a:lnTo>
                  <a:lnTo>
                    <a:pt x="313" y="105"/>
                  </a:lnTo>
                  <a:lnTo>
                    <a:pt x="320" y="98"/>
                  </a:lnTo>
                  <a:lnTo>
                    <a:pt x="327" y="98"/>
                  </a:lnTo>
                  <a:lnTo>
                    <a:pt x="334" y="98"/>
                  </a:lnTo>
                  <a:lnTo>
                    <a:pt x="341" y="98"/>
                  </a:lnTo>
                  <a:lnTo>
                    <a:pt x="348" y="98"/>
                  </a:lnTo>
                  <a:lnTo>
                    <a:pt x="355" y="98"/>
                  </a:lnTo>
                  <a:lnTo>
                    <a:pt x="362" y="98"/>
                  </a:lnTo>
                  <a:lnTo>
                    <a:pt x="369" y="91"/>
                  </a:lnTo>
                  <a:lnTo>
                    <a:pt x="376" y="91"/>
                  </a:lnTo>
                  <a:lnTo>
                    <a:pt x="382" y="98"/>
                  </a:lnTo>
                  <a:lnTo>
                    <a:pt x="389" y="98"/>
                  </a:lnTo>
                  <a:lnTo>
                    <a:pt x="396" y="91"/>
                  </a:lnTo>
                  <a:lnTo>
                    <a:pt x="403" y="84"/>
                  </a:lnTo>
                  <a:lnTo>
                    <a:pt x="410" y="84"/>
                  </a:lnTo>
                  <a:lnTo>
                    <a:pt x="417" y="77"/>
                  </a:lnTo>
                  <a:lnTo>
                    <a:pt x="424" y="77"/>
                  </a:lnTo>
                  <a:lnTo>
                    <a:pt x="431" y="70"/>
                  </a:lnTo>
                  <a:lnTo>
                    <a:pt x="438" y="77"/>
                  </a:lnTo>
                  <a:lnTo>
                    <a:pt x="445" y="77"/>
                  </a:lnTo>
                  <a:lnTo>
                    <a:pt x="452" y="77"/>
                  </a:lnTo>
                  <a:lnTo>
                    <a:pt x="459" y="77"/>
                  </a:lnTo>
                  <a:lnTo>
                    <a:pt x="466" y="77"/>
                  </a:lnTo>
                  <a:lnTo>
                    <a:pt x="473" y="70"/>
                  </a:lnTo>
                  <a:lnTo>
                    <a:pt x="480" y="70"/>
                  </a:lnTo>
                  <a:lnTo>
                    <a:pt x="487" y="70"/>
                  </a:lnTo>
                  <a:lnTo>
                    <a:pt x="494" y="70"/>
                  </a:lnTo>
                  <a:lnTo>
                    <a:pt x="501" y="70"/>
                  </a:lnTo>
                  <a:lnTo>
                    <a:pt x="508" y="70"/>
                  </a:lnTo>
                  <a:lnTo>
                    <a:pt x="515" y="70"/>
                  </a:lnTo>
                  <a:lnTo>
                    <a:pt x="521" y="70"/>
                  </a:lnTo>
                  <a:lnTo>
                    <a:pt x="528" y="70"/>
                  </a:lnTo>
                  <a:lnTo>
                    <a:pt x="535" y="70"/>
                  </a:lnTo>
                  <a:lnTo>
                    <a:pt x="542" y="70"/>
                  </a:lnTo>
                  <a:lnTo>
                    <a:pt x="549" y="70"/>
                  </a:lnTo>
                  <a:lnTo>
                    <a:pt x="556" y="70"/>
                  </a:lnTo>
                  <a:lnTo>
                    <a:pt x="563" y="70"/>
                  </a:lnTo>
                  <a:lnTo>
                    <a:pt x="570" y="63"/>
                  </a:lnTo>
                  <a:lnTo>
                    <a:pt x="577" y="63"/>
                  </a:lnTo>
                  <a:lnTo>
                    <a:pt x="584" y="63"/>
                  </a:lnTo>
                  <a:lnTo>
                    <a:pt x="591" y="56"/>
                  </a:lnTo>
                  <a:lnTo>
                    <a:pt x="598" y="56"/>
                  </a:lnTo>
                  <a:lnTo>
                    <a:pt x="605" y="56"/>
                  </a:lnTo>
                  <a:lnTo>
                    <a:pt x="612" y="56"/>
                  </a:lnTo>
                  <a:lnTo>
                    <a:pt x="619" y="56"/>
                  </a:lnTo>
                  <a:lnTo>
                    <a:pt x="626" y="49"/>
                  </a:lnTo>
                  <a:lnTo>
                    <a:pt x="626" y="42"/>
                  </a:lnTo>
                  <a:lnTo>
                    <a:pt x="633" y="35"/>
                  </a:lnTo>
                  <a:lnTo>
                    <a:pt x="640" y="35"/>
                  </a:lnTo>
                  <a:lnTo>
                    <a:pt x="647" y="28"/>
                  </a:lnTo>
                  <a:lnTo>
                    <a:pt x="654" y="35"/>
                  </a:lnTo>
                  <a:lnTo>
                    <a:pt x="660" y="28"/>
                  </a:lnTo>
                  <a:lnTo>
                    <a:pt x="667" y="28"/>
                  </a:lnTo>
                  <a:lnTo>
                    <a:pt x="674" y="21"/>
                  </a:lnTo>
                  <a:lnTo>
                    <a:pt x="681" y="28"/>
                  </a:lnTo>
                  <a:lnTo>
                    <a:pt x="688" y="28"/>
                  </a:lnTo>
                  <a:lnTo>
                    <a:pt x="695" y="28"/>
                  </a:lnTo>
                  <a:lnTo>
                    <a:pt x="702" y="28"/>
                  </a:lnTo>
                  <a:lnTo>
                    <a:pt x="709" y="28"/>
                  </a:lnTo>
                  <a:lnTo>
                    <a:pt x="716" y="35"/>
                  </a:lnTo>
                  <a:lnTo>
                    <a:pt x="723" y="35"/>
                  </a:lnTo>
                  <a:lnTo>
                    <a:pt x="730" y="35"/>
                  </a:lnTo>
                  <a:lnTo>
                    <a:pt x="737" y="28"/>
                  </a:lnTo>
                  <a:lnTo>
                    <a:pt x="744" y="28"/>
                  </a:lnTo>
                  <a:lnTo>
                    <a:pt x="751" y="28"/>
                  </a:lnTo>
                  <a:lnTo>
                    <a:pt x="758" y="28"/>
                  </a:lnTo>
                  <a:lnTo>
                    <a:pt x="765" y="28"/>
                  </a:lnTo>
                  <a:lnTo>
                    <a:pt x="772" y="28"/>
                  </a:lnTo>
                  <a:lnTo>
                    <a:pt x="779" y="28"/>
                  </a:lnTo>
                  <a:lnTo>
                    <a:pt x="786" y="28"/>
                  </a:lnTo>
                  <a:lnTo>
                    <a:pt x="793" y="21"/>
                  </a:lnTo>
                  <a:lnTo>
                    <a:pt x="799" y="14"/>
                  </a:lnTo>
                  <a:lnTo>
                    <a:pt x="806" y="7"/>
                  </a:lnTo>
                  <a:lnTo>
                    <a:pt x="813" y="0"/>
                  </a:lnTo>
                  <a:lnTo>
                    <a:pt x="820" y="0"/>
                  </a:lnTo>
                  <a:lnTo>
                    <a:pt x="827" y="0"/>
                  </a:lnTo>
                  <a:lnTo>
                    <a:pt x="834" y="7"/>
                  </a:lnTo>
                  <a:lnTo>
                    <a:pt x="841" y="7"/>
                  </a:lnTo>
                  <a:lnTo>
                    <a:pt x="848" y="7"/>
                  </a:lnTo>
                  <a:lnTo>
                    <a:pt x="855" y="7"/>
                  </a:lnTo>
                  <a:lnTo>
                    <a:pt x="862" y="7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3"/>
            <p:cNvSpPr>
              <a:spLocks/>
            </p:cNvSpPr>
            <p:nvPr/>
          </p:nvSpPr>
          <p:spPr bwMode="auto">
            <a:xfrm>
              <a:off x="2866" y="1687"/>
              <a:ext cx="737" cy="646"/>
            </a:xfrm>
            <a:custGeom>
              <a:avLst/>
              <a:gdLst>
                <a:gd name="T0" fmla="*/ 14 w 737"/>
                <a:gd name="T1" fmla="*/ 646 h 646"/>
                <a:gd name="T2" fmla="*/ 35 w 737"/>
                <a:gd name="T3" fmla="*/ 646 h 646"/>
                <a:gd name="T4" fmla="*/ 56 w 737"/>
                <a:gd name="T5" fmla="*/ 639 h 646"/>
                <a:gd name="T6" fmla="*/ 76 w 737"/>
                <a:gd name="T7" fmla="*/ 639 h 646"/>
                <a:gd name="T8" fmla="*/ 97 w 737"/>
                <a:gd name="T9" fmla="*/ 632 h 646"/>
                <a:gd name="T10" fmla="*/ 111 w 737"/>
                <a:gd name="T11" fmla="*/ 618 h 646"/>
                <a:gd name="T12" fmla="*/ 125 w 737"/>
                <a:gd name="T13" fmla="*/ 598 h 646"/>
                <a:gd name="T14" fmla="*/ 139 w 737"/>
                <a:gd name="T15" fmla="*/ 563 h 646"/>
                <a:gd name="T16" fmla="*/ 153 w 737"/>
                <a:gd name="T17" fmla="*/ 542 h 646"/>
                <a:gd name="T18" fmla="*/ 167 w 737"/>
                <a:gd name="T19" fmla="*/ 507 h 646"/>
                <a:gd name="T20" fmla="*/ 181 w 737"/>
                <a:gd name="T21" fmla="*/ 473 h 646"/>
                <a:gd name="T22" fmla="*/ 195 w 737"/>
                <a:gd name="T23" fmla="*/ 438 h 646"/>
                <a:gd name="T24" fmla="*/ 202 w 737"/>
                <a:gd name="T25" fmla="*/ 403 h 646"/>
                <a:gd name="T26" fmla="*/ 215 w 737"/>
                <a:gd name="T27" fmla="*/ 368 h 646"/>
                <a:gd name="T28" fmla="*/ 229 w 737"/>
                <a:gd name="T29" fmla="*/ 334 h 646"/>
                <a:gd name="T30" fmla="*/ 243 w 737"/>
                <a:gd name="T31" fmla="*/ 334 h 646"/>
                <a:gd name="T32" fmla="*/ 264 w 737"/>
                <a:gd name="T33" fmla="*/ 320 h 646"/>
                <a:gd name="T34" fmla="*/ 285 w 737"/>
                <a:gd name="T35" fmla="*/ 313 h 646"/>
                <a:gd name="T36" fmla="*/ 306 w 737"/>
                <a:gd name="T37" fmla="*/ 299 h 646"/>
                <a:gd name="T38" fmla="*/ 327 w 737"/>
                <a:gd name="T39" fmla="*/ 285 h 646"/>
                <a:gd name="T40" fmla="*/ 348 w 737"/>
                <a:gd name="T41" fmla="*/ 264 h 646"/>
                <a:gd name="T42" fmla="*/ 361 w 737"/>
                <a:gd name="T43" fmla="*/ 243 h 646"/>
                <a:gd name="T44" fmla="*/ 375 w 737"/>
                <a:gd name="T45" fmla="*/ 222 h 646"/>
                <a:gd name="T46" fmla="*/ 389 w 737"/>
                <a:gd name="T47" fmla="*/ 202 h 646"/>
                <a:gd name="T48" fmla="*/ 396 w 737"/>
                <a:gd name="T49" fmla="*/ 181 h 646"/>
                <a:gd name="T50" fmla="*/ 410 w 737"/>
                <a:gd name="T51" fmla="*/ 146 h 646"/>
                <a:gd name="T52" fmla="*/ 438 w 737"/>
                <a:gd name="T53" fmla="*/ 111 h 646"/>
                <a:gd name="T54" fmla="*/ 445 w 737"/>
                <a:gd name="T55" fmla="*/ 104 h 646"/>
                <a:gd name="T56" fmla="*/ 473 w 737"/>
                <a:gd name="T57" fmla="*/ 76 h 646"/>
                <a:gd name="T58" fmla="*/ 480 w 737"/>
                <a:gd name="T59" fmla="*/ 70 h 646"/>
                <a:gd name="T60" fmla="*/ 500 w 737"/>
                <a:gd name="T61" fmla="*/ 63 h 646"/>
                <a:gd name="T62" fmla="*/ 521 w 737"/>
                <a:gd name="T63" fmla="*/ 63 h 646"/>
                <a:gd name="T64" fmla="*/ 535 w 737"/>
                <a:gd name="T65" fmla="*/ 49 h 646"/>
                <a:gd name="T66" fmla="*/ 556 w 737"/>
                <a:gd name="T67" fmla="*/ 35 h 646"/>
                <a:gd name="T68" fmla="*/ 577 w 737"/>
                <a:gd name="T69" fmla="*/ 28 h 646"/>
                <a:gd name="T70" fmla="*/ 598 w 737"/>
                <a:gd name="T71" fmla="*/ 14 h 646"/>
                <a:gd name="T72" fmla="*/ 619 w 737"/>
                <a:gd name="T73" fmla="*/ 7 h 646"/>
                <a:gd name="T74" fmla="*/ 639 w 737"/>
                <a:gd name="T75" fmla="*/ 7 h 646"/>
                <a:gd name="T76" fmla="*/ 660 w 737"/>
                <a:gd name="T77" fmla="*/ 14 h 646"/>
                <a:gd name="T78" fmla="*/ 681 w 737"/>
                <a:gd name="T79" fmla="*/ 21 h 646"/>
                <a:gd name="T80" fmla="*/ 702 w 737"/>
                <a:gd name="T81" fmla="*/ 14 h 646"/>
                <a:gd name="T82" fmla="*/ 723 w 737"/>
                <a:gd name="T83" fmla="*/ 28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7" h="646">
                  <a:moveTo>
                    <a:pt x="0" y="639"/>
                  </a:moveTo>
                  <a:lnTo>
                    <a:pt x="7" y="646"/>
                  </a:lnTo>
                  <a:lnTo>
                    <a:pt x="14" y="646"/>
                  </a:lnTo>
                  <a:lnTo>
                    <a:pt x="21" y="646"/>
                  </a:lnTo>
                  <a:lnTo>
                    <a:pt x="28" y="646"/>
                  </a:lnTo>
                  <a:lnTo>
                    <a:pt x="35" y="646"/>
                  </a:lnTo>
                  <a:lnTo>
                    <a:pt x="42" y="646"/>
                  </a:lnTo>
                  <a:lnTo>
                    <a:pt x="49" y="646"/>
                  </a:lnTo>
                  <a:lnTo>
                    <a:pt x="56" y="639"/>
                  </a:lnTo>
                  <a:lnTo>
                    <a:pt x="63" y="639"/>
                  </a:lnTo>
                  <a:lnTo>
                    <a:pt x="70" y="639"/>
                  </a:lnTo>
                  <a:lnTo>
                    <a:pt x="76" y="639"/>
                  </a:lnTo>
                  <a:lnTo>
                    <a:pt x="83" y="639"/>
                  </a:lnTo>
                  <a:lnTo>
                    <a:pt x="90" y="639"/>
                  </a:lnTo>
                  <a:lnTo>
                    <a:pt x="97" y="632"/>
                  </a:lnTo>
                  <a:lnTo>
                    <a:pt x="104" y="632"/>
                  </a:lnTo>
                  <a:lnTo>
                    <a:pt x="118" y="618"/>
                  </a:lnTo>
                  <a:lnTo>
                    <a:pt x="111" y="618"/>
                  </a:lnTo>
                  <a:lnTo>
                    <a:pt x="118" y="618"/>
                  </a:lnTo>
                  <a:lnTo>
                    <a:pt x="125" y="611"/>
                  </a:lnTo>
                  <a:lnTo>
                    <a:pt x="125" y="598"/>
                  </a:lnTo>
                  <a:lnTo>
                    <a:pt x="132" y="591"/>
                  </a:lnTo>
                  <a:lnTo>
                    <a:pt x="139" y="577"/>
                  </a:lnTo>
                  <a:lnTo>
                    <a:pt x="139" y="563"/>
                  </a:lnTo>
                  <a:lnTo>
                    <a:pt x="146" y="556"/>
                  </a:lnTo>
                  <a:lnTo>
                    <a:pt x="146" y="549"/>
                  </a:lnTo>
                  <a:lnTo>
                    <a:pt x="153" y="542"/>
                  </a:lnTo>
                  <a:lnTo>
                    <a:pt x="160" y="528"/>
                  </a:lnTo>
                  <a:lnTo>
                    <a:pt x="160" y="514"/>
                  </a:lnTo>
                  <a:lnTo>
                    <a:pt x="167" y="507"/>
                  </a:lnTo>
                  <a:lnTo>
                    <a:pt x="167" y="493"/>
                  </a:lnTo>
                  <a:lnTo>
                    <a:pt x="174" y="479"/>
                  </a:lnTo>
                  <a:lnTo>
                    <a:pt x="181" y="473"/>
                  </a:lnTo>
                  <a:lnTo>
                    <a:pt x="181" y="466"/>
                  </a:lnTo>
                  <a:lnTo>
                    <a:pt x="188" y="452"/>
                  </a:lnTo>
                  <a:lnTo>
                    <a:pt x="195" y="438"/>
                  </a:lnTo>
                  <a:lnTo>
                    <a:pt x="195" y="431"/>
                  </a:lnTo>
                  <a:lnTo>
                    <a:pt x="202" y="424"/>
                  </a:lnTo>
                  <a:lnTo>
                    <a:pt x="202" y="403"/>
                  </a:lnTo>
                  <a:lnTo>
                    <a:pt x="209" y="389"/>
                  </a:lnTo>
                  <a:lnTo>
                    <a:pt x="215" y="382"/>
                  </a:lnTo>
                  <a:lnTo>
                    <a:pt x="215" y="368"/>
                  </a:lnTo>
                  <a:lnTo>
                    <a:pt x="222" y="354"/>
                  </a:lnTo>
                  <a:lnTo>
                    <a:pt x="222" y="347"/>
                  </a:lnTo>
                  <a:lnTo>
                    <a:pt x="229" y="334"/>
                  </a:lnTo>
                  <a:lnTo>
                    <a:pt x="236" y="347"/>
                  </a:lnTo>
                  <a:lnTo>
                    <a:pt x="236" y="340"/>
                  </a:lnTo>
                  <a:lnTo>
                    <a:pt x="243" y="334"/>
                  </a:lnTo>
                  <a:lnTo>
                    <a:pt x="250" y="327"/>
                  </a:lnTo>
                  <a:lnTo>
                    <a:pt x="257" y="327"/>
                  </a:lnTo>
                  <a:lnTo>
                    <a:pt x="264" y="320"/>
                  </a:lnTo>
                  <a:lnTo>
                    <a:pt x="271" y="320"/>
                  </a:lnTo>
                  <a:lnTo>
                    <a:pt x="278" y="313"/>
                  </a:lnTo>
                  <a:lnTo>
                    <a:pt x="285" y="313"/>
                  </a:lnTo>
                  <a:lnTo>
                    <a:pt x="292" y="306"/>
                  </a:lnTo>
                  <a:lnTo>
                    <a:pt x="299" y="299"/>
                  </a:lnTo>
                  <a:lnTo>
                    <a:pt x="306" y="299"/>
                  </a:lnTo>
                  <a:lnTo>
                    <a:pt x="313" y="292"/>
                  </a:lnTo>
                  <a:lnTo>
                    <a:pt x="320" y="285"/>
                  </a:lnTo>
                  <a:lnTo>
                    <a:pt x="327" y="285"/>
                  </a:lnTo>
                  <a:lnTo>
                    <a:pt x="334" y="278"/>
                  </a:lnTo>
                  <a:lnTo>
                    <a:pt x="341" y="271"/>
                  </a:lnTo>
                  <a:lnTo>
                    <a:pt x="348" y="264"/>
                  </a:lnTo>
                  <a:lnTo>
                    <a:pt x="354" y="257"/>
                  </a:lnTo>
                  <a:lnTo>
                    <a:pt x="354" y="250"/>
                  </a:lnTo>
                  <a:lnTo>
                    <a:pt x="361" y="243"/>
                  </a:lnTo>
                  <a:lnTo>
                    <a:pt x="368" y="236"/>
                  </a:lnTo>
                  <a:lnTo>
                    <a:pt x="368" y="229"/>
                  </a:lnTo>
                  <a:lnTo>
                    <a:pt x="375" y="222"/>
                  </a:lnTo>
                  <a:lnTo>
                    <a:pt x="375" y="215"/>
                  </a:lnTo>
                  <a:lnTo>
                    <a:pt x="382" y="208"/>
                  </a:lnTo>
                  <a:lnTo>
                    <a:pt x="389" y="202"/>
                  </a:lnTo>
                  <a:lnTo>
                    <a:pt x="389" y="195"/>
                  </a:lnTo>
                  <a:lnTo>
                    <a:pt x="396" y="188"/>
                  </a:lnTo>
                  <a:lnTo>
                    <a:pt x="396" y="181"/>
                  </a:lnTo>
                  <a:lnTo>
                    <a:pt x="403" y="160"/>
                  </a:lnTo>
                  <a:lnTo>
                    <a:pt x="410" y="153"/>
                  </a:lnTo>
                  <a:lnTo>
                    <a:pt x="410" y="146"/>
                  </a:lnTo>
                  <a:lnTo>
                    <a:pt x="417" y="139"/>
                  </a:lnTo>
                  <a:lnTo>
                    <a:pt x="424" y="125"/>
                  </a:lnTo>
                  <a:lnTo>
                    <a:pt x="438" y="111"/>
                  </a:lnTo>
                  <a:lnTo>
                    <a:pt x="431" y="111"/>
                  </a:lnTo>
                  <a:lnTo>
                    <a:pt x="438" y="111"/>
                  </a:lnTo>
                  <a:lnTo>
                    <a:pt x="445" y="104"/>
                  </a:lnTo>
                  <a:lnTo>
                    <a:pt x="452" y="97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66" y="76"/>
                  </a:lnTo>
                  <a:lnTo>
                    <a:pt x="473" y="76"/>
                  </a:lnTo>
                  <a:lnTo>
                    <a:pt x="480" y="70"/>
                  </a:lnTo>
                  <a:lnTo>
                    <a:pt x="487" y="70"/>
                  </a:lnTo>
                  <a:lnTo>
                    <a:pt x="493" y="63"/>
                  </a:lnTo>
                  <a:lnTo>
                    <a:pt x="500" y="63"/>
                  </a:lnTo>
                  <a:lnTo>
                    <a:pt x="507" y="63"/>
                  </a:lnTo>
                  <a:lnTo>
                    <a:pt x="514" y="63"/>
                  </a:lnTo>
                  <a:lnTo>
                    <a:pt x="521" y="63"/>
                  </a:lnTo>
                  <a:lnTo>
                    <a:pt x="528" y="63"/>
                  </a:lnTo>
                  <a:lnTo>
                    <a:pt x="528" y="49"/>
                  </a:lnTo>
                  <a:lnTo>
                    <a:pt x="535" y="49"/>
                  </a:lnTo>
                  <a:lnTo>
                    <a:pt x="542" y="42"/>
                  </a:lnTo>
                  <a:lnTo>
                    <a:pt x="549" y="42"/>
                  </a:lnTo>
                  <a:lnTo>
                    <a:pt x="556" y="35"/>
                  </a:lnTo>
                  <a:lnTo>
                    <a:pt x="563" y="28"/>
                  </a:lnTo>
                  <a:lnTo>
                    <a:pt x="570" y="28"/>
                  </a:lnTo>
                  <a:lnTo>
                    <a:pt x="577" y="28"/>
                  </a:lnTo>
                  <a:lnTo>
                    <a:pt x="584" y="21"/>
                  </a:lnTo>
                  <a:lnTo>
                    <a:pt x="591" y="14"/>
                  </a:lnTo>
                  <a:lnTo>
                    <a:pt x="598" y="14"/>
                  </a:lnTo>
                  <a:lnTo>
                    <a:pt x="605" y="7"/>
                  </a:lnTo>
                  <a:lnTo>
                    <a:pt x="612" y="7"/>
                  </a:lnTo>
                  <a:lnTo>
                    <a:pt x="619" y="7"/>
                  </a:lnTo>
                  <a:lnTo>
                    <a:pt x="626" y="7"/>
                  </a:lnTo>
                  <a:lnTo>
                    <a:pt x="632" y="7"/>
                  </a:lnTo>
                  <a:lnTo>
                    <a:pt x="639" y="7"/>
                  </a:lnTo>
                  <a:lnTo>
                    <a:pt x="646" y="0"/>
                  </a:lnTo>
                  <a:lnTo>
                    <a:pt x="653" y="7"/>
                  </a:lnTo>
                  <a:lnTo>
                    <a:pt x="660" y="14"/>
                  </a:lnTo>
                  <a:lnTo>
                    <a:pt x="667" y="14"/>
                  </a:lnTo>
                  <a:lnTo>
                    <a:pt x="674" y="21"/>
                  </a:lnTo>
                  <a:lnTo>
                    <a:pt x="681" y="21"/>
                  </a:lnTo>
                  <a:lnTo>
                    <a:pt x="688" y="28"/>
                  </a:lnTo>
                  <a:lnTo>
                    <a:pt x="695" y="14"/>
                  </a:lnTo>
                  <a:lnTo>
                    <a:pt x="702" y="14"/>
                  </a:lnTo>
                  <a:lnTo>
                    <a:pt x="709" y="21"/>
                  </a:lnTo>
                  <a:lnTo>
                    <a:pt x="716" y="28"/>
                  </a:lnTo>
                  <a:lnTo>
                    <a:pt x="723" y="28"/>
                  </a:lnTo>
                  <a:lnTo>
                    <a:pt x="730" y="35"/>
                  </a:lnTo>
                  <a:lnTo>
                    <a:pt x="737" y="42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" name="Freeform 34"/>
            <p:cNvSpPr>
              <a:spLocks/>
            </p:cNvSpPr>
            <p:nvPr/>
          </p:nvSpPr>
          <p:spPr bwMode="auto">
            <a:xfrm>
              <a:off x="3603" y="1729"/>
              <a:ext cx="521" cy="285"/>
            </a:xfrm>
            <a:custGeom>
              <a:avLst/>
              <a:gdLst>
                <a:gd name="T0" fmla="*/ 7 w 521"/>
                <a:gd name="T1" fmla="*/ 0 h 285"/>
                <a:gd name="T2" fmla="*/ 21 w 521"/>
                <a:gd name="T3" fmla="*/ 7 h 285"/>
                <a:gd name="T4" fmla="*/ 34 w 521"/>
                <a:gd name="T5" fmla="*/ 7 h 285"/>
                <a:gd name="T6" fmla="*/ 48 w 521"/>
                <a:gd name="T7" fmla="*/ 14 h 285"/>
                <a:gd name="T8" fmla="*/ 62 w 521"/>
                <a:gd name="T9" fmla="*/ 21 h 285"/>
                <a:gd name="T10" fmla="*/ 76 w 521"/>
                <a:gd name="T11" fmla="*/ 28 h 285"/>
                <a:gd name="T12" fmla="*/ 90 w 521"/>
                <a:gd name="T13" fmla="*/ 28 h 285"/>
                <a:gd name="T14" fmla="*/ 104 w 521"/>
                <a:gd name="T15" fmla="*/ 28 h 285"/>
                <a:gd name="T16" fmla="*/ 118 w 521"/>
                <a:gd name="T17" fmla="*/ 21 h 285"/>
                <a:gd name="T18" fmla="*/ 132 w 521"/>
                <a:gd name="T19" fmla="*/ 34 h 285"/>
                <a:gd name="T20" fmla="*/ 146 w 521"/>
                <a:gd name="T21" fmla="*/ 28 h 285"/>
                <a:gd name="T22" fmla="*/ 160 w 521"/>
                <a:gd name="T23" fmla="*/ 41 h 285"/>
                <a:gd name="T24" fmla="*/ 167 w 521"/>
                <a:gd name="T25" fmla="*/ 55 h 285"/>
                <a:gd name="T26" fmla="*/ 180 w 521"/>
                <a:gd name="T27" fmla="*/ 62 h 285"/>
                <a:gd name="T28" fmla="*/ 194 w 521"/>
                <a:gd name="T29" fmla="*/ 69 h 285"/>
                <a:gd name="T30" fmla="*/ 208 w 521"/>
                <a:gd name="T31" fmla="*/ 83 h 285"/>
                <a:gd name="T32" fmla="*/ 222 w 521"/>
                <a:gd name="T33" fmla="*/ 97 h 285"/>
                <a:gd name="T34" fmla="*/ 229 w 521"/>
                <a:gd name="T35" fmla="*/ 111 h 285"/>
                <a:gd name="T36" fmla="*/ 243 w 521"/>
                <a:gd name="T37" fmla="*/ 118 h 285"/>
                <a:gd name="T38" fmla="*/ 257 w 521"/>
                <a:gd name="T39" fmla="*/ 132 h 285"/>
                <a:gd name="T40" fmla="*/ 271 w 521"/>
                <a:gd name="T41" fmla="*/ 146 h 285"/>
                <a:gd name="T42" fmla="*/ 285 w 521"/>
                <a:gd name="T43" fmla="*/ 153 h 285"/>
                <a:gd name="T44" fmla="*/ 299 w 521"/>
                <a:gd name="T45" fmla="*/ 160 h 285"/>
                <a:gd name="T46" fmla="*/ 312 w 521"/>
                <a:gd name="T47" fmla="*/ 166 h 285"/>
                <a:gd name="T48" fmla="*/ 326 w 521"/>
                <a:gd name="T49" fmla="*/ 173 h 285"/>
                <a:gd name="T50" fmla="*/ 340 w 521"/>
                <a:gd name="T51" fmla="*/ 187 h 285"/>
                <a:gd name="T52" fmla="*/ 354 w 521"/>
                <a:gd name="T53" fmla="*/ 201 h 285"/>
                <a:gd name="T54" fmla="*/ 368 w 521"/>
                <a:gd name="T55" fmla="*/ 208 h 285"/>
                <a:gd name="T56" fmla="*/ 382 w 521"/>
                <a:gd name="T57" fmla="*/ 215 h 285"/>
                <a:gd name="T58" fmla="*/ 396 w 521"/>
                <a:gd name="T59" fmla="*/ 222 h 285"/>
                <a:gd name="T60" fmla="*/ 410 w 521"/>
                <a:gd name="T61" fmla="*/ 229 h 285"/>
                <a:gd name="T62" fmla="*/ 424 w 521"/>
                <a:gd name="T63" fmla="*/ 236 h 285"/>
                <a:gd name="T64" fmla="*/ 438 w 521"/>
                <a:gd name="T65" fmla="*/ 250 h 285"/>
                <a:gd name="T66" fmla="*/ 451 w 521"/>
                <a:gd name="T67" fmla="*/ 257 h 285"/>
                <a:gd name="T68" fmla="*/ 465 w 521"/>
                <a:gd name="T69" fmla="*/ 264 h 285"/>
                <a:gd name="T70" fmla="*/ 479 w 521"/>
                <a:gd name="T71" fmla="*/ 271 h 285"/>
                <a:gd name="T72" fmla="*/ 493 w 521"/>
                <a:gd name="T73" fmla="*/ 278 h 285"/>
                <a:gd name="T74" fmla="*/ 507 w 521"/>
                <a:gd name="T75" fmla="*/ 285 h 285"/>
                <a:gd name="T76" fmla="*/ 521 w 521"/>
                <a:gd name="T7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1" h="285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4" y="7"/>
                  </a:lnTo>
                  <a:lnTo>
                    <a:pt x="41" y="14"/>
                  </a:lnTo>
                  <a:lnTo>
                    <a:pt x="48" y="14"/>
                  </a:lnTo>
                  <a:lnTo>
                    <a:pt x="55" y="21"/>
                  </a:lnTo>
                  <a:lnTo>
                    <a:pt x="62" y="21"/>
                  </a:lnTo>
                  <a:lnTo>
                    <a:pt x="69" y="28"/>
                  </a:lnTo>
                  <a:lnTo>
                    <a:pt x="76" y="28"/>
                  </a:lnTo>
                  <a:lnTo>
                    <a:pt x="83" y="28"/>
                  </a:lnTo>
                  <a:lnTo>
                    <a:pt x="90" y="28"/>
                  </a:lnTo>
                  <a:lnTo>
                    <a:pt x="97" y="28"/>
                  </a:lnTo>
                  <a:lnTo>
                    <a:pt x="104" y="28"/>
                  </a:lnTo>
                  <a:lnTo>
                    <a:pt x="111" y="34"/>
                  </a:lnTo>
                  <a:lnTo>
                    <a:pt x="118" y="21"/>
                  </a:lnTo>
                  <a:lnTo>
                    <a:pt x="125" y="28"/>
                  </a:lnTo>
                  <a:lnTo>
                    <a:pt x="132" y="34"/>
                  </a:lnTo>
                  <a:lnTo>
                    <a:pt x="139" y="41"/>
                  </a:lnTo>
                  <a:lnTo>
                    <a:pt x="146" y="28"/>
                  </a:lnTo>
                  <a:lnTo>
                    <a:pt x="153" y="34"/>
                  </a:lnTo>
                  <a:lnTo>
                    <a:pt x="160" y="41"/>
                  </a:lnTo>
                  <a:lnTo>
                    <a:pt x="173" y="55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80" y="62"/>
                  </a:lnTo>
                  <a:lnTo>
                    <a:pt x="187" y="69"/>
                  </a:lnTo>
                  <a:lnTo>
                    <a:pt x="194" y="69"/>
                  </a:lnTo>
                  <a:lnTo>
                    <a:pt x="201" y="76"/>
                  </a:lnTo>
                  <a:lnTo>
                    <a:pt x="208" y="83"/>
                  </a:lnTo>
                  <a:lnTo>
                    <a:pt x="215" y="90"/>
                  </a:lnTo>
                  <a:lnTo>
                    <a:pt x="222" y="97"/>
                  </a:lnTo>
                  <a:lnTo>
                    <a:pt x="236" y="111"/>
                  </a:lnTo>
                  <a:lnTo>
                    <a:pt x="229" y="111"/>
                  </a:lnTo>
                  <a:lnTo>
                    <a:pt x="236" y="111"/>
                  </a:lnTo>
                  <a:lnTo>
                    <a:pt x="243" y="118"/>
                  </a:lnTo>
                  <a:lnTo>
                    <a:pt x="250" y="125"/>
                  </a:lnTo>
                  <a:lnTo>
                    <a:pt x="257" y="132"/>
                  </a:lnTo>
                  <a:lnTo>
                    <a:pt x="264" y="139"/>
                  </a:lnTo>
                  <a:lnTo>
                    <a:pt x="271" y="146"/>
                  </a:lnTo>
                  <a:lnTo>
                    <a:pt x="278" y="146"/>
                  </a:lnTo>
                  <a:lnTo>
                    <a:pt x="285" y="153"/>
                  </a:lnTo>
                  <a:lnTo>
                    <a:pt x="292" y="160"/>
                  </a:lnTo>
                  <a:lnTo>
                    <a:pt x="299" y="160"/>
                  </a:lnTo>
                  <a:lnTo>
                    <a:pt x="306" y="166"/>
                  </a:lnTo>
                  <a:lnTo>
                    <a:pt x="312" y="166"/>
                  </a:lnTo>
                  <a:lnTo>
                    <a:pt x="319" y="173"/>
                  </a:lnTo>
                  <a:lnTo>
                    <a:pt x="326" y="173"/>
                  </a:lnTo>
                  <a:lnTo>
                    <a:pt x="333" y="180"/>
                  </a:lnTo>
                  <a:lnTo>
                    <a:pt x="340" y="187"/>
                  </a:lnTo>
                  <a:lnTo>
                    <a:pt x="347" y="194"/>
                  </a:lnTo>
                  <a:lnTo>
                    <a:pt x="354" y="201"/>
                  </a:lnTo>
                  <a:lnTo>
                    <a:pt x="361" y="208"/>
                  </a:lnTo>
                  <a:lnTo>
                    <a:pt x="368" y="208"/>
                  </a:lnTo>
                  <a:lnTo>
                    <a:pt x="375" y="215"/>
                  </a:lnTo>
                  <a:lnTo>
                    <a:pt x="382" y="215"/>
                  </a:lnTo>
                  <a:lnTo>
                    <a:pt x="389" y="222"/>
                  </a:lnTo>
                  <a:lnTo>
                    <a:pt x="396" y="222"/>
                  </a:lnTo>
                  <a:lnTo>
                    <a:pt x="403" y="229"/>
                  </a:lnTo>
                  <a:lnTo>
                    <a:pt x="410" y="229"/>
                  </a:lnTo>
                  <a:lnTo>
                    <a:pt x="417" y="236"/>
                  </a:lnTo>
                  <a:lnTo>
                    <a:pt x="424" y="236"/>
                  </a:lnTo>
                  <a:lnTo>
                    <a:pt x="431" y="243"/>
                  </a:lnTo>
                  <a:lnTo>
                    <a:pt x="438" y="250"/>
                  </a:lnTo>
                  <a:lnTo>
                    <a:pt x="444" y="250"/>
                  </a:lnTo>
                  <a:lnTo>
                    <a:pt x="451" y="257"/>
                  </a:lnTo>
                  <a:lnTo>
                    <a:pt x="458" y="264"/>
                  </a:lnTo>
                  <a:lnTo>
                    <a:pt x="465" y="264"/>
                  </a:lnTo>
                  <a:lnTo>
                    <a:pt x="472" y="271"/>
                  </a:lnTo>
                  <a:lnTo>
                    <a:pt x="479" y="271"/>
                  </a:lnTo>
                  <a:lnTo>
                    <a:pt x="486" y="278"/>
                  </a:lnTo>
                  <a:lnTo>
                    <a:pt x="493" y="278"/>
                  </a:lnTo>
                  <a:lnTo>
                    <a:pt x="500" y="285"/>
                  </a:lnTo>
                  <a:lnTo>
                    <a:pt x="507" y="285"/>
                  </a:lnTo>
                  <a:lnTo>
                    <a:pt x="514" y="285"/>
                  </a:lnTo>
                  <a:lnTo>
                    <a:pt x="521" y="285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Freeform 35"/>
            <p:cNvSpPr>
              <a:spLocks/>
            </p:cNvSpPr>
            <p:nvPr/>
          </p:nvSpPr>
          <p:spPr bwMode="auto">
            <a:xfrm>
              <a:off x="1997" y="2417"/>
              <a:ext cx="2127" cy="104"/>
            </a:xfrm>
            <a:custGeom>
              <a:avLst/>
              <a:gdLst>
                <a:gd name="T0" fmla="*/ 63 w 2127"/>
                <a:gd name="T1" fmla="*/ 69 h 104"/>
                <a:gd name="T2" fmla="*/ 125 w 2127"/>
                <a:gd name="T3" fmla="*/ 76 h 104"/>
                <a:gd name="T4" fmla="*/ 195 w 2127"/>
                <a:gd name="T5" fmla="*/ 76 h 104"/>
                <a:gd name="T6" fmla="*/ 264 w 2127"/>
                <a:gd name="T7" fmla="*/ 76 h 104"/>
                <a:gd name="T8" fmla="*/ 334 w 2127"/>
                <a:gd name="T9" fmla="*/ 76 h 104"/>
                <a:gd name="T10" fmla="*/ 403 w 2127"/>
                <a:gd name="T11" fmla="*/ 76 h 104"/>
                <a:gd name="T12" fmla="*/ 466 w 2127"/>
                <a:gd name="T13" fmla="*/ 76 h 104"/>
                <a:gd name="T14" fmla="*/ 535 w 2127"/>
                <a:gd name="T15" fmla="*/ 83 h 104"/>
                <a:gd name="T16" fmla="*/ 605 w 2127"/>
                <a:gd name="T17" fmla="*/ 83 h 104"/>
                <a:gd name="T18" fmla="*/ 674 w 2127"/>
                <a:gd name="T19" fmla="*/ 83 h 104"/>
                <a:gd name="T20" fmla="*/ 744 w 2127"/>
                <a:gd name="T21" fmla="*/ 83 h 104"/>
                <a:gd name="T22" fmla="*/ 806 w 2127"/>
                <a:gd name="T23" fmla="*/ 90 h 104"/>
                <a:gd name="T24" fmla="*/ 876 w 2127"/>
                <a:gd name="T25" fmla="*/ 90 h 104"/>
                <a:gd name="T26" fmla="*/ 945 w 2127"/>
                <a:gd name="T27" fmla="*/ 90 h 104"/>
                <a:gd name="T28" fmla="*/ 1015 w 2127"/>
                <a:gd name="T29" fmla="*/ 76 h 104"/>
                <a:gd name="T30" fmla="*/ 1084 w 2127"/>
                <a:gd name="T31" fmla="*/ 34 h 104"/>
                <a:gd name="T32" fmla="*/ 1147 w 2127"/>
                <a:gd name="T33" fmla="*/ 7 h 104"/>
                <a:gd name="T34" fmla="*/ 1217 w 2127"/>
                <a:gd name="T35" fmla="*/ 0 h 104"/>
                <a:gd name="T36" fmla="*/ 1286 w 2127"/>
                <a:gd name="T37" fmla="*/ 7 h 104"/>
                <a:gd name="T38" fmla="*/ 1356 w 2127"/>
                <a:gd name="T39" fmla="*/ 13 h 104"/>
                <a:gd name="T40" fmla="*/ 1425 w 2127"/>
                <a:gd name="T41" fmla="*/ 27 h 104"/>
                <a:gd name="T42" fmla="*/ 1488 w 2127"/>
                <a:gd name="T43" fmla="*/ 34 h 104"/>
                <a:gd name="T44" fmla="*/ 1557 w 2127"/>
                <a:gd name="T45" fmla="*/ 41 h 104"/>
                <a:gd name="T46" fmla="*/ 1627 w 2127"/>
                <a:gd name="T47" fmla="*/ 41 h 104"/>
                <a:gd name="T48" fmla="*/ 1696 w 2127"/>
                <a:gd name="T49" fmla="*/ 41 h 104"/>
                <a:gd name="T50" fmla="*/ 1759 w 2127"/>
                <a:gd name="T51" fmla="*/ 48 h 104"/>
                <a:gd name="T52" fmla="*/ 1828 w 2127"/>
                <a:gd name="T53" fmla="*/ 62 h 104"/>
                <a:gd name="T54" fmla="*/ 1898 w 2127"/>
                <a:gd name="T55" fmla="*/ 69 h 104"/>
                <a:gd name="T56" fmla="*/ 1967 w 2127"/>
                <a:gd name="T57" fmla="*/ 69 h 104"/>
                <a:gd name="T58" fmla="*/ 2037 w 2127"/>
                <a:gd name="T59" fmla="*/ 69 h 104"/>
                <a:gd name="T60" fmla="*/ 2099 w 2127"/>
                <a:gd name="T61" fmla="*/ 76 h 104"/>
                <a:gd name="T62" fmla="*/ 2078 w 2127"/>
                <a:gd name="T63" fmla="*/ 97 h 104"/>
                <a:gd name="T64" fmla="*/ 2016 w 2127"/>
                <a:gd name="T65" fmla="*/ 97 h 104"/>
                <a:gd name="T66" fmla="*/ 1946 w 2127"/>
                <a:gd name="T67" fmla="*/ 97 h 104"/>
                <a:gd name="T68" fmla="*/ 1877 w 2127"/>
                <a:gd name="T69" fmla="*/ 90 h 104"/>
                <a:gd name="T70" fmla="*/ 1807 w 2127"/>
                <a:gd name="T71" fmla="*/ 83 h 104"/>
                <a:gd name="T72" fmla="*/ 1738 w 2127"/>
                <a:gd name="T73" fmla="*/ 69 h 104"/>
                <a:gd name="T74" fmla="*/ 1675 w 2127"/>
                <a:gd name="T75" fmla="*/ 62 h 104"/>
                <a:gd name="T76" fmla="*/ 1606 w 2127"/>
                <a:gd name="T77" fmla="*/ 69 h 104"/>
                <a:gd name="T78" fmla="*/ 1536 w 2127"/>
                <a:gd name="T79" fmla="*/ 62 h 104"/>
                <a:gd name="T80" fmla="*/ 1467 w 2127"/>
                <a:gd name="T81" fmla="*/ 55 h 104"/>
                <a:gd name="T82" fmla="*/ 1397 w 2127"/>
                <a:gd name="T83" fmla="*/ 48 h 104"/>
                <a:gd name="T84" fmla="*/ 1335 w 2127"/>
                <a:gd name="T85" fmla="*/ 34 h 104"/>
                <a:gd name="T86" fmla="*/ 1265 w 2127"/>
                <a:gd name="T87" fmla="*/ 27 h 104"/>
                <a:gd name="T88" fmla="*/ 1196 w 2127"/>
                <a:gd name="T89" fmla="*/ 27 h 104"/>
                <a:gd name="T90" fmla="*/ 1126 w 2127"/>
                <a:gd name="T91" fmla="*/ 41 h 104"/>
                <a:gd name="T92" fmla="*/ 1064 w 2127"/>
                <a:gd name="T93" fmla="*/ 69 h 104"/>
                <a:gd name="T94" fmla="*/ 994 w 2127"/>
                <a:gd name="T95" fmla="*/ 104 h 104"/>
                <a:gd name="T96" fmla="*/ 925 w 2127"/>
                <a:gd name="T97" fmla="*/ 104 h 104"/>
                <a:gd name="T98" fmla="*/ 855 w 2127"/>
                <a:gd name="T99" fmla="*/ 104 h 104"/>
                <a:gd name="T100" fmla="*/ 786 w 2127"/>
                <a:gd name="T101" fmla="*/ 97 h 104"/>
                <a:gd name="T102" fmla="*/ 723 w 2127"/>
                <a:gd name="T103" fmla="*/ 97 h 104"/>
                <a:gd name="T104" fmla="*/ 654 w 2127"/>
                <a:gd name="T105" fmla="*/ 97 h 104"/>
                <a:gd name="T106" fmla="*/ 584 w 2127"/>
                <a:gd name="T107" fmla="*/ 97 h 104"/>
                <a:gd name="T108" fmla="*/ 515 w 2127"/>
                <a:gd name="T109" fmla="*/ 97 h 104"/>
                <a:gd name="T110" fmla="*/ 445 w 2127"/>
                <a:gd name="T111" fmla="*/ 90 h 104"/>
                <a:gd name="T112" fmla="*/ 383 w 2127"/>
                <a:gd name="T113" fmla="*/ 90 h 104"/>
                <a:gd name="T114" fmla="*/ 313 w 2127"/>
                <a:gd name="T115" fmla="*/ 83 h 104"/>
                <a:gd name="T116" fmla="*/ 244 w 2127"/>
                <a:gd name="T117" fmla="*/ 83 h 104"/>
                <a:gd name="T118" fmla="*/ 174 w 2127"/>
                <a:gd name="T119" fmla="*/ 83 h 104"/>
                <a:gd name="T120" fmla="*/ 105 w 2127"/>
                <a:gd name="T121" fmla="*/ 83 h 104"/>
                <a:gd name="T122" fmla="*/ 42 w 2127"/>
                <a:gd name="T123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27" h="104">
                  <a:moveTo>
                    <a:pt x="0" y="69"/>
                  </a:moveTo>
                  <a:lnTo>
                    <a:pt x="0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4" y="69"/>
                  </a:lnTo>
                  <a:lnTo>
                    <a:pt x="21" y="69"/>
                  </a:lnTo>
                  <a:lnTo>
                    <a:pt x="21" y="69"/>
                  </a:lnTo>
                  <a:lnTo>
                    <a:pt x="28" y="69"/>
                  </a:lnTo>
                  <a:lnTo>
                    <a:pt x="28" y="69"/>
                  </a:lnTo>
                  <a:lnTo>
                    <a:pt x="35" y="69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9" y="69"/>
                  </a:lnTo>
                  <a:lnTo>
                    <a:pt x="49" y="69"/>
                  </a:lnTo>
                  <a:lnTo>
                    <a:pt x="56" y="69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70" y="69"/>
                  </a:lnTo>
                  <a:lnTo>
                    <a:pt x="77" y="69"/>
                  </a:lnTo>
                  <a:lnTo>
                    <a:pt x="77" y="69"/>
                  </a:lnTo>
                  <a:lnTo>
                    <a:pt x="84" y="69"/>
                  </a:lnTo>
                  <a:lnTo>
                    <a:pt x="84" y="69"/>
                  </a:lnTo>
                  <a:lnTo>
                    <a:pt x="91" y="69"/>
                  </a:lnTo>
                  <a:lnTo>
                    <a:pt x="98" y="69"/>
                  </a:lnTo>
                  <a:lnTo>
                    <a:pt x="98" y="76"/>
                  </a:lnTo>
                  <a:lnTo>
                    <a:pt x="105" y="76"/>
                  </a:lnTo>
                  <a:lnTo>
                    <a:pt x="105" y="76"/>
                  </a:lnTo>
                  <a:lnTo>
                    <a:pt x="111" y="76"/>
                  </a:lnTo>
                  <a:lnTo>
                    <a:pt x="118" y="76"/>
                  </a:lnTo>
                  <a:lnTo>
                    <a:pt x="118" y="76"/>
                  </a:lnTo>
                  <a:lnTo>
                    <a:pt x="125" y="76"/>
                  </a:lnTo>
                  <a:lnTo>
                    <a:pt x="125" y="76"/>
                  </a:lnTo>
                  <a:lnTo>
                    <a:pt x="132" y="76"/>
                  </a:lnTo>
                  <a:lnTo>
                    <a:pt x="139" y="69"/>
                  </a:lnTo>
                  <a:lnTo>
                    <a:pt x="139" y="76"/>
                  </a:lnTo>
                  <a:lnTo>
                    <a:pt x="146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60" y="76"/>
                  </a:lnTo>
                  <a:lnTo>
                    <a:pt x="160" y="76"/>
                  </a:lnTo>
                  <a:lnTo>
                    <a:pt x="167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81" y="76"/>
                  </a:lnTo>
                  <a:lnTo>
                    <a:pt x="181" y="76"/>
                  </a:lnTo>
                  <a:lnTo>
                    <a:pt x="188" y="76"/>
                  </a:lnTo>
                  <a:lnTo>
                    <a:pt x="195" y="76"/>
                  </a:lnTo>
                  <a:lnTo>
                    <a:pt x="195" y="76"/>
                  </a:lnTo>
                  <a:lnTo>
                    <a:pt x="202" y="76"/>
                  </a:lnTo>
                  <a:lnTo>
                    <a:pt x="202" y="76"/>
                  </a:lnTo>
                  <a:lnTo>
                    <a:pt x="209" y="76"/>
                  </a:lnTo>
                  <a:lnTo>
                    <a:pt x="216" y="76"/>
                  </a:lnTo>
                  <a:lnTo>
                    <a:pt x="216" y="76"/>
                  </a:lnTo>
                  <a:lnTo>
                    <a:pt x="223" y="76"/>
                  </a:lnTo>
                  <a:lnTo>
                    <a:pt x="230" y="76"/>
                  </a:lnTo>
                  <a:lnTo>
                    <a:pt x="230" y="76"/>
                  </a:lnTo>
                  <a:lnTo>
                    <a:pt x="237" y="76"/>
                  </a:lnTo>
                  <a:lnTo>
                    <a:pt x="237" y="76"/>
                  </a:lnTo>
                  <a:lnTo>
                    <a:pt x="244" y="76"/>
                  </a:lnTo>
                  <a:lnTo>
                    <a:pt x="250" y="76"/>
                  </a:lnTo>
                  <a:lnTo>
                    <a:pt x="250" y="76"/>
                  </a:lnTo>
                  <a:lnTo>
                    <a:pt x="257" y="76"/>
                  </a:lnTo>
                  <a:lnTo>
                    <a:pt x="257" y="76"/>
                  </a:lnTo>
                  <a:lnTo>
                    <a:pt x="264" y="76"/>
                  </a:lnTo>
                  <a:lnTo>
                    <a:pt x="271" y="76"/>
                  </a:lnTo>
                  <a:lnTo>
                    <a:pt x="271" y="76"/>
                  </a:lnTo>
                  <a:lnTo>
                    <a:pt x="278" y="76"/>
                  </a:lnTo>
                  <a:lnTo>
                    <a:pt x="285" y="76"/>
                  </a:lnTo>
                  <a:lnTo>
                    <a:pt x="285" y="76"/>
                  </a:lnTo>
                  <a:lnTo>
                    <a:pt x="292" y="76"/>
                  </a:lnTo>
                  <a:lnTo>
                    <a:pt x="292" y="76"/>
                  </a:lnTo>
                  <a:lnTo>
                    <a:pt x="299" y="76"/>
                  </a:lnTo>
                  <a:lnTo>
                    <a:pt x="306" y="76"/>
                  </a:lnTo>
                  <a:lnTo>
                    <a:pt x="306" y="76"/>
                  </a:lnTo>
                  <a:lnTo>
                    <a:pt x="313" y="76"/>
                  </a:lnTo>
                  <a:lnTo>
                    <a:pt x="313" y="76"/>
                  </a:lnTo>
                  <a:lnTo>
                    <a:pt x="320" y="76"/>
                  </a:lnTo>
                  <a:lnTo>
                    <a:pt x="327" y="76"/>
                  </a:lnTo>
                  <a:lnTo>
                    <a:pt x="327" y="76"/>
                  </a:lnTo>
                  <a:lnTo>
                    <a:pt x="334" y="76"/>
                  </a:lnTo>
                  <a:lnTo>
                    <a:pt x="334" y="76"/>
                  </a:lnTo>
                  <a:lnTo>
                    <a:pt x="341" y="76"/>
                  </a:lnTo>
                  <a:lnTo>
                    <a:pt x="348" y="76"/>
                  </a:lnTo>
                  <a:lnTo>
                    <a:pt x="348" y="76"/>
                  </a:lnTo>
                  <a:lnTo>
                    <a:pt x="355" y="76"/>
                  </a:lnTo>
                  <a:lnTo>
                    <a:pt x="362" y="76"/>
                  </a:lnTo>
                  <a:lnTo>
                    <a:pt x="362" y="76"/>
                  </a:lnTo>
                  <a:lnTo>
                    <a:pt x="369" y="76"/>
                  </a:lnTo>
                  <a:lnTo>
                    <a:pt x="369" y="76"/>
                  </a:lnTo>
                  <a:lnTo>
                    <a:pt x="376" y="76"/>
                  </a:lnTo>
                  <a:lnTo>
                    <a:pt x="383" y="76"/>
                  </a:lnTo>
                  <a:lnTo>
                    <a:pt x="383" y="76"/>
                  </a:lnTo>
                  <a:lnTo>
                    <a:pt x="389" y="76"/>
                  </a:lnTo>
                  <a:lnTo>
                    <a:pt x="389" y="76"/>
                  </a:lnTo>
                  <a:lnTo>
                    <a:pt x="396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0" y="76"/>
                  </a:lnTo>
                  <a:lnTo>
                    <a:pt x="410" y="76"/>
                  </a:lnTo>
                  <a:lnTo>
                    <a:pt x="417" y="76"/>
                  </a:lnTo>
                  <a:lnTo>
                    <a:pt x="424" y="76"/>
                  </a:lnTo>
                  <a:lnTo>
                    <a:pt x="424" y="76"/>
                  </a:lnTo>
                  <a:lnTo>
                    <a:pt x="431" y="76"/>
                  </a:lnTo>
                  <a:lnTo>
                    <a:pt x="438" y="76"/>
                  </a:lnTo>
                  <a:lnTo>
                    <a:pt x="438" y="76"/>
                  </a:lnTo>
                  <a:lnTo>
                    <a:pt x="445" y="76"/>
                  </a:lnTo>
                  <a:lnTo>
                    <a:pt x="445" y="76"/>
                  </a:lnTo>
                  <a:lnTo>
                    <a:pt x="452" y="76"/>
                  </a:lnTo>
                  <a:lnTo>
                    <a:pt x="459" y="76"/>
                  </a:lnTo>
                  <a:lnTo>
                    <a:pt x="459" y="76"/>
                  </a:lnTo>
                  <a:lnTo>
                    <a:pt x="466" y="76"/>
                  </a:lnTo>
                  <a:lnTo>
                    <a:pt x="466" y="76"/>
                  </a:lnTo>
                  <a:lnTo>
                    <a:pt x="473" y="83"/>
                  </a:lnTo>
                  <a:lnTo>
                    <a:pt x="480" y="83"/>
                  </a:lnTo>
                  <a:lnTo>
                    <a:pt x="480" y="83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94" y="83"/>
                  </a:lnTo>
                  <a:lnTo>
                    <a:pt x="501" y="83"/>
                  </a:lnTo>
                  <a:lnTo>
                    <a:pt x="501" y="83"/>
                  </a:lnTo>
                  <a:lnTo>
                    <a:pt x="508" y="83"/>
                  </a:lnTo>
                  <a:lnTo>
                    <a:pt x="515" y="83"/>
                  </a:lnTo>
                  <a:lnTo>
                    <a:pt x="515" y="83"/>
                  </a:lnTo>
                  <a:lnTo>
                    <a:pt x="522" y="83"/>
                  </a:lnTo>
                  <a:lnTo>
                    <a:pt x="522" y="83"/>
                  </a:lnTo>
                  <a:lnTo>
                    <a:pt x="528" y="83"/>
                  </a:lnTo>
                  <a:lnTo>
                    <a:pt x="535" y="83"/>
                  </a:lnTo>
                  <a:lnTo>
                    <a:pt x="535" y="83"/>
                  </a:lnTo>
                  <a:lnTo>
                    <a:pt x="542" y="83"/>
                  </a:lnTo>
                  <a:lnTo>
                    <a:pt x="542" y="83"/>
                  </a:lnTo>
                  <a:lnTo>
                    <a:pt x="549" y="83"/>
                  </a:lnTo>
                  <a:lnTo>
                    <a:pt x="556" y="83"/>
                  </a:lnTo>
                  <a:lnTo>
                    <a:pt x="556" y="83"/>
                  </a:lnTo>
                  <a:lnTo>
                    <a:pt x="563" y="83"/>
                  </a:lnTo>
                  <a:lnTo>
                    <a:pt x="570" y="83"/>
                  </a:lnTo>
                  <a:lnTo>
                    <a:pt x="570" y="83"/>
                  </a:lnTo>
                  <a:lnTo>
                    <a:pt x="577" y="83"/>
                  </a:lnTo>
                  <a:lnTo>
                    <a:pt x="577" y="83"/>
                  </a:lnTo>
                  <a:lnTo>
                    <a:pt x="584" y="83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8" y="83"/>
                  </a:lnTo>
                  <a:lnTo>
                    <a:pt x="598" y="83"/>
                  </a:lnTo>
                  <a:lnTo>
                    <a:pt x="605" y="83"/>
                  </a:lnTo>
                  <a:lnTo>
                    <a:pt x="612" y="83"/>
                  </a:lnTo>
                  <a:lnTo>
                    <a:pt x="612" y="83"/>
                  </a:lnTo>
                  <a:lnTo>
                    <a:pt x="619" y="83"/>
                  </a:lnTo>
                  <a:lnTo>
                    <a:pt x="619" y="83"/>
                  </a:lnTo>
                  <a:lnTo>
                    <a:pt x="626" y="83"/>
                  </a:lnTo>
                  <a:lnTo>
                    <a:pt x="633" y="83"/>
                  </a:lnTo>
                  <a:lnTo>
                    <a:pt x="633" y="83"/>
                  </a:lnTo>
                  <a:lnTo>
                    <a:pt x="640" y="83"/>
                  </a:lnTo>
                  <a:lnTo>
                    <a:pt x="647" y="83"/>
                  </a:lnTo>
                  <a:lnTo>
                    <a:pt x="647" y="83"/>
                  </a:lnTo>
                  <a:lnTo>
                    <a:pt x="654" y="83"/>
                  </a:lnTo>
                  <a:lnTo>
                    <a:pt x="654" y="83"/>
                  </a:lnTo>
                  <a:lnTo>
                    <a:pt x="661" y="83"/>
                  </a:lnTo>
                  <a:lnTo>
                    <a:pt x="667" y="83"/>
                  </a:lnTo>
                  <a:lnTo>
                    <a:pt x="667" y="83"/>
                  </a:lnTo>
                  <a:lnTo>
                    <a:pt x="674" y="83"/>
                  </a:lnTo>
                  <a:lnTo>
                    <a:pt x="674" y="83"/>
                  </a:lnTo>
                  <a:lnTo>
                    <a:pt x="681" y="83"/>
                  </a:lnTo>
                  <a:lnTo>
                    <a:pt x="688" y="83"/>
                  </a:lnTo>
                  <a:lnTo>
                    <a:pt x="688" y="83"/>
                  </a:lnTo>
                  <a:lnTo>
                    <a:pt x="695" y="83"/>
                  </a:lnTo>
                  <a:lnTo>
                    <a:pt x="695" y="83"/>
                  </a:lnTo>
                  <a:lnTo>
                    <a:pt x="702" y="83"/>
                  </a:lnTo>
                  <a:lnTo>
                    <a:pt x="709" y="83"/>
                  </a:lnTo>
                  <a:lnTo>
                    <a:pt x="709" y="83"/>
                  </a:lnTo>
                  <a:lnTo>
                    <a:pt x="716" y="83"/>
                  </a:lnTo>
                  <a:lnTo>
                    <a:pt x="723" y="83"/>
                  </a:lnTo>
                  <a:lnTo>
                    <a:pt x="723" y="83"/>
                  </a:lnTo>
                  <a:lnTo>
                    <a:pt x="730" y="83"/>
                  </a:lnTo>
                  <a:lnTo>
                    <a:pt x="730" y="83"/>
                  </a:lnTo>
                  <a:lnTo>
                    <a:pt x="737" y="83"/>
                  </a:lnTo>
                  <a:lnTo>
                    <a:pt x="744" y="83"/>
                  </a:lnTo>
                  <a:lnTo>
                    <a:pt x="744" y="83"/>
                  </a:lnTo>
                  <a:lnTo>
                    <a:pt x="751" y="83"/>
                  </a:lnTo>
                  <a:lnTo>
                    <a:pt x="751" y="83"/>
                  </a:lnTo>
                  <a:lnTo>
                    <a:pt x="758" y="83"/>
                  </a:lnTo>
                  <a:lnTo>
                    <a:pt x="765" y="83"/>
                  </a:lnTo>
                  <a:lnTo>
                    <a:pt x="765" y="83"/>
                  </a:lnTo>
                  <a:lnTo>
                    <a:pt x="772" y="83"/>
                  </a:lnTo>
                  <a:lnTo>
                    <a:pt x="772" y="83"/>
                  </a:lnTo>
                  <a:lnTo>
                    <a:pt x="779" y="83"/>
                  </a:lnTo>
                  <a:lnTo>
                    <a:pt x="786" y="83"/>
                  </a:lnTo>
                  <a:lnTo>
                    <a:pt x="786" y="83"/>
                  </a:lnTo>
                  <a:lnTo>
                    <a:pt x="793" y="83"/>
                  </a:lnTo>
                  <a:lnTo>
                    <a:pt x="800" y="83"/>
                  </a:lnTo>
                  <a:lnTo>
                    <a:pt x="800" y="83"/>
                  </a:lnTo>
                  <a:lnTo>
                    <a:pt x="806" y="90"/>
                  </a:lnTo>
                  <a:lnTo>
                    <a:pt x="806" y="90"/>
                  </a:lnTo>
                  <a:lnTo>
                    <a:pt x="813" y="90"/>
                  </a:lnTo>
                  <a:lnTo>
                    <a:pt x="820" y="90"/>
                  </a:lnTo>
                  <a:lnTo>
                    <a:pt x="820" y="90"/>
                  </a:lnTo>
                  <a:lnTo>
                    <a:pt x="827" y="90"/>
                  </a:lnTo>
                  <a:lnTo>
                    <a:pt x="827" y="90"/>
                  </a:lnTo>
                  <a:lnTo>
                    <a:pt x="834" y="90"/>
                  </a:lnTo>
                  <a:lnTo>
                    <a:pt x="841" y="90"/>
                  </a:lnTo>
                  <a:lnTo>
                    <a:pt x="841" y="90"/>
                  </a:lnTo>
                  <a:lnTo>
                    <a:pt x="848" y="90"/>
                  </a:lnTo>
                  <a:lnTo>
                    <a:pt x="855" y="90"/>
                  </a:lnTo>
                  <a:lnTo>
                    <a:pt x="855" y="90"/>
                  </a:lnTo>
                  <a:lnTo>
                    <a:pt x="862" y="90"/>
                  </a:lnTo>
                  <a:lnTo>
                    <a:pt x="862" y="90"/>
                  </a:lnTo>
                  <a:lnTo>
                    <a:pt x="869" y="90"/>
                  </a:lnTo>
                  <a:lnTo>
                    <a:pt x="876" y="90"/>
                  </a:lnTo>
                  <a:lnTo>
                    <a:pt x="876" y="90"/>
                  </a:lnTo>
                  <a:lnTo>
                    <a:pt x="883" y="90"/>
                  </a:lnTo>
                  <a:lnTo>
                    <a:pt x="883" y="90"/>
                  </a:lnTo>
                  <a:lnTo>
                    <a:pt x="890" y="90"/>
                  </a:lnTo>
                  <a:lnTo>
                    <a:pt x="897" y="90"/>
                  </a:lnTo>
                  <a:lnTo>
                    <a:pt x="897" y="83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911" y="90"/>
                  </a:lnTo>
                  <a:lnTo>
                    <a:pt x="918" y="90"/>
                  </a:lnTo>
                  <a:lnTo>
                    <a:pt x="918" y="90"/>
                  </a:lnTo>
                  <a:lnTo>
                    <a:pt x="925" y="90"/>
                  </a:lnTo>
                  <a:lnTo>
                    <a:pt x="932" y="90"/>
                  </a:lnTo>
                  <a:lnTo>
                    <a:pt x="932" y="90"/>
                  </a:lnTo>
                  <a:lnTo>
                    <a:pt x="939" y="90"/>
                  </a:lnTo>
                  <a:lnTo>
                    <a:pt x="939" y="90"/>
                  </a:lnTo>
                  <a:lnTo>
                    <a:pt x="945" y="90"/>
                  </a:lnTo>
                  <a:lnTo>
                    <a:pt x="952" y="90"/>
                  </a:lnTo>
                  <a:lnTo>
                    <a:pt x="952" y="90"/>
                  </a:lnTo>
                  <a:lnTo>
                    <a:pt x="959" y="83"/>
                  </a:lnTo>
                  <a:lnTo>
                    <a:pt x="959" y="83"/>
                  </a:lnTo>
                  <a:lnTo>
                    <a:pt x="966" y="83"/>
                  </a:lnTo>
                  <a:lnTo>
                    <a:pt x="973" y="90"/>
                  </a:lnTo>
                  <a:lnTo>
                    <a:pt x="973" y="90"/>
                  </a:lnTo>
                  <a:lnTo>
                    <a:pt x="980" y="90"/>
                  </a:lnTo>
                  <a:lnTo>
                    <a:pt x="980" y="90"/>
                  </a:lnTo>
                  <a:lnTo>
                    <a:pt x="987" y="83"/>
                  </a:lnTo>
                  <a:lnTo>
                    <a:pt x="994" y="83"/>
                  </a:lnTo>
                  <a:lnTo>
                    <a:pt x="994" y="83"/>
                  </a:lnTo>
                  <a:lnTo>
                    <a:pt x="1001" y="83"/>
                  </a:lnTo>
                  <a:lnTo>
                    <a:pt x="1008" y="76"/>
                  </a:lnTo>
                  <a:lnTo>
                    <a:pt x="1008" y="76"/>
                  </a:lnTo>
                  <a:lnTo>
                    <a:pt x="1015" y="76"/>
                  </a:lnTo>
                  <a:lnTo>
                    <a:pt x="1015" y="69"/>
                  </a:lnTo>
                  <a:lnTo>
                    <a:pt x="1022" y="69"/>
                  </a:lnTo>
                  <a:lnTo>
                    <a:pt x="1029" y="69"/>
                  </a:lnTo>
                  <a:lnTo>
                    <a:pt x="1029" y="62"/>
                  </a:lnTo>
                  <a:lnTo>
                    <a:pt x="1036" y="62"/>
                  </a:lnTo>
                  <a:lnTo>
                    <a:pt x="1036" y="62"/>
                  </a:lnTo>
                  <a:lnTo>
                    <a:pt x="1043" y="55"/>
                  </a:lnTo>
                  <a:lnTo>
                    <a:pt x="1050" y="55"/>
                  </a:lnTo>
                  <a:lnTo>
                    <a:pt x="1050" y="55"/>
                  </a:lnTo>
                  <a:lnTo>
                    <a:pt x="1057" y="48"/>
                  </a:lnTo>
                  <a:lnTo>
                    <a:pt x="1064" y="48"/>
                  </a:lnTo>
                  <a:lnTo>
                    <a:pt x="1064" y="48"/>
                  </a:lnTo>
                  <a:lnTo>
                    <a:pt x="1071" y="41"/>
                  </a:lnTo>
                  <a:lnTo>
                    <a:pt x="1071" y="41"/>
                  </a:lnTo>
                  <a:lnTo>
                    <a:pt x="1078" y="41"/>
                  </a:lnTo>
                  <a:lnTo>
                    <a:pt x="1084" y="34"/>
                  </a:lnTo>
                  <a:lnTo>
                    <a:pt x="1084" y="34"/>
                  </a:lnTo>
                  <a:lnTo>
                    <a:pt x="1091" y="34"/>
                  </a:lnTo>
                  <a:lnTo>
                    <a:pt x="1091" y="27"/>
                  </a:lnTo>
                  <a:lnTo>
                    <a:pt x="1098" y="27"/>
                  </a:lnTo>
                  <a:lnTo>
                    <a:pt x="1105" y="27"/>
                  </a:lnTo>
                  <a:lnTo>
                    <a:pt x="1105" y="27"/>
                  </a:lnTo>
                  <a:lnTo>
                    <a:pt x="1112" y="20"/>
                  </a:lnTo>
                  <a:lnTo>
                    <a:pt x="1112" y="20"/>
                  </a:lnTo>
                  <a:lnTo>
                    <a:pt x="1119" y="20"/>
                  </a:lnTo>
                  <a:lnTo>
                    <a:pt x="1126" y="20"/>
                  </a:lnTo>
                  <a:lnTo>
                    <a:pt x="1126" y="13"/>
                  </a:lnTo>
                  <a:lnTo>
                    <a:pt x="1133" y="13"/>
                  </a:lnTo>
                  <a:lnTo>
                    <a:pt x="1140" y="7"/>
                  </a:lnTo>
                  <a:lnTo>
                    <a:pt x="1140" y="7"/>
                  </a:lnTo>
                  <a:lnTo>
                    <a:pt x="1147" y="7"/>
                  </a:lnTo>
                  <a:lnTo>
                    <a:pt x="1147" y="7"/>
                  </a:lnTo>
                  <a:lnTo>
                    <a:pt x="1154" y="7"/>
                  </a:lnTo>
                  <a:lnTo>
                    <a:pt x="1161" y="0"/>
                  </a:lnTo>
                  <a:lnTo>
                    <a:pt x="1161" y="0"/>
                  </a:lnTo>
                  <a:lnTo>
                    <a:pt x="1168" y="0"/>
                  </a:lnTo>
                  <a:lnTo>
                    <a:pt x="1168" y="0"/>
                  </a:lnTo>
                  <a:lnTo>
                    <a:pt x="1175" y="0"/>
                  </a:lnTo>
                  <a:lnTo>
                    <a:pt x="1182" y="0"/>
                  </a:lnTo>
                  <a:lnTo>
                    <a:pt x="1182" y="0"/>
                  </a:lnTo>
                  <a:lnTo>
                    <a:pt x="1189" y="0"/>
                  </a:lnTo>
                  <a:lnTo>
                    <a:pt x="1189" y="0"/>
                  </a:lnTo>
                  <a:lnTo>
                    <a:pt x="1196" y="0"/>
                  </a:lnTo>
                  <a:lnTo>
                    <a:pt x="1203" y="0"/>
                  </a:lnTo>
                  <a:lnTo>
                    <a:pt x="1203" y="0"/>
                  </a:lnTo>
                  <a:lnTo>
                    <a:pt x="1210" y="0"/>
                  </a:lnTo>
                  <a:lnTo>
                    <a:pt x="1217" y="0"/>
                  </a:lnTo>
                  <a:lnTo>
                    <a:pt x="1217" y="0"/>
                  </a:lnTo>
                  <a:lnTo>
                    <a:pt x="1223" y="7"/>
                  </a:lnTo>
                  <a:lnTo>
                    <a:pt x="1223" y="7"/>
                  </a:lnTo>
                  <a:lnTo>
                    <a:pt x="1230" y="7"/>
                  </a:lnTo>
                  <a:lnTo>
                    <a:pt x="1237" y="7"/>
                  </a:lnTo>
                  <a:lnTo>
                    <a:pt x="1237" y="7"/>
                  </a:lnTo>
                  <a:lnTo>
                    <a:pt x="1244" y="7"/>
                  </a:lnTo>
                  <a:lnTo>
                    <a:pt x="1244" y="7"/>
                  </a:lnTo>
                  <a:lnTo>
                    <a:pt x="1251" y="7"/>
                  </a:lnTo>
                  <a:lnTo>
                    <a:pt x="1258" y="7"/>
                  </a:lnTo>
                  <a:lnTo>
                    <a:pt x="1258" y="7"/>
                  </a:lnTo>
                  <a:lnTo>
                    <a:pt x="1265" y="7"/>
                  </a:lnTo>
                  <a:lnTo>
                    <a:pt x="1265" y="7"/>
                  </a:lnTo>
                  <a:lnTo>
                    <a:pt x="1272" y="7"/>
                  </a:lnTo>
                  <a:lnTo>
                    <a:pt x="1279" y="7"/>
                  </a:lnTo>
                  <a:lnTo>
                    <a:pt x="1279" y="7"/>
                  </a:lnTo>
                  <a:lnTo>
                    <a:pt x="1286" y="7"/>
                  </a:lnTo>
                  <a:lnTo>
                    <a:pt x="1293" y="7"/>
                  </a:lnTo>
                  <a:lnTo>
                    <a:pt x="1293" y="7"/>
                  </a:lnTo>
                  <a:lnTo>
                    <a:pt x="1300" y="7"/>
                  </a:lnTo>
                  <a:lnTo>
                    <a:pt x="1300" y="7"/>
                  </a:lnTo>
                  <a:lnTo>
                    <a:pt x="1307" y="7"/>
                  </a:lnTo>
                  <a:lnTo>
                    <a:pt x="1314" y="7"/>
                  </a:lnTo>
                  <a:lnTo>
                    <a:pt x="1314" y="7"/>
                  </a:lnTo>
                  <a:lnTo>
                    <a:pt x="1321" y="7"/>
                  </a:lnTo>
                  <a:lnTo>
                    <a:pt x="1321" y="7"/>
                  </a:lnTo>
                  <a:lnTo>
                    <a:pt x="1328" y="7"/>
                  </a:lnTo>
                  <a:lnTo>
                    <a:pt x="1335" y="7"/>
                  </a:lnTo>
                  <a:lnTo>
                    <a:pt x="1335" y="7"/>
                  </a:lnTo>
                  <a:lnTo>
                    <a:pt x="1342" y="7"/>
                  </a:lnTo>
                  <a:lnTo>
                    <a:pt x="1349" y="13"/>
                  </a:lnTo>
                  <a:lnTo>
                    <a:pt x="1349" y="13"/>
                  </a:lnTo>
                  <a:lnTo>
                    <a:pt x="1356" y="13"/>
                  </a:lnTo>
                  <a:lnTo>
                    <a:pt x="1356" y="13"/>
                  </a:lnTo>
                  <a:lnTo>
                    <a:pt x="1362" y="13"/>
                  </a:lnTo>
                  <a:lnTo>
                    <a:pt x="1369" y="13"/>
                  </a:lnTo>
                  <a:lnTo>
                    <a:pt x="1369" y="13"/>
                  </a:lnTo>
                  <a:lnTo>
                    <a:pt x="1376" y="13"/>
                  </a:lnTo>
                  <a:lnTo>
                    <a:pt x="1376" y="20"/>
                  </a:lnTo>
                  <a:lnTo>
                    <a:pt x="1383" y="20"/>
                  </a:lnTo>
                  <a:lnTo>
                    <a:pt x="1390" y="20"/>
                  </a:lnTo>
                  <a:lnTo>
                    <a:pt x="1390" y="20"/>
                  </a:lnTo>
                  <a:lnTo>
                    <a:pt x="1397" y="20"/>
                  </a:lnTo>
                  <a:lnTo>
                    <a:pt x="1397" y="20"/>
                  </a:lnTo>
                  <a:lnTo>
                    <a:pt x="1404" y="20"/>
                  </a:lnTo>
                  <a:lnTo>
                    <a:pt x="1411" y="27"/>
                  </a:lnTo>
                  <a:lnTo>
                    <a:pt x="1411" y="27"/>
                  </a:lnTo>
                  <a:lnTo>
                    <a:pt x="1418" y="27"/>
                  </a:lnTo>
                  <a:lnTo>
                    <a:pt x="1425" y="27"/>
                  </a:lnTo>
                  <a:lnTo>
                    <a:pt x="1425" y="27"/>
                  </a:lnTo>
                  <a:lnTo>
                    <a:pt x="1432" y="27"/>
                  </a:lnTo>
                  <a:lnTo>
                    <a:pt x="1432" y="27"/>
                  </a:lnTo>
                  <a:lnTo>
                    <a:pt x="1439" y="27"/>
                  </a:lnTo>
                  <a:lnTo>
                    <a:pt x="1446" y="27"/>
                  </a:lnTo>
                  <a:lnTo>
                    <a:pt x="1446" y="27"/>
                  </a:lnTo>
                  <a:lnTo>
                    <a:pt x="1453" y="27"/>
                  </a:lnTo>
                  <a:lnTo>
                    <a:pt x="1453" y="27"/>
                  </a:lnTo>
                  <a:lnTo>
                    <a:pt x="1460" y="27"/>
                  </a:lnTo>
                  <a:lnTo>
                    <a:pt x="1467" y="27"/>
                  </a:lnTo>
                  <a:lnTo>
                    <a:pt x="1467" y="27"/>
                  </a:lnTo>
                  <a:lnTo>
                    <a:pt x="1474" y="27"/>
                  </a:lnTo>
                  <a:lnTo>
                    <a:pt x="1474" y="27"/>
                  </a:lnTo>
                  <a:lnTo>
                    <a:pt x="1481" y="27"/>
                  </a:lnTo>
                  <a:lnTo>
                    <a:pt x="1488" y="34"/>
                  </a:lnTo>
                  <a:lnTo>
                    <a:pt x="1488" y="34"/>
                  </a:lnTo>
                  <a:lnTo>
                    <a:pt x="1495" y="34"/>
                  </a:lnTo>
                  <a:lnTo>
                    <a:pt x="1501" y="34"/>
                  </a:lnTo>
                  <a:lnTo>
                    <a:pt x="1501" y="34"/>
                  </a:lnTo>
                  <a:lnTo>
                    <a:pt x="1508" y="34"/>
                  </a:lnTo>
                  <a:lnTo>
                    <a:pt x="1508" y="34"/>
                  </a:lnTo>
                  <a:lnTo>
                    <a:pt x="1515" y="34"/>
                  </a:lnTo>
                  <a:lnTo>
                    <a:pt x="1522" y="34"/>
                  </a:lnTo>
                  <a:lnTo>
                    <a:pt x="1522" y="34"/>
                  </a:lnTo>
                  <a:lnTo>
                    <a:pt x="1529" y="34"/>
                  </a:lnTo>
                  <a:lnTo>
                    <a:pt x="1529" y="41"/>
                  </a:lnTo>
                  <a:lnTo>
                    <a:pt x="1536" y="41"/>
                  </a:lnTo>
                  <a:lnTo>
                    <a:pt x="1543" y="41"/>
                  </a:lnTo>
                  <a:lnTo>
                    <a:pt x="1543" y="41"/>
                  </a:lnTo>
                  <a:lnTo>
                    <a:pt x="1550" y="41"/>
                  </a:lnTo>
                  <a:lnTo>
                    <a:pt x="1550" y="41"/>
                  </a:lnTo>
                  <a:lnTo>
                    <a:pt x="1557" y="41"/>
                  </a:lnTo>
                  <a:lnTo>
                    <a:pt x="1564" y="41"/>
                  </a:lnTo>
                  <a:lnTo>
                    <a:pt x="1564" y="41"/>
                  </a:lnTo>
                  <a:lnTo>
                    <a:pt x="1571" y="41"/>
                  </a:lnTo>
                  <a:lnTo>
                    <a:pt x="1578" y="41"/>
                  </a:lnTo>
                  <a:lnTo>
                    <a:pt x="1578" y="41"/>
                  </a:lnTo>
                  <a:lnTo>
                    <a:pt x="1585" y="41"/>
                  </a:lnTo>
                  <a:lnTo>
                    <a:pt x="1585" y="41"/>
                  </a:lnTo>
                  <a:lnTo>
                    <a:pt x="1592" y="41"/>
                  </a:lnTo>
                  <a:lnTo>
                    <a:pt x="1599" y="41"/>
                  </a:lnTo>
                  <a:lnTo>
                    <a:pt x="1599" y="41"/>
                  </a:lnTo>
                  <a:lnTo>
                    <a:pt x="1606" y="41"/>
                  </a:lnTo>
                  <a:lnTo>
                    <a:pt x="1606" y="41"/>
                  </a:lnTo>
                  <a:lnTo>
                    <a:pt x="1613" y="41"/>
                  </a:lnTo>
                  <a:lnTo>
                    <a:pt x="1620" y="48"/>
                  </a:lnTo>
                  <a:lnTo>
                    <a:pt x="1620" y="41"/>
                  </a:lnTo>
                  <a:lnTo>
                    <a:pt x="1627" y="41"/>
                  </a:lnTo>
                  <a:lnTo>
                    <a:pt x="1634" y="41"/>
                  </a:lnTo>
                  <a:lnTo>
                    <a:pt x="1634" y="41"/>
                  </a:lnTo>
                  <a:lnTo>
                    <a:pt x="1640" y="41"/>
                  </a:lnTo>
                  <a:lnTo>
                    <a:pt x="1640" y="41"/>
                  </a:lnTo>
                  <a:lnTo>
                    <a:pt x="1647" y="41"/>
                  </a:lnTo>
                  <a:lnTo>
                    <a:pt x="1654" y="41"/>
                  </a:lnTo>
                  <a:lnTo>
                    <a:pt x="1654" y="41"/>
                  </a:lnTo>
                  <a:lnTo>
                    <a:pt x="1661" y="41"/>
                  </a:lnTo>
                  <a:lnTo>
                    <a:pt x="1661" y="41"/>
                  </a:lnTo>
                  <a:lnTo>
                    <a:pt x="1668" y="41"/>
                  </a:lnTo>
                  <a:lnTo>
                    <a:pt x="1675" y="41"/>
                  </a:lnTo>
                  <a:lnTo>
                    <a:pt x="1675" y="41"/>
                  </a:lnTo>
                  <a:lnTo>
                    <a:pt x="1682" y="41"/>
                  </a:lnTo>
                  <a:lnTo>
                    <a:pt x="1682" y="41"/>
                  </a:lnTo>
                  <a:lnTo>
                    <a:pt x="1689" y="41"/>
                  </a:lnTo>
                  <a:lnTo>
                    <a:pt x="1696" y="41"/>
                  </a:lnTo>
                  <a:lnTo>
                    <a:pt x="1696" y="41"/>
                  </a:lnTo>
                  <a:lnTo>
                    <a:pt x="1703" y="48"/>
                  </a:lnTo>
                  <a:lnTo>
                    <a:pt x="1710" y="48"/>
                  </a:lnTo>
                  <a:lnTo>
                    <a:pt x="1710" y="48"/>
                  </a:lnTo>
                  <a:lnTo>
                    <a:pt x="1717" y="48"/>
                  </a:lnTo>
                  <a:lnTo>
                    <a:pt x="1717" y="48"/>
                  </a:lnTo>
                  <a:lnTo>
                    <a:pt x="1724" y="48"/>
                  </a:lnTo>
                  <a:lnTo>
                    <a:pt x="1731" y="48"/>
                  </a:lnTo>
                  <a:lnTo>
                    <a:pt x="1731" y="48"/>
                  </a:lnTo>
                  <a:lnTo>
                    <a:pt x="1738" y="48"/>
                  </a:lnTo>
                  <a:lnTo>
                    <a:pt x="1738" y="48"/>
                  </a:lnTo>
                  <a:lnTo>
                    <a:pt x="1745" y="48"/>
                  </a:lnTo>
                  <a:lnTo>
                    <a:pt x="1752" y="48"/>
                  </a:lnTo>
                  <a:lnTo>
                    <a:pt x="1752" y="48"/>
                  </a:lnTo>
                  <a:lnTo>
                    <a:pt x="1759" y="48"/>
                  </a:lnTo>
                  <a:lnTo>
                    <a:pt x="1759" y="48"/>
                  </a:lnTo>
                  <a:lnTo>
                    <a:pt x="1766" y="55"/>
                  </a:lnTo>
                  <a:lnTo>
                    <a:pt x="1773" y="55"/>
                  </a:lnTo>
                  <a:lnTo>
                    <a:pt x="1773" y="55"/>
                  </a:lnTo>
                  <a:lnTo>
                    <a:pt x="1779" y="55"/>
                  </a:lnTo>
                  <a:lnTo>
                    <a:pt x="1786" y="55"/>
                  </a:lnTo>
                  <a:lnTo>
                    <a:pt x="1786" y="55"/>
                  </a:lnTo>
                  <a:lnTo>
                    <a:pt x="1793" y="55"/>
                  </a:lnTo>
                  <a:lnTo>
                    <a:pt x="1793" y="62"/>
                  </a:lnTo>
                  <a:lnTo>
                    <a:pt x="1800" y="62"/>
                  </a:lnTo>
                  <a:lnTo>
                    <a:pt x="1807" y="62"/>
                  </a:lnTo>
                  <a:lnTo>
                    <a:pt x="1807" y="62"/>
                  </a:lnTo>
                  <a:lnTo>
                    <a:pt x="1814" y="62"/>
                  </a:lnTo>
                  <a:lnTo>
                    <a:pt x="1814" y="62"/>
                  </a:lnTo>
                  <a:lnTo>
                    <a:pt x="1821" y="62"/>
                  </a:lnTo>
                  <a:lnTo>
                    <a:pt x="1828" y="62"/>
                  </a:lnTo>
                  <a:lnTo>
                    <a:pt x="1828" y="62"/>
                  </a:lnTo>
                  <a:lnTo>
                    <a:pt x="1835" y="62"/>
                  </a:lnTo>
                  <a:lnTo>
                    <a:pt x="1835" y="69"/>
                  </a:lnTo>
                  <a:lnTo>
                    <a:pt x="1842" y="69"/>
                  </a:lnTo>
                  <a:lnTo>
                    <a:pt x="1849" y="69"/>
                  </a:lnTo>
                  <a:lnTo>
                    <a:pt x="1849" y="69"/>
                  </a:lnTo>
                  <a:lnTo>
                    <a:pt x="1856" y="69"/>
                  </a:lnTo>
                  <a:lnTo>
                    <a:pt x="1863" y="69"/>
                  </a:lnTo>
                  <a:lnTo>
                    <a:pt x="1863" y="69"/>
                  </a:lnTo>
                  <a:lnTo>
                    <a:pt x="1870" y="69"/>
                  </a:lnTo>
                  <a:lnTo>
                    <a:pt x="1870" y="69"/>
                  </a:lnTo>
                  <a:lnTo>
                    <a:pt x="1877" y="69"/>
                  </a:lnTo>
                  <a:lnTo>
                    <a:pt x="1884" y="69"/>
                  </a:lnTo>
                  <a:lnTo>
                    <a:pt x="1884" y="69"/>
                  </a:lnTo>
                  <a:lnTo>
                    <a:pt x="1891" y="69"/>
                  </a:lnTo>
                  <a:lnTo>
                    <a:pt x="1891" y="69"/>
                  </a:lnTo>
                  <a:lnTo>
                    <a:pt x="1898" y="69"/>
                  </a:lnTo>
                  <a:lnTo>
                    <a:pt x="1905" y="69"/>
                  </a:lnTo>
                  <a:lnTo>
                    <a:pt x="1905" y="69"/>
                  </a:lnTo>
                  <a:lnTo>
                    <a:pt x="1912" y="69"/>
                  </a:lnTo>
                  <a:lnTo>
                    <a:pt x="1918" y="69"/>
                  </a:lnTo>
                  <a:lnTo>
                    <a:pt x="1918" y="69"/>
                  </a:lnTo>
                  <a:lnTo>
                    <a:pt x="1925" y="69"/>
                  </a:lnTo>
                  <a:lnTo>
                    <a:pt x="1925" y="69"/>
                  </a:lnTo>
                  <a:lnTo>
                    <a:pt x="1932" y="69"/>
                  </a:lnTo>
                  <a:lnTo>
                    <a:pt x="1939" y="69"/>
                  </a:lnTo>
                  <a:lnTo>
                    <a:pt x="1939" y="69"/>
                  </a:lnTo>
                  <a:lnTo>
                    <a:pt x="1946" y="69"/>
                  </a:lnTo>
                  <a:lnTo>
                    <a:pt x="1946" y="69"/>
                  </a:lnTo>
                  <a:lnTo>
                    <a:pt x="1953" y="69"/>
                  </a:lnTo>
                  <a:lnTo>
                    <a:pt x="1960" y="69"/>
                  </a:lnTo>
                  <a:lnTo>
                    <a:pt x="1960" y="69"/>
                  </a:lnTo>
                  <a:lnTo>
                    <a:pt x="1967" y="69"/>
                  </a:lnTo>
                  <a:lnTo>
                    <a:pt x="1967" y="69"/>
                  </a:lnTo>
                  <a:lnTo>
                    <a:pt x="1974" y="69"/>
                  </a:lnTo>
                  <a:lnTo>
                    <a:pt x="1981" y="69"/>
                  </a:lnTo>
                  <a:lnTo>
                    <a:pt x="1981" y="69"/>
                  </a:lnTo>
                  <a:lnTo>
                    <a:pt x="1988" y="69"/>
                  </a:lnTo>
                  <a:lnTo>
                    <a:pt x="1995" y="69"/>
                  </a:lnTo>
                  <a:lnTo>
                    <a:pt x="1995" y="69"/>
                  </a:lnTo>
                  <a:lnTo>
                    <a:pt x="2002" y="69"/>
                  </a:lnTo>
                  <a:lnTo>
                    <a:pt x="2002" y="69"/>
                  </a:lnTo>
                  <a:lnTo>
                    <a:pt x="2009" y="69"/>
                  </a:lnTo>
                  <a:lnTo>
                    <a:pt x="2016" y="69"/>
                  </a:lnTo>
                  <a:lnTo>
                    <a:pt x="2016" y="69"/>
                  </a:lnTo>
                  <a:lnTo>
                    <a:pt x="2023" y="69"/>
                  </a:lnTo>
                  <a:lnTo>
                    <a:pt x="2023" y="69"/>
                  </a:lnTo>
                  <a:lnTo>
                    <a:pt x="2030" y="69"/>
                  </a:lnTo>
                  <a:lnTo>
                    <a:pt x="2037" y="69"/>
                  </a:lnTo>
                  <a:lnTo>
                    <a:pt x="2037" y="69"/>
                  </a:lnTo>
                  <a:lnTo>
                    <a:pt x="2044" y="69"/>
                  </a:lnTo>
                  <a:lnTo>
                    <a:pt x="2044" y="69"/>
                  </a:lnTo>
                  <a:lnTo>
                    <a:pt x="2050" y="69"/>
                  </a:lnTo>
                  <a:lnTo>
                    <a:pt x="2057" y="69"/>
                  </a:lnTo>
                  <a:lnTo>
                    <a:pt x="2057" y="76"/>
                  </a:lnTo>
                  <a:lnTo>
                    <a:pt x="2064" y="76"/>
                  </a:lnTo>
                  <a:lnTo>
                    <a:pt x="2071" y="76"/>
                  </a:lnTo>
                  <a:lnTo>
                    <a:pt x="2071" y="76"/>
                  </a:lnTo>
                  <a:lnTo>
                    <a:pt x="2078" y="76"/>
                  </a:lnTo>
                  <a:lnTo>
                    <a:pt x="2078" y="76"/>
                  </a:lnTo>
                  <a:lnTo>
                    <a:pt x="2085" y="76"/>
                  </a:lnTo>
                  <a:lnTo>
                    <a:pt x="2092" y="76"/>
                  </a:lnTo>
                  <a:lnTo>
                    <a:pt x="2092" y="76"/>
                  </a:lnTo>
                  <a:lnTo>
                    <a:pt x="2099" y="69"/>
                  </a:lnTo>
                  <a:lnTo>
                    <a:pt x="2099" y="76"/>
                  </a:lnTo>
                  <a:lnTo>
                    <a:pt x="2106" y="76"/>
                  </a:lnTo>
                  <a:lnTo>
                    <a:pt x="2113" y="76"/>
                  </a:lnTo>
                  <a:lnTo>
                    <a:pt x="2113" y="76"/>
                  </a:lnTo>
                  <a:lnTo>
                    <a:pt x="2120" y="76"/>
                  </a:lnTo>
                  <a:lnTo>
                    <a:pt x="2127" y="76"/>
                  </a:lnTo>
                  <a:lnTo>
                    <a:pt x="2127" y="97"/>
                  </a:lnTo>
                  <a:lnTo>
                    <a:pt x="2120" y="97"/>
                  </a:lnTo>
                  <a:lnTo>
                    <a:pt x="2113" y="97"/>
                  </a:lnTo>
                  <a:lnTo>
                    <a:pt x="2113" y="97"/>
                  </a:lnTo>
                  <a:lnTo>
                    <a:pt x="2106" y="97"/>
                  </a:lnTo>
                  <a:lnTo>
                    <a:pt x="2099" y="97"/>
                  </a:lnTo>
                  <a:lnTo>
                    <a:pt x="2099" y="97"/>
                  </a:lnTo>
                  <a:lnTo>
                    <a:pt x="2092" y="97"/>
                  </a:lnTo>
                  <a:lnTo>
                    <a:pt x="2092" y="97"/>
                  </a:lnTo>
                  <a:lnTo>
                    <a:pt x="2085" y="97"/>
                  </a:lnTo>
                  <a:lnTo>
                    <a:pt x="2078" y="97"/>
                  </a:lnTo>
                  <a:lnTo>
                    <a:pt x="2078" y="97"/>
                  </a:lnTo>
                  <a:lnTo>
                    <a:pt x="2071" y="97"/>
                  </a:lnTo>
                  <a:lnTo>
                    <a:pt x="2071" y="97"/>
                  </a:lnTo>
                  <a:lnTo>
                    <a:pt x="2064" y="97"/>
                  </a:lnTo>
                  <a:lnTo>
                    <a:pt x="2057" y="97"/>
                  </a:lnTo>
                  <a:lnTo>
                    <a:pt x="2057" y="97"/>
                  </a:lnTo>
                  <a:lnTo>
                    <a:pt x="2050" y="97"/>
                  </a:lnTo>
                  <a:lnTo>
                    <a:pt x="2044" y="97"/>
                  </a:lnTo>
                  <a:lnTo>
                    <a:pt x="2044" y="97"/>
                  </a:lnTo>
                  <a:lnTo>
                    <a:pt x="2037" y="97"/>
                  </a:lnTo>
                  <a:lnTo>
                    <a:pt x="2037" y="97"/>
                  </a:lnTo>
                  <a:lnTo>
                    <a:pt x="2030" y="97"/>
                  </a:lnTo>
                  <a:lnTo>
                    <a:pt x="2023" y="97"/>
                  </a:lnTo>
                  <a:lnTo>
                    <a:pt x="2023" y="97"/>
                  </a:lnTo>
                  <a:lnTo>
                    <a:pt x="2016" y="97"/>
                  </a:lnTo>
                  <a:lnTo>
                    <a:pt x="2016" y="97"/>
                  </a:lnTo>
                  <a:lnTo>
                    <a:pt x="2009" y="97"/>
                  </a:lnTo>
                  <a:lnTo>
                    <a:pt x="2002" y="97"/>
                  </a:lnTo>
                  <a:lnTo>
                    <a:pt x="2002" y="97"/>
                  </a:lnTo>
                  <a:lnTo>
                    <a:pt x="1995" y="97"/>
                  </a:lnTo>
                  <a:lnTo>
                    <a:pt x="1995" y="97"/>
                  </a:lnTo>
                  <a:lnTo>
                    <a:pt x="1988" y="97"/>
                  </a:lnTo>
                  <a:lnTo>
                    <a:pt x="1981" y="97"/>
                  </a:lnTo>
                  <a:lnTo>
                    <a:pt x="1981" y="97"/>
                  </a:lnTo>
                  <a:lnTo>
                    <a:pt x="1974" y="97"/>
                  </a:lnTo>
                  <a:lnTo>
                    <a:pt x="1967" y="97"/>
                  </a:lnTo>
                  <a:lnTo>
                    <a:pt x="1967" y="97"/>
                  </a:lnTo>
                  <a:lnTo>
                    <a:pt x="1960" y="97"/>
                  </a:lnTo>
                  <a:lnTo>
                    <a:pt x="1960" y="97"/>
                  </a:lnTo>
                  <a:lnTo>
                    <a:pt x="1953" y="97"/>
                  </a:lnTo>
                  <a:lnTo>
                    <a:pt x="1946" y="97"/>
                  </a:lnTo>
                  <a:lnTo>
                    <a:pt x="1946" y="97"/>
                  </a:lnTo>
                  <a:lnTo>
                    <a:pt x="1939" y="97"/>
                  </a:lnTo>
                  <a:lnTo>
                    <a:pt x="1939" y="97"/>
                  </a:lnTo>
                  <a:lnTo>
                    <a:pt x="1932" y="97"/>
                  </a:lnTo>
                  <a:lnTo>
                    <a:pt x="1925" y="97"/>
                  </a:lnTo>
                  <a:lnTo>
                    <a:pt x="1925" y="97"/>
                  </a:lnTo>
                  <a:lnTo>
                    <a:pt x="1918" y="97"/>
                  </a:lnTo>
                  <a:lnTo>
                    <a:pt x="1918" y="97"/>
                  </a:lnTo>
                  <a:lnTo>
                    <a:pt x="1912" y="97"/>
                  </a:lnTo>
                  <a:lnTo>
                    <a:pt x="1905" y="97"/>
                  </a:lnTo>
                  <a:lnTo>
                    <a:pt x="1905" y="97"/>
                  </a:lnTo>
                  <a:lnTo>
                    <a:pt x="1898" y="97"/>
                  </a:lnTo>
                  <a:lnTo>
                    <a:pt x="1891" y="97"/>
                  </a:lnTo>
                  <a:lnTo>
                    <a:pt x="1891" y="97"/>
                  </a:lnTo>
                  <a:lnTo>
                    <a:pt x="1884" y="97"/>
                  </a:lnTo>
                  <a:lnTo>
                    <a:pt x="1884" y="90"/>
                  </a:lnTo>
                  <a:lnTo>
                    <a:pt x="1877" y="90"/>
                  </a:lnTo>
                  <a:lnTo>
                    <a:pt x="1870" y="90"/>
                  </a:lnTo>
                  <a:lnTo>
                    <a:pt x="1870" y="90"/>
                  </a:lnTo>
                  <a:lnTo>
                    <a:pt x="1863" y="90"/>
                  </a:lnTo>
                  <a:lnTo>
                    <a:pt x="1863" y="90"/>
                  </a:lnTo>
                  <a:lnTo>
                    <a:pt x="1856" y="90"/>
                  </a:lnTo>
                  <a:lnTo>
                    <a:pt x="1849" y="90"/>
                  </a:lnTo>
                  <a:lnTo>
                    <a:pt x="1849" y="90"/>
                  </a:lnTo>
                  <a:lnTo>
                    <a:pt x="1842" y="90"/>
                  </a:lnTo>
                  <a:lnTo>
                    <a:pt x="1835" y="90"/>
                  </a:lnTo>
                  <a:lnTo>
                    <a:pt x="1835" y="90"/>
                  </a:lnTo>
                  <a:lnTo>
                    <a:pt x="1828" y="90"/>
                  </a:lnTo>
                  <a:lnTo>
                    <a:pt x="1828" y="90"/>
                  </a:lnTo>
                  <a:lnTo>
                    <a:pt x="1821" y="83"/>
                  </a:lnTo>
                  <a:lnTo>
                    <a:pt x="1814" y="83"/>
                  </a:lnTo>
                  <a:lnTo>
                    <a:pt x="1814" y="83"/>
                  </a:lnTo>
                  <a:lnTo>
                    <a:pt x="1807" y="83"/>
                  </a:lnTo>
                  <a:lnTo>
                    <a:pt x="1807" y="83"/>
                  </a:lnTo>
                  <a:lnTo>
                    <a:pt x="1800" y="83"/>
                  </a:lnTo>
                  <a:lnTo>
                    <a:pt x="1793" y="83"/>
                  </a:lnTo>
                  <a:lnTo>
                    <a:pt x="1793" y="83"/>
                  </a:lnTo>
                  <a:lnTo>
                    <a:pt x="1786" y="83"/>
                  </a:lnTo>
                  <a:lnTo>
                    <a:pt x="1786" y="83"/>
                  </a:lnTo>
                  <a:lnTo>
                    <a:pt x="1779" y="76"/>
                  </a:lnTo>
                  <a:lnTo>
                    <a:pt x="1773" y="76"/>
                  </a:lnTo>
                  <a:lnTo>
                    <a:pt x="1773" y="76"/>
                  </a:lnTo>
                  <a:lnTo>
                    <a:pt x="1766" y="76"/>
                  </a:lnTo>
                  <a:lnTo>
                    <a:pt x="1759" y="76"/>
                  </a:lnTo>
                  <a:lnTo>
                    <a:pt x="1759" y="76"/>
                  </a:lnTo>
                  <a:lnTo>
                    <a:pt x="1752" y="69"/>
                  </a:lnTo>
                  <a:lnTo>
                    <a:pt x="1752" y="69"/>
                  </a:lnTo>
                  <a:lnTo>
                    <a:pt x="1745" y="69"/>
                  </a:lnTo>
                  <a:lnTo>
                    <a:pt x="1738" y="69"/>
                  </a:lnTo>
                  <a:lnTo>
                    <a:pt x="1738" y="69"/>
                  </a:lnTo>
                  <a:lnTo>
                    <a:pt x="1731" y="69"/>
                  </a:lnTo>
                  <a:lnTo>
                    <a:pt x="1731" y="69"/>
                  </a:lnTo>
                  <a:lnTo>
                    <a:pt x="1724" y="69"/>
                  </a:lnTo>
                  <a:lnTo>
                    <a:pt x="1717" y="69"/>
                  </a:lnTo>
                  <a:lnTo>
                    <a:pt x="1717" y="69"/>
                  </a:lnTo>
                  <a:lnTo>
                    <a:pt x="1710" y="69"/>
                  </a:lnTo>
                  <a:lnTo>
                    <a:pt x="1710" y="69"/>
                  </a:lnTo>
                  <a:lnTo>
                    <a:pt x="1703" y="69"/>
                  </a:lnTo>
                  <a:lnTo>
                    <a:pt x="1696" y="69"/>
                  </a:lnTo>
                  <a:lnTo>
                    <a:pt x="1696" y="69"/>
                  </a:lnTo>
                  <a:lnTo>
                    <a:pt x="1689" y="62"/>
                  </a:lnTo>
                  <a:lnTo>
                    <a:pt x="1682" y="62"/>
                  </a:lnTo>
                  <a:lnTo>
                    <a:pt x="1682" y="62"/>
                  </a:lnTo>
                  <a:lnTo>
                    <a:pt x="1675" y="62"/>
                  </a:lnTo>
                  <a:lnTo>
                    <a:pt x="1675" y="62"/>
                  </a:lnTo>
                  <a:lnTo>
                    <a:pt x="1668" y="62"/>
                  </a:lnTo>
                  <a:lnTo>
                    <a:pt x="1661" y="62"/>
                  </a:lnTo>
                  <a:lnTo>
                    <a:pt x="1661" y="62"/>
                  </a:lnTo>
                  <a:lnTo>
                    <a:pt x="1654" y="69"/>
                  </a:lnTo>
                  <a:lnTo>
                    <a:pt x="1654" y="69"/>
                  </a:lnTo>
                  <a:lnTo>
                    <a:pt x="1647" y="69"/>
                  </a:lnTo>
                  <a:lnTo>
                    <a:pt x="1640" y="69"/>
                  </a:lnTo>
                  <a:lnTo>
                    <a:pt x="1640" y="69"/>
                  </a:lnTo>
                  <a:lnTo>
                    <a:pt x="1634" y="69"/>
                  </a:lnTo>
                  <a:lnTo>
                    <a:pt x="1634" y="69"/>
                  </a:lnTo>
                  <a:lnTo>
                    <a:pt x="1627" y="69"/>
                  </a:lnTo>
                  <a:lnTo>
                    <a:pt x="1620" y="69"/>
                  </a:lnTo>
                  <a:lnTo>
                    <a:pt x="1620" y="69"/>
                  </a:lnTo>
                  <a:lnTo>
                    <a:pt x="1613" y="69"/>
                  </a:lnTo>
                  <a:lnTo>
                    <a:pt x="1606" y="69"/>
                  </a:lnTo>
                  <a:lnTo>
                    <a:pt x="1606" y="69"/>
                  </a:lnTo>
                  <a:lnTo>
                    <a:pt x="1599" y="69"/>
                  </a:lnTo>
                  <a:lnTo>
                    <a:pt x="1599" y="69"/>
                  </a:lnTo>
                  <a:lnTo>
                    <a:pt x="1592" y="69"/>
                  </a:lnTo>
                  <a:lnTo>
                    <a:pt x="1585" y="69"/>
                  </a:lnTo>
                  <a:lnTo>
                    <a:pt x="1585" y="69"/>
                  </a:lnTo>
                  <a:lnTo>
                    <a:pt x="1578" y="69"/>
                  </a:lnTo>
                  <a:lnTo>
                    <a:pt x="1578" y="69"/>
                  </a:lnTo>
                  <a:lnTo>
                    <a:pt x="1571" y="69"/>
                  </a:lnTo>
                  <a:lnTo>
                    <a:pt x="1564" y="69"/>
                  </a:lnTo>
                  <a:lnTo>
                    <a:pt x="1564" y="62"/>
                  </a:lnTo>
                  <a:lnTo>
                    <a:pt x="1557" y="62"/>
                  </a:lnTo>
                  <a:lnTo>
                    <a:pt x="1550" y="62"/>
                  </a:lnTo>
                  <a:lnTo>
                    <a:pt x="1550" y="62"/>
                  </a:lnTo>
                  <a:lnTo>
                    <a:pt x="1543" y="62"/>
                  </a:lnTo>
                  <a:lnTo>
                    <a:pt x="1543" y="62"/>
                  </a:lnTo>
                  <a:lnTo>
                    <a:pt x="1536" y="62"/>
                  </a:lnTo>
                  <a:lnTo>
                    <a:pt x="1529" y="62"/>
                  </a:lnTo>
                  <a:lnTo>
                    <a:pt x="1529" y="62"/>
                  </a:lnTo>
                  <a:lnTo>
                    <a:pt x="1522" y="62"/>
                  </a:lnTo>
                  <a:lnTo>
                    <a:pt x="1522" y="62"/>
                  </a:lnTo>
                  <a:lnTo>
                    <a:pt x="1515" y="62"/>
                  </a:lnTo>
                  <a:lnTo>
                    <a:pt x="1508" y="62"/>
                  </a:lnTo>
                  <a:lnTo>
                    <a:pt x="1508" y="62"/>
                  </a:lnTo>
                  <a:lnTo>
                    <a:pt x="1501" y="55"/>
                  </a:lnTo>
                  <a:lnTo>
                    <a:pt x="1501" y="55"/>
                  </a:lnTo>
                  <a:lnTo>
                    <a:pt x="1495" y="55"/>
                  </a:lnTo>
                  <a:lnTo>
                    <a:pt x="1488" y="55"/>
                  </a:lnTo>
                  <a:lnTo>
                    <a:pt x="1488" y="55"/>
                  </a:lnTo>
                  <a:lnTo>
                    <a:pt x="1481" y="55"/>
                  </a:lnTo>
                  <a:lnTo>
                    <a:pt x="1474" y="55"/>
                  </a:lnTo>
                  <a:lnTo>
                    <a:pt x="1474" y="55"/>
                  </a:lnTo>
                  <a:lnTo>
                    <a:pt x="1467" y="55"/>
                  </a:lnTo>
                  <a:lnTo>
                    <a:pt x="1467" y="55"/>
                  </a:lnTo>
                  <a:lnTo>
                    <a:pt x="1460" y="55"/>
                  </a:lnTo>
                  <a:lnTo>
                    <a:pt x="1453" y="55"/>
                  </a:lnTo>
                  <a:lnTo>
                    <a:pt x="1453" y="55"/>
                  </a:lnTo>
                  <a:lnTo>
                    <a:pt x="1446" y="55"/>
                  </a:lnTo>
                  <a:lnTo>
                    <a:pt x="1446" y="55"/>
                  </a:lnTo>
                  <a:lnTo>
                    <a:pt x="1439" y="48"/>
                  </a:lnTo>
                  <a:lnTo>
                    <a:pt x="1432" y="48"/>
                  </a:lnTo>
                  <a:lnTo>
                    <a:pt x="1432" y="48"/>
                  </a:lnTo>
                  <a:lnTo>
                    <a:pt x="1425" y="48"/>
                  </a:lnTo>
                  <a:lnTo>
                    <a:pt x="1425" y="48"/>
                  </a:lnTo>
                  <a:lnTo>
                    <a:pt x="1418" y="48"/>
                  </a:lnTo>
                  <a:lnTo>
                    <a:pt x="1411" y="48"/>
                  </a:lnTo>
                  <a:lnTo>
                    <a:pt x="1411" y="48"/>
                  </a:lnTo>
                  <a:lnTo>
                    <a:pt x="1404" y="48"/>
                  </a:lnTo>
                  <a:lnTo>
                    <a:pt x="1397" y="48"/>
                  </a:lnTo>
                  <a:lnTo>
                    <a:pt x="1397" y="48"/>
                  </a:lnTo>
                  <a:lnTo>
                    <a:pt x="1390" y="48"/>
                  </a:lnTo>
                  <a:lnTo>
                    <a:pt x="1390" y="48"/>
                  </a:lnTo>
                  <a:lnTo>
                    <a:pt x="1383" y="41"/>
                  </a:lnTo>
                  <a:lnTo>
                    <a:pt x="1376" y="41"/>
                  </a:lnTo>
                  <a:lnTo>
                    <a:pt x="1376" y="41"/>
                  </a:lnTo>
                  <a:lnTo>
                    <a:pt x="1369" y="41"/>
                  </a:lnTo>
                  <a:lnTo>
                    <a:pt x="1369" y="41"/>
                  </a:lnTo>
                  <a:lnTo>
                    <a:pt x="1362" y="41"/>
                  </a:lnTo>
                  <a:lnTo>
                    <a:pt x="1356" y="41"/>
                  </a:lnTo>
                  <a:lnTo>
                    <a:pt x="1356" y="41"/>
                  </a:lnTo>
                  <a:lnTo>
                    <a:pt x="1349" y="34"/>
                  </a:lnTo>
                  <a:lnTo>
                    <a:pt x="1349" y="34"/>
                  </a:lnTo>
                  <a:lnTo>
                    <a:pt x="1342" y="34"/>
                  </a:lnTo>
                  <a:lnTo>
                    <a:pt x="1335" y="34"/>
                  </a:lnTo>
                  <a:lnTo>
                    <a:pt x="1335" y="34"/>
                  </a:lnTo>
                  <a:lnTo>
                    <a:pt x="1328" y="27"/>
                  </a:lnTo>
                  <a:lnTo>
                    <a:pt x="1321" y="27"/>
                  </a:lnTo>
                  <a:lnTo>
                    <a:pt x="1321" y="27"/>
                  </a:lnTo>
                  <a:lnTo>
                    <a:pt x="1314" y="27"/>
                  </a:lnTo>
                  <a:lnTo>
                    <a:pt x="1314" y="27"/>
                  </a:lnTo>
                  <a:lnTo>
                    <a:pt x="1307" y="27"/>
                  </a:lnTo>
                  <a:lnTo>
                    <a:pt x="1300" y="27"/>
                  </a:lnTo>
                  <a:lnTo>
                    <a:pt x="1300" y="27"/>
                  </a:lnTo>
                  <a:lnTo>
                    <a:pt x="1293" y="27"/>
                  </a:lnTo>
                  <a:lnTo>
                    <a:pt x="1293" y="27"/>
                  </a:lnTo>
                  <a:lnTo>
                    <a:pt x="1286" y="27"/>
                  </a:lnTo>
                  <a:lnTo>
                    <a:pt x="1279" y="27"/>
                  </a:lnTo>
                  <a:lnTo>
                    <a:pt x="1279" y="27"/>
                  </a:lnTo>
                  <a:lnTo>
                    <a:pt x="1272" y="27"/>
                  </a:lnTo>
                  <a:lnTo>
                    <a:pt x="1265" y="27"/>
                  </a:lnTo>
                  <a:lnTo>
                    <a:pt x="1265" y="27"/>
                  </a:lnTo>
                  <a:lnTo>
                    <a:pt x="1258" y="27"/>
                  </a:lnTo>
                  <a:lnTo>
                    <a:pt x="1258" y="27"/>
                  </a:lnTo>
                  <a:lnTo>
                    <a:pt x="1251" y="27"/>
                  </a:lnTo>
                  <a:lnTo>
                    <a:pt x="1244" y="27"/>
                  </a:lnTo>
                  <a:lnTo>
                    <a:pt x="1244" y="27"/>
                  </a:lnTo>
                  <a:lnTo>
                    <a:pt x="1237" y="27"/>
                  </a:lnTo>
                  <a:lnTo>
                    <a:pt x="1237" y="27"/>
                  </a:lnTo>
                  <a:lnTo>
                    <a:pt x="1230" y="27"/>
                  </a:lnTo>
                  <a:lnTo>
                    <a:pt x="1223" y="27"/>
                  </a:lnTo>
                  <a:lnTo>
                    <a:pt x="1223" y="27"/>
                  </a:lnTo>
                  <a:lnTo>
                    <a:pt x="1217" y="27"/>
                  </a:lnTo>
                  <a:lnTo>
                    <a:pt x="1217" y="27"/>
                  </a:lnTo>
                  <a:lnTo>
                    <a:pt x="1210" y="27"/>
                  </a:lnTo>
                  <a:lnTo>
                    <a:pt x="1203" y="27"/>
                  </a:lnTo>
                  <a:lnTo>
                    <a:pt x="1203" y="27"/>
                  </a:lnTo>
                  <a:lnTo>
                    <a:pt x="1196" y="27"/>
                  </a:lnTo>
                  <a:lnTo>
                    <a:pt x="1189" y="27"/>
                  </a:lnTo>
                  <a:lnTo>
                    <a:pt x="1189" y="27"/>
                  </a:lnTo>
                  <a:lnTo>
                    <a:pt x="1182" y="27"/>
                  </a:lnTo>
                  <a:lnTo>
                    <a:pt x="1182" y="27"/>
                  </a:lnTo>
                  <a:lnTo>
                    <a:pt x="1175" y="27"/>
                  </a:lnTo>
                  <a:lnTo>
                    <a:pt x="1168" y="27"/>
                  </a:lnTo>
                  <a:lnTo>
                    <a:pt x="1168" y="27"/>
                  </a:lnTo>
                  <a:lnTo>
                    <a:pt x="1161" y="27"/>
                  </a:lnTo>
                  <a:lnTo>
                    <a:pt x="1161" y="27"/>
                  </a:lnTo>
                  <a:lnTo>
                    <a:pt x="1154" y="27"/>
                  </a:lnTo>
                  <a:lnTo>
                    <a:pt x="1147" y="34"/>
                  </a:lnTo>
                  <a:lnTo>
                    <a:pt x="1147" y="34"/>
                  </a:lnTo>
                  <a:lnTo>
                    <a:pt x="1140" y="34"/>
                  </a:lnTo>
                  <a:lnTo>
                    <a:pt x="1140" y="34"/>
                  </a:lnTo>
                  <a:lnTo>
                    <a:pt x="1133" y="34"/>
                  </a:lnTo>
                  <a:lnTo>
                    <a:pt x="1126" y="41"/>
                  </a:lnTo>
                  <a:lnTo>
                    <a:pt x="1126" y="41"/>
                  </a:lnTo>
                  <a:lnTo>
                    <a:pt x="1119" y="41"/>
                  </a:lnTo>
                  <a:lnTo>
                    <a:pt x="1112" y="48"/>
                  </a:lnTo>
                  <a:lnTo>
                    <a:pt x="1112" y="48"/>
                  </a:lnTo>
                  <a:lnTo>
                    <a:pt x="1105" y="48"/>
                  </a:lnTo>
                  <a:lnTo>
                    <a:pt x="1105" y="48"/>
                  </a:lnTo>
                  <a:lnTo>
                    <a:pt x="1098" y="48"/>
                  </a:lnTo>
                  <a:lnTo>
                    <a:pt x="1091" y="55"/>
                  </a:lnTo>
                  <a:lnTo>
                    <a:pt x="1091" y="55"/>
                  </a:lnTo>
                  <a:lnTo>
                    <a:pt x="1084" y="55"/>
                  </a:lnTo>
                  <a:lnTo>
                    <a:pt x="1084" y="62"/>
                  </a:lnTo>
                  <a:lnTo>
                    <a:pt x="1078" y="62"/>
                  </a:lnTo>
                  <a:lnTo>
                    <a:pt x="1071" y="62"/>
                  </a:lnTo>
                  <a:lnTo>
                    <a:pt x="1071" y="62"/>
                  </a:lnTo>
                  <a:lnTo>
                    <a:pt x="1064" y="69"/>
                  </a:lnTo>
                  <a:lnTo>
                    <a:pt x="1064" y="69"/>
                  </a:lnTo>
                  <a:lnTo>
                    <a:pt x="1057" y="69"/>
                  </a:lnTo>
                  <a:lnTo>
                    <a:pt x="1050" y="76"/>
                  </a:lnTo>
                  <a:lnTo>
                    <a:pt x="1050" y="76"/>
                  </a:lnTo>
                  <a:lnTo>
                    <a:pt x="1043" y="76"/>
                  </a:lnTo>
                  <a:lnTo>
                    <a:pt x="1036" y="83"/>
                  </a:lnTo>
                  <a:lnTo>
                    <a:pt x="1036" y="83"/>
                  </a:lnTo>
                  <a:lnTo>
                    <a:pt x="1029" y="83"/>
                  </a:lnTo>
                  <a:lnTo>
                    <a:pt x="1029" y="83"/>
                  </a:lnTo>
                  <a:lnTo>
                    <a:pt x="1022" y="90"/>
                  </a:lnTo>
                  <a:lnTo>
                    <a:pt x="1015" y="90"/>
                  </a:lnTo>
                  <a:lnTo>
                    <a:pt x="1015" y="90"/>
                  </a:lnTo>
                  <a:lnTo>
                    <a:pt x="1008" y="97"/>
                  </a:lnTo>
                  <a:lnTo>
                    <a:pt x="1008" y="97"/>
                  </a:lnTo>
                  <a:lnTo>
                    <a:pt x="1001" y="97"/>
                  </a:lnTo>
                  <a:lnTo>
                    <a:pt x="994" y="97"/>
                  </a:lnTo>
                  <a:lnTo>
                    <a:pt x="994" y="104"/>
                  </a:lnTo>
                  <a:lnTo>
                    <a:pt x="987" y="104"/>
                  </a:lnTo>
                  <a:lnTo>
                    <a:pt x="980" y="104"/>
                  </a:lnTo>
                  <a:lnTo>
                    <a:pt x="980" y="104"/>
                  </a:lnTo>
                  <a:lnTo>
                    <a:pt x="973" y="104"/>
                  </a:lnTo>
                  <a:lnTo>
                    <a:pt x="973" y="104"/>
                  </a:lnTo>
                  <a:lnTo>
                    <a:pt x="966" y="104"/>
                  </a:lnTo>
                  <a:lnTo>
                    <a:pt x="959" y="104"/>
                  </a:lnTo>
                  <a:lnTo>
                    <a:pt x="959" y="104"/>
                  </a:lnTo>
                  <a:lnTo>
                    <a:pt x="952" y="104"/>
                  </a:lnTo>
                  <a:lnTo>
                    <a:pt x="952" y="104"/>
                  </a:lnTo>
                  <a:lnTo>
                    <a:pt x="945" y="104"/>
                  </a:lnTo>
                  <a:lnTo>
                    <a:pt x="939" y="104"/>
                  </a:lnTo>
                  <a:lnTo>
                    <a:pt x="939" y="104"/>
                  </a:lnTo>
                  <a:lnTo>
                    <a:pt x="932" y="104"/>
                  </a:lnTo>
                  <a:lnTo>
                    <a:pt x="932" y="104"/>
                  </a:lnTo>
                  <a:lnTo>
                    <a:pt x="925" y="104"/>
                  </a:lnTo>
                  <a:lnTo>
                    <a:pt x="918" y="104"/>
                  </a:lnTo>
                  <a:lnTo>
                    <a:pt x="918" y="104"/>
                  </a:lnTo>
                  <a:lnTo>
                    <a:pt x="911" y="104"/>
                  </a:lnTo>
                  <a:lnTo>
                    <a:pt x="904" y="104"/>
                  </a:lnTo>
                  <a:lnTo>
                    <a:pt x="904" y="104"/>
                  </a:lnTo>
                  <a:lnTo>
                    <a:pt x="897" y="104"/>
                  </a:lnTo>
                  <a:lnTo>
                    <a:pt x="897" y="104"/>
                  </a:lnTo>
                  <a:lnTo>
                    <a:pt x="890" y="104"/>
                  </a:lnTo>
                  <a:lnTo>
                    <a:pt x="883" y="104"/>
                  </a:lnTo>
                  <a:lnTo>
                    <a:pt x="883" y="104"/>
                  </a:lnTo>
                  <a:lnTo>
                    <a:pt x="876" y="104"/>
                  </a:lnTo>
                  <a:lnTo>
                    <a:pt x="876" y="104"/>
                  </a:lnTo>
                  <a:lnTo>
                    <a:pt x="869" y="104"/>
                  </a:lnTo>
                  <a:lnTo>
                    <a:pt x="862" y="104"/>
                  </a:lnTo>
                  <a:lnTo>
                    <a:pt x="862" y="104"/>
                  </a:lnTo>
                  <a:lnTo>
                    <a:pt x="855" y="104"/>
                  </a:lnTo>
                  <a:lnTo>
                    <a:pt x="855" y="104"/>
                  </a:lnTo>
                  <a:lnTo>
                    <a:pt x="848" y="104"/>
                  </a:lnTo>
                  <a:lnTo>
                    <a:pt x="841" y="104"/>
                  </a:lnTo>
                  <a:lnTo>
                    <a:pt x="841" y="104"/>
                  </a:lnTo>
                  <a:lnTo>
                    <a:pt x="834" y="104"/>
                  </a:lnTo>
                  <a:lnTo>
                    <a:pt x="827" y="104"/>
                  </a:lnTo>
                  <a:lnTo>
                    <a:pt x="827" y="104"/>
                  </a:lnTo>
                  <a:lnTo>
                    <a:pt x="820" y="104"/>
                  </a:lnTo>
                  <a:lnTo>
                    <a:pt x="820" y="104"/>
                  </a:lnTo>
                  <a:lnTo>
                    <a:pt x="813" y="104"/>
                  </a:lnTo>
                  <a:lnTo>
                    <a:pt x="806" y="104"/>
                  </a:lnTo>
                  <a:lnTo>
                    <a:pt x="806" y="104"/>
                  </a:lnTo>
                  <a:lnTo>
                    <a:pt x="800" y="104"/>
                  </a:lnTo>
                  <a:lnTo>
                    <a:pt x="800" y="97"/>
                  </a:lnTo>
                  <a:lnTo>
                    <a:pt x="793" y="97"/>
                  </a:lnTo>
                  <a:lnTo>
                    <a:pt x="786" y="97"/>
                  </a:lnTo>
                  <a:lnTo>
                    <a:pt x="786" y="97"/>
                  </a:lnTo>
                  <a:lnTo>
                    <a:pt x="779" y="97"/>
                  </a:lnTo>
                  <a:lnTo>
                    <a:pt x="772" y="97"/>
                  </a:lnTo>
                  <a:lnTo>
                    <a:pt x="772" y="97"/>
                  </a:lnTo>
                  <a:lnTo>
                    <a:pt x="765" y="97"/>
                  </a:lnTo>
                  <a:lnTo>
                    <a:pt x="765" y="97"/>
                  </a:lnTo>
                  <a:lnTo>
                    <a:pt x="758" y="97"/>
                  </a:lnTo>
                  <a:lnTo>
                    <a:pt x="751" y="97"/>
                  </a:lnTo>
                  <a:lnTo>
                    <a:pt x="751" y="97"/>
                  </a:lnTo>
                  <a:lnTo>
                    <a:pt x="744" y="97"/>
                  </a:lnTo>
                  <a:lnTo>
                    <a:pt x="744" y="97"/>
                  </a:lnTo>
                  <a:lnTo>
                    <a:pt x="737" y="97"/>
                  </a:lnTo>
                  <a:lnTo>
                    <a:pt x="730" y="97"/>
                  </a:lnTo>
                  <a:lnTo>
                    <a:pt x="730" y="97"/>
                  </a:lnTo>
                  <a:lnTo>
                    <a:pt x="723" y="97"/>
                  </a:lnTo>
                  <a:lnTo>
                    <a:pt x="723" y="97"/>
                  </a:lnTo>
                  <a:lnTo>
                    <a:pt x="716" y="97"/>
                  </a:lnTo>
                  <a:lnTo>
                    <a:pt x="709" y="97"/>
                  </a:lnTo>
                  <a:lnTo>
                    <a:pt x="709" y="97"/>
                  </a:lnTo>
                  <a:lnTo>
                    <a:pt x="702" y="97"/>
                  </a:lnTo>
                  <a:lnTo>
                    <a:pt x="695" y="97"/>
                  </a:lnTo>
                  <a:lnTo>
                    <a:pt x="695" y="97"/>
                  </a:lnTo>
                  <a:lnTo>
                    <a:pt x="688" y="97"/>
                  </a:lnTo>
                  <a:lnTo>
                    <a:pt x="688" y="97"/>
                  </a:lnTo>
                  <a:lnTo>
                    <a:pt x="681" y="97"/>
                  </a:lnTo>
                  <a:lnTo>
                    <a:pt x="674" y="97"/>
                  </a:lnTo>
                  <a:lnTo>
                    <a:pt x="674" y="97"/>
                  </a:lnTo>
                  <a:lnTo>
                    <a:pt x="667" y="97"/>
                  </a:lnTo>
                  <a:lnTo>
                    <a:pt x="667" y="97"/>
                  </a:lnTo>
                  <a:lnTo>
                    <a:pt x="661" y="97"/>
                  </a:lnTo>
                  <a:lnTo>
                    <a:pt x="654" y="97"/>
                  </a:lnTo>
                  <a:lnTo>
                    <a:pt x="654" y="97"/>
                  </a:lnTo>
                  <a:lnTo>
                    <a:pt x="647" y="97"/>
                  </a:lnTo>
                  <a:lnTo>
                    <a:pt x="647" y="97"/>
                  </a:lnTo>
                  <a:lnTo>
                    <a:pt x="640" y="97"/>
                  </a:lnTo>
                  <a:lnTo>
                    <a:pt x="633" y="97"/>
                  </a:lnTo>
                  <a:lnTo>
                    <a:pt x="633" y="97"/>
                  </a:lnTo>
                  <a:lnTo>
                    <a:pt x="626" y="97"/>
                  </a:lnTo>
                  <a:lnTo>
                    <a:pt x="619" y="97"/>
                  </a:lnTo>
                  <a:lnTo>
                    <a:pt x="619" y="97"/>
                  </a:lnTo>
                  <a:lnTo>
                    <a:pt x="612" y="97"/>
                  </a:lnTo>
                  <a:lnTo>
                    <a:pt x="612" y="97"/>
                  </a:lnTo>
                  <a:lnTo>
                    <a:pt x="605" y="97"/>
                  </a:lnTo>
                  <a:lnTo>
                    <a:pt x="598" y="97"/>
                  </a:lnTo>
                  <a:lnTo>
                    <a:pt x="598" y="97"/>
                  </a:lnTo>
                  <a:lnTo>
                    <a:pt x="591" y="97"/>
                  </a:lnTo>
                  <a:lnTo>
                    <a:pt x="591" y="97"/>
                  </a:lnTo>
                  <a:lnTo>
                    <a:pt x="584" y="97"/>
                  </a:lnTo>
                  <a:lnTo>
                    <a:pt x="577" y="97"/>
                  </a:lnTo>
                  <a:lnTo>
                    <a:pt x="577" y="97"/>
                  </a:lnTo>
                  <a:lnTo>
                    <a:pt x="570" y="97"/>
                  </a:lnTo>
                  <a:lnTo>
                    <a:pt x="570" y="97"/>
                  </a:lnTo>
                  <a:lnTo>
                    <a:pt x="563" y="97"/>
                  </a:lnTo>
                  <a:lnTo>
                    <a:pt x="556" y="97"/>
                  </a:lnTo>
                  <a:lnTo>
                    <a:pt x="556" y="97"/>
                  </a:lnTo>
                  <a:lnTo>
                    <a:pt x="549" y="97"/>
                  </a:lnTo>
                  <a:lnTo>
                    <a:pt x="542" y="97"/>
                  </a:lnTo>
                  <a:lnTo>
                    <a:pt x="542" y="97"/>
                  </a:lnTo>
                  <a:lnTo>
                    <a:pt x="535" y="97"/>
                  </a:lnTo>
                  <a:lnTo>
                    <a:pt x="535" y="97"/>
                  </a:lnTo>
                  <a:lnTo>
                    <a:pt x="528" y="97"/>
                  </a:lnTo>
                  <a:lnTo>
                    <a:pt x="522" y="97"/>
                  </a:lnTo>
                  <a:lnTo>
                    <a:pt x="522" y="97"/>
                  </a:lnTo>
                  <a:lnTo>
                    <a:pt x="515" y="97"/>
                  </a:lnTo>
                  <a:lnTo>
                    <a:pt x="515" y="97"/>
                  </a:lnTo>
                  <a:lnTo>
                    <a:pt x="508" y="97"/>
                  </a:lnTo>
                  <a:lnTo>
                    <a:pt x="501" y="97"/>
                  </a:lnTo>
                  <a:lnTo>
                    <a:pt x="501" y="97"/>
                  </a:lnTo>
                  <a:lnTo>
                    <a:pt x="494" y="97"/>
                  </a:lnTo>
                  <a:lnTo>
                    <a:pt x="487" y="90"/>
                  </a:lnTo>
                  <a:lnTo>
                    <a:pt x="487" y="90"/>
                  </a:lnTo>
                  <a:lnTo>
                    <a:pt x="480" y="97"/>
                  </a:lnTo>
                  <a:lnTo>
                    <a:pt x="480" y="90"/>
                  </a:lnTo>
                  <a:lnTo>
                    <a:pt x="473" y="90"/>
                  </a:lnTo>
                  <a:lnTo>
                    <a:pt x="466" y="90"/>
                  </a:lnTo>
                  <a:lnTo>
                    <a:pt x="466" y="90"/>
                  </a:lnTo>
                  <a:lnTo>
                    <a:pt x="459" y="90"/>
                  </a:lnTo>
                  <a:lnTo>
                    <a:pt x="459" y="90"/>
                  </a:lnTo>
                  <a:lnTo>
                    <a:pt x="452" y="90"/>
                  </a:lnTo>
                  <a:lnTo>
                    <a:pt x="445" y="90"/>
                  </a:lnTo>
                  <a:lnTo>
                    <a:pt x="445" y="90"/>
                  </a:lnTo>
                  <a:lnTo>
                    <a:pt x="438" y="90"/>
                  </a:lnTo>
                  <a:lnTo>
                    <a:pt x="438" y="90"/>
                  </a:lnTo>
                  <a:lnTo>
                    <a:pt x="431" y="90"/>
                  </a:lnTo>
                  <a:lnTo>
                    <a:pt x="424" y="90"/>
                  </a:lnTo>
                  <a:lnTo>
                    <a:pt x="424" y="90"/>
                  </a:lnTo>
                  <a:lnTo>
                    <a:pt x="417" y="90"/>
                  </a:lnTo>
                  <a:lnTo>
                    <a:pt x="410" y="90"/>
                  </a:lnTo>
                  <a:lnTo>
                    <a:pt x="410" y="90"/>
                  </a:lnTo>
                  <a:lnTo>
                    <a:pt x="403" y="90"/>
                  </a:lnTo>
                  <a:lnTo>
                    <a:pt x="403" y="90"/>
                  </a:lnTo>
                  <a:lnTo>
                    <a:pt x="396" y="90"/>
                  </a:lnTo>
                  <a:lnTo>
                    <a:pt x="389" y="90"/>
                  </a:lnTo>
                  <a:lnTo>
                    <a:pt x="389" y="90"/>
                  </a:lnTo>
                  <a:lnTo>
                    <a:pt x="383" y="90"/>
                  </a:lnTo>
                  <a:lnTo>
                    <a:pt x="383" y="90"/>
                  </a:lnTo>
                  <a:lnTo>
                    <a:pt x="376" y="83"/>
                  </a:lnTo>
                  <a:lnTo>
                    <a:pt x="369" y="83"/>
                  </a:lnTo>
                  <a:lnTo>
                    <a:pt x="369" y="83"/>
                  </a:lnTo>
                  <a:lnTo>
                    <a:pt x="362" y="83"/>
                  </a:lnTo>
                  <a:lnTo>
                    <a:pt x="362" y="83"/>
                  </a:lnTo>
                  <a:lnTo>
                    <a:pt x="355" y="90"/>
                  </a:lnTo>
                  <a:lnTo>
                    <a:pt x="348" y="90"/>
                  </a:lnTo>
                  <a:lnTo>
                    <a:pt x="348" y="90"/>
                  </a:lnTo>
                  <a:lnTo>
                    <a:pt x="341" y="90"/>
                  </a:lnTo>
                  <a:lnTo>
                    <a:pt x="334" y="90"/>
                  </a:lnTo>
                  <a:lnTo>
                    <a:pt x="334" y="90"/>
                  </a:lnTo>
                  <a:lnTo>
                    <a:pt x="327" y="83"/>
                  </a:lnTo>
                  <a:lnTo>
                    <a:pt x="327" y="83"/>
                  </a:lnTo>
                  <a:lnTo>
                    <a:pt x="320" y="83"/>
                  </a:lnTo>
                  <a:lnTo>
                    <a:pt x="313" y="83"/>
                  </a:lnTo>
                  <a:lnTo>
                    <a:pt x="313" y="83"/>
                  </a:lnTo>
                  <a:lnTo>
                    <a:pt x="306" y="83"/>
                  </a:lnTo>
                  <a:lnTo>
                    <a:pt x="306" y="83"/>
                  </a:lnTo>
                  <a:lnTo>
                    <a:pt x="299" y="83"/>
                  </a:lnTo>
                  <a:lnTo>
                    <a:pt x="292" y="83"/>
                  </a:lnTo>
                  <a:lnTo>
                    <a:pt x="292" y="83"/>
                  </a:lnTo>
                  <a:lnTo>
                    <a:pt x="285" y="83"/>
                  </a:lnTo>
                  <a:lnTo>
                    <a:pt x="285" y="83"/>
                  </a:lnTo>
                  <a:lnTo>
                    <a:pt x="278" y="83"/>
                  </a:lnTo>
                  <a:lnTo>
                    <a:pt x="271" y="83"/>
                  </a:lnTo>
                  <a:lnTo>
                    <a:pt x="271" y="83"/>
                  </a:lnTo>
                  <a:lnTo>
                    <a:pt x="264" y="83"/>
                  </a:lnTo>
                  <a:lnTo>
                    <a:pt x="257" y="83"/>
                  </a:lnTo>
                  <a:lnTo>
                    <a:pt x="257" y="83"/>
                  </a:lnTo>
                  <a:lnTo>
                    <a:pt x="250" y="83"/>
                  </a:lnTo>
                  <a:lnTo>
                    <a:pt x="250" y="83"/>
                  </a:lnTo>
                  <a:lnTo>
                    <a:pt x="244" y="83"/>
                  </a:lnTo>
                  <a:lnTo>
                    <a:pt x="237" y="83"/>
                  </a:lnTo>
                  <a:lnTo>
                    <a:pt x="237" y="83"/>
                  </a:lnTo>
                  <a:lnTo>
                    <a:pt x="230" y="83"/>
                  </a:lnTo>
                  <a:lnTo>
                    <a:pt x="230" y="83"/>
                  </a:lnTo>
                  <a:lnTo>
                    <a:pt x="223" y="83"/>
                  </a:lnTo>
                  <a:lnTo>
                    <a:pt x="216" y="83"/>
                  </a:lnTo>
                  <a:lnTo>
                    <a:pt x="216" y="83"/>
                  </a:lnTo>
                  <a:lnTo>
                    <a:pt x="209" y="83"/>
                  </a:lnTo>
                  <a:lnTo>
                    <a:pt x="202" y="83"/>
                  </a:lnTo>
                  <a:lnTo>
                    <a:pt x="202" y="83"/>
                  </a:lnTo>
                  <a:lnTo>
                    <a:pt x="195" y="83"/>
                  </a:lnTo>
                  <a:lnTo>
                    <a:pt x="195" y="83"/>
                  </a:lnTo>
                  <a:lnTo>
                    <a:pt x="188" y="83"/>
                  </a:lnTo>
                  <a:lnTo>
                    <a:pt x="181" y="83"/>
                  </a:lnTo>
                  <a:lnTo>
                    <a:pt x="181" y="83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67" y="83"/>
                  </a:lnTo>
                  <a:lnTo>
                    <a:pt x="160" y="83"/>
                  </a:lnTo>
                  <a:lnTo>
                    <a:pt x="160" y="83"/>
                  </a:lnTo>
                  <a:lnTo>
                    <a:pt x="153" y="83"/>
                  </a:lnTo>
                  <a:lnTo>
                    <a:pt x="153" y="83"/>
                  </a:lnTo>
                  <a:lnTo>
                    <a:pt x="146" y="83"/>
                  </a:lnTo>
                  <a:lnTo>
                    <a:pt x="139" y="83"/>
                  </a:lnTo>
                  <a:lnTo>
                    <a:pt x="139" y="83"/>
                  </a:lnTo>
                  <a:lnTo>
                    <a:pt x="132" y="83"/>
                  </a:lnTo>
                  <a:lnTo>
                    <a:pt x="125" y="83"/>
                  </a:lnTo>
                  <a:lnTo>
                    <a:pt x="125" y="83"/>
                  </a:lnTo>
                  <a:lnTo>
                    <a:pt x="118" y="83"/>
                  </a:lnTo>
                  <a:lnTo>
                    <a:pt x="118" y="83"/>
                  </a:lnTo>
                  <a:lnTo>
                    <a:pt x="111" y="83"/>
                  </a:lnTo>
                  <a:lnTo>
                    <a:pt x="105" y="83"/>
                  </a:lnTo>
                  <a:lnTo>
                    <a:pt x="105" y="83"/>
                  </a:lnTo>
                  <a:lnTo>
                    <a:pt x="98" y="83"/>
                  </a:lnTo>
                  <a:lnTo>
                    <a:pt x="98" y="76"/>
                  </a:lnTo>
                  <a:lnTo>
                    <a:pt x="91" y="76"/>
                  </a:lnTo>
                  <a:lnTo>
                    <a:pt x="84" y="76"/>
                  </a:lnTo>
                  <a:lnTo>
                    <a:pt x="84" y="76"/>
                  </a:lnTo>
                  <a:lnTo>
                    <a:pt x="77" y="76"/>
                  </a:lnTo>
                  <a:lnTo>
                    <a:pt x="77" y="76"/>
                  </a:lnTo>
                  <a:lnTo>
                    <a:pt x="70" y="76"/>
                  </a:lnTo>
                  <a:lnTo>
                    <a:pt x="63" y="76"/>
                  </a:lnTo>
                  <a:lnTo>
                    <a:pt x="63" y="76"/>
                  </a:lnTo>
                  <a:lnTo>
                    <a:pt x="56" y="76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35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21" y="76"/>
                  </a:lnTo>
                  <a:lnTo>
                    <a:pt x="21" y="76"/>
                  </a:lnTo>
                  <a:lnTo>
                    <a:pt x="14" y="76"/>
                  </a:lnTo>
                  <a:lnTo>
                    <a:pt x="7" y="76"/>
                  </a:lnTo>
                  <a:lnTo>
                    <a:pt x="7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33CC33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Freeform 36"/>
            <p:cNvSpPr>
              <a:spLocks/>
            </p:cNvSpPr>
            <p:nvPr/>
          </p:nvSpPr>
          <p:spPr bwMode="auto">
            <a:xfrm>
              <a:off x="1997" y="2417"/>
              <a:ext cx="2127" cy="104"/>
            </a:xfrm>
            <a:custGeom>
              <a:avLst/>
              <a:gdLst>
                <a:gd name="T0" fmla="*/ 63 w 2127"/>
                <a:gd name="T1" fmla="*/ 69 h 104"/>
                <a:gd name="T2" fmla="*/ 125 w 2127"/>
                <a:gd name="T3" fmla="*/ 76 h 104"/>
                <a:gd name="T4" fmla="*/ 188 w 2127"/>
                <a:gd name="T5" fmla="*/ 76 h 104"/>
                <a:gd name="T6" fmla="*/ 257 w 2127"/>
                <a:gd name="T7" fmla="*/ 76 h 104"/>
                <a:gd name="T8" fmla="*/ 327 w 2127"/>
                <a:gd name="T9" fmla="*/ 76 h 104"/>
                <a:gd name="T10" fmla="*/ 396 w 2127"/>
                <a:gd name="T11" fmla="*/ 76 h 104"/>
                <a:gd name="T12" fmla="*/ 466 w 2127"/>
                <a:gd name="T13" fmla="*/ 76 h 104"/>
                <a:gd name="T14" fmla="*/ 535 w 2127"/>
                <a:gd name="T15" fmla="*/ 83 h 104"/>
                <a:gd name="T16" fmla="*/ 605 w 2127"/>
                <a:gd name="T17" fmla="*/ 83 h 104"/>
                <a:gd name="T18" fmla="*/ 674 w 2127"/>
                <a:gd name="T19" fmla="*/ 83 h 104"/>
                <a:gd name="T20" fmla="*/ 744 w 2127"/>
                <a:gd name="T21" fmla="*/ 83 h 104"/>
                <a:gd name="T22" fmla="*/ 813 w 2127"/>
                <a:gd name="T23" fmla="*/ 90 h 104"/>
                <a:gd name="T24" fmla="*/ 883 w 2127"/>
                <a:gd name="T25" fmla="*/ 90 h 104"/>
                <a:gd name="T26" fmla="*/ 945 w 2127"/>
                <a:gd name="T27" fmla="*/ 90 h 104"/>
                <a:gd name="T28" fmla="*/ 1015 w 2127"/>
                <a:gd name="T29" fmla="*/ 76 h 104"/>
                <a:gd name="T30" fmla="*/ 1071 w 2127"/>
                <a:gd name="T31" fmla="*/ 41 h 104"/>
                <a:gd name="T32" fmla="*/ 1126 w 2127"/>
                <a:gd name="T33" fmla="*/ 13 h 104"/>
                <a:gd name="T34" fmla="*/ 1196 w 2127"/>
                <a:gd name="T35" fmla="*/ 0 h 104"/>
                <a:gd name="T36" fmla="*/ 1265 w 2127"/>
                <a:gd name="T37" fmla="*/ 7 h 104"/>
                <a:gd name="T38" fmla="*/ 1335 w 2127"/>
                <a:gd name="T39" fmla="*/ 7 h 104"/>
                <a:gd name="T40" fmla="*/ 1397 w 2127"/>
                <a:gd name="T41" fmla="*/ 20 h 104"/>
                <a:gd name="T42" fmla="*/ 1467 w 2127"/>
                <a:gd name="T43" fmla="*/ 27 h 104"/>
                <a:gd name="T44" fmla="*/ 1529 w 2127"/>
                <a:gd name="T45" fmla="*/ 41 h 104"/>
                <a:gd name="T46" fmla="*/ 1599 w 2127"/>
                <a:gd name="T47" fmla="*/ 41 h 104"/>
                <a:gd name="T48" fmla="*/ 1661 w 2127"/>
                <a:gd name="T49" fmla="*/ 41 h 104"/>
                <a:gd name="T50" fmla="*/ 1731 w 2127"/>
                <a:gd name="T51" fmla="*/ 48 h 104"/>
                <a:gd name="T52" fmla="*/ 1793 w 2127"/>
                <a:gd name="T53" fmla="*/ 62 h 104"/>
                <a:gd name="T54" fmla="*/ 1856 w 2127"/>
                <a:gd name="T55" fmla="*/ 69 h 104"/>
                <a:gd name="T56" fmla="*/ 1925 w 2127"/>
                <a:gd name="T57" fmla="*/ 69 h 104"/>
                <a:gd name="T58" fmla="*/ 1995 w 2127"/>
                <a:gd name="T59" fmla="*/ 69 h 104"/>
                <a:gd name="T60" fmla="*/ 2057 w 2127"/>
                <a:gd name="T61" fmla="*/ 76 h 104"/>
                <a:gd name="T62" fmla="*/ 2120 w 2127"/>
                <a:gd name="T63" fmla="*/ 76 h 104"/>
                <a:gd name="T64" fmla="*/ 2071 w 2127"/>
                <a:gd name="T65" fmla="*/ 97 h 104"/>
                <a:gd name="T66" fmla="*/ 2002 w 2127"/>
                <a:gd name="T67" fmla="*/ 97 h 104"/>
                <a:gd name="T68" fmla="*/ 1932 w 2127"/>
                <a:gd name="T69" fmla="*/ 97 h 104"/>
                <a:gd name="T70" fmla="*/ 1870 w 2127"/>
                <a:gd name="T71" fmla="*/ 90 h 104"/>
                <a:gd name="T72" fmla="*/ 1800 w 2127"/>
                <a:gd name="T73" fmla="*/ 83 h 104"/>
                <a:gd name="T74" fmla="*/ 1731 w 2127"/>
                <a:gd name="T75" fmla="*/ 69 h 104"/>
                <a:gd name="T76" fmla="*/ 1661 w 2127"/>
                <a:gd name="T77" fmla="*/ 62 h 104"/>
                <a:gd name="T78" fmla="*/ 1592 w 2127"/>
                <a:gd name="T79" fmla="*/ 69 h 104"/>
                <a:gd name="T80" fmla="*/ 1529 w 2127"/>
                <a:gd name="T81" fmla="*/ 62 h 104"/>
                <a:gd name="T82" fmla="*/ 1460 w 2127"/>
                <a:gd name="T83" fmla="*/ 55 h 104"/>
                <a:gd name="T84" fmla="*/ 1390 w 2127"/>
                <a:gd name="T85" fmla="*/ 48 h 104"/>
                <a:gd name="T86" fmla="*/ 1321 w 2127"/>
                <a:gd name="T87" fmla="*/ 27 h 104"/>
                <a:gd name="T88" fmla="*/ 1251 w 2127"/>
                <a:gd name="T89" fmla="*/ 27 h 104"/>
                <a:gd name="T90" fmla="*/ 1182 w 2127"/>
                <a:gd name="T91" fmla="*/ 27 h 104"/>
                <a:gd name="T92" fmla="*/ 1112 w 2127"/>
                <a:gd name="T93" fmla="*/ 48 h 104"/>
                <a:gd name="T94" fmla="*/ 1050 w 2127"/>
                <a:gd name="T95" fmla="*/ 76 h 104"/>
                <a:gd name="T96" fmla="*/ 987 w 2127"/>
                <a:gd name="T97" fmla="*/ 104 h 104"/>
                <a:gd name="T98" fmla="*/ 918 w 2127"/>
                <a:gd name="T99" fmla="*/ 104 h 104"/>
                <a:gd name="T100" fmla="*/ 848 w 2127"/>
                <a:gd name="T101" fmla="*/ 104 h 104"/>
                <a:gd name="T102" fmla="*/ 786 w 2127"/>
                <a:gd name="T103" fmla="*/ 97 h 104"/>
                <a:gd name="T104" fmla="*/ 716 w 2127"/>
                <a:gd name="T105" fmla="*/ 97 h 104"/>
                <a:gd name="T106" fmla="*/ 647 w 2127"/>
                <a:gd name="T107" fmla="*/ 97 h 104"/>
                <a:gd name="T108" fmla="*/ 577 w 2127"/>
                <a:gd name="T109" fmla="*/ 97 h 104"/>
                <a:gd name="T110" fmla="*/ 508 w 2127"/>
                <a:gd name="T111" fmla="*/ 97 h 104"/>
                <a:gd name="T112" fmla="*/ 445 w 2127"/>
                <a:gd name="T113" fmla="*/ 90 h 104"/>
                <a:gd name="T114" fmla="*/ 376 w 2127"/>
                <a:gd name="T115" fmla="*/ 83 h 104"/>
                <a:gd name="T116" fmla="*/ 306 w 2127"/>
                <a:gd name="T117" fmla="*/ 83 h 104"/>
                <a:gd name="T118" fmla="*/ 237 w 2127"/>
                <a:gd name="T119" fmla="*/ 83 h 104"/>
                <a:gd name="T120" fmla="*/ 167 w 2127"/>
                <a:gd name="T121" fmla="*/ 83 h 104"/>
                <a:gd name="T122" fmla="*/ 98 w 2127"/>
                <a:gd name="T123" fmla="*/ 83 h 104"/>
                <a:gd name="T124" fmla="*/ 35 w 2127"/>
                <a:gd name="T12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104">
                  <a:moveTo>
                    <a:pt x="0" y="69"/>
                  </a:moveTo>
                  <a:lnTo>
                    <a:pt x="7" y="69"/>
                  </a:lnTo>
                  <a:lnTo>
                    <a:pt x="14" y="69"/>
                  </a:lnTo>
                  <a:lnTo>
                    <a:pt x="21" y="69"/>
                  </a:lnTo>
                  <a:lnTo>
                    <a:pt x="28" y="69"/>
                  </a:lnTo>
                  <a:lnTo>
                    <a:pt x="35" y="69"/>
                  </a:lnTo>
                  <a:lnTo>
                    <a:pt x="42" y="69"/>
                  </a:lnTo>
                  <a:lnTo>
                    <a:pt x="49" y="69"/>
                  </a:lnTo>
                  <a:lnTo>
                    <a:pt x="56" y="69"/>
                  </a:lnTo>
                  <a:lnTo>
                    <a:pt x="63" y="69"/>
                  </a:lnTo>
                  <a:lnTo>
                    <a:pt x="70" y="69"/>
                  </a:lnTo>
                  <a:lnTo>
                    <a:pt x="77" y="69"/>
                  </a:lnTo>
                  <a:lnTo>
                    <a:pt x="84" y="69"/>
                  </a:lnTo>
                  <a:lnTo>
                    <a:pt x="91" y="69"/>
                  </a:lnTo>
                  <a:lnTo>
                    <a:pt x="98" y="69"/>
                  </a:lnTo>
                  <a:lnTo>
                    <a:pt x="98" y="76"/>
                  </a:lnTo>
                  <a:lnTo>
                    <a:pt x="105" y="76"/>
                  </a:lnTo>
                  <a:lnTo>
                    <a:pt x="111" y="76"/>
                  </a:lnTo>
                  <a:lnTo>
                    <a:pt x="118" y="76"/>
                  </a:lnTo>
                  <a:lnTo>
                    <a:pt x="125" y="76"/>
                  </a:lnTo>
                  <a:lnTo>
                    <a:pt x="132" y="76"/>
                  </a:lnTo>
                  <a:lnTo>
                    <a:pt x="139" y="69"/>
                  </a:lnTo>
                  <a:lnTo>
                    <a:pt x="139" y="76"/>
                  </a:lnTo>
                  <a:lnTo>
                    <a:pt x="146" y="76"/>
                  </a:lnTo>
                  <a:lnTo>
                    <a:pt x="153" y="76"/>
                  </a:lnTo>
                  <a:lnTo>
                    <a:pt x="160" y="76"/>
                  </a:lnTo>
                  <a:lnTo>
                    <a:pt x="167" y="76"/>
                  </a:lnTo>
                  <a:lnTo>
                    <a:pt x="174" y="76"/>
                  </a:lnTo>
                  <a:lnTo>
                    <a:pt x="181" y="76"/>
                  </a:lnTo>
                  <a:lnTo>
                    <a:pt x="188" y="76"/>
                  </a:lnTo>
                  <a:lnTo>
                    <a:pt x="195" y="76"/>
                  </a:lnTo>
                  <a:lnTo>
                    <a:pt x="202" y="76"/>
                  </a:lnTo>
                  <a:lnTo>
                    <a:pt x="209" y="76"/>
                  </a:lnTo>
                  <a:lnTo>
                    <a:pt x="216" y="76"/>
                  </a:lnTo>
                  <a:lnTo>
                    <a:pt x="223" y="76"/>
                  </a:lnTo>
                  <a:lnTo>
                    <a:pt x="230" y="76"/>
                  </a:lnTo>
                  <a:lnTo>
                    <a:pt x="237" y="76"/>
                  </a:lnTo>
                  <a:lnTo>
                    <a:pt x="244" y="76"/>
                  </a:lnTo>
                  <a:lnTo>
                    <a:pt x="250" y="76"/>
                  </a:lnTo>
                  <a:lnTo>
                    <a:pt x="257" y="76"/>
                  </a:lnTo>
                  <a:lnTo>
                    <a:pt x="264" y="76"/>
                  </a:lnTo>
                  <a:lnTo>
                    <a:pt x="271" y="76"/>
                  </a:lnTo>
                  <a:lnTo>
                    <a:pt x="278" y="76"/>
                  </a:lnTo>
                  <a:lnTo>
                    <a:pt x="285" y="76"/>
                  </a:lnTo>
                  <a:lnTo>
                    <a:pt x="292" y="76"/>
                  </a:lnTo>
                  <a:lnTo>
                    <a:pt x="299" y="76"/>
                  </a:lnTo>
                  <a:lnTo>
                    <a:pt x="306" y="76"/>
                  </a:lnTo>
                  <a:lnTo>
                    <a:pt x="313" y="76"/>
                  </a:lnTo>
                  <a:lnTo>
                    <a:pt x="320" y="76"/>
                  </a:lnTo>
                  <a:lnTo>
                    <a:pt x="327" y="76"/>
                  </a:lnTo>
                  <a:lnTo>
                    <a:pt x="334" y="76"/>
                  </a:lnTo>
                  <a:lnTo>
                    <a:pt x="341" y="76"/>
                  </a:lnTo>
                  <a:lnTo>
                    <a:pt x="348" y="76"/>
                  </a:lnTo>
                  <a:lnTo>
                    <a:pt x="355" y="76"/>
                  </a:lnTo>
                  <a:lnTo>
                    <a:pt x="362" y="76"/>
                  </a:lnTo>
                  <a:lnTo>
                    <a:pt x="369" y="76"/>
                  </a:lnTo>
                  <a:lnTo>
                    <a:pt x="376" y="76"/>
                  </a:lnTo>
                  <a:lnTo>
                    <a:pt x="383" y="76"/>
                  </a:lnTo>
                  <a:lnTo>
                    <a:pt x="389" y="76"/>
                  </a:lnTo>
                  <a:lnTo>
                    <a:pt x="396" y="76"/>
                  </a:lnTo>
                  <a:lnTo>
                    <a:pt x="403" y="76"/>
                  </a:lnTo>
                  <a:lnTo>
                    <a:pt x="410" y="76"/>
                  </a:lnTo>
                  <a:lnTo>
                    <a:pt x="417" y="76"/>
                  </a:lnTo>
                  <a:lnTo>
                    <a:pt x="424" y="76"/>
                  </a:lnTo>
                  <a:lnTo>
                    <a:pt x="431" y="76"/>
                  </a:lnTo>
                  <a:lnTo>
                    <a:pt x="438" y="76"/>
                  </a:lnTo>
                  <a:lnTo>
                    <a:pt x="445" y="76"/>
                  </a:lnTo>
                  <a:lnTo>
                    <a:pt x="452" y="76"/>
                  </a:lnTo>
                  <a:lnTo>
                    <a:pt x="459" y="76"/>
                  </a:lnTo>
                  <a:lnTo>
                    <a:pt x="466" y="76"/>
                  </a:lnTo>
                  <a:lnTo>
                    <a:pt x="473" y="83"/>
                  </a:lnTo>
                  <a:lnTo>
                    <a:pt x="480" y="83"/>
                  </a:lnTo>
                  <a:lnTo>
                    <a:pt x="487" y="83"/>
                  </a:lnTo>
                  <a:lnTo>
                    <a:pt x="494" y="83"/>
                  </a:lnTo>
                  <a:lnTo>
                    <a:pt x="501" y="83"/>
                  </a:lnTo>
                  <a:lnTo>
                    <a:pt x="508" y="83"/>
                  </a:lnTo>
                  <a:lnTo>
                    <a:pt x="515" y="83"/>
                  </a:lnTo>
                  <a:lnTo>
                    <a:pt x="522" y="83"/>
                  </a:lnTo>
                  <a:lnTo>
                    <a:pt x="528" y="83"/>
                  </a:lnTo>
                  <a:lnTo>
                    <a:pt x="535" y="83"/>
                  </a:lnTo>
                  <a:lnTo>
                    <a:pt x="542" y="83"/>
                  </a:lnTo>
                  <a:lnTo>
                    <a:pt x="549" y="83"/>
                  </a:lnTo>
                  <a:lnTo>
                    <a:pt x="556" y="83"/>
                  </a:lnTo>
                  <a:lnTo>
                    <a:pt x="563" y="83"/>
                  </a:lnTo>
                  <a:lnTo>
                    <a:pt x="570" y="83"/>
                  </a:lnTo>
                  <a:lnTo>
                    <a:pt x="577" y="83"/>
                  </a:lnTo>
                  <a:lnTo>
                    <a:pt x="584" y="83"/>
                  </a:lnTo>
                  <a:lnTo>
                    <a:pt x="591" y="83"/>
                  </a:lnTo>
                  <a:lnTo>
                    <a:pt x="598" y="83"/>
                  </a:lnTo>
                  <a:lnTo>
                    <a:pt x="605" y="83"/>
                  </a:lnTo>
                  <a:lnTo>
                    <a:pt x="612" y="83"/>
                  </a:lnTo>
                  <a:lnTo>
                    <a:pt x="619" y="83"/>
                  </a:lnTo>
                  <a:lnTo>
                    <a:pt x="626" y="83"/>
                  </a:lnTo>
                  <a:lnTo>
                    <a:pt x="633" y="83"/>
                  </a:lnTo>
                  <a:lnTo>
                    <a:pt x="640" y="83"/>
                  </a:lnTo>
                  <a:lnTo>
                    <a:pt x="647" y="83"/>
                  </a:lnTo>
                  <a:lnTo>
                    <a:pt x="654" y="83"/>
                  </a:lnTo>
                  <a:lnTo>
                    <a:pt x="661" y="83"/>
                  </a:lnTo>
                  <a:lnTo>
                    <a:pt x="667" y="83"/>
                  </a:lnTo>
                  <a:lnTo>
                    <a:pt x="674" y="83"/>
                  </a:lnTo>
                  <a:lnTo>
                    <a:pt x="681" y="83"/>
                  </a:lnTo>
                  <a:lnTo>
                    <a:pt x="688" y="83"/>
                  </a:lnTo>
                  <a:lnTo>
                    <a:pt x="695" y="83"/>
                  </a:lnTo>
                  <a:lnTo>
                    <a:pt x="702" y="83"/>
                  </a:lnTo>
                  <a:lnTo>
                    <a:pt x="709" y="83"/>
                  </a:lnTo>
                  <a:lnTo>
                    <a:pt x="716" y="83"/>
                  </a:lnTo>
                  <a:lnTo>
                    <a:pt x="723" y="83"/>
                  </a:lnTo>
                  <a:lnTo>
                    <a:pt x="730" y="83"/>
                  </a:lnTo>
                  <a:lnTo>
                    <a:pt x="737" y="83"/>
                  </a:lnTo>
                  <a:lnTo>
                    <a:pt x="744" y="83"/>
                  </a:lnTo>
                  <a:lnTo>
                    <a:pt x="751" y="83"/>
                  </a:lnTo>
                  <a:lnTo>
                    <a:pt x="758" y="83"/>
                  </a:lnTo>
                  <a:lnTo>
                    <a:pt x="765" y="83"/>
                  </a:lnTo>
                  <a:lnTo>
                    <a:pt x="772" y="83"/>
                  </a:lnTo>
                  <a:lnTo>
                    <a:pt x="779" y="83"/>
                  </a:lnTo>
                  <a:lnTo>
                    <a:pt x="786" y="83"/>
                  </a:lnTo>
                  <a:lnTo>
                    <a:pt x="793" y="83"/>
                  </a:lnTo>
                  <a:lnTo>
                    <a:pt x="800" y="83"/>
                  </a:lnTo>
                  <a:lnTo>
                    <a:pt x="806" y="90"/>
                  </a:lnTo>
                  <a:lnTo>
                    <a:pt x="813" y="90"/>
                  </a:lnTo>
                  <a:lnTo>
                    <a:pt x="820" y="90"/>
                  </a:lnTo>
                  <a:lnTo>
                    <a:pt x="827" y="90"/>
                  </a:lnTo>
                  <a:lnTo>
                    <a:pt x="834" y="90"/>
                  </a:lnTo>
                  <a:lnTo>
                    <a:pt x="841" y="90"/>
                  </a:lnTo>
                  <a:lnTo>
                    <a:pt x="848" y="90"/>
                  </a:lnTo>
                  <a:lnTo>
                    <a:pt x="855" y="90"/>
                  </a:lnTo>
                  <a:lnTo>
                    <a:pt x="862" y="90"/>
                  </a:lnTo>
                  <a:lnTo>
                    <a:pt x="869" y="90"/>
                  </a:lnTo>
                  <a:lnTo>
                    <a:pt x="876" y="90"/>
                  </a:lnTo>
                  <a:lnTo>
                    <a:pt x="883" y="90"/>
                  </a:lnTo>
                  <a:lnTo>
                    <a:pt x="890" y="90"/>
                  </a:lnTo>
                  <a:lnTo>
                    <a:pt x="897" y="90"/>
                  </a:lnTo>
                  <a:lnTo>
                    <a:pt x="897" y="83"/>
                  </a:lnTo>
                  <a:lnTo>
                    <a:pt x="904" y="90"/>
                  </a:lnTo>
                  <a:lnTo>
                    <a:pt x="911" y="90"/>
                  </a:lnTo>
                  <a:lnTo>
                    <a:pt x="918" y="90"/>
                  </a:lnTo>
                  <a:lnTo>
                    <a:pt x="925" y="90"/>
                  </a:lnTo>
                  <a:lnTo>
                    <a:pt x="932" y="90"/>
                  </a:lnTo>
                  <a:lnTo>
                    <a:pt x="939" y="90"/>
                  </a:lnTo>
                  <a:lnTo>
                    <a:pt x="945" y="90"/>
                  </a:lnTo>
                  <a:lnTo>
                    <a:pt x="952" y="90"/>
                  </a:lnTo>
                  <a:lnTo>
                    <a:pt x="959" y="83"/>
                  </a:lnTo>
                  <a:lnTo>
                    <a:pt x="966" y="83"/>
                  </a:lnTo>
                  <a:lnTo>
                    <a:pt x="973" y="90"/>
                  </a:lnTo>
                  <a:lnTo>
                    <a:pt x="980" y="90"/>
                  </a:lnTo>
                  <a:lnTo>
                    <a:pt x="987" y="83"/>
                  </a:lnTo>
                  <a:lnTo>
                    <a:pt x="994" y="83"/>
                  </a:lnTo>
                  <a:lnTo>
                    <a:pt x="1001" y="83"/>
                  </a:lnTo>
                  <a:lnTo>
                    <a:pt x="1008" y="76"/>
                  </a:lnTo>
                  <a:lnTo>
                    <a:pt x="1015" y="76"/>
                  </a:lnTo>
                  <a:lnTo>
                    <a:pt x="1015" y="69"/>
                  </a:lnTo>
                  <a:lnTo>
                    <a:pt x="1022" y="69"/>
                  </a:lnTo>
                  <a:lnTo>
                    <a:pt x="1029" y="69"/>
                  </a:lnTo>
                  <a:lnTo>
                    <a:pt x="1029" y="62"/>
                  </a:lnTo>
                  <a:lnTo>
                    <a:pt x="1036" y="62"/>
                  </a:lnTo>
                  <a:lnTo>
                    <a:pt x="1043" y="55"/>
                  </a:lnTo>
                  <a:lnTo>
                    <a:pt x="1050" y="55"/>
                  </a:lnTo>
                  <a:lnTo>
                    <a:pt x="1057" y="48"/>
                  </a:lnTo>
                  <a:lnTo>
                    <a:pt x="1064" y="48"/>
                  </a:lnTo>
                  <a:lnTo>
                    <a:pt x="1071" y="41"/>
                  </a:lnTo>
                  <a:lnTo>
                    <a:pt x="1078" y="41"/>
                  </a:lnTo>
                  <a:lnTo>
                    <a:pt x="1084" y="34"/>
                  </a:lnTo>
                  <a:lnTo>
                    <a:pt x="1091" y="34"/>
                  </a:lnTo>
                  <a:lnTo>
                    <a:pt x="1091" y="27"/>
                  </a:lnTo>
                  <a:lnTo>
                    <a:pt x="1098" y="27"/>
                  </a:lnTo>
                  <a:lnTo>
                    <a:pt x="1105" y="27"/>
                  </a:lnTo>
                  <a:lnTo>
                    <a:pt x="1112" y="20"/>
                  </a:lnTo>
                  <a:lnTo>
                    <a:pt x="1119" y="20"/>
                  </a:lnTo>
                  <a:lnTo>
                    <a:pt x="1126" y="20"/>
                  </a:lnTo>
                  <a:lnTo>
                    <a:pt x="1126" y="13"/>
                  </a:lnTo>
                  <a:lnTo>
                    <a:pt x="1133" y="13"/>
                  </a:lnTo>
                  <a:lnTo>
                    <a:pt x="1140" y="7"/>
                  </a:lnTo>
                  <a:lnTo>
                    <a:pt x="1147" y="7"/>
                  </a:lnTo>
                  <a:lnTo>
                    <a:pt x="1154" y="7"/>
                  </a:lnTo>
                  <a:lnTo>
                    <a:pt x="1161" y="0"/>
                  </a:lnTo>
                  <a:lnTo>
                    <a:pt x="1168" y="0"/>
                  </a:lnTo>
                  <a:lnTo>
                    <a:pt x="1175" y="0"/>
                  </a:lnTo>
                  <a:lnTo>
                    <a:pt x="1182" y="0"/>
                  </a:lnTo>
                  <a:lnTo>
                    <a:pt x="1189" y="0"/>
                  </a:lnTo>
                  <a:lnTo>
                    <a:pt x="1196" y="0"/>
                  </a:lnTo>
                  <a:lnTo>
                    <a:pt x="1203" y="0"/>
                  </a:lnTo>
                  <a:lnTo>
                    <a:pt x="1210" y="0"/>
                  </a:lnTo>
                  <a:lnTo>
                    <a:pt x="1217" y="0"/>
                  </a:lnTo>
                  <a:lnTo>
                    <a:pt x="1223" y="7"/>
                  </a:lnTo>
                  <a:lnTo>
                    <a:pt x="1230" y="7"/>
                  </a:lnTo>
                  <a:lnTo>
                    <a:pt x="1237" y="7"/>
                  </a:lnTo>
                  <a:lnTo>
                    <a:pt x="1244" y="7"/>
                  </a:lnTo>
                  <a:lnTo>
                    <a:pt x="1251" y="7"/>
                  </a:lnTo>
                  <a:lnTo>
                    <a:pt x="1258" y="7"/>
                  </a:lnTo>
                  <a:lnTo>
                    <a:pt x="1265" y="7"/>
                  </a:lnTo>
                  <a:lnTo>
                    <a:pt x="1272" y="7"/>
                  </a:lnTo>
                  <a:lnTo>
                    <a:pt x="1279" y="7"/>
                  </a:lnTo>
                  <a:lnTo>
                    <a:pt x="1286" y="7"/>
                  </a:lnTo>
                  <a:lnTo>
                    <a:pt x="1293" y="7"/>
                  </a:lnTo>
                  <a:lnTo>
                    <a:pt x="1300" y="7"/>
                  </a:lnTo>
                  <a:lnTo>
                    <a:pt x="1307" y="7"/>
                  </a:lnTo>
                  <a:lnTo>
                    <a:pt x="1314" y="7"/>
                  </a:lnTo>
                  <a:lnTo>
                    <a:pt x="1321" y="7"/>
                  </a:lnTo>
                  <a:lnTo>
                    <a:pt x="1328" y="7"/>
                  </a:lnTo>
                  <a:lnTo>
                    <a:pt x="1335" y="7"/>
                  </a:lnTo>
                  <a:lnTo>
                    <a:pt x="1342" y="7"/>
                  </a:lnTo>
                  <a:lnTo>
                    <a:pt x="1349" y="13"/>
                  </a:lnTo>
                  <a:lnTo>
                    <a:pt x="1356" y="13"/>
                  </a:lnTo>
                  <a:lnTo>
                    <a:pt x="1362" y="13"/>
                  </a:lnTo>
                  <a:lnTo>
                    <a:pt x="1369" y="13"/>
                  </a:lnTo>
                  <a:lnTo>
                    <a:pt x="1376" y="13"/>
                  </a:lnTo>
                  <a:lnTo>
                    <a:pt x="1376" y="20"/>
                  </a:lnTo>
                  <a:lnTo>
                    <a:pt x="1383" y="20"/>
                  </a:lnTo>
                  <a:lnTo>
                    <a:pt x="1390" y="20"/>
                  </a:lnTo>
                  <a:lnTo>
                    <a:pt x="1397" y="20"/>
                  </a:lnTo>
                  <a:lnTo>
                    <a:pt x="1404" y="20"/>
                  </a:lnTo>
                  <a:lnTo>
                    <a:pt x="1411" y="27"/>
                  </a:lnTo>
                  <a:lnTo>
                    <a:pt x="1418" y="27"/>
                  </a:lnTo>
                  <a:lnTo>
                    <a:pt x="1425" y="27"/>
                  </a:lnTo>
                  <a:lnTo>
                    <a:pt x="1432" y="27"/>
                  </a:lnTo>
                  <a:lnTo>
                    <a:pt x="1439" y="27"/>
                  </a:lnTo>
                  <a:lnTo>
                    <a:pt x="1446" y="27"/>
                  </a:lnTo>
                  <a:lnTo>
                    <a:pt x="1453" y="27"/>
                  </a:lnTo>
                  <a:lnTo>
                    <a:pt x="1460" y="27"/>
                  </a:lnTo>
                  <a:lnTo>
                    <a:pt x="1467" y="27"/>
                  </a:lnTo>
                  <a:lnTo>
                    <a:pt x="1474" y="27"/>
                  </a:lnTo>
                  <a:lnTo>
                    <a:pt x="1481" y="27"/>
                  </a:lnTo>
                  <a:lnTo>
                    <a:pt x="1488" y="34"/>
                  </a:lnTo>
                  <a:lnTo>
                    <a:pt x="1495" y="34"/>
                  </a:lnTo>
                  <a:lnTo>
                    <a:pt x="1501" y="34"/>
                  </a:lnTo>
                  <a:lnTo>
                    <a:pt x="1508" y="34"/>
                  </a:lnTo>
                  <a:lnTo>
                    <a:pt x="1515" y="34"/>
                  </a:lnTo>
                  <a:lnTo>
                    <a:pt x="1522" y="34"/>
                  </a:lnTo>
                  <a:lnTo>
                    <a:pt x="1529" y="34"/>
                  </a:lnTo>
                  <a:lnTo>
                    <a:pt x="1529" y="41"/>
                  </a:lnTo>
                  <a:lnTo>
                    <a:pt x="1536" y="41"/>
                  </a:lnTo>
                  <a:lnTo>
                    <a:pt x="1543" y="41"/>
                  </a:lnTo>
                  <a:lnTo>
                    <a:pt x="1550" y="41"/>
                  </a:lnTo>
                  <a:lnTo>
                    <a:pt x="1557" y="41"/>
                  </a:lnTo>
                  <a:lnTo>
                    <a:pt x="1564" y="41"/>
                  </a:lnTo>
                  <a:lnTo>
                    <a:pt x="1571" y="41"/>
                  </a:lnTo>
                  <a:lnTo>
                    <a:pt x="1578" y="41"/>
                  </a:lnTo>
                  <a:lnTo>
                    <a:pt x="1585" y="41"/>
                  </a:lnTo>
                  <a:lnTo>
                    <a:pt x="1592" y="41"/>
                  </a:lnTo>
                  <a:lnTo>
                    <a:pt x="1599" y="41"/>
                  </a:lnTo>
                  <a:lnTo>
                    <a:pt x="1606" y="41"/>
                  </a:lnTo>
                  <a:lnTo>
                    <a:pt x="1613" y="41"/>
                  </a:lnTo>
                  <a:lnTo>
                    <a:pt x="1620" y="48"/>
                  </a:lnTo>
                  <a:lnTo>
                    <a:pt x="1620" y="41"/>
                  </a:lnTo>
                  <a:lnTo>
                    <a:pt x="1627" y="41"/>
                  </a:lnTo>
                  <a:lnTo>
                    <a:pt x="1634" y="41"/>
                  </a:lnTo>
                  <a:lnTo>
                    <a:pt x="1640" y="41"/>
                  </a:lnTo>
                  <a:lnTo>
                    <a:pt x="1647" y="41"/>
                  </a:lnTo>
                  <a:lnTo>
                    <a:pt x="1654" y="41"/>
                  </a:lnTo>
                  <a:lnTo>
                    <a:pt x="1661" y="41"/>
                  </a:lnTo>
                  <a:lnTo>
                    <a:pt x="1668" y="41"/>
                  </a:lnTo>
                  <a:lnTo>
                    <a:pt x="1675" y="41"/>
                  </a:lnTo>
                  <a:lnTo>
                    <a:pt x="1682" y="41"/>
                  </a:lnTo>
                  <a:lnTo>
                    <a:pt x="1689" y="41"/>
                  </a:lnTo>
                  <a:lnTo>
                    <a:pt x="1696" y="41"/>
                  </a:lnTo>
                  <a:lnTo>
                    <a:pt x="1703" y="48"/>
                  </a:lnTo>
                  <a:lnTo>
                    <a:pt x="1710" y="48"/>
                  </a:lnTo>
                  <a:lnTo>
                    <a:pt x="1717" y="48"/>
                  </a:lnTo>
                  <a:lnTo>
                    <a:pt x="1724" y="48"/>
                  </a:lnTo>
                  <a:lnTo>
                    <a:pt x="1731" y="48"/>
                  </a:lnTo>
                  <a:lnTo>
                    <a:pt x="1738" y="48"/>
                  </a:lnTo>
                  <a:lnTo>
                    <a:pt x="1745" y="48"/>
                  </a:lnTo>
                  <a:lnTo>
                    <a:pt x="1752" y="48"/>
                  </a:lnTo>
                  <a:lnTo>
                    <a:pt x="1759" y="48"/>
                  </a:lnTo>
                  <a:lnTo>
                    <a:pt x="1766" y="55"/>
                  </a:lnTo>
                  <a:lnTo>
                    <a:pt x="1773" y="55"/>
                  </a:lnTo>
                  <a:lnTo>
                    <a:pt x="1779" y="55"/>
                  </a:lnTo>
                  <a:lnTo>
                    <a:pt x="1786" y="55"/>
                  </a:lnTo>
                  <a:lnTo>
                    <a:pt x="1793" y="55"/>
                  </a:lnTo>
                  <a:lnTo>
                    <a:pt x="1793" y="62"/>
                  </a:lnTo>
                  <a:lnTo>
                    <a:pt x="1800" y="62"/>
                  </a:lnTo>
                  <a:lnTo>
                    <a:pt x="1807" y="62"/>
                  </a:lnTo>
                  <a:lnTo>
                    <a:pt x="1814" y="62"/>
                  </a:lnTo>
                  <a:lnTo>
                    <a:pt x="1821" y="62"/>
                  </a:lnTo>
                  <a:lnTo>
                    <a:pt x="1828" y="62"/>
                  </a:lnTo>
                  <a:lnTo>
                    <a:pt x="1835" y="62"/>
                  </a:lnTo>
                  <a:lnTo>
                    <a:pt x="1835" y="69"/>
                  </a:lnTo>
                  <a:lnTo>
                    <a:pt x="1842" y="69"/>
                  </a:lnTo>
                  <a:lnTo>
                    <a:pt x="1849" y="69"/>
                  </a:lnTo>
                  <a:lnTo>
                    <a:pt x="1856" y="69"/>
                  </a:lnTo>
                  <a:lnTo>
                    <a:pt x="1863" y="69"/>
                  </a:lnTo>
                  <a:lnTo>
                    <a:pt x="1870" y="69"/>
                  </a:lnTo>
                  <a:lnTo>
                    <a:pt x="1877" y="69"/>
                  </a:lnTo>
                  <a:lnTo>
                    <a:pt x="1884" y="69"/>
                  </a:lnTo>
                  <a:lnTo>
                    <a:pt x="1891" y="69"/>
                  </a:lnTo>
                  <a:lnTo>
                    <a:pt x="1898" y="69"/>
                  </a:lnTo>
                  <a:lnTo>
                    <a:pt x="1905" y="69"/>
                  </a:lnTo>
                  <a:lnTo>
                    <a:pt x="1912" y="69"/>
                  </a:lnTo>
                  <a:lnTo>
                    <a:pt x="1918" y="69"/>
                  </a:lnTo>
                  <a:lnTo>
                    <a:pt x="1925" y="69"/>
                  </a:lnTo>
                  <a:lnTo>
                    <a:pt x="1932" y="69"/>
                  </a:lnTo>
                  <a:lnTo>
                    <a:pt x="1939" y="69"/>
                  </a:lnTo>
                  <a:lnTo>
                    <a:pt x="1946" y="69"/>
                  </a:lnTo>
                  <a:lnTo>
                    <a:pt x="1953" y="69"/>
                  </a:lnTo>
                  <a:lnTo>
                    <a:pt x="1960" y="69"/>
                  </a:lnTo>
                  <a:lnTo>
                    <a:pt x="1967" y="69"/>
                  </a:lnTo>
                  <a:lnTo>
                    <a:pt x="1974" y="69"/>
                  </a:lnTo>
                  <a:lnTo>
                    <a:pt x="1981" y="69"/>
                  </a:lnTo>
                  <a:lnTo>
                    <a:pt x="1988" y="69"/>
                  </a:lnTo>
                  <a:lnTo>
                    <a:pt x="1995" y="69"/>
                  </a:lnTo>
                  <a:lnTo>
                    <a:pt x="2002" y="69"/>
                  </a:lnTo>
                  <a:lnTo>
                    <a:pt x="2009" y="69"/>
                  </a:lnTo>
                  <a:lnTo>
                    <a:pt x="2016" y="69"/>
                  </a:lnTo>
                  <a:lnTo>
                    <a:pt x="2023" y="69"/>
                  </a:lnTo>
                  <a:lnTo>
                    <a:pt x="2030" y="69"/>
                  </a:lnTo>
                  <a:lnTo>
                    <a:pt x="2037" y="69"/>
                  </a:lnTo>
                  <a:lnTo>
                    <a:pt x="2044" y="69"/>
                  </a:lnTo>
                  <a:lnTo>
                    <a:pt x="2050" y="69"/>
                  </a:lnTo>
                  <a:lnTo>
                    <a:pt x="2057" y="69"/>
                  </a:lnTo>
                  <a:lnTo>
                    <a:pt x="2057" y="76"/>
                  </a:lnTo>
                  <a:lnTo>
                    <a:pt x="2064" y="76"/>
                  </a:lnTo>
                  <a:lnTo>
                    <a:pt x="2071" y="76"/>
                  </a:lnTo>
                  <a:lnTo>
                    <a:pt x="2078" y="76"/>
                  </a:lnTo>
                  <a:lnTo>
                    <a:pt x="2085" y="76"/>
                  </a:lnTo>
                  <a:lnTo>
                    <a:pt x="2092" y="76"/>
                  </a:lnTo>
                  <a:lnTo>
                    <a:pt x="2099" y="69"/>
                  </a:lnTo>
                  <a:lnTo>
                    <a:pt x="2099" y="76"/>
                  </a:lnTo>
                  <a:lnTo>
                    <a:pt x="2106" y="76"/>
                  </a:lnTo>
                  <a:lnTo>
                    <a:pt x="2113" y="76"/>
                  </a:lnTo>
                  <a:lnTo>
                    <a:pt x="2120" y="76"/>
                  </a:lnTo>
                  <a:lnTo>
                    <a:pt x="2127" y="76"/>
                  </a:lnTo>
                  <a:lnTo>
                    <a:pt x="2127" y="97"/>
                  </a:lnTo>
                  <a:lnTo>
                    <a:pt x="2120" y="97"/>
                  </a:lnTo>
                  <a:lnTo>
                    <a:pt x="2113" y="97"/>
                  </a:lnTo>
                  <a:lnTo>
                    <a:pt x="2106" y="97"/>
                  </a:lnTo>
                  <a:lnTo>
                    <a:pt x="2099" y="97"/>
                  </a:lnTo>
                  <a:lnTo>
                    <a:pt x="2092" y="97"/>
                  </a:lnTo>
                  <a:lnTo>
                    <a:pt x="2085" y="97"/>
                  </a:lnTo>
                  <a:lnTo>
                    <a:pt x="2078" y="97"/>
                  </a:lnTo>
                  <a:lnTo>
                    <a:pt x="2071" y="97"/>
                  </a:lnTo>
                  <a:lnTo>
                    <a:pt x="2064" y="97"/>
                  </a:lnTo>
                  <a:lnTo>
                    <a:pt x="2057" y="97"/>
                  </a:lnTo>
                  <a:lnTo>
                    <a:pt x="2050" y="97"/>
                  </a:lnTo>
                  <a:lnTo>
                    <a:pt x="2044" y="97"/>
                  </a:lnTo>
                  <a:lnTo>
                    <a:pt x="2037" y="97"/>
                  </a:lnTo>
                  <a:lnTo>
                    <a:pt x="2030" y="97"/>
                  </a:lnTo>
                  <a:lnTo>
                    <a:pt x="2023" y="97"/>
                  </a:lnTo>
                  <a:lnTo>
                    <a:pt x="2016" y="97"/>
                  </a:lnTo>
                  <a:lnTo>
                    <a:pt x="2009" y="97"/>
                  </a:lnTo>
                  <a:lnTo>
                    <a:pt x="2002" y="97"/>
                  </a:lnTo>
                  <a:lnTo>
                    <a:pt x="1995" y="97"/>
                  </a:lnTo>
                  <a:lnTo>
                    <a:pt x="1988" y="97"/>
                  </a:lnTo>
                  <a:lnTo>
                    <a:pt x="1981" y="97"/>
                  </a:lnTo>
                  <a:lnTo>
                    <a:pt x="1974" y="97"/>
                  </a:lnTo>
                  <a:lnTo>
                    <a:pt x="1967" y="97"/>
                  </a:lnTo>
                  <a:lnTo>
                    <a:pt x="1960" y="97"/>
                  </a:lnTo>
                  <a:lnTo>
                    <a:pt x="1953" y="97"/>
                  </a:lnTo>
                  <a:lnTo>
                    <a:pt x="1946" y="97"/>
                  </a:lnTo>
                  <a:lnTo>
                    <a:pt x="1939" y="97"/>
                  </a:lnTo>
                  <a:lnTo>
                    <a:pt x="1932" y="97"/>
                  </a:lnTo>
                  <a:lnTo>
                    <a:pt x="1925" y="97"/>
                  </a:lnTo>
                  <a:lnTo>
                    <a:pt x="1918" y="97"/>
                  </a:lnTo>
                  <a:lnTo>
                    <a:pt x="1912" y="97"/>
                  </a:lnTo>
                  <a:lnTo>
                    <a:pt x="1905" y="97"/>
                  </a:lnTo>
                  <a:lnTo>
                    <a:pt x="1898" y="97"/>
                  </a:lnTo>
                  <a:lnTo>
                    <a:pt x="1891" y="97"/>
                  </a:lnTo>
                  <a:lnTo>
                    <a:pt x="1884" y="97"/>
                  </a:lnTo>
                  <a:lnTo>
                    <a:pt x="1884" y="90"/>
                  </a:lnTo>
                  <a:lnTo>
                    <a:pt x="1877" y="90"/>
                  </a:lnTo>
                  <a:lnTo>
                    <a:pt x="1870" y="90"/>
                  </a:lnTo>
                  <a:lnTo>
                    <a:pt x="1863" y="90"/>
                  </a:lnTo>
                  <a:lnTo>
                    <a:pt x="1856" y="90"/>
                  </a:lnTo>
                  <a:lnTo>
                    <a:pt x="1849" y="90"/>
                  </a:lnTo>
                  <a:lnTo>
                    <a:pt x="1842" y="90"/>
                  </a:lnTo>
                  <a:lnTo>
                    <a:pt x="1835" y="90"/>
                  </a:lnTo>
                  <a:lnTo>
                    <a:pt x="1828" y="90"/>
                  </a:lnTo>
                  <a:lnTo>
                    <a:pt x="1821" y="83"/>
                  </a:lnTo>
                  <a:lnTo>
                    <a:pt x="1814" y="83"/>
                  </a:lnTo>
                  <a:lnTo>
                    <a:pt x="1807" y="83"/>
                  </a:lnTo>
                  <a:lnTo>
                    <a:pt x="1800" y="83"/>
                  </a:lnTo>
                  <a:lnTo>
                    <a:pt x="1793" y="83"/>
                  </a:lnTo>
                  <a:lnTo>
                    <a:pt x="1786" y="83"/>
                  </a:lnTo>
                  <a:lnTo>
                    <a:pt x="1779" y="76"/>
                  </a:lnTo>
                  <a:lnTo>
                    <a:pt x="1773" y="76"/>
                  </a:lnTo>
                  <a:lnTo>
                    <a:pt x="1766" y="76"/>
                  </a:lnTo>
                  <a:lnTo>
                    <a:pt x="1759" y="76"/>
                  </a:lnTo>
                  <a:lnTo>
                    <a:pt x="1752" y="69"/>
                  </a:lnTo>
                  <a:lnTo>
                    <a:pt x="1745" y="69"/>
                  </a:lnTo>
                  <a:lnTo>
                    <a:pt x="1738" y="69"/>
                  </a:lnTo>
                  <a:lnTo>
                    <a:pt x="1731" y="69"/>
                  </a:lnTo>
                  <a:lnTo>
                    <a:pt x="1724" y="69"/>
                  </a:lnTo>
                  <a:lnTo>
                    <a:pt x="1717" y="69"/>
                  </a:lnTo>
                  <a:lnTo>
                    <a:pt x="1710" y="69"/>
                  </a:lnTo>
                  <a:lnTo>
                    <a:pt x="1703" y="69"/>
                  </a:lnTo>
                  <a:lnTo>
                    <a:pt x="1696" y="69"/>
                  </a:lnTo>
                  <a:lnTo>
                    <a:pt x="1689" y="62"/>
                  </a:lnTo>
                  <a:lnTo>
                    <a:pt x="1682" y="62"/>
                  </a:lnTo>
                  <a:lnTo>
                    <a:pt x="1675" y="62"/>
                  </a:lnTo>
                  <a:lnTo>
                    <a:pt x="1668" y="62"/>
                  </a:lnTo>
                  <a:lnTo>
                    <a:pt x="1661" y="62"/>
                  </a:lnTo>
                  <a:lnTo>
                    <a:pt x="1654" y="69"/>
                  </a:lnTo>
                  <a:lnTo>
                    <a:pt x="1647" y="69"/>
                  </a:lnTo>
                  <a:lnTo>
                    <a:pt x="1640" y="69"/>
                  </a:lnTo>
                  <a:lnTo>
                    <a:pt x="1634" y="69"/>
                  </a:lnTo>
                  <a:lnTo>
                    <a:pt x="1627" y="69"/>
                  </a:lnTo>
                  <a:lnTo>
                    <a:pt x="1620" y="69"/>
                  </a:lnTo>
                  <a:lnTo>
                    <a:pt x="1613" y="69"/>
                  </a:lnTo>
                  <a:lnTo>
                    <a:pt x="1606" y="69"/>
                  </a:lnTo>
                  <a:lnTo>
                    <a:pt x="1599" y="69"/>
                  </a:lnTo>
                  <a:lnTo>
                    <a:pt x="1592" y="69"/>
                  </a:lnTo>
                  <a:lnTo>
                    <a:pt x="1585" y="69"/>
                  </a:lnTo>
                  <a:lnTo>
                    <a:pt x="1578" y="69"/>
                  </a:lnTo>
                  <a:lnTo>
                    <a:pt x="1571" y="69"/>
                  </a:lnTo>
                  <a:lnTo>
                    <a:pt x="1564" y="69"/>
                  </a:lnTo>
                  <a:lnTo>
                    <a:pt x="1564" y="62"/>
                  </a:lnTo>
                  <a:lnTo>
                    <a:pt x="1557" y="62"/>
                  </a:lnTo>
                  <a:lnTo>
                    <a:pt x="1550" y="62"/>
                  </a:lnTo>
                  <a:lnTo>
                    <a:pt x="1543" y="62"/>
                  </a:lnTo>
                  <a:lnTo>
                    <a:pt x="1536" y="62"/>
                  </a:lnTo>
                  <a:lnTo>
                    <a:pt x="1529" y="62"/>
                  </a:lnTo>
                  <a:lnTo>
                    <a:pt x="1522" y="62"/>
                  </a:lnTo>
                  <a:lnTo>
                    <a:pt x="1515" y="62"/>
                  </a:lnTo>
                  <a:lnTo>
                    <a:pt x="1508" y="62"/>
                  </a:lnTo>
                  <a:lnTo>
                    <a:pt x="1501" y="55"/>
                  </a:lnTo>
                  <a:lnTo>
                    <a:pt x="1495" y="55"/>
                  </a:lnTo>
                  <a:lnTo>
                    <a:pt x="1488" y="55"/>
                  </a:lnTo>
                  <a:lnTo>
                    <a:pt x="1481" y="55"/>
                  </a:lnTo>
                  <a:lnTo>
                    <a:pt x="1474" y="55"/>
                  </a:lnTo>
                  <a:lnTo>
                    <a:pt x="1467" y="55"/>
                  </a:lnTo>
                  <a:lnTo>
                    <a:pt x="1460" y="55"/>
                  </a:lnTo>
                  <a:lnTo>
                    <a:pt x="1453" y="55"/>
                  </a:lnTo>
                  <a:lnTo>
                    <a:pt x="1446" y="55"/>
                  </a:lnTo>
                  <a:lnTo>
                    <a:pt x="1439" y="48"/>
                  </a:lnTo>
                  <a:lnTo>
                    <a:pt x="1432" y="48"/>
                  </a:lnTo>
                  <a:lnTo>
                    <a:pt x="1425" y="48"/>
                  </a:lnTo>
                  <a:lnTo>
                    <a:pt x="1418" y="48"/>
                  </a:lnTo>
                  <a:lnTo>
                    <a:pt x="1411" y="48"/>
                  </a:lnTo>
                  <a:lnTo>
                    <a:pt x="1404" y="48"/>
                  </a:lnTo>
                  <a:lnTo>
                    <a:pt x="1397" y="48"/>
                  </a:lnTo>
                  <a:lnTo>
                    <a:pt x="1390" y="48"/>
                  </a:lnTo>
                  <a:lnTo>
                    <a:pt x="1383" y="41"/>
                  </a:lnTo>
                  <a:lnTo>
                    <a:pt x="1376" y="41"/>
                  </a:lnTo>
                  <a:lnTo>
                    <a:pt x="1369" y="41"/>
                  </a:lnTo>
                  <a:lnTo>
                    <a:pt x="1362" y="41"/>
                  </a:lnTo>
                  <a:lnTo>
                    <a:pt x="1356" y="41"/>
                  </a:lnTo>
                  <a:lnTo>
                    <a:pt x="1349" y="34"/>
                  </a:lnTo>
                  <a:lnTo>
                    <a:pt x="1342" y="34"/>
                  </a:lnTo>
                  <a:lnTo>
                    <a:pt x="1335" y="34"/>
                  </a:lnTo>
                  <a:lnTo>
                    <a:pt x="1328" y="27"/>
                  </a:lnTo>
                  <a:lnTo>
                    <a:pt x="1321" y="27"/>
                  </a:lnTo>
                  <a:lnTo>
                    <a:pt x="1314" y="27"/>
                  </a:lnTo>
                  <a:lnTo>
                    <a:pt x="1307" y="27"/>
                  </a:lnTo>
                  <a:lnTo>
                    <a:pt x="1300" y="27"/>
                  </a:lnTo>
                  <a:lnTo>
                    <a:pt x="1293" y="27"/>
                  </a:lnTo>
                  <a:lnTo>
                    <a:pt x="1286" y="27"/>
                  </a:lnTo>
                  <a:lnTo>
                    <a:pt x="1279" y="27"/>
                  </a:lnTo>
                  <a:lnTo>
                    <a:pt x="1272" y="27"/>
                  </a:lnTo>
                  <a:lnTo>
                    <a:pt x="1265" y="27"/>
                  </a:lnTo>
                  <a:lnTo>
                    <a:pt x="1258" y="27"/>
                  </a:lnTo>
                  <a:lnTo>
                    <a:pt x="1251" y="27"/>
                  </a:lnTo>
                  <a:lnTo>
                    <a:pt x="1244" y="27"/>
                  </a:lnTo>
                  <a:lnTo>
                    <a:pt x="1237" y="27"/>
                  </a:lnTo>
                  <a:lnTo>
                    <a:pt x="1230" y="27"/>
                  </a:lnTo>
                  <a:lnTo>
                    <a:pt x="1223" y="27"/>
                  </a:lnTo>
                  <a:lnTo>
                    <a:pt x="1217" y="27"/>
                  </a:lnTo>
                  <a:lnTo>
                    <a:pt x="1210" y="27"/>
                  </a:lnTo>
                  <a:lnTo>
                    <a:pt x="1203" y="27"/>
                  </a:lnTo>
                  <a:lnTo>
                    <a:pt x="1196" y="27"/>
                  </a:lnTo>
                  <a:lnTo>
                    <a:pt x="1189" y="27"/>
                  </a:lnTo>
                  <a:lnTo>
                    <a:pt x="1182" y="27"/>
                  </a:lnTo>
                  <a:lnTo>
                    <a:pt x="1175" y="27"/>
                  </a:lnTo>
                  <a:lnTo>
                    <a:pt x="1168" y="27"/>
                  </a:lnTo>
                  <a:lnTo>
                    <a:pt x="1161" y="27"/>
                  </a:lnTo>
                  <a:lnTo>
                    <a:pt x="1154" y="27"/>
                  </a:lnTo>
                  <a:lnTo>
                    <a:pt x="1147" y="34"/>
                  </a:lnTo>
                  <a:lnTo>
                    <a:pt x="1140" y="34"/>
                  </a:lnTo>
                  <a:lnTo>
                    <a:pt x="1133" y="34"/>
                  </a:lnTo>
                  <a:lnTo>
                    <a:pt x="1126" y="41"/>
                  </a:lnTo>
                  <a:lnTo>
                    <a:pt x="1119" y="41"/>
                  </a:lnTo>
                  <a:lnTo>
                    <a:pt x="1112" y="48"/>
                  </a:lnTo>
                  <a:lnTo>
                    <a:pt x="1105" y="48"/>
                  </a:lnTo>
                  <a:lnTo>
                    <a:pt x="1098" y="48"/>
                  </a:lnTo>
                  <a:lnTo>
                    <a:pt x="1091" y="55"/>
                  </a:lnTo>
                  <a:lnTo>
                    <a:pt x="1084" y="55"/>
                  </a:lnTo>
                  <a:lnTo>
                    <a:pt x="1084" y="62"/>
                  </a:lnTo>
                  <a:lnTo>
                    <a:pt x="1078" y="62"/>
                  </a:lnTo>
                  <a:lnTo>
                    <a:pt x="1071" y="62"/>
                  </a:lnTo>
                  <a:lnTo>
                    <a:pt x="1064" y="69"/>
                  </a:lnTo>
                  <a:lnTo>
                    <a:pt x="1057" y="69"/>
                  </a:lnTo>
                  <a:lnTo>
                    <a:pt x="1050" y="76"/>
                  </a:lnTo>
                  <a:lnTo>
                    <a:pt x="1043" y="76"/>
                  </a:lnTo>
                  <a:lnTo>
                    <a:pt x="1036" y="83"/>
                  </a:lnTo>
                  <a:lnTo>
                    <a:pt x="1029" y="83"/>
                  </a:lnTo>
                  <a:lnTo>
                    <a:pt x="1022" y="90"/>
                  </a:lnTo>
                  <a:lnTo>
                    <a:pt x="1015" y="90"/>
                  </a:lnTo>
                  <a:lnTo>
                    <a:pt x="1008" y="97"/>
                  </a:lnTo>
                  <a:lnTo>
                    <a:pt x="1001" y="97"/>
                  </a:lnTo>
                  <a:lnTo>
                    <a:pt x="994" y="97"/>
                  </a:lnTo>
                  <a:lnTo>
                    <a:pt x="994" y="104"/>
                  </a:lnTo>
                  <a:lnTo>
                    <a:pt x="987" y="104"/>
                  </a:lnTo>
                  <a:lnTo>
                    <a:pt x="980" y="104"/>
                  </a:lnTo>
                  <a:lnTo>
                    <a:pt x="973" y="104"/>
                  </a:lnTo>
                  <a:lnTo>
                    <a:pt x="966" y="104"/>
                  </a:lnTo>
                  <a:lnTo>
                    <a:pt x="959" y="104"/>
                  </a:lnTo>
                  <a:lnTo>
                    <a:pt x="952" y="104"/>
                  </a:lnTo>
                  <a:lnTo>
                    <a:pt x="945" y="104"/>
                  </a:lnTo>
                  <a:lnTo>
                    <a:pt x="939" y="104"/>
                  </a:lnTo>
                  <a:lnTo>
                    <a:pt x="932" y="104"/>
                  </a:lnTo>
                  <a:lnTo>
                    <a:pt x="925" y="104"/>
                  </a:lnTo>
                  <a:lnTo>
                    <a:pt x="918" y="104"/>
                  </a:lnTo>
                  <a:lnTo>
                    <a:pt x="911" y="104"/>
                  </a:lnTo>
                  <a:lnTo>
                    <a:pt x="904" y="104"/>
                  </a:lnTo>
                  <a:lnTo>
                    <a:pt x="897" y="104"/>
                  </a:lnTo>
                  <a:lnTo>
                    <a:pt x="890" y="104"/>
                  </a:lnTo>
                  <a:lnTo>
                    <a:pt x="883" y="104"/>
                  </a:lnTo>
                  <a:lnTo>
                    <a:pt x="876" y="104"/>
                  </a:lnTo>
                  <a:lnTo>
                    <a:pt x="869" y="104"/>
                  </a:lnTo>
                  <a:lnTo>
                    <a:pt x="862" y="104"/>
                  </a:lnTo>
                  <a:lnTo>
                    <a:pt x="855" y="104"/>
                  </a:lnTo>
                  <a:lnTo>
                    <a:pt x="848" y="104"/>
                  </a:lnTo>
                  <a:lnTo>
                    <a:pt x="841" y="104"/>
                  </a:lnTo>
                  <a:lnTo>
                    <a:pt x="834" y="104"/>
                  </a:lnTo>
                  <a:lnTo>
                    <a:pt x="827" y="104"/>
                  </a:lnTo>
                  <a:lnTo>
                    <a:pt x="820" y="104"/>
                  </a:lnTo>
                  <a:lnTo>
                    <a:pt x="813" y="104"/>
                  </a:lnTo>
                  <a:lnTo>
                    <a:pt x="806" y="104"/>
                  </a:lnTo>
                  <a:lnTo>
                    <a:pt x="800" y="104"/>
                  </a:lnTo>
                  <a:lnTo>
                    <a:pt x="800" y="97"/>
                  </a:lnTo>
                  <a:lnTo>
                    <a:pt x="793" y="97"/>
                  </a:lnTo>
                  <a:lnTo>
                    <a:pt x="786" y="97"/>
                  </a:lnTo>
                  <a:lnTo>
                    <a:pt x="779" y="97"/>
                  </a:lnTo>
                  <a:lnTo>
                    <a:pt x="772" y="97"/>
                  </a:lnTo>
                  <a:lnTo>
                    <a:pt x="765" y="97"/>
                  </a:lnTo>
                  <a:lnTo>
                    <a:pt x="758" y="97"/>
                  </a:lnTo>
                  <a:lnTo>
                    <a:pt x="751" y="97"/>
                  </a:lnTo>
                  <a:lnTo>
                    <a:pt x="744" y="97"/>
                  </a:lnTo>
                  <a:lnTo>
                    <a:pt x="737" y="97"/>
                  </a:lnTo>
                  <a:lnTo>
                    <a:pt x="730" y="97"/>
                  </a:lnTo>
                  <a:lnTo>
                    <a:pt x="723" y="97"/>
                  </a:lnTo>
                  <a:lnTo>
                    <a:pt x="716" y="97"/>
                  </a:lnTo>
                  <a:lnTo>
                    <a:pt x="709" y="97"/>
                  </a:lnTo>
                  <a:lnTo>
                    <a:pt x="702" y="97"/>
                  </a:lnTo>
                  <a:lnTo>
                    <a:pt x="695" y="97"/>
                  </a:lnTo>
                  <a:lnTo>
                    <a:pt x="688" y="97"/>
                  </a:lnTo>
                  <a:lnTo>
                    <a:pt x="681" y="97"/>
                  </a:lnTo>
                  <a:lnTo>
                    <a:pt x="674" y="97"/>
                  </a:lnTo>
                  <a:lnTo>
                    <a:pt x="667" y="97"/>
                  </a:lnTo>
                  <a:lnTo>
                    <a:pt x="661" y="97"/>
                  </a:lnTo>
                  <a:lnTo>
                    <a:pt x="654" y="97"/>
                  </a:lnTo>
                  <a:lnTo>
                    <a:pt x="647" y="97"/>
                  </a:lnTo>
                  <a:lnTo>
                    <a:pt x="640" y="97"/>
                  </a:lnTo>
                  <a:lnTo>
                    <a:pt x="633" y="97"/>
                  </a:lnTo>
                  <a:lnTo>
                    <a:pt x="626" y="97"/>
                  </a:lnTo>
                  <a:lnTo>
                    <a:pt x="619" y="97"/>
                  </a:lnTo>
                  <a:lnTo>
                    <a:pt x="612" y="97"/>
                  </a:lnTo>
                  <a:lnTo>
                    <a:pt x="605" y="97"/>
                  </a:lnTo>
                  <a:lnTo>
                    <a:pt x="598" y="97"/>
                  </a:lnTo>
                  <a:lnTo>
                    <a:pt x="591" y="97"/>
                  </a:lnTo>
                  <a:lnTo>
                    <a:pt x="584" y="97"/>
                  </a:lnTo>
                  <a:lnTo>
                    <a:pt x="577" y="97"/>
                  </a:lnTo>
                  <a:lnTo>
                    <a:pt x="570" y="97"/>
                  </a:lnTo>
                  <a:lnTo>
                    <a:pt x="563" y="97"/>
                  </a:lnTo>
                  <a:lnTo>
                    <a:pt x="556" y="97"/>
                  </a:lnTo>
                  <a:lnTo>
                    <a:pt x="549" y="97"/>
                  </a:lnTo>
                  <a:lnTo>
                    <a:pt x="542" y="97"/>
                  </a:lnTo>
                  <a:lnTo>
                    <a:pt x="535" y="97"/>
                  </a:lnTo>
                  <a:lnTo>
                    <a:pt x="528" y="97"/>
                  </a:lnTo>
                  <a:lnTo>
                    <a:pt x="522" y="97"/>
                  </a:lnTo>
                  <a:lnTo>
                    <a:pt x="515" y="97"/>
                  </a:lnTo>
                  <a:lnTo>
                    <a:pt x="508" y="97"/>
                  </a:lnTo>
                  <a:lnTo>
                    <a:pt x="501" y="97"/>
                  </a:lnTo>
                  <a:lnTo>
                    <a:pt x="494" y="97"/>
                  </a:lnTo>
                  <a:lnTo>
                    <a:pt x="487" y="90"/>
                  </a:lnTo>
                  <a:lnTo>
                    <a:pt x="480" y="97"/>
                  </a:lnTo>
                  <a:lnTo>
                    <a:pt x="480" y="90"/>
                  </a:lnTo>
                  <a:lnTo>
                    <a:pt x="473" y="90"/>
                  </a:lnTo>
                  <a:lnTo>
                    <a:pt x="466" y="90"/>
                  </a:lnTo>
                  <a:lnTo>
                    <a:pt x="459" y="90"/>
                  </a:lnTo>
                  <a:lnTo>
                    <a:pt x="452" y="90"/>
                  </a:lnTo>
                  <a:lnTo>
                    <a:pt x="445" y="90"/>
                  </a:lnTo>
                  <a:lnTo>
                    <a:pt x="438" y="90"/>
                  </a:lnTo>
                  <a:lnTo>
                    <a:pt x="431" y="90"/>
                  </a:lnTo>
                  <a:lnTo>
                    <a:pt x="424" y="90"/>
                  </a:lnTo>
                  <a:lnTo>
                    <a:pt x="417" y="90"/>
                  </a:lnTo>
                  <a:lnTo>
                    <a:pt x="410" y="90"/>
                  </a:lnTo>
                  <a:lnTo>
                    <a:pt x="403" y="90"/>
                  </a:lnTo>
                  <a:lnTo>
                    <a:pt x="396" y="90"/>
                  </a:lnTo>
                  <a:lnTo>
                    <a:pt x="389" y="90"/>
                  </a:lnTo>
                  <a:lnTo>
                    <a:pt x="383" y="90"/>
                  </a:lnTo>
                  <a:lnTo>
                    <a:pt x="376" y="83"/>
                  </a:lnTo>
                  <a:lnTo>
                    <a:pt x="369" y="83"/>
                  </a:lnTo>
                  <a:lnTo>
                    <a:pt x="362" y="83"/>
                  </a:lnTo>
                  <a:lnTo>
                    <a:pt x="355" y="90"/>
                  </a:lnTo>
                  <a:lnTo>
                    <a:pt x="348" y="90"/>
                  </a:lnTo>
                  <a:lnTo>
                    <a:pt x="341" y="90"/>
                  </a:lnTo>
                  <a:lnTo>
                    <a:pt x="334" y="90"/>
                  </a:lnTo>
                  <a:lnTo>
                    <a:pt x="327" y="83"/>
                  </a:lnTo>
                  <a:lnTo>
                    <a:pt x="320" y="83"/>
                  </a:lnTo>
                  <a:lnTo>
                    <a:pt x="313" y="83"/>
                  </a:lnTo>
                  <a:lnTo>
                    <a:pt x="306" y="83"/>
                  </a:lnTo>
                  <a:lnTo>
                    <a:pt x="299" y="83"/>
                  </a:lnTo>
                  <a:lnTo>
                    <a:pt x="292" y="83"/>
                  </a:lnTo>
                  <a:lnTo>
                    <a:pt x="285" y="83"/>
                  </a:lnTo>
                  <a:lnTo>
                    <a:pt x="278" y="83"/>
                  </a:lnTo>
                  <a:lnTo>
                    <a:pt x="271" y="83"/>
                  </a:lnTo>
                  <a:lnTo>
                    <a:pt x="264" y="83"/>
                  </a:lnTo>
                  <a:lnTo>
                    <a:pt x="257" y="83"/>
                  </a:lnTo>
                  <a:lnTo>
                    <a:pt x="250" y="83"/>
                  </a:lnTo>
                  <a:lnTo>
                    <a:pt x="244" y="83"/>
                  </a:lnTo>
                  <a:lnTo>
                    <a:pt x="237" y="83"/>
                  </a:lnTo>
                  <a:lnTo>
                    <a:pt x="230" y="83"/>
                  </a:lnTo>
                  <a:lnTo>
                    <a:pt x="223" y="83"/>
                  </a:lnTo>
                  <a:lnTo>
                    <a:pt x="216" y="83"/>
                  </a:lnTo>
                  <a:lnTo>
                    <a:pt x="209" y="83"/>
                  </a:lnTo>
                  <a:lnTo>
                    <a:pt x="202" y="83"/>
                  </a:lnTo>
                  <a:lnTo>
                    <a:pt x="195" y="83"/>
                  </a:lnTo>
                  <a:lnTo>
                    <a:pt x="188" y="83"/>
                  </a:lnTo>
                  <a:lnTo>
                    <a:pt x="181" y="83"/>
                  </a:lnTo>
                  <a:lnTo>
                    <a:pt x="174" y="83"/>
                  </a:lnTo>
                  <a:lnTo>
                    <a:pt x="167" y="83"/>
                  </a:lnTo>
                  <a:lnTo>
                    <a:pt x="160" y="83"/>
                  </a:lnTo>
                  <a:lnTo>
                    <a:pt x="153" y="83"/>
                  </a:lnTo>
                  <a:lnTo>
                    <a:pt x="146" y="83"/>
                  </a:lnTo>
                  <a:lnTo>
                    <a:pt x="139" y="83"/>
                  </a:lnTo>
                  <a:lnTo>
                    <a:pt x="132" y="83"/>
                  </a:lnTo>
                  <a:lnTo>
                    <a:pt x="125" y="83"/>
                  </a:lnTo>
                  <a:lnTo>
                    <a:pt x="118" y="83"/>
                  </a:lnTo>
                  <a:lnTo>
                    <a:pt x="111" y="83"/>
                  </a:lnTo>
                  <a:lnTo>
                    <a:pt x="105" y="83"/>
                  </a:lnTo>
                  <a:lnTo>
                    <a:pt x="98" y="83"/>
                  </a:lnTo>
                  <a:lnTo>
                    <a:pt x="98" y="76"/>
                  </a:lnTo>
                  <a:lnTo>
                    <a:pt x="91" y="76"/>
                  </a:lnTo>
                  <a:lnTo>
                    <a:pt x="84" y="76"/>
                  </a:lnTo>
                  <a:lnTo>
                    <a:pt x="77" y="76"/>
                  </a:lnTo>
                  <a:lnTo>
                    <a:pt x="70" y="76"/>
                  </a:lnTo>
                  <a:lnTo>
                    <a:pt x="63" y="76"/>
                  </a:lnTo>
                  <a:lnTo>
                    <a:pt x="56" y="76"/>
                  </a:lnTo>
                  <a:lnTo>
                    <a:pt x="49" y="76"/>
                  </a:lnTo>
                  <a:lnTo>
                    <a:pt x="42" y="76"/>
                  </a:lnTo>
                  <a:lnTo>
                    <a:pt x="35" y="76"/>
                  </a:lnTo>
                  <a:lnTo>
                    <a:pt x="28" y="76"/>
                  </a:lnTo>
                  <a:lnTo>
                    <a:pt x="21" y="76"/>
                  </a:lnTo>
                  <a:lnTo>
                    <a:pt x="14" y="76"/>
                  </a:lnTo>
                  <a:lnTo>
                    <a:pt x="7" y="76"/>
                  </a:lnTo>
                  <a:lnTo>
                    <a:pt x="0" y="76"/>
                  </a:lnTo>
                  <a:lnTo>
                    <a:pt x="0" y="69"/>
                  </a:lnTo>
                </a:path>
              </a:pathLst>
            </a:custGeom>
            <a:noFill/>
            <a:ln w="0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Freeform 37"/>
            <p:cNvSpPr>
              <a:spLocks/>
            </p:cNvSpPr>
            <p:nvPr/>
          </p:nvSpPr>
          <p:spPr bwMode="auto">
            <a:xfrm>
              <a:off x="1997" y="2486"/>
              <a:ext cx="869" cy="28"/>
            </a:xfrm>
            <a:custGeom>
              <a:avLst/>
              <a:gdLst>
                <a:gd name="T0" fmla="*/ 7 w 869"/>
                <a:gd name="T1" fmla="*/ 0 h 28"/>
                <a:gd name="T2" fmla="*/ 28 w 869"/>
                <a:gd name="T3" fmla="*/ 0 h 28"/>
                <a:gd name="T4" fmla="*/ 49 w 869"/>
                <a:gd name="T5" fmla="*/ 0 h 28"/>
                <a:gd name="T6" fmla="*/ 70 w 869"/>
                <a:gd name="T7" fmla="*/ 7 h 28"/>
                <a:gd name="T8" fmla="*/ 91 w 869"/>
                <a:gd name="T9" fmla="*/ 7 h 28"/>
                <a:gd name="T10" fmla="*/ 111 w 869"/>
                <a:gd name="T11" fmla="*/ 7 h 28"/>
                <a:gd name="T12" fmla="*/ 132 w 869"/>
                <a:gd name="T13" fmla="*/ 7 h 28"/>
                <a:gd name="T14" fmla="*/ 153 w 869"/>
                <a:gd name="T15" fmla="*/ 7 h 28"/>
                <a:gd name="T16" fmla="*/ 174 w 869"/>
                <a:gd name="T17" fmla="*/ 7 h 28"/>
                <a:gd name="T18" fmla="*/ 195 w 869"/>
                <a:gd name="T19" fmla="*/ 7 h 28"/>
                <a:gd name="T20" fmla="*/ 216 w 869"/>
                <a:gd name="T21" fmla="*/ 7 h 28"/>
                <a:gd name="T22" fmla="*/ 237 w 869"/>
                <a:gd name="T23" fmla="*/ 14 h 28"/>
                <a:gd name="T24" fmla="*/ 257 w 869"/>
                <a:gd name="T25" fmla="*/ 7 h 28"/>
                <a:gd name="T26" fmla="*/ 278 w 869"/>
                <a:gd name="T27" fmla="*/ 14 h 28"/>
                <a:gd name="T28" fmla="*/ 299 w 869"/>
                <a:gd name="T29" fmla="*/ 14 h 28"/>
                <a:gd name="T30" fmla="*/ 313 w 869"/>
                <a:gd name="T31" fmla="*/ 14 h 28"/>
                <a:gd name="T32" fmla="*/ 334 w 869"/>
                <a:gd name="T33" fmla="*/ 14 h 28"/>
                <a:gd name="T34" fmla="*/ 355 w 869"/>
                <a:gd name="T35" fmla="*/ 14 h 28"/>
                <a:gd name="T36" fmla="*/ 376 w 869"/>
                <a:gd name="T37" fmla="*/ 14 h 28"/>
                <a:gd name="T38" fmla="*/ 396 w 869"/>
                <a:gd name="T39" fmla="*/ 14 h 28"/>
                <a:gd name="T40" fmla="*/ 417 w 869"/>
                <a:gd name="T41" fmla="*/ 14 h 28"/>
                <a:gd name="T42" fmla="*/ 438 w 869"/>
                <a:gd name="T43" fmla="*/ 14 h 28"/>
                <a:gd name="T44" fmla="*/ 459 w 869"/>
                <a:gd name="T45" fmla="*/ 14 h 28"/>
                <a:gd name="T46" fmla="*/ 480 w 869"/>
                <a:gd name="T47" fmla="*/ 21 h 28"/>
                <a:gd name="T48" fmla="*/ 501 w 869"/>
                <a:gd name="T49" fmla="*/ 21 h 28"/>
                <a:gd name="T50" fmla="*/ 522 w 869"/>
                <a:gd name="T51" fmla="*/ 21 h 28"/>
                <a:gd name="T52" fmla="*/ 542 w 869"/>
                <a:gd name="T53" fmla="*/ 21 h 28"/>
                <a:gd name="T54" fmla="*/ 563 w 869"/>
                <a:gd name="T55" fmla="*/ 21 h 28"/>
                <a:gd name="T56" fmla="*/ 584 w 869"/>
                <a:gd name="T57" fmla="*/ 21 h 28"/>
                <a:gd name="T58" fmla="*/ 605 w 869"/>
                <a:gd name="T59" fmla="*/ 21 h 28"/>
                <a:gd name="T60" fmla="*/ 626 w 869"/>
                <a:gd name="T61" fmla="*/ 21 h 28"/>
                <a:gd name="T62" fmla="*/ 647 w 869"/>
                <a:gd name="T63" fmla="*/ 21 h 28"/>
                <a:gd name="T64" fmla="*/ 667 w 869"/>
                <a:gd name="T65" fmla="*/ 21 h 28"/>
                <a:gd name="T66" fmla="*/ 688 w 869"/>
                <a:gd name="T67" fmla="*/ 21 h 28"/>
                <a:gd name="T68" fmla="*/ 709 w 869"/>
                <a:gd name="T69" fmla="*/ 21 h 28"/>
                <a:gd name="T70" fmla="*/ 730 w 869"/>
                <a:gd name="T71" fmla="*/ 21 h 28"/>
                <a:gd name="T72" fmla="*/ 751 w 869"/>
                <a:gd name="T73" fmla="*/ 21 h 28"/>
                <a:gd name="T74" fmla="*/ 772 w 869"/>
                <a:gd name="T75" fmla="*/ 21 h 28"/>
                <a:gd name="T76" fmla="*/ 793 w 869"/>
                <a:gd name="T77" fmla="*/ 21 h 28"/>
                <a:gd name="T78" fmla="*/ 813 w 869"/>
                <a:gd name="T79" fmla="*/ 28 h 28"/>
                <a:gd name="T80" fmla="*/ 834 w 869"/>
                <a:gd name="T81" fmla="*/ 28 h 28"/>
                <a:gd name="T82" fmla="*/ 855 w 869"/>
                <a:gd name="T8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9" h="28">
                  <a:moveTo>
                    <a:pt x="7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7"/>
                  </a:lnTo>
                  <a:lnTo>
                    <a:pt x="77" y="7"/>
                  </a:lnTo>
                  <a:lnTo>
                    <a:pt x="84" y="7"/>
                  </a:lnTo>
                  <a:lnTo>
                    <a:pt x="91" y="7"/>
                  </a:lnTo>
                  <a:lnTo>
                    <a:pt x="98" y="7"/>
                  </a:lnTo>
                  <a:lnTo>
                    <a:pt x="105" y="7"/>
                  </a:lnTo>
                  <a:lnTo>
                    <a:pt x="111" y="7"/>
                  </a:lnTo>
                  <a:lnTo>
                    <a:pt x="118" y="7"/>
                  </a:lnTo>
                  <a:lnTo>
                    <a:pt x="125" y="7"/>
                  </a:lnTo>
                  <a:lnTo>
                    <a:pt x="132" y="7"/>
                  </a:lnTo>
                  <a:lnTo>
                    <a:pt x="139" y="7"/>
                  </a:lnTo>
                  <a:lnTo>
                    <a:pt x="146" y="7"/>
                  </a:lnTo>
                  <a:lnTo>
                    <a:pt x="153" y="7"/>
                  </a:lnTo>
                  <a:lnTo>
                    <a:pt x="160" y="7"/>
                  </a:lnTo>
                  <a:lnTo>
                    <a:pt x="167" y="7"/>
                  </a:lnTo>
                  <a:lnTo>
                    <a:pt x="174" y="7"/>
                  </a:lnTo>
                  <a:lnTo>
                    <a:pt x="181" y="7"/>
                  </a:lnTo>
                  <a:lnTo>
                    <a:pt x="188" y="7"/>
                  </a:lnTo>
                  <a:lnTo>
                    <a:pt x="195" y="7"/>
                  </a:lnTo>
                  <a:lnTo>
                    <a:pt x="202" y="7"/>
                  </a:lnTo>
                  <a:lnTo>
                    <a:pt x="209" y="7"/>
                  </a:lnTo>
                  <a:lnTo>
                    <a:pt x="216" y="7"/>
                  </a:lnTo>
                  <a:lnTo>
                    <a:pt x="223" y="7"/>
                  </a:lnTo>
                  <a:lnTo>
                    <a:pt x="230" y="7"/>
                  </a:lnTo>
                  <a:lnTo>
                    <a:pt x="237" y="14"/>
                  </a:lnTo>
                  <a:lnTo>
                    <a:pt x="244" y="14"/>
                  </a:lnTo>
                  <a:lnTo>
                    <a:pt x="250" y="14"/>
                  </a:lnTo>
                  <a:lnTo>
                    <a:pt x="257" y="7"/>
                  </a:lnTo>
                  <a:lnTo>
                    <a:pt x="264" y="14"/>
                  </a:lnTo>
                  <a:lnTo>
                    <a:pt x="271" y="14"/>
                  </a:lnTo>
                  <a:lnTo>
                    <a:pt x="278" y="14"/>
                  </a:lnTo>
                  <a:lnTo>
                    <a:pt x="285" y="14"/>
                  </a:lnTo>
                  <a:lnTo>
                    <a:pt x="292" y="14"/>
                  </a:lnTo>
                  <a:lnTo>
                    <a:pt x="299" y="14"/>
                  </a:lnTo>
                  <a:lnTo>
                    <a:pt x="313" y="14"/>
                  </a:lnTo>
                  <a:lnTo>
                    <a:pt x="306" y="14"/>
                  </a:lnTo>
                  <a:lnTo>
                    <a:pt x="313" y="14"/>
                  </a:lnTo>
                  <a:lnTo>
                    <a:pt x="320" y="14"/>
                  </a:lnTo>
                  <a:lnTo>
                    <a:pt x="327" y="14"/>
                  </a:lnTo>
                  <a:lnTo>
                    <a:pt x="334" y="14"/>
                  </a:lnTo>
                  <a:lnTo>
                    <a:pt x="341" y="14"/>
                  </a:lnTo>
                  <a:lnTo>
                    <a:pt x="348" y="14"/>
                  </a:lnTo>
                  <a:lnTo>
                    <a:pt x="355" y="14"/>
                  </a:lnTo>
                  <a:lnTo>
                    <a:pt x="362" y="14"/>
                  </a:lnTo>
                  <a:lnTo>
                    <a:pt x="369" y="14"/>
                  </a:lnTo>
                  <a:lnTo>
                    <a:pt x="376" y="14"/>
                  </a:lnTo>
                  <a:lnTo>
                    <a:pt x="383" y="14"/>
                  </a:lnTo>
                  <a:lnTo>
                    <a:pt x="389" y="14"/>
                  </a:lnTo>
                  <a:lnTo>
                    <a:pt x="396" y="14"/>
                  </a:lnTo>
                  <a:lnTo>
                    <a:pt x="403" y="14"/>
                  </a:lnTo>
                  <a:lnTo>
                    <a:pt x="410" y="14"/>
                  </a:lnTo>
                  <a:lnTo>
                    <a:pt x="417" y="14"/>
                  </a:lnTo>
                  <a:lnTo>
                    <a:pt x="424" y="14"/>
                  </a:lnTo>
                  <a:lnTo>
                    <a:pt x="431" y="14"/>
                  </a:lnTo>
                  <a:lnTo>
                    <a:pt x="438" y="14"/>
                  </a:lnTo>
                  <a:lnTo>
                    <a:pt x="445" y="14"/>
                  </a:lnTo>
                  <a:lnTo>
                    <a:pt x="452" y="14"/>
                  </a:lnTo>
                  <a:lnTo>
                    <a:pt x="459" y="14"/>
                  </a:lnTo>
                  <a:lnTo>
                    <a:pt x="466" y="14"/>
                  </a:lnTo>
                  <a:lnTo>
                    <a:pt x="473" y="14"/>
                  </a:lnTo>
                  <a:lnTo>
                    <a:pt x="480" y="21"/>
                  </a:lnTo>
                  <a:lnTo>
                    <a:pt x="487" y="21"/>
                  </a:lnTo>
                  <a:lnTo>
                    <a:pt x="494" y="21"/>
                  </a:lnTo>
                  <a:lnTo>
                    <a:pt x="501" y="21"/>
                  </a:lnTo>
                  <a:lnTo>
                    <a:pt x="508" y="21"/>
                  </a:lnTo>
                  <a:lnTo>
                    <a:pt x="515" y="21"/>
                  </a:lnTo>
                  <a:lnTo>
                    <a:pt x="522" y="21"/>
                  </a:lnTo>
                  <a:lnTo>
                    <a:pt x="528" y="21"/>
                  </a:lnTo>
                  <a:lnTo>
                    <a:pt x="535" y="21"/>
                  </a:lnTo>
                  <a:lnTo>
                    <a:pt x="542" y="21"/>
                  </a:lnTo>
                  <a:lnTo>
                    <a:pt x="549" y="21"/>
                  </a:lnTo>
                  <a:lnTo>
                    <a:pt x="556" y="21"/>
                  </a:lnTo>
                  <a:lnTo>
                    <a:pt x="563" y="21"/>
                  </a:lnTo>
                  <a:lnTo>
                    <a:pt x="570" y="21"/>
                  </a:lnTo>
                  <a:lnTo>
                    <a:pt x="577" y="21"/>
                  </a:lnTo>
                  <a:lnTo>
                    <a:pt x="584" y="21"/>
                  </a:lnTo>
                  <a:lnTo>
                    <a:pt x="591" y="21"/>
                  </a:lnTo>
                  <a:lnTo>
                    <a:pt x="598" y="21"/>
                  </a:lnTo>
                  <a:lnTo>
                    <a:pt x="605" y="21"/>
                  </a:lnTo>
                  <a:lnTo>
                    <a:pt x="612" y="21"/>
                  </a:lnTo>
                  <a:lnTo>
                    <a:pt x="619" y="21"/>
                  </a:lnTo>
                  <a:lnTo>
                    <a:pt x="626" y="21"/>
                  </a:lnTo>
                  <a:lnTo>
                    <a:pt x="633" y="21"/>
                  </a:lnTo>
                  <a:lnTo>
                    <a:pt x="640" y="21"/>
                  </a:lnTo>
                  <a:lnTo>
                    <a:pt x="647" y="21"/>
                  </a:lnTo>
                  <a:lnTo>
                    <a:pt x="654" y="21"/>
                  </a:lnTo>
                  <a:lnTo>
                    <a:pt x="661" y="21"/>
                  </a:lnTo>
                  <a:lnTo>
                    <a:pt x="667" y="21"/>
                  </a:lnTo>
                  <a:lnTo>
                    <a:pt x="674" y="21"/>
                  </a:lnTo>
                  <a:lnTo>
                    <a:pt x="681" y="21"/>
                  </a:lnTo>
                  <a:lnTo>
                    <a:pt x="688" y="21"/>
                  </a:lnTo>
                  <a:lnTo>
                    <a:pt x="695" y="21"/>
                  </a:lnTo>
                  <a:lnTo>
                    <a:pt x="702" y="21"/>
                  </a:lnTo>
                  <a:lnTo>
                    <a:pt x="709" y="21"/>
                  </a:lnTo>
                  <a:lnTo>
                    <a:pt x="716" y="21"/>
                  </a:lnTo>
                  <a:lnTo>
                    <a:pt x="723" y="21"/>
                  </a:lnTo>
                  <a:lnTo>
                    <a:pt x="730" y="21"/>
                  </a:lnTo>
                  <a:lnTo>
                    <a:pt x="737" y="21"/>
                  </a:lnTo>
                  <a:lnTo>
                    <a:pt x="744" y="21"/>
                  </a:lnTo>
                  <a:lnTo>
                    <a:pt x="751" y="21"/>
                  </a:lnTo>
                  <a:lnTo>
                    <a:pt x="758" y="21"/>
                  </a:lnTo>
                  <a:lnTo>
                    <a:pt x="765" y="21"/>
                  </a:lnTo>
                  <a:lnTo>
                    <a:pt x="772" y="21"/>
                  </a:lnTo>
                  <a:lnTo>
                    <a:pt x="779" y="21"/>
                  </a:lnTo>
                  <a:lnTo>
                    <a:pt x="786" y="21"/>
                  </a:lnTo>
                  <a:lnTo>
                    <a:pt x="793" y="21"/>
                  </a:lnTo>
                  <a:lnTo>
                    <a:pt x="800" y="28"/>
                  </a:lnTo>
                  <a:lnTo>
                    <a:pt x="806" y="28"/>
                  </a:lnTo>
                  <a:lnTo>
                    <a:pt x="813" y="28"/>
                  </a:lnTo>
                  <a:lnTo>
                    <a:pt x="820" y="28"/>
                  </a:lnTo>
                  <a:lnTo>
                    <a:pt x="827" y="28"/>
                  </a:lnTo>
                  <a:lnTo>
                    <a:pt x="834" y="28"/>
                  </a:lnTo>
                  <a:lnTo>
                    <a:pt x="841" y="28"/>
                  </a:lnTo>
                  <a:lnTo>
                    <a:pt x="848" y="28"/>
                  </a:lnTo>
                  <a:lnTo>
                    <a:pt x="855" y="28"/>
                  </a:lnTo>
                  <a:lnTo>
                    <a:pt x="862" y="28"/>
                  </a:lnTo>
                  <a:lnTo>
                    <a:pt x="869" y="28"/>
                  </a:lnTo>
                </a:path>
              </a:pathLst>
            </a:custGeom>
            <a:noFill/>
            <a:ln w="0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Freeform 38"/>
            <p:cNvSpPr>
              <a:spLocks/>
            </p:cNvSpPr>
            <p:nvPr/>
          </p:nvSpPr>
          <p:spPr bwMode="auto">
            <a:xfrm>
              <a:off x="2866" y="2430"/>
              <a:ext cx="883" cy="84"/>
            </a:xfrm>
            <a:custGeom>
              <a:avLst/>
              <a:gdLst>
                <a:gd name="T0" fmla="*/ 14 w 883"/>
                <a:gd name="T1" fmla="*/ 84 h 84"/>
                <a:gd name="T2" fmla="*/ 35 w 883"/>
                <a:gd name="T3" fmla="*/ 84 h 84"/>
                <a:gd name="T4" fmla="*/ 56 w 883"/>
                <a:gd name="T5" fmla="*/ 84 h 84"/>
                <a:gd name="T6" fmla="*/ 76 w 883"/>
                <a:gd name="T7" fmla="*/ 84 h 84"/>
                <a:gd name="T8" fmla="*/ 97 w 883"/>
                <a:gd name="T9" fmla="*/ 84 h 84"/>
                <a:gd name="T10" fmla="*/ 118 w 883"/>
                <a:gd name="T11" fmla="*/ 84 h 84"/>
                <a:gd name="T12" fmla="*/ 139 w 883"/>
                <a:gd name="T13" fmla="*/ 70 h 84"/>
                <a:gd name="T14" fmla="*/ 160 w 883"/>
                <a:gd name="T15" fmla="*/ 63 h 84"/>
                <a:gd name="T16" fmla="*/ 181 w 883"/>
                <a:gd name="T17" fmla="*/ 49 h 84"/>
                <a:gd name="T18" fmla="*/ 202 w 883"/>
                <a:gd name="T19" fmla="*/ 42 h 84"/>
                <a:gd name="T20" fmla="*/ 222 w 883"/>
                <a:gd name="T21" fmla="*/ 28 h 84"/>
                <a:gd name="T22" fmla="*/ 243 w 883"/>
                <a:gd name="T23" fmla="*/ 21 h 84"/>
                <a:gd name="T24" fmla="*/ 264 w 883"/>
                <a:gd name="T25" fmla="*/ 14 h 84"/>
                <a:gd name="T26" fmla="*/ 285 w 883"/>
                <a:gd name="T27" fmla="*/ 7 h 84"/>
                <a:gd name="T28" fmla="*/ 306 w 883"/>
                <a:gd name="T29" fmla="*/ 0 h 84"/>
                <a:gd name="T30" fmla="*/ 327 w 883"/>
                <a:gd name="T31" fmla="*/ 0 h 84"/>
                <a:gd name="T32" fmla="*/ 348 w 883"/>
                <a:gd name="T33" fmla="*/ 0 h 84"/>
                <a:gd name="T34" fmla="*/ 368 w 883"/>
                <a:gd name="T35" fmla="*/ 0 h 84"/>
                <a:gd name="T36" fmla="*/ 389 w 883"/>
                <a:gd name="T37" fmla="*/ 7 h 84"/>
                <a:gd name="T38" fmla="*/ 410 w 883"/>
                <a:gd name="T39" fmla="*/ 0 h 84"/>
                <a:gd name="T40" fmla="*/ 431 w 883"/>
                <a:gd name="T41" fmla="*/ 7 h 84"/>
                <a:gd name="T42" fmla="*/ 452 w 883"/>
                <a:gd name="T43" fmla="*/ 7 h 84"/>
                <a:gd name="T44" fmla="*/ 473 w 883"/>
                <a:gd name="T45" fmla="*/ 7 h 84"/>
                <a:gd name="T46" fmla="*/ 493 w 883"/>
                <a:gd name="T47" fmla="*/ 14 h 84"/>
                <a:gd name="T48" fmla="*/ 514 w 883"/>
                <a:gd name="T49" fmla="*/ 21 h 84"/>
                <a:gd name="T50" fmla="*/ 535 w 883"/>
                <a:gd name="T51" fmla="*/ 21 h 84"/>
                <a:gd name="T52" fmla="*/ 556 w 883"/>
                <a:gd name="T53" fmla="*/ 21 h 84"/>
                <a:gd name="T54" fmla="*/ 577 w 883"/>
                <a:gd name="T55" fmla="*/ 28 h 84"/>
                <a:gd name="T56" fmla="*/ 598 w 883"/>
                <a:gd name="T57" fmla="*/ 28 h 84"/>
                <a:gd name="T58" fmla="*/ 619 w 883"/>
                <a:gd name="T59" fmla="*/ 28 h 84"/>
                <a:gd name="T60" fmla="*/ 639 w 883"/>
                <a:gd name="T61" fmla="*/ 35 h 84"/>
                <a:gd name="T62" fmla="*/ 660 w 883"/>
                <a:gd name="T63" fmla="*/ 35 h 84"/>
                <a:gd name="T64" fmla="*/ 681 w 883"/>
                <a:gd name="T65" fmla="*/ 42 h 84"/>
                <a:gd name="T66" fmla="*/ 702 w 883"/>
                <a:gd name="T67" fmla="*/ 42 h 84"/>
                <a:gd name="T68" fmla="*/ 723 w 883"/>
                <a:gd name="T69" fmla="*/ 42 h 84"/>
                <a:gd name="T70" fmla="*/ 744 w 883"/>
                <a:gd name="T71" fmla="*/ 42 h 84"/>
                <a:gd name="T72" fmla="*/ 765 w 883"/>
                <a:gd name="T73" fmla="*/ 42 h 84"/>
                <a:gd name="T74" fmla="*/ 785 w 883"/>
                <a:gd name="T75" fmla="*/ 42 h 84"/>
                <a:gd name="T76" fmla="*/ 806 w 883"/>
                <a:gd name="T77" fmla="*/ 42 h 84"/>
                <a:gd name="T78" fmla="*/ 827 w 883"/>
                <a:gd name="T79" fmla="*/ 42 h 84"/>
                <a:gd name="T80" fmla="*/ 848 w 883"/>
                <a:gd name="T81" fmla="*/ 42 h 84"/>
                <a:gd name="T82" fmla="*/ 869 w 883"/>
                <a:gd name="T83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3" h="84">
                  <a:moveTo>
                    <a:pt x="0" y="84"/>
                  </a:moveTo>
                  <a:lnTo>
                    <a:pt x="7" y="84"/>
                  </a:lnTo>
                  <a:lnTo>
                    <a:pt x="14" y="84"/>
                  </a:lnTo>
                  <a:lnTo>
                    <a:pt x="21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2" y="84"/>
                  </a:lnTo>
                  <a:lnTo>
                    <a:pt x="49" y="84"/>
                  </a:lnTo>
                  <a:lnTo>
                    <a:pt x="56" y="84"/>
                  </a:lnTo>
                  <a:lnTo>
                    <a:pt x="63" y="84"/>
                  </a:lnTo>
                  <a:lnTo>
                    <a:pt x="70" y="84"/>
                  </a:lnTo>
                  <a:lnTo>
                    <a:pt x="76" y="84"/>
                  </a:lnTo>
                  <a:lnTo>
                    <a:pt x="83" y="84"/>
                  </a:lnTo>
                  <a:lnTo>
                    <a:pt x="90" y="84"/>
                  </a:lnTo>
                  <a:lnTo>
                    <a:pt x="97" y="84"/>
                  </a:lnTo>
                  <a:lnTo>
                    <a:pt x="104" y="84"/>
                  </a:lnTo>
                  <a:lnTo>
                    <a:pt x="111" y="84"/>
                  </a:lnTo>
                  <a:lnTo>
                    <a:pt x="118" y="84"/>
                  </a:lnTo>
                  <a:lnTo>
                    <a:pt x="125" y="77"/>
                  </a:lnTo>
                  <a:lnTo>
                    <a:pt x="132" y="77"/>
                  </a:lnTo>
                  <a:lnTo>
                    <a:pt x="139" y="70"/>
                  </a:lnTo>
                  <a:lnTo>
                    <a:pt x="146" y="70"/>
                  </a:lnTo>
                  <a:lnTo>
                    <a:pt x="153" y="63"/>
                  </a:lnTo>
                  <a:lnTo>
                    <a:pt x="160" y="63"/>
                  </a:lnTo>
                  <a:lnTo>
                    <a:pt x="167" y="56"/>
                  </a:lnTo>
                  <a:lnTo>
                    <a:pt x="174" y="56"/>
                  </a:lnTo>
                  <a:lnTo>
                    <a:pt x="181" y="49"/>
                  </a:lnTo>
                  <a:lnTo>
                    <a:pt x="188" y="49"/>
                  </a:lnTo>
                  <a:lnTo>
                    <a:pt x="195" y="42"/>
                  </a:lnTo>
                  <a:lnTo>
                    <a:pt x="202" y="42"/>
                  </a:lnTo>
                  <a:lnTo>
                    <a:pt x="209" y="35"/>
                  </a:lnTo>
                  <a:lnTo>
                    <a:pt x="215" y="35"/>
                  </a:lnTo>
                  <a:lnTo>
                    <a:pt x="222" y="28"/>
                  </a:lnTo>
                  <a:lnTo>
                    <a:pt x="229" y="28"/>
                  </a:lnTo>
                  <a:lnTo>
                    <a:pt x="236" y="21"/>
                  </a:lnTo>
                  <a:lnTo>
                    <a:pt x="243" y="21"/>
                  </a:lnTo>
                  <a:lnTo>
                    <a:pt x="250" y="21"/>
                  </a:lnTo>
                  <a:lnTo>
                    <a:pt x="257" y="14"/>
                  </a:lnTo>
                  <a:lnTo>
                    <a:pt x="264" y="14"/>
                  </a:lnTo>
                  <a:lnTo>
                    <a:pt x="271" y="7"/>
                  </a:lnTo>
                  <a:lnTo>
                    <a:pt x="278" y="7"/>
                  </a:lnTo>
                  <a:lnTo>
                    <a:pt x="285" y="7"/>
                  </a:lnTo>
                  <a:lnTo>
                    <a:pt x="292" y="0"/>
                  </a:lnTo>
                  <a:lnTo>
                    <a:pt x="299" y="0"/>
                  </a:lnTo>
                  <a:lnTo>
                    <a:pt x="306" y="0"/>
                  </a:lnTo>
                  <a:lnTo>
                    <a:pt x="313" y="0"/>
                  </a:lnTo>
                  <a:lnTo>
                    <a:pt x="320" y="0"/>
                  </a:lnTo>
                  <a:lnTo>
                    <a:pt x="327" y="0"/>
                  </a:lnTo>
                  <a:lnTo>
                    <a:pt x="334" y="0"/>
                  </a:lnTo>
                  <a:lnTo>
                    <a:pt x="341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1" y="0"/>
                  </a:lnTo>
                  <a:lnTo>
                    <a:pt x="368" y="0"/>
                  </a:lnTo>
                  <a:lnTo>
                    <a:pt x="375" y="7"/>
                  </a:lnTo>
                  <a:lnTo>
                    <a:pt x="382" y="7"/>
                  </a:lnTo>
                  <a:lnTo>
                    <a:pt x="389" y="7"/>
                  </a:lnTo>
                  <a:lnTo>
                    <a:pt x="396" y="7"/>
                  </a:lnTo>
                  <a:lnTo>
                    <a:pt x="403" y="0"/>
                  </a:lnTo>
                  <a:lnTo>
                    <a:pt x="410" y="0"/>
                  </a:lnTo>
                  <a:lnTo>
                    <a:pt x="417" y="0"/>
                  </a:lnTo>
                  <a:lnTo>
                    <a:pt x="424" y="0"/>
                  </a:lnTo>
                  <a:lnTo>
                    <a:pt x="431" y="7"/>
                  </a:lnTo>
                  <a:lnTo>
                    <a:pt x="438" y="7"/>
                  </a:lnTo>
                  <a:lnTo>
                    <a:pt x="445" y="7"/>
                  </a:lnTo>
                  <a:lnTo>
                    <a:pt x="452" y="7"/>
                  </a:lnTo>
                  <a:lnTo>
                    <a:pt x="459" y="7"/>
                  </a:lnTo>
                  <a:lnTo>
                    <a:pt x="466" y="7"/>
                  </a:lnTo>
                  <a:lnTo>
                    <a:pt x="473" y="7"/>
                  </a:lnTo>
                  <a:lnTo>
                    <a:pt x="480" y="14"/>
                  </a:lnTo>
                  <a:lnTo>
                    <a:pt x="487" y="14"/>
                  </a:lnTo>
                  <a:lnTo>
                    <a:pt x="493" y="14"/>
                  </a:lnTo>
                  <a:lnTo>
                    <a:pt x="500" y="14"/>
                  </a:lnTo>
                  <a:lnTo>
                    <a:pt x="507" y="14"/>
                  </a:lnTo>
                  <a:lnTo>
                    <a:pt x="514" y="21"/>
                  </a:lnTo>
                  <a:lnTo>
                    <a:pt x="521" y="21"/>
                  </a:lnTo>
                  <a:lnTo>
                    <a:pt x="528" y="21"/>
                  </a:lnTo>
                  <a:lnTo>
                    <a:pt x="535" y="21"/>
                  </a:lnTo>
                  <a:lnTo>
                    <a:pt x="542" y="21"/>
                  </a:lnTo>
                  <a:lnTo>
                    <a:pt x="549" y="21"/>
                  </a:lnTo>
                  <a:lnTo>
                    <a:pt x="556" y="21"/>
                  </a:lnTo>
                  <a:lnTo>
                    <a:pt x="563" y="28"/>
                  </a:lnTo>
                  <a:lnTo>
                    <a:pt x="570" y="28"/>
                  </a:lnTo>
                  <a:lnTo>
                    <a:pt x="577" y="28"/>
                  </a:lnTo>
                  <a:lnTo>
                    <a:pt x="584" y="28"/>
                  </a:lnTo>
                  <a:lnTo>
                    <a:pt x="591" y="28"/>
                  </a:lnTo>
                  <a:lnTo>
                    <a:pt x="598" y="28"/>
                  </a:lnTo>
                  <a:lnTo>
                    <a:pt x="605" y="28"/>
                  </a:lnTo>
                  <a:lnTo>
                    <a:pt x="612" y="28"/>
                  </a:lnTo>
                  <a:lnTo>
                    <a:pt x="619" y="28"/>
                  </a:lnTo>
                  <a:lnTo>
                    <a:pt x="626" y="28"/>
                  </a:lnTo>
                  <a:lnTo>
                    <a:pt x="632" y="35"/>
                  </a:lnTo>
                  <a:lnTo>
                    <a:pt x="639" y="35"/>
                  </a:lnTo>
                  <a:lnTo>
                    <a:pt x="646" y="35"/>
                  </a:lnTo>
                  <a:lnTo>
                    <a:pt x="653" y="35"/>
                  </a:lnTo>
                  <a:lnTo>
                    <a:pt x="660" y="35"/>
                  </a:lnTo>
                  <a:lnTo>
                    <a:pt x="667" y="35"/>
                  </a:lnTo>
                  <a:lnTo>
                    <a:pt x="674" y="35"/>
                  </a:lnTo>
                  <a:lnTo>
                    <a:pt x="681" y="42"/>
                  </a:lnTo>
                  <a:lnTo>
                    <a:pt x="688" y="42"/>
                  </a:lnTo>
                  <a:lnTo>
                    <a:pt x="695" y="42"/>
                  </a:lnTo>
                  <a:lnTo>
                    <a:pt x="702" y="42"/>
                  </a:lnTo>
                  <a:lnTo>
                    <a:pt x="709" y="42"/>
                  </a:lnTo>
                  <a:lnTo>
                    <a:pt x="716" y="42"/>
                  </a:lnTo>
                  <a:lnTo>
                    <a:pt x="723" y="42"/>
                  </a:lnTo>
                  <a:lnTo>
                    <a:pt x="730" y="42"/>
                  </a:lnTo>
                  <a:lnTo>
                    <a:pt x="737" y="42"/>
                  </a:lnTo>
                  <a:lnTo>
                    <a:pt x="744" y="42"/>
                  </a:lnTo>
                  <a:lnTo>
                    <a:pt x="751" y="42"/>
                  </a:lnTo>
                  <a:lnTo>
                    <a:pt x="758" y="42"/>
                  </a:lnTo>
                  <a:lnTo>
                    <a:pt x="765" y="42"/>
                  </a:lnTo>
                  <a:lnTo>
                    <a:pt x="771" y="42"/>
                  </a:lnTo>
                  <a:lnTo>
                    <a:pt x="778" y="42"/>
                  </a:lnTo>
                  <a:lnTo>
                    <a:pt x="785" y="42"/>
                  </a:lnTo>
                  <a:lnTo>
                    <a:pt x="792" y="42"/>
                  </a:lnTo>
                  <a:lnTo>
                    <a:pt x="799" y="42"/>
                  </a:lnTo>
                  <a:lnTo>
                    <a:pt x="806" y="42"/>
                  </a:lnTo>
                  <a:lnTo>
                    <a:pt x="813" y="42"/>
                  </a:lnTo>
                  <a:lnTo>
                    <a:pt x="820" y="42"/>
                  </a:lnTo>
                  <a:lnTo>
                    <a:pt x="827" y="42"/>
                  </a:lnTo>
                  <a:lnTo>
                    <a:pt x="834" y="42"/>
                  </a:lnTo>
                  <a:lnTo>
                    <a:pt x="841" y="42"/>
                  </a:lnTo>
                  <a:lnTo>
                    <a:pt x="848" y="42"/>
                  </a:lnTo>
                  <a:lnTo>
                    <a:pt x="855" y="42"/>
                  </a:lnTo>
                  <a:lnTo>
                    <a:pt x="862" y="42"/>
                  </a:lnTo>
                  <a:lnTo>
                    <a:pt x="869" y="42"/>
                  </a:lnTo>
                  <a:lnTo>
                    <a:pt x="876" y="49"/>
                  </a:lnTo>
                  <a:lnTo>
                    <a:pt x="883" y="49"/>
                  </a:lnTo>
                </a:path>
              </a:pathLst>
            </a:custGeom>
            <a:noFill/>
            <a:ln w="0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Freeform 39"/>
            <p:cNvSpPr>
              <a:spLocks/>
            </p:cNvSpPr>
            <p:nvPr/>
          </p:nvSpPr>
          <p:spPr bwMode="auto">
            <a:xfrm>
              <a:off x="3749" y="2479"/>
              <a:ext cx="375" cy="21"/>
            </a:xfrm>
            <a:custGeom>
              <a:avLst/>
              <a:gdLst>
                <a:gd name="T0" fmla="*/ 0 w 375"/>
                <a:gd name="T1" fmla="*/ 0 h 21"/>
                <a:gd name="T2" fmla="*/ 7 w 375"/>
                <a:gd name="T3" fmla="*/ 0 h 21"/>
                <a:gd name="T4" fmla="*/ 14 w 375"/>
                <a:gd name="T5" fmla="*/ 0 h 21"/>
                <a:gd name="T6" fmla="*/ 21 w 375"/>
                <a:gd name="T7" fmla="*/ 7 h 21"/>
                <a:gd name="T8" fmla="*/ 27 w 375"/>
                <a:gd name="T9" fmla="*/ 7 h 21"/>
                <a:gd name="T10" fmla="*/ 34 w 375"/>
                <a:gd name="T11" fmla="*/ 7 h 21"/>
                <a:gd name="T12" fmla="*/ 41 w 375"/>
                <a:gd name="T13" fmla="*/ 7 h 21"/>
                <a:gd name="T14" fmla="*/ 48 w 375"/>
                <a:gd name="T15" fmla="*/ 7 h 21"/>
                <a:gd name="T16" fmla="*/ 55 w 375"/>
                <a:gd name="T17" fmla="*/ 14 h 21"/>
                <a:gd name="T18" fmla="*/ 62 w 375"/>
                <a:gd name="T19" fmla="*/ 14 h 21"/>
                <a:gd name="T20" fmla="*/ 69 w 375"/>
                <a:gd name="T21" fmla="*/ 14 h 21"/>
                <a:gd name="T22" fmla="*/ 76 w 375"/>
                <a:gd name="T23" fmla="*/ 14 h 21"/>
                <a:gd name="T24" fmla="*/ 83 w 375"/>
                <a:gd name="T25" fmla="*/ 14 h 21"/>
                <a:gd name="T26" fmla="*/ 90 w 375"/>
                <a:gd name="T27" fmla="*/ 14 h 21"/>
                <a:gd name="T28" fmla="*/ 104 w 375"/>
                <a:gd name="T29" fmla="*/ 14 h 21"/>
                <a:gd name="T30" fmla="*/ 97 w 375"/>
                <a:gd name="T31" fmla="*/ 14 h 21"/>
                <a:gd name="T32" fmla="*/ 104 w 375"/>
                <a:gd name="T33" fmla="*/ 14 h 21"/>
                <a:gd name="T34" fmla="*/ 111 w 375"/>
                <a:gd name="T35" fmla="*/ 21 h 21"/>
                <a:gd name="T36" fmla="*/ 118 w 375"/>
                <a:gd name="T37" fmla="*/ 21 h 21"/>
                <a:gd name="T38" fmla="*/ 125 w 375"/>
                <a:gd name="T39" fmla="*/ 21 h 21"/>
                <a:gd name="T40" fmla="*/ 132 w 375"/>
                <a:gd name="T41" fmla="*/ 21 h 21"/>
                <a:gd name="T42" fmla="*/ 139 w 375"/>
                <a:gd name="T43" fmla="*/ 21 h 21"/>
                <a:gd name="T44" fmla="*/ 146 w 375"/>
                <a:gd name="T45" fmla="*/ 21 h 21"/>
                <a:gd name="T46" fmla="*/ 153 w 375"/>
                <a:gd name="T47" fmla="*/ 21 h 21"/>
                <a:gd name="T48" fmla="*/ 160 w 375"/>
                <a:gd name="T49" fmla="*/ 21 h 21"/>
                <a:gd name="T50" fmla="*/ 166 w 375"/>
                <a:gd name="T51" fmla="*/ 21 h 21"/>
                <a:gd name="T52" fmla="*/ 173 w 375"/>
                <a:gd name="T53" fmla="*/ 21 h 21"/>
                <a:gd name="T54" fmla="*/ 180 w 375"/>
                <a:gd name="T55" fmla="*/ 21 h 21"/>
                <a:gd name="T56" fmla="*/ 187 w 375"/>
                <a:gd name="T57" fmla="*/ 21 h 21"/>
                <a:gd name="T58" fmla="*/ 194 w 375"/>
                <a:gd name="T59" fmla="*/ 21 h 21"/>
                <a:gd name="T60" fmla="*/ 201 w 375"/>
                <a:gd name="T61" fmla="*/ 21 h 21"/>
                <a:gd name="T62" fmla="*/ 208 w 375"/>
                <a:gd name="T63" fmla="*/ 21 h 21"/>
                <a:gd name="T64" fmla="*/ 215 w 375"/>
                <a:gd name="T65" fmla="*/ 21 h 21"/>
                <a:gd name="T66" fmla="*/ 222 w 375"/>
                <a:gd name="T67" fmla="*/ 21 h 21"/>
                <a:gd name="T68" fmla="*/ 229 w 375"/>
                <a:gd name="T69" fmla="*/ 21 h 21"/>
                <a:gd name="T70" fmla="*/ 236 w 375"/>
                <a:gd name="T71" fmla="*/ 21 h 21"/>
                <a:gd name="T72" fmla="*/ 243 w 375"/>
                <a:gd name="T73" fmla="*/ 21 h 21"/>
                <a:gd name="T74" fmla="*/ 250 w 375"/>
                <a:gd name="T75" fmla="*/ 21 h 21"/>
                <a:gd name="T76" fmla="*/ 257 w 375"/>
                <a:gd name="T77" fmla="*/ 21 h 21"/>
                <a:gd name="T78" fmla="*/ 264 w 375"/>
                <a:gd name="T79" fmla="*/ 21 h 21"/>
                <a:gd name="T80" fmla="*/ 271 w 375"/>
                <a:gd name="T81" fmla="*/ 21 h 21"/>
                <a:gd name="T82" fmla="*/ 278 w 375"/>
                <a:gd name="T83" fmla="*/ 21 h 21"/>
                <a:gd name="T84" fmla="*/ 285 w 375"/>
                <a:gd name="T85" fmla="*/ 21 h 21"/>
                <a:gd name="T86" fmla="*/ 292 w 375"/>
                <a:gd name="T87" fmla="*/ 21 h 21"/>
                <a:gd name="T88" fmla="*/ 298 w 375"/>
                <a:gd name="T89" fmla="*/ 21 h 21"/>
                <a:gd name="T90" fmla="*/ 305 w 375"/>
                <a:gd name="T91" fmla="*/ 21 h 21"/>
                <a:gd name="T92" fmla="*/ 312 w 375"/>
                <a:gd name="T93" fmla="*/ 21 h 21"/>
                <a:gd name="T94" fmla="*/ 319 w 375"/>
                <a:gd name="T95" fmla="*/ 21 h 21"/>
                <a:gd name="T96" fmla="*/ 326 w 375"/>
                <a:gd name="T97" fmla="*/ 21 h 21"/>
                <a:gd name="T98" fmla="*/ 333 w 375"/>
                <a:gd name="T99" fmla="*/ 21 h 21"/>
                <a:gd name="T100" fmla="*/ 340 w 375"/>
                <a:gd name="T101" fmla="*/ 21 h 21"/>
                <a:gd name="T102" fmla="*/ 347 w 375"/>
                <a:gd name="T103" fmla="*/ 21 h 21"/>
                <a:gd name="T104" fmla="*/ 354 w 375"/>
                <a:gd name="T105" fmla="*/ 21 h 21"/>
                <a:gd name="T106" fmla="*/ 361 w 375"/>
                <a:gd name="T107" fmla="*/ 21 h 21"/>
                <a:gd name="T108" fmla="*/ 368 w 375"/>
                <a:gd name="T109" fmla="*/ 21 h 21"/>
                <a:gd name="T110" fmla="*/ 375 w 375"/>
                <a:gd name="T1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5" h="21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1" y="7"/>
                  </a:lnTo>
                  <a:lnTo>
                    <a:pt x="27" y="7"/>
                  </a:lnTo>
                  <a:lnTo>
                    <a:pt x="34" y="7"/>
                  </a:lnTo>
                  <a:lnTo>
                    <a:pt x="41" y="7"/>
                  </a:lnTo>
                  <a:lnTo>
                    <a:pt x="48" y="7"/>
                  </a:lnTo>
                  <a:lnTo>
                    <a:pt x="55" y="14"/>
                  </a:lnTo>
                  <a:lnTo>
                    <a:pt x="62" y="14"/>
                  </a:lnTo>
                  <a:lnTo>
                    <a:pt x="69" y="14"/>
                  </a:lnTo>
                  <a:lnTo>
                    <a:pt x="76" y="14"/>
                  </a:lnTo>
                  <a:lnTo>
                    <a:pt x="83" y="14"/>
                  </a:lnTo>
                  <a:lnTo>
                    <a:pt x="90" y="14"/>
                  </a:lnTo>
                  <a:lnTo>
                    <a:pt x="104" y="14"/>
                  </a:lnTo>
                  <a:lnTo>
                    <a:pt x="97" y="14"/>
                  </a:lnTo>
                  <a:lnTo>
                    <a:pt x="104" y="14"/>
                  </a:lnTo>
                  <a:lnTo>
                    <a:pt x="111" y="21"/>
                  </a:lnTo>
                  <a:lnTo>
                    <a:pt x="118" y="21"/>
                  </a:lnTo>
                  <a:lnTo>
                    <a:pt x="125" y="21"/>
                  </a:lnTo>
                  <a:lnTo>
                    <a:pt x="132" y="21"/>
                  </a:lnTo>
                  <a:lnTo>
                    <a:pt x="139" y="21"/>
                  </a:lnTo>
                  <a:lnTo>
                    <a:pt x="146" y="21"/>
                  </a:lnTo>
                  <a:lnTo>
                    <a:pt x="153" y="21"/>
                  </a:lnTo>
                  <a:lnTo>
                    <a:pt x="160" y="21"/>
                  </a:lnTo>
                  <a:lnTo>
                    <a:pt x="166" y="21"/>
                  </a:lnTo>
                  <a:lnTo>
                    <a:pt x="173" y="21"/>
                  </a:lnTo>
                  <a:lnTo>
                    <a:pt x="180" y="21"/>
                  </a:lnTo>
                  <a:lnTo>
                    <a:pt x="187" y="21"/>
                  </a:lnTo>
                  <a:lnTo>
                    <a:pt x="194" y="21"/>
                  </a:lnTo>
                  <a:lnTo>
                    <a:pt x="201" y="21"/>
                  </a:lnTo>
                  <a:lnTo>
                    <a:pt x="208" y="21"/>
                  </a:lnTo>
                  <a:lnTo>
                    <a:pt x="215" y="21"/>
                  </a:lnTo>
                  <a:lnTo>
                    <a:pt x="222" y="21"/>
                  </a:lnTo>
                  <a:lnTo>
                    <a:pt x="229" y="21"/>
                  </a:lnTo>
                  <a:lnTo>
                    <a:pt x="236" y="21"/>
                  </a:lnTo>
                  <a:lnTo>
                    <a:pt x="243" y="21"/>
                  </a:lnTo>
                  <a:lnTo>
                    <a:pt x="250" y="21"/>
                  </a:lnTo>
                  <a:lnTo>
                    <a:pt x="257" y="21"/>
                  </a:lnTo>
                  <a:lnTo>
                    <a:pt x="264" y="21"/>
                  </a:lnTo>
                  <a:lnTo>
                    <a:pt x="271" y="21"/>
                  </a:lnTo>
                  <a:lnTo>
                    <a:pt x="278" y="21"/>
                  </a:lnTo>
                  <a:lnTo>
                    <a:pt x="285" y="21"/>
                  </a:lnTo>
                  <a:lnTo>
                    <a:pt x="292" y="21"/>
                  </a:lnTo>
                  <a:lnTo>
                    <a:pt x="298" y="21"/>
                  </a:lnTo>
                  <a:lnTo>
                    <a:pt x="305" y="21"/>
                  </a:lnTo>
                  <a:lnTo>
                    <a:pt x="312" y="21"/>
                  </a:lnTo>
                  <a:lnTo>
                    <a:pt x="319" y="21"/>
                  </a:lnTo>
                  <a:lnTo>
                    <a:pt x="326" y="21"/>
                  </a:lnTo>
                  <a:lnTo>
                    <a:pt x="333" y="21"/>
                  </a:lnTo>
                  <a:lnTo>
                    <a:pt x="340" y="21"/>
                  </a:lnTo>
                  <a:lnTo>
                    <a:pt x="347" y="21"/>
                  </a:lnTo>
                  <a:lnTo>
                    <a:pt x="354" y="21"/>
                  </a:lnTo>
                  <a:lnTo>
                    <a:pt x="361" y="21"/>
                  </a:lnTo>
                  <a:lnTo>
                    <a:pt x="368" y="21"/>
                  </a:lnTo>
                  <a:lnTo>
                    <a:pt x="375" y="21"/>
                  </a:lnTo>
                </a:path>
              </a:pathLst>
            </a:custGeom>
            <a:noFill/>
            <a:ln w="0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Freeform 40"/>
            <p:cNvSpPr>
              <a:spLocks/>
            </p:cNvSpPr>
            <p:nvPr/>
          </p:nvSpPr>
          <p:spPr bwMode="auto">
            <a:xfrm>
              <a:off x="1997" y="1319"/>
              <a:ext cx="2127" cy="1153"/>
            </a:xfrm>
            <a:custGeom>
              <a:avLst/>
              <a:gdLst>
                <a:gd name="T0" fmla="*/ 63 w 2127"/>
                <a:gd name="T1" fmla="*/ 1125 h 1153"/>
                <a:gd name="T2" fmla="*/ 125 w 2127"/>
                <a:gd name="T3" fmla="*/ 1111 h 1153"/>
                <a:gd name="T4" fmla="*/ 195 w 2127"/>
                <a:gd name="T5" fmla="*/ 1098 h 1153"/>
                <a:gd name="T6" fmla="*/ 264 w 2127"/>
                <a:gd name="T7" fmla="*/ 1077 h 1153"/>
                <a:gd name="T8" fmla="*/ 334 w 2127"/>
                <a:gd name="T9" fmla="*/ 1056 h 1153"/>
                <a:gd name="T10" fmla="*/ 403 w 2127"/>
                <a:gd name="T11" fmla="*/ 1042 h 1153"/>
                <a:gd name="T12" fmla="*/ 466 w 2127"/>
                <a:gd name="T13" fmla="*/ 1028 h 1153"/>
                <a:gd name="T14" fmla="*/ 535 w 2127"/>
                <a:gd name="T15" fmla="*/ 1000 h 1153"/>
                <a:gd name="T16" fmla="*/ 605 w 2127"/>
                <a:gd name="T17" fmla="*/ 973 h 1153"/>
                <a:gd name="T18" fmla="*/ 674 w 2127"/>
                <a:gd name="T19" fmla="*/ 959 h 1153"/>
                <a:gd name="T20" fmla="*/ 744 w 2127"/>
                <a:gd name="T21" fmla="*/ 938 h 1153"/>
                <a:gd name="T22" fmla="*/ 806 w 2127"/>
                <a:gd name="T23" fmla="*/ 931 h 1153"/>
                <a:gd name="T24" fmla="*/ 876 w 2127"/>
                <a:gd name="T25" fmla="*/ 917 h 1153"/>
                <a:gd name="T26" fmla="*/ 945 w 2127"/>
                <a:gd name="T27" fmla="*/ 896 h 1153"/>
                <a:gd name="T28" fmla="*/ 1015 w 2127"/>
                <a:gd name="T29" fmla="*/ 757 h 1153"/>
                <a:gd name="T30" fmla="*/ 1084 w 2127"/>
                <a:gd name="T31" fmla="*/ 444 h 1153"/>
                <a:gd name="T32" fmla="*/ 1147 w 2127"/>
                <a:gd name="T33" fmla="*/ 173 h 1153"/>
                <a:gd name="T34" fmla="*/ 1217 w 2127"/>
                <a:gd name="T35" fmla="*/ 62 h 1153"/>
                <a:gd name="T36" fmla="*/ 1286 w 2127"/>
                <a:gd name="T37" fmla="*/ 7 h 1153"/>
                <a:gd name="T38" fmla="*/ 1356 w 2127"/>
                <a:gd name="T39" fmla="*/ 90 h 1153"/>
                <a:gd name="T40" fmla="*/ 1425 w 2127"/>
                <a:gd name="T41" fmla="*/ 278 h 1153"/>
                <a:gd name="T42" fmla="*/ 1488 w 2127"/>
                <a:gd name="T43" fmla="*/ 424 h 1153"/>
                <a:gd name="T44" fmla="*/ 1557 w 2127"/>
                <a:gd name="T45" fmla="*/ 556 h 1153"/>
                <a:gd name="T46" fmla="*/ 1627 w 2127"/>
                <a:gd name="T47" fmla="*/ 653 h 1153"/>
                <a:gd name="T48" fmla="*/ 1696 w 2127"/>
                <a:gd name="T49" fmla="*/ 722 h 1153"/>
                <a:gd name="T50" fmla="*/ 1759 w 2127"/>
                <a:gd name="T51" fmla="*/ 778 h 1153"/>
                <a:gd name="T52" fmla="*/ 1828 w 2127"/>
                <a:gd name="T53" fmla="*/ 834 h 1153"/>
                <a:gd name="T54" fmla="*/ 1898 w 2127"/>
                <a:gd name="T55" fmla="*/ 868 h 1153"/>
                <a:gd name="T56" fmla="*/ 1967 w 2127"/>
                <a:gd name="T57" fmla="*/ 889 h 1153"/>
                <a:gd name="T58" fmla="*/ 2037 w 2127"/>
                <a:gd name="T59" fmla="*/ 910 h 1153"/>
                <a:gd name="T60" fmla="*/ 2099 w 2127"/>
                <a:gd name="T61" fmla="*/ 931 h 1153"/>
                <a:gd name="T62" fmla="*/ 2078 w 2127"/>
                <a:gd name="T63" fmla="*/ 1000 h 1153"/>
                <a:gd name="T64" fmla="*/ 2016 w 2127"/>
                <a:gd name="T65" fmla="*/ 979 h 1153"/>
                <a:gd name="T66" fmla="*/ 1946 w 2127"/>
                <a:gd name="T67" fmla="*/ 959 h 1153"/>
                <a:gd name="T68" fmla="*/ 1877 w 2127"/>
                <a:gd name="T69" fmla="*/ 938 h 1153"/>
                <a:gd name="T70" fmla="*/ 1807 w 2127"/>
                <a:gd name="T71" fmla="*/ 903 h 1153"/>
                <a:gd name="T72" fmla="*/ 1738 w 2127"/>
                <a:gd name="T73" fmla="*/ 854 h 1153"/>
                <a:gd name="T74" fmla="*/ 1675 w 2127"/>
                <a:gd name="T75" fmla="*/ 806 h 1153"/>
                <a:gd name="T76" fmla="*/ 1606 w 2127"/>
                <a:gd name="T77" fmla="*/ 729 h 1153"/>
                <a:gd name="T78" fmla="*/ 1536 w 2127"/>
                <a:gd name="T79" fmla="*/ 632 h 1153"/>
                <a:gd name="T80" fmla="*/ 1467 w 2127"/>
                <a:gd name="T81" fmla="*/ 507 h 1153"/>
                <a:gd name="T82" fmla="*/ 1397 w 2127"/>
                <a:gd name="T83" fmla="*/ 354 h 1153"/>
                <a:gd name="T84" fmla="*/ 1335 w 2127"/>
                <a:gd name="T85" fmla="*/ 187 h 1153"/>
                <a:gd name="T86" fmla="*/ 1265 w 2127"/>
                <a:gd name="T87" fmla="*/ 160 h 1153"/>
                <a:gd name="T88" fmla="*/ 1196 w 2127"/>
                <a:gd name="T89" fmla="*/ 243 h 1153"/>
                <a:gd name="T90" fmla="*/ 1126 w 2127"/>
                <a:gd name="T91" fmla="*/ 389 h 1153"/>
                <a:gd name="T92" fmla="*/ 1064 w 2127"/>
                <a:gd name="T93" fmla="*/ 674 h 1153"/>
                <a:gd name="T94" fmla="*/ 994 w 2127"/>
                <a:gd name="T95" fmla="*/ 910 h 1153"/>
                <a:gd name="T96" fmla="*/ 925 w 2127"/>
                <a:gd name="T97" fmla="*/ 959 h 1153"/>
                <a:gd name="T98" fmla="*/ 855 w 2127"/>
                <a:gd name="T99" fmla="*/ 973 h 1153"/>
                <a:gd name="T100" fmla="*/ 786 w 2127"/>
                <a:gd name="T101" fmla="*/ 986 h 1153"/>
                <a:gd name="T102" fmla="*/ 723 w 2127"/>
                <a:gd name="T103" fmla="*/ 993 h 1153"/>
                <a:gd name="T104" fmla="*/ 654 w 2127"/>
                <a:gd name="T105" fmla="*/ 1007 h 1153"/>
                <a:gd name="T106" fmla="*/ 584 w 2127"/>
                <a:gd name="T107" fmla="*/ 1021 h 1153"/>
                <a:gd name="T108" fmla="*/ 515 w 2127"/>
                <a:gd name="T109" fmla="*/ 1049 h 1153"/>
                <a:gd name="T110" fmla="*/ 445 w 2127"/>
                <a:gd name="T111" fmla="*/ 1070 h 1153"/>
                <a:gd name="T112" fmla="*/ 383 w 2127"/>
                <a:gd name="T113" fmla="*/ 1077 h 1153"/>
                <a:gd name="T114" fmla="*/ 313 w 2127"/>
                <a:gd name="T115" fmla="*/ 1091 h 1153"/>
                <a:gd name="T116" fmla="*/ 244 w 2127"/>
                <a:gd name="T117" fmla="*/ 1105 h 1153"/>
                <a:gd name="T118" fmla="*/ 174 w 2127"/>
                <a:gd name="T119" fmla="*/ 1125 h 1153"/>
                <a:gd name="T120" fmla="*/ 105 w 2127"/>
                <a:gd name="T121" fmla="*/ 1132 h 1153"/>
                <a:gd name="T122" fmla="*/ 42 w 2127"/>
                <a:gd name="T123" fmla="*/ 114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27" h="1153">
                  <a:moveTo>
                    <a:pt x="0" y="1146"/>
                  </a:moveTo>
                  <a:lnTo>
                    <a:pt x="0" y="1146"/>
                  </a:lnTo>
                  <a:lnTo>
                    <a:pt x="7" y="1146"/>
                  </a:lnTo>
                  <a:lnTo>
                    <a:pt x="7" y="1139"/>
                  </a:lnTo>
                  <a:lnTo>
                    <a:pt x="14" y="1139"/>
                  </a:lnTo>
                  <a:lnTo>
                    <a:pt x="21" y="1139"/>
                  </a:lnTo>
                  <a:lnTo>
                    <a:pt x="21" y="1132"/>
                  </a:lnTo>
                  <a:lnTo>
                    <a:pt x="28" y="1132"/>
                  </a:lnTo>
                  <a:lnTo>
                    <a:pt x="28" y="1132"/>
                  </a:lnTo>
                  <a:lnTo>
                    <a:pt x="35" y="1132"/>
                  </a:lnTo>
                  <a:lnTo>
                    <a:pt x="42" y="1132"/>
                  </a:lnTo>
                  <a:lnTo>
                    <a:pt x="42" y="1132"/>
                  </a:lnTo>
                  <a:lnTo>
                    <a:pt x="49" y="1132"/>
                  </a:lnTo>
                  <a:lnTo>
                    <a:pt x="49" y="1132"/>
                  </a:lnTo>
                  <a:lnTo>
                    <a:pt x="56" y="1132"/>
                  </a:lnTo>
                  <a:lnTo>
                    <a:pt x="63" y="1125"/>
                  </a:lnTo>
                  <a:lnTo>
                    <a:pt x="63" y="1125"/>
                  </a:lnTo>
                  <a:lnTo>
                    <a:pt x="70" y="1125"/>
                  </a:lnTo>
                  <a:lnTo>
                    <a:pt x="77" y="1125"/>
                  </a:lnTo>
                  <a:lnTo>
                    <a:pt x="77" y="1125"/>
                  </a:lnTo>
                  <a:lnTo>
                    <a:pt x="84" y="1125"/>
                  </a:lnTo>
                  <a:lnTo>
                    <a:pt x="84" y="1125"/>
                  </a:lnTo>
                  <a:lnTo>
                    <a:pt x="91" y="1125"/>
                  </a:lnTo>
                  <a:lnTo>
                    <a:pt x="98" y="1118"/>
                  </a:lnTo>
                  <a:lnTo>
                    <a:pt x="98" y="1118"/>
                  </a:lnTo>
                  <a:lnTo>
                    <a:pt x="105" y="1118"/>
                  </a:lnTo>
                  <a:lnTo>
                    <a:pt x="105" y="1118"/>
                  </a:lnTo>
                  <a:lnTo>
                    <a:pt x="111" y="1118"/>
                  </a:lnTo>
                  <a:lnTo>
                    <a:pt x="118" y="1118"/>
                  </a:lnTo>
                  <a:lnTo>
                    <a:pt x="118" y="1118"/>
                  </a:lnTo>
                  <a:lnTo>
                    <a:pt x="125" y="1111"/>
                  </a:lnTo>
                  <a:lnTo>
                    <a:pt x="125" y="1111"/>
                  </a:lnTo>
                  <a:lnTo>
                    <a:pt x="132" y="1111"/>
                  </a:lnTo>
                  <a:lnTo>
                    <a:pt x="139" y="1111"/>
                  </a:lnTo>
                  <a:lnTo>
                    <a:pt x="139" y="1111"/>
                  </a:lnTo>
                  <a:lnTo>
                    <a:pt x="146" y="1111"/>
                  </a:lnTo>
                  <a:lnTo>
                    <a:pt x="153" y="1111"/>
                  </a:lnTo>
                  <a:lnTo>
                    <a:pt x="153" y="1111"/>
                  </a:lnTo>
                  <a:lnTo>
                    <a:pt x="160" y="1111"/>
                  </a:lnTo>
                  <a:lnTo>
                    <a:pt x="160" y="1111"/>
                  </a:lnTo>
                  <a:lnTo>
                    <a:pt x="167" y="1111"/>
                  </a:lnTo>
                  <a:lnTo>
                    <a:pt x="174" y="1105"/>
                  </a:lnTo>
                  <a:lnTo>
                    <a:pt x="174" y="1105"/>
                  </a:lnTo>
                  <a:lnTo>
                    <a:pt x="181" y="1105"/>
                  </a:lnTo>
                  <a:lnTo>
                    <a:pt x="181" y="1105"/>
                  </a:lnTo>
                  <a:lnTo>
                    <a:pt x="188" y="1105"/>
                  </a:lnTo>
                  <a:lnTo>
                    <a:pt x="195" y="1098"/>
                  </a:lnTo>
                  <a:lnTo>
                    <a:pt x="195" y="1098"/>
                  </a:lnTo>
                  <a:lnTo>
                    <a:pt x="202" y="1098"/>
                  </a:lnTo>
                  <a:lnTo>
                    <a:pt x="202" y="1098"/>
                  </a:lnTo>
                  <a:lnTo>
                    <a:pt x="209" y="1098"/>
                  </a:lnTo>
                  <a:lnTo>
                    <a:pt x="216" y="1098"/>
                  </a:lnTo>
                  <a:lnTo>
                    <a:pt x="216" y="1098"/>
                  </a:lnTo>
                  <a:lnTo>
                    <a:pt x="223" y="1098"/>
                  </a:lnTo>
                  <a:lnTo>
                    <a:pt x="230" y="1098"/>
                  </a:lnTo>
                  <a:lnTo>
                    <a:pt x="230" y="1091"/>
                  </a:lnTo>
                  <a:lnTo>
                    <a:pt x="237" y="1091"/>
                  </a:lnTo>
                  <a:lnTo>
                    <a:pt x="237" y="1084"/>
                  </a:lnTo>
                  <a:lnTo>
                    <a:pt x="244" y="1084"/>
                  </a:lnTo>
                  <a:lnTo>
                    <a:pt x="250" y="1084"/>
                  </a:lnTo>
                  <a:lnTo>
                    <a:pt x="250" y="1084"/>
                  </a:lnTo>
                  <a:lnTo>
                    <a:pt x="257" y="1084"/>
                  </a:lnTo>
                  <a:lnTo>
                    <a:pt x="257" y="1077"/>
                  </a:lnTo>
                  <a:lnTo>
                    <a:pt x="264" y="1077"/>
                  </a:lnTo>
                  <a:lnTo>
                    <a:pt x="271" y="1077"/>
                  </a:lnTo>
                  <a:lnTo>
                    <a:pt x="271" y="1077"/>
                  </a:lnTo>
                  <a:lnTo>
                    <a:pt x="278" y="1077"/>
                  </a:lnTo>
                  <a:lnTo>
                    <a:pt x="285" y="1070"/>
                  </a:lnTo>
                  <a:lnTo>
                    <a:pt x="285" y="1070"/>
                  </a:lnTo>
                  <a:lnTo>
                    <a:pt x="292" y="1070"/>
                  </a:lnTo>
                  <a:lnTo>
                    <a:pt x="292" y="1070"/>
                  </a:lnTo>
                  <a:lnTo>
                    <a:pt x="299" y="1070"/>
                  </a:lnTo>
                  <a:lnTo>
                    <a:pt x="306" y="1070"/>
                  </a:lnTo>
                  <a:lnTo>
                    <a:pt x="306" y="1063"/>
                  </a:lnTo>
                  <a:lnTo>
                    <a:pt x="313" y="1063"/>
                  </a:lnTo>
                  <a:lnTo>
                    <a:pt x="313" y="1063"/>
                  </a:lnTo>
                  <a:lnTo>
                    <a:pt x="320" y="1063"/>
                  </a:lnTo>
                  <a:lnTo>
                    <a:pt x="327" y="1063"/>
                  </a:lnTo>
                  <a:lnTo>
                    <a:pt x="327" y="1063"/>
                  </a:lnTo>
                  <a:lnTo>
                    <a:pt x="334" y="1056"/>
                  </a:lnTo>
                  <a:lnTo>
                    <a:pt x="334" y="1056"/>
                  </a:lnTo>
                  <a:lnTo>
                    <a:pt x="341" y="1056"/>
                  </a:lnTo>
                  <a:lnTo>
                    <a:pt x="348" y="1056"/>
                  </a:lnTo>
                  <a:lnTo>
                    <a:pt x="348" y="1056"/>
                  </a:lnTo>
                  <a:lnTo>
                    <a:pt x="355" y="1056"/>
                  </a:lnTo>
                  <a:lnTo>
                    <a:pt x="362" y="1049"/>
                  </a:lnTo>
                  <a:lnTo>
                    <a:pt x="362" y="1049"/>
                  </a:lnTo>
                  <a:lnTo>
                    <a:pt x="369" y="1049"/>
                  </a:lnTo>
                  <a:lnTo>
                    <a:pt x="369" y="1049"/>
                  </a:lnTo>
                  <a:lnTo>
                    <a:pt x="376" y="1049"/>
                  </a:lnTo>
                  <a:lnTo>
                    <a:pt x="383" y="1049"/>
                  </a:lnTo>
                  <a:lnTo>
                    <a:pt x="383" y="1049"/>
                  </a:lnTo>
                  <a:lnTo>
                    <a:pt x="389" y="1049"/>
                  </a:lnTo>
                  <a:lnTo>
                    <a:pt x="389" y="1049"/>
                  </a:lnTo>
                  <a:lnTo>
                    <a:pt x="396" y="1049"/>
                  </a:lnTo>
                  <a:lnTo>
                    <a:pt x="403" y="1042"/>
                  </a:lnTo>
                  <a:lnTo>
                    <a:pt x="403" y="104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17" y="1042"/>
                  </a:lnTo>
                  <a:lnTo>
                    <a:pt x="424" y="1042"/>
                  </a:lnTo>
                  <a:lnTo>
                    <a:pt x="424" y="1035"/>
                  </a:lnTo>
                  <a:lnTo>
                    <a:pt x="431" y="1035"/>
                  </a:lnTo>
                  <a:lnTo>
                    <a:pt x="438" y="1035"/>
                  </a:lnTo>
                  <a:lnTo>
                    <a:pt x="438" y="1035"/>
                  </a:lnTo>
                  <a:lnTo>
                    <a:pt x="445" y="1035"/>
                  </a:lnTo>
                  <a:lnTo>
                    <a:pt x="445" y="1035"/>
                  </a:lnTo>
                  <a:lnTo>
                    <a:pt x="452" y="1035"/>
                  </a:lnTo>
                  <a:lnTo>
                    <a:pt x="459" y="1035"/>
                  </a:lnTo>
                  <a:lnTo>
                    <a:pt x="459" y="1028"/>
                  </a:lnTo>
                  <a:lnTo>
                    <a:pt x="466" y="1028"/>
                  </a:lnTo>
                  <a:lnTo>
                    <a:pt x="466" y="1028"/>
                  </a:lnTo>
                  <a:lnTo>
                    <a:pt x="473" y="1028"/>
                  </a:lnTo>
                  <a:lnTo>
                    <a:pt x="480" y="1028"/>
                  </a:lnTo>
                  <a:lnTo>
                    <a:pt x="480" y="1028"/>
                  </a:lnTo>
                  <a:lnTo>
                    <a:pt x="487" y="1021"/>
                  </a:lnTo>
                  <a:lnTo>
                    <a:pt x="487" y="1021"/>
                  </a:lnTo>
                  <a:lnTo>
                    <a:pt x="494" y="1021"/>
                  </a:lnTo>
                  <a:lnTo>
                    <a:pt x="501" y="1014"/>
                  </a:lnTo>
                  <a:lnTo>
                    <a:pt x="501" y="1014"/>
                  </a:lnTo>
                  <a:lnTo>
                    <a:pt x="508" y="1014"/>
                  </a:lnTo>
                  <a:lnTo>
                    <a:pt x="515" y="1014"/>
                  </a:lnTo>
                  <a:lnTo>
                    <a:pt x="515" y="1007"/>
                  </a:lnTo>
                  <a:lnTo>
                    <a:pt x="522" y="1007"/>
                  </a:lnTo>
                  <a:lnTo>
                    <a:pt x="522" y="1007"/>
                  </a:lnTo>
                  <a:lnTo>
                    <a:pt x="528" y="1000"/>
                  </a:lnTo>
                  <a:lnTo>
                    <a:pt x="535" y="1000"/>
                  </a:lnTo>
                  <a:lnTo>
                    <a:pt x="535" y="1000"/>
                  </a:lnTo>
                  <a:lnTo>
                    <a:pt x="542" y="1000"/>
                  </a:lnTo>
                  <a:lnTo>
                    <a:pt x="542" y="1000"/>
                  </a:lnTo>
                  <a:lnTo>
                    <a:pt x="549" y="1000"/>
                  </a:lnTo>
                  <a:lnTo>
                    <a:pt x="556" y="993"/>
                  </a:lnTo>
                  <a:lnTo>
                    <a:pt x="556" y="993"/>
                  </a:lnTo>
                  <a:lnTo>
                    <a:pt x="563" y="993"/>
                  </a:lnTo>
                  <a:lnTo>
                    <a:pt x="570" y="986"/>
                  </a:lnTo>
                  <a:lnTo>
                    <a:pt x="570" y="986"/>
                  </a:lnTo>
                  <a:lnTo>
                    <a:pt x="577" y="986"/>
                  </a:lnTo>
                  <a:lnTo>
                    <a:pt x="577" y="979"/>
                  </a:lnTo>
                  <a:lnTo>
                    <a:pt x="584" y="979"/>
                  </a:lnTo>
                  <a:lnTo>
                    <a:pt x="591" y="979"/>
                  </a:lnTo>
                  <a:lnTo>
                    <a:pt x="591" y="979"/>
                  </a:lnTo>
                  <a:lnTo>
                    <a:pt x="598" y="979"/>
                  </a:lnTo>
                  <a:lnTo>
                    <a:pt x="598" y="979"/>
                  </a:lnTo>
                  <a:lnTo>
                    <a:pt x="605" y="973"/>
                  </a:lnTo>
                  <a:lnTo>
                    <a:pt x="612" y="973"/>
                  </a:lnTo>
                  <a:lnTo>
                    <a:pt x="612" y="973"/>
                  </a:lnTo>
                  <a:lnTo>
                    <a:pt x="619" y="973"/>
                  </a:lnTo>
                  <a:lnTo>
                    <a:pt x="619" y="973"/>
                  </a:lnTo>
                  <a:lnTo>
                    <a:pt x="626" y="973"/>
                  </a:lnTo>
                  <a:lnTo>
                    <a:pt x="633" y="966"/>
                  </a:lnTo>
                  <a:lnTo>
                    <a:pt x="633" y="966"/>
                  </a:lnTo>
                  <a:lnTo>
                    <a:pt x="640" y="966"/>
                  </a:lnTo>
                  <a:lnTo>
                    <a:pt x="647" y="966"/>
                  </a:lnTo>
                  <a:lnTo>
                    <a:pt x="647" y="966"/>
                  </a:lnTo>
                  <a:lnTo>
                    <a:pt x="654" y="966"/>
                  </a:lnTo>
                  <a:lnTo>
                    <a:pt x="654" y="966"/>
                  </a:lnTo>
                  <a:lnTo>
                    <a:pt x="661" y="959"/>
                  </a:lnTo>
                  <a:lnTo>
                    <a:pt x="667" y="959"/>
                  </a:lnTo>
                  <a:lnTo>
                    <a:pt x="667" y="959"/>
                  </a:lnTo>
                  <a:lnTo>
                    <a:pt x="674" y="959"/>
                  </a:lnTo>
                  <a:lnTo>
                    <a:pt x="674" y="959"/>
                  </a:lnTo>
                  <a:lnTo>
                    <a:pt x="681" y="952"/>
                  </a:lnTo>
                  <a:lnTo>
                    <a:pt x="688" y="952"/>
                  </a:lnTo>
                  <a:lnTo>
                    <a:pt x="688" y="952"/>
                  </a:lnTo>
                  <a:lnTo>
                    <a:pt x="695" y="952"/>
                  </a:lnTo>
                  <a:lnTo>
                    <a:pt x="695" y="952"/>
                  </a:lnTo>
                  <a:lnTo>
                    <a:pt x="702" y="952"/>
                  </a:lnTo>
                  <a:lnTo>
                    <a:pt x="709" y="952"/>
                  </a:lnTo>
                  <a:lnTo>
                    <a:pt x="709" y="952"/>
                  </a:lnTo>
                  <a:lnTo>
                    <a:pt x="716" y="945"/>
                  </a:lnTo>
                  <a:lnTo>
                    <a:pt x="723" y="945"/>
                  </a:lnTo>
                  <a:lnTo>
                    <a:pt x="723" y="945"/>
                  </a:lnTo>
                  <a:lnTo>
                    <a:pt x="730" y="945"/>
                  </a:lnTo>
                  <a:lnTo>
                    <a:pt x="730" y="945"/>
                  </a:lnTo>
                  <a:lnTo>
                    <a:pt x="737" y="938"/>
                  </a:lnTo>
                  <a:lnTo>
                    <a:pt x="744" y="938"/>
                  </a:lnTo>
                  <a:lnTo>
                    <a:pt x="744" y="938"/>
                  </a:lnTo>
                  <a:lnTo>
                    <a:pt x="751" y="938"/>
                  </a:lnTo>
                  <a:lnTo>
                    <a:pt x="751" y="938"/>
                  </a:lnTo>
                  <a:lnTo>
                    <a:pt x="758" y="938"/>
                  </a:lnTo>
                  <a:lnTo>
                    <a:pt x="765" y="938"/>
                  </a:lnTo>
                  <a:lnTo>
                    <a:pt x="765" y="938"/>
                  </a:lnTo>
                  <a:lnTo>
                    <a:pt x="772" y="938"/>
                  </a:lnTo>
                  <a:lnTo>
                    <a:pt x="772" y="938"/>
                  </a:lnTo>
                  <a:lnTo>
                    <a:pt x="779" y="938"/>
                  </a:lnTo>
                  <a:lnTo>
                    <a:pt x="786" y="931"/>
                  </a:lnTo>
                  <a:lnTo>
                    <a:pt x="786" y="931"/>
                  </a:lnTo>
                  <a:lnTo>
                    <a:pt x="793" y="931"/>
                  </a:lnTo>
                  <a:lnTo>
                    <a:pt x="800" y="931"/>
                  </a:lnTo>
                  <a:lnTo>
                    <a:pt x="800" y="931"/>
                  </a:lnTo>
                  <a:lnTo>
                    <a:pt x="806" y="931"/>
                  </a:lnTo>
                  <a:lnTo>
                    <a:pt x="806" y="931"/>
                  </a:lnTo>
                  <a:lnTo>
                    <a:pt x="813" y="924"/>
                  </a:lnTo>
                  <a:lnTo>
                    <a:pt x="820" y="931"/>
                  </a:lnTo>
                  <a:lnTo>
                    <a:pt x="820" y="924"/>
                  </a:lnTo>
                  <a:lnTo>
                    <a:pt x="827" y="924"/>
                  </a:lnTo>
                  <a:lnTo>
                    <a:pt x="827" y="924"/>
                  </a:lnTo>
                  <a:lnTo>
                    <a:pt x="834" y="924"/>
                  </a:lnTo>
                  <a:lnTo>
                    <a:pt x="841" y="924"/>
                  </a:lnTo>
                  <a:lnTo>
                    <a:pt x="841" y="924"/>
                  </a:lnTo>
                  <a:lnTo>
                    <a:pt x="848" y="924"/>
                  </a:lnTo>
                  <a:lnTo>
                    <a:pt x="855" y="917"/>
                  </a:lnTo>
                  <a:lnTo>
                    <a:pt x="855" y="917"/>
                  </a:lnTo>
                  <a:lnTo>
                    <a:pt x="862" y="917"/>
                  </a:lnTo>
                  <a:lnTo>
                    <a:pt x="862" y="917"/>
                  </a:lnTo>
                  <a:lnTo>
                    <a:pt x="869" y="917"/>
                  </a:lnTo>
                  <a:lnTo>
                    <a:pt x="876" y="917"/>
                  </a:lnTo>
                  <a:lnTo>
                    <a:pt x="876" y="917"/>
                  </a:lnTo>
                  <a:lnTo>
                    <a:pt x="883" y="917"/>
                  </a:lnTo>
                  <a:lnTo>
                    <a:pt x="883" y="910"/>
                  </a:lnTo>
                  <a:lnTo>
                    <a:pt x="890" y="910"/>
                  </a:lnTo>
                  <a:lnTo>
                    <a:pt x="897" y="910"/>
                  </a:lnTo>
                  <a:lnTo>
                    <a:pt x="897" y="910"/>
                  </a:lnTo>
                  <a:lnTo>
                    <a:pt x="904" y="903"/>
                  </a:lnTo>
                  <a:lnTo>
                    <a:pt x="904" y="903"/>
                  </a:lnTo>
                  <a:lnTo>
                    <a:pt x="911" y="903"/>
                  </a:lnTo>
                  <a:lnTo>
                    <a:pt x="918" y="903"/>
                  </a:lnTo>
                  <a:lnTo>
                    <a:pt x="918" y="896"/>
                  </a:lnTo>
                  <a:lnTo>
                    <a:pt x="925" y="896"/>
                  </a:lnTo>
                  <a:lnTo>
                    <a:pt x="932" y="903"/>
                  </a:lnTo>
                  <a:lnTo>
                    <a:pt x="932" y="903"/>
                  </a:lnTo>
                  <a:lnTo>
                    <a:pt x="939" y="903"/>
                  </a:lnTo>
                  <a:lnTo>
                    <a:pt x="939" y="896"/>
                  </a:lnTo>
                  <a:lnTo>
                    <a:pt x="945" y="896"/>
                  </a:lnTo>
                  <a:lnTo>
                    <a:pt x="952" y="896"/>
                  </a:lnTo>
                  <a:lnTo>
                    <a:pt x="952" y="896"/>
                  </a:lnTo>
                  <a:lnTo>
                    <a:pt x="959" y="896"/>
                  </a:lnTo>
                  <a:lnTo>
                    <a:pt x="959" y="896"/>
                  </a:lnTo>
                  <a:lnTo>
                    <a:pt x="966" y="896"/>
                  </a:lnTo>
                  <a:lnTo>
                    <a:pt x="973" y="896"/>
                  </a:lnTo>
                  <a:lnTo>
                    <a:pt x="973" y="889"/>
                  </a:lnTo>
                  <a:lnTo>
                    <a:pt x="980" y="882"/>
                  </a:lnTo>
                  <a:lnTo>
                    <a:pt x="980" y="875"/>
                  </a:lnTo>
                  <a:lnTo>
                    <a:pt x="987" y="861"/>
                  </a:lnTo>
                  <a:lnTo>
                    <a:pt x="994" y="847"/>
                  </a:lnTo>
                  <a:lnTo>
                    <a:pt x="994" y="834"/>
                  </a:lnTo>
                  <a:lnTo>
                    <a:pt x="1001" y="813"/>
                  </a:lnTo>
                  <a:lnTo>
                    <a:pt x="1008" y="792"/>
                  </a:lnTo>
                  <a:lnTo>
                    <a:pt x="1008" y="778"/>
                  </a:lnTo>
                  <a:lnTo>
                    <a:pt x="1015" y="757"/>
                  </a:lnTo>
                  <a:lnTo>
                    <a:pt x="1015" y="743"/>
                  </a:lnTo>
                  <a:lnTo>
                    <a:pt x="1022" y="729"/>
                  </a:lnTo>
                  <a:lnTo>
                    <a:pt x="1029" y="715"/>
                  </a:lnTo>
                  <a:lnTo>
                    <a:pt x="1029" y="702"/>
                  </a:lnTo>
                  <a:lnTo>
                    <a:pt x="1036" y="681"/>
                  </a:lnTo>
                  <a:lnTo>
                    <a:pt x="1036" y="667"/>
                  </a:lnTo>
                  <a:lnTo>
                    <a:pt x="1043" y="653"/>
                  </a:lnTo>
                  <a:lnTo>
                    <a:pt x="1050" y="625"/>
                  </a:lnTo>
                  <a:lnTo>
                    <a:pt x="1050" y="604"/>
                  </a:lnTo>
                  <a:lnTo>
                    <a:pt x="1057" y="576"/>
                  </a:lnTo>
                  <a:lnTo>
                    <a:pt x="1064" y="556"/>
                  </a:lnTo>
                  <a:lnTo>
                    <a:pt x="1064" y="535"/>
                  </a:lnTo>
                  <a:lnTo>
                    <a:pt x="1071" y="514"/>
                  </a:lnTo>
                  <a:lnTo>
                    <a:pt x="1071" y="486"/>
                  </a:lnTo>
                  <a:lnTo>
                    <a:pt x="1078" y="465"/>
                  </a:lnTo>
                  <a:lnTo>
                    <a:pt x="1084" y="444"/>
                  </a:lnTo>
                  <a:lnTo>
                    <a:pt x="1084" y="417"/>
                  </a:lnTo>
                  <a:lnTo>
                    <a:pt x="1091" y="396"/>
                  </a:lnTo>
                  <a:lnTo>
                    <a:pt x="1091" y="382"/>
                  </a:lnTo>
                  <a:lnTo>
                    <a:pt x="1098" y="354"/>
                  </a:lnTo>
                  <a:lnTo>
                    <a:pt x="1105" y="340"/>
                  </a:lnTo>
                  <a:lnTo>
                    <a:pt x="1105" y="319"/>
                  </a:lnTo>
                  <a:lnTo>
                    <a:pt x="1112" y="299"/>
                  </a:lnTo>
                  <a:lnTo>
                    <a:pt x="1112" y="285"/>
                  </a:lnTo>
                  <a:lnTo>
                    <a:pt x="1119" y="271"/>
                  </a:lnTo>
                  <a:lnTo>
                    <a:pt x="1126" y="250"/>
                  </a:lnTo>
                  <a:lnTo>
                    <a:pt x="1126" y="236"/>
                  </a:lnTo>
                  <a:lnTo>
                    <a:pt x="1133" y="222"/>
                  </a:lnTo>
                  <a:lnTo>
                    <a:pt x="1140" y="208"/>
                  </a:lnTo>
                  <a:lnTo>
                    <a:pt x="1140" y="194"/>
                  </a:lnTo>
                  <a:lnTo>
                    <a:pt x="1147" y="180"/>
                  </a:lnTo>
                  <a:lnTo>
                    <a:pt x="1147" y="173"/>
                  </a:lnTo>
                  <a:lnTo>
                    <a:pt x="1154" y="167"/>
                  </a:lnTo>
                  <a:lnTo>
                    <a:pt x="1161" y="153"/>
                  </a:lnTo>
                  <a:lnTo>
                    <a:pt x="1161" y="146"/>
                  </a:lnTo>
                  <a:lnTo>
                    <a:pt x="1168" y="139"/>
                  </a:lnTo>
                  <a:lnTo>
                    <a:pt x="1168" y="132"/>
                  </a:lnTo>
                  <a:lnTo>
                    <a:pt x="1175" y="125"/>
                  </a:lnTo>
                  <a:lnTo>
                    <a:pt x="1182" y="118"/>
                  </a:lnTo>
                  <a:lnTo>
                    <a:pt x="1182" y="111"/>
                  </a:lnTo>
                  <a:lnTo>
                    <a:pt x="1189" y="104"/>
                  </a:lnTo>
                  <a:lnTo>
                    <a:pt x="1189" y="97"/>
                  </a:lnTo>
                  <a:lnTo>
                    <a:pt x="1196" y="83"/>
                  </a:lnTo>
                  <a:lnTo>
                    <a:pt x="1203" y="83"/>
                  </a:lnTo>
                  <a:lnTo>
                    <a:pt x="1203" y="76"/>
                  </a:lnTo>
                  <a:lnTo>
                    <a:pt x="1210" y="69"/>
                  </a:lnTo>
                  <a:lnTo>
                    <a:pt x="1217" y="62"/>
                  </a:lnTo>
                  <a:lnTo>
                    <a:pt x="1217" y="62"/>
                  </a:lnTo>
                  <a:lnTo>
                    <a:pt x="1223" y="55"/>
                  </a:lnTo>
                  <a:lnTo>
                    <a:pt x="1223" y="48"/>
                  </a:lnTo>
                  <a:lnTo>
                    <a:pt x="1230" y="48"/>
                  </a:lnTo>
                  <a:lnTo>
                    <a:pt x="1237" y="41"/>
                  </a:lnTo>
                  <a:lnTo>
                    <a:pt x="1237" y="41"/>
                  </a:lnTo>
                  <a:lnTo>
                    <a:pt x="1244" y="35"/>
                  </a:lnTo>
                  <a:lnTo>
                    <a:pt x="1244" y="28"/>
                  </a:lnTo>
                  <a:lnTo>
                    <a:pt x="1251" y="28"/>
                  </a:lnTo>
                  <a:lnTo>
                    <a:pt x="1258" y="21"/>
                  </a:lnTo>
                  <a:lnTo>
                    <a:pt x="1258" y="21"/>
                  </a:lnTo>
                  <a:lnTo>
                    <a:pt x="1265" y="21"/>
                  </a:lnTo>
                  <a:lnTo>
                    <a:pt x="1265" y="14"/>
                  </a:lnTo>
                  <a:lnTo>
                    <a:pt x="1272" y="14"/>
                  </a:lnTo>
                  <a:lnTo>
                    <a:pt x="1279" y="14"/>
                  </a:lnTo>
                  <a:lnTo>
                    <a:pt x="1279" y="7"/>
                  </a:lnTo>
                  <a:lnTo>
                    <a:pt x="1286" y="7"/>
                  </a:lnTo>
                  <a:lnTo>
                    <a:pt x="1293" y="7"/>
                  </a:lnTo>
                  <a:lnTo>
                    <a:pt x="1293" y="0"/>
                  </a:lnTo>
                  <a:lnTo>
                    <a:pt x="1300" y="7"/>
                  </a:lnTo>
                  <a:lnTo>
                    <a:pt x="1300" y="7"/>
                  </a:lnTo>
                  <a:lnTo>
                    <a:pt x="1307" y="14"/>
                  </a:lnTo>
                  <a:lnTo>
                    <a:pt x="1314" y="14"/>
                  </a:lnTo>
                  <a:lnTo>
                    <a:pt x="1314" y="21"/>
                  </a:lnTo>
                  <a:lnTo>
                    <a:pt x="1321" y="28"/>
                  </a:lnTo>
                  <a:lnTo>
                    <a:pt x="1321" y="28"/>
                  </a:lnTo>
                  <a:lnTo>
                    <a:pt x="1328" y="35"/>
                  </a:lnTo>
                  <a:lnTo>
                    <a:pt x="1335" y="48"/>
                  </a:lnTo>
                  <a:lnTo>
                    <a:pt x="1335" y="55"/>
                  </a:lnTo>
                  <a:lnTo>
                    <a:pt x="1342" y="62"/>
                  </a:lnTo>
                  <a:lnTo>
                    <a:pt x="1349" y="76"/>
                  </a:lnTo>
                  <a:lnTo>
                    <a:pt x="1349" y="83"/>
                  </a:lnTo>
                  <a:lnTo>
                    <a:pt x="1356" y="90"/>
                  </a:lnTo>
                  <a:lnTo>
                    <a:pt x="1356" y="104"/>
                  </a:lnTo>
                  <a:lnTo>
                    <a:pt x="1362" y="118"/>
                  </a:lnTo>
                  <a:lnTo>
                    <a:pt x="1369" y="132"/>
                  </a:lnTo>
                  <a:lnTo>
                    <a:pt x="1369" y="139"/>
                  </a:lnTo>
                  <a:lnTo>
                    <a:pt x="1376" y="153"/>
                  </a:lnTo>
                  <a:lnTo>
                    <a:pt x="1376" y="167"/>
                  </a:lnTo>
                  <a:lnTo>
                    <a:pt x="1383" y="173"/>
                  </a:lnTo>
                  <a:lnTo>
                    <a:pt x="1390" y="187"/>
                  </a:lnTo>
                  <a:lnTo>
                    <a:pt x="1390" y="201"/>
                  </a:lnTo>
                  <a:lnTo>
                    <a:pt x="1397" y="208"/>
                  </a:lnTo>
                  <a:lnTo>
                    <a:pt x="1397" y="222"/>
                  </a:lnTo>
                  <a:lnTo>
                    <a:pt x="1404" y="236"/>
                  </a:lnTo>
                  <a:lnTo>
                    <a:pt x="1411" y="243"/>
                  </a:lnTo>
                  <a:lnTo>
                    <a:pt x="1411" y="257"/>
                  </a:lnTo>
                  <a:lnTo>
                    <a:pt x="1418" y="264"/>
                  </a:lnTo>
                  <a:lnTo>
                    <a:pt x="1425" y="278"/>
                  </a:lnTo>
                  <a:lnTo>
                    <a:pt x="1425" y="285"/>
                  </a:lnTo>
                  <a:lnTo>
                    <a:pt x="1432" y="299"/>
                  </a:lnTo>
                  <a:lnTo>
                    <a:pt x="1432" y="312"/>
                  </a:lnTo>
                  <a:lnTo>
                    <a:pt x="1439" y="319"/>
                  </a:lnTo>
                  <a:lnTo>
                    <a:pt x="1446" y="333"/>
                  </a:lnTo>
                  <a:lnTo>
                    <a:pt x="1446" y="340"/>
                  </a:lnTo>
                  <a:lnTo>
                    <a:pt x="1453" y="347"/>
                  </a:lnTo>
                  <a:lnTo>
                    <a:pt x="1453" y="361"/>
                  </a:lnTo>
                  <a:lnTo>
                    <a:pt x="1460" y="375"/>
                  </a:lnTo>
                  <a:lnTo>
                    <a:pt x="1467" y="382"/>
                  </a:lnTo>
                  <a:lnTo>
                    <a:pt x="1467" y="389"/>
                  </a:lnTo>
                  <a:lnTo>
                    <a:pt x="1474" y="396"/>
                  </a:lnTo>
                  <a:lnTo>
                    <a:pt x="1474" y="403"/>
                  </a:lnTo>
                  <a:lnTo>
                    <a:pt x="1481" y="410"/>
                  </a:lnTo>
                  <a:lnTo>
                    <a:pt x="1488" y="417"/>
                  </a:lnTo>
                  <a:lnTo>
                    <a:pt x="1488" y="424"/>
                  </a:lnTo>
                  <a:lnTo>
                    <a:pt x="1495" y="431"/>
                  </a:lnTo>
                  <a:lnTo>
                    <a:pt x="1501" y="444"/>
                  </a:lnTo>
                  <a:lnTo>
                    <a:pt x="1501" y="451"/>
                  </a:lnTo>
                  <a:lnTo>
                    <a:pt x="1508" y="458"/>
                  </a:lnTo>
                  <a:lnTo>
                    <a:pt x="1508" y="465"/>
                  </a:lnTo>
                  <a:lnTo>
                    <a:pt x="1515" y="479"/>
                  </a:lnTo>
                  <a:lnTo>
                    <a:pt x="1522" y="486"/>
                  </a:lnTo>
                  <a:lnTo>
                    <a:pt x="1522" y="493"/>
                  </a:lnTo>
                  <a:lnTo>
                    <a:pt x="1529" y="500"/>
                  </a:lnTo>
                  <a:lnTo>
                    <a:pt x="1529" y="507"/>
                  </a:lnTo>
                  <a:lnTo>
                    <a:pt x="1536" y="514"/>
                  </a:lnTo>
                  <a:lnTo>
                    <a:pt x="1543" y="528"/>
                  </a:lnTo>
                  <a:lnTo>
                    <a:pt x="1543" y="535"/>
                  </a:lnTo>
                  <a:lnTo>
                    <a:pt x="1550" y="542"/>
                  </a:lnTo>
                  <a:lnTo>
                    <a:pt x="1550" y="542"/>
                  </a:lnTo>
                  <a:lnTo>
                    <a:pt x="1557" y="556"/>
                  </a:lnTo>
                  <a:lnTo>
                    <a:pt x="1564" y="563"/>
                  </a:lnTo>
                  <a:lnTo>
                    <a:pt x="1564" y="570"/>
                  </a:lnTo>
                  <a:lnTo>
                    <a:pt x="1571" y="576"/>
                  </a:lnTo>
                  <a:lnTo>
                    <a:pt x="1578" y="583"/>
                  </a:lnTo>
                  <a:lnTo>
                    <a:pt x="1578" y="590"/>
                  </a:lnTo>
                  <a:lnTo>
                    <a:pt x="1585" y="597"/>
                  </a:lnTo>
                  <a:lnTo>
                    <a:pt x="1585" y="604"/>
                  </a:lnTo>
                  <a:lnTo>
                    <a:pt x="1592" y="604"/>
                  </a:lnTo>
                  <a:lnTo>
                    <a:pt x="1599" y="611"/>
                  </a:lnTo>
                  <a:lnTo>
                    <a:pt x="1599" y="618"/>
                  </a:lnTo>
                  <a:lnTo>
                    <a:pt x="1606" y="618"/>
                  </a:lnTo>
                  <a:lnTo>
                    <a:pt x="1606" y="625"/>
                  </a:lnTo>
                  <a:lnTo>
                    <a:pt x="1613" y="632"/>
                  </a:lnTo>
                  <a:lnTo>
                    <a:pt x="1620" y="639"/>
                  </a:lnTo>
                  <a:lnTo>
                    <a:pt x="1620" y="646"/>
                  </a:lnTo>
                  <a:lnTo>
                    <a:pt x="1627" y="653"/>
                  </a:lnTo>
                  <a:lnTo>
                    <a:pt x="1634" y="660"/>
                  </a:lnTo>
                  <a:lnTo>
                    <a:pt x="1634" y="667"/>
                  </a:lnTo>
                  <a:lnTo>
                    <a:pt x="1640" y="674"/>
                  </a:lnTo>
                  <a:lnTo>
                    <a:pt x="1640" y="681"/>
                  </a:lnTo>
                  <a:lnTo>
                    <a:pt x="1647" y="681"/>
                  </a:lnTo>
                  <a:lnTo>
                    <a:pt x="1654" y="688"/>
                  </a:lnTo>
                  <a:lnTo>
                    <a:pt x="1654" y="695"/>
                  </a:lnTo>
                  <a:lnTo>
                    <a:pt x="1661" y="695"/>
                  </a:lnTo>
                  <a:lnTo>
                    <a:pt x="1661" y="695"/>
                  </a:lnTo>
                  <a:lnTo>
                    <a:pt x="1668" y="702"/>
                  </a:lnTo>
                  <a:lnTo>
                    <a:pt x="1675" y="702"/>
                  </a:lnTo>
                  <a:lnTo>
                    <a:pt x="1675" y="708"/>
                  </a:lnTo>
                  <a:lnTo>
                    <a:pt x="1682" y="708"/>
                  </a:lnTo>
                  <a:lnTo>
                    <a:pt x="1682" y="715"/>
                  </a:lnTo>
                  <a:lnTo>
                    <a:pt x="1689" y="715"/>
                  </a:lnTo>
                  <a:lnTo>
                    <a:pt x="1696" y="722"/>
                  </a:lnTo>
                  <a:lnTo>
                    <a:pt x="1696" y="729"/>
                  </a:lnTo>
                  <a:lnTo>
                    <a:pt x="1703" y="729"/>
                  </a:lnTo>
                  <a:lnTo>
                    <a:pt x="1710" y="736"/>
                  </a:lnTo>
                  <a:lnTo>
                    <a:pt x="1710" y="736"/>
                  </a:lnTo>
                  <a:lnTo>
                    <a:pt x="1717" y="743"/>
                  </a:lnTo>
                  <a:lnTo>
                    <a:pt x="1717" y="743"/>
                  </a:lnTo>
                  <a:lnTo>
                    <a:pt x="1724" y="750"/>
                  </a:lnTo>
                  <a:lnTo>
                    <a:pt x="1731" y="757"/>
                  </a:lnTo>
                  <a:lnTo>
                    <a:pt x="1731" y="757"/>
                  </a:lnTo>
                  <a:lnTo>
                    <a:pt x="1738" y="764"/>
                  </a:lnTo>
                  <a:lnTo>
                    <a:pt x="1738" y="764"/>
                  </a:lnTo>
                  <a:lnTo>
                    <a:pt x="1745" y="764"/>
                  </a:lnTo>
                  <a:lnTo>
                    <a:pt x="1752" y="771"/>
                  </a:lnTo>
                  <a:lnTo>
                    <a:pt x="1752" y="771"/>
                  </a:lnTo>
                  <a:lnTo>
                    <a:pt x="1759" y="778"/>
                  </a:lnTo>
                  <a:lnTo>
                    <a:pt x="1759" y="778"/>
                  </a:lnTo>
                  <a:lnTo>
                    <a:pt x="1766" y="785"/>
                  </a:lnTo>
                  <a:lnTo>
                    <a:pt x="1773" y="785"/>
                  </a:lnTo>
                  <a:lnTo>
                    <a:pt x="1773" y="792"/>
                  </a:lnTo>
                  <a:lnTo>
                    <a:pt x="1779" y="792"/>
                  </a:lnTo>
                  <a:lnTo>
                    <a:pt x="1786" y="799"/>
                  </a:lnTo>
                  <a:lnTo>
                    <a:pt x="1786" y="806"/>
                  </a:lnTo>
                  <a:lnTo>
                    <a:pt x="1793" y="806"/>
                  </a:lnTo>
                  <a:lnTo>
                    <a:pt x="1793" y="813"/>
                  </a:lnTo>
                  <a:lnTo>
                    <a:pt x="1800" y="813"/>
                  </a:lnTo>
                  <a:lnTo>
                    <a:pt x="1807" y="813"/>
                  </a:lnTo>
                  <a:lnTo>
                    <a:pt x="1807" y="813"/>
                  </a:lnTo>
                  <a:lnTo>
                    <a:pt x="1814" y="820"/>
                  </a:lnTo>
                  <a:lnTo>
                    <a:pt x="1814" y="820"/>
                  </a:lnTo>
                  <a:lnTo>
                    <a:pt x="1821" y="827"/>
                  </a:lnTo>
                  <a:lnTo>
                    <a:pt x="1828" y="827"/>
                  </a:lnTo>
                  <a:lnTo>
                    <a:pt x="1828" y="834"/>
                  </a:lnTo>
                  <a:lnTo>
                    <a:pt x="1835" y="834"/>
                  </a:lnTo>
                  <a:lnTo>
                    <a:pt x="1835" y="841"/>
                  </a:lnTo>
                  <a:lnTo>
                    <a:pt x="1842" y="841"/>
                  </a:lnTo>
                  <a:lnTo>
                    <a:pt x="1849" y="841"/>
                  </a:lnTo>
                  <a:lnTo>
                    <a:pt x="1849" y="847"/>
                  </a:lnTo>
                  <a:lnTo>
                    <a:pt x="1856" y="847"/>
                  </a:lnTo>
                  <a:lnTo>
                    <a:pt x="1863" y="847"/>
                  </a:lnTo>
                  <a:lnTo>
                    <a:pt x="1863" y="854"/>
                  </a:lnTo>
                  <a:lnTo>
                    <a:pt x="1870" y="854"/>
                  </a:lnTo>
                  <a:lnTo>
                    <a:pt x="1870" y="854"/>
                  </a:lnTo>
                  <a:lnTo>
                    <a:pt x="1877" y="861"/>
                  </a:lnTo>
                  <a:lnTo>
                    <a:pt x="1884" y="861"/>
                  </a:lnTo>
                  <a:lnTo>
                    <a:pt x="1884" y="861"/>
                  </a:lnTo>
                  <a:lnTo>
                    <a:pt x="1891" y="861"/>
                  </a:lnTo>
                  <a:lnTo>
                    <a:pt x="1891" y="861"/>
                  </a:lnTo>
                  <a:lnTo>
                    <a:pt x="1898" y="868"/>
                  </a:lnTo>
                  <a:lnTo>
                    <a:pt x="1905" y="868"/>
                  </a:lnTo>
                  <a:lnTo>
                    <a:pt x="1905" y="868"/>
                  </a:lnTo>
                  <a:lnTo>
                    <a:pt x="1912" y="868"/>
                  </a:lnTo>
                  <a:lnTo>
                    <a:pt x="1918" y="868"/>
                  </a:lnTo>
                  <a:lnTo>
                    <a:pt x="1918" y="868"/>
                  </a:lnTo>
                  <a:lnTo>
                    <a:pt x="1925" y="875"/>
                  </a:lnTo>
                  <a:lnTo>
                    <a:pt x="1925" y="875"/>
                  </a:lnTo>
                  <a:lnTo>
                    <a:pt x="1932" y="875"/>
                  </a:lnTo>
                  <a:lnTo>
                    <a:pt x="1939" y="875"/>
                  </a:lnTo>
                  <a:lnTo>
                    <a:pt x="1939" y="875"/>
                  </a:lnTo>
                  <a:lnTo>
                    <a:pt x="1946" y="882"/>
                  </a:lnTo>
                  <a:lnTo>
                    <a:pt x="1946" y="882"/>
                  </a:lnTo>
                  <a:lnTo>
                    <a:pt x="1953" y="882"/>
                  </a:lnTo>
                  <a:lnTo>
                    <a:pt x="1960" y="889"/>
                  </a:lnTo>
                  <a:lnTo>
                    <a:pt x="1960" y="889"/>
                  </a:lnTo>
                  <a:lnTo>
                    <a:pt x="1967" y="889"/>
                  </a:lnTo>
                  <a:lnTo>
                    <a:pt x="1967" y="889"/>
                  </a:lnTo>
                  <a:lnTo>
                    <a:pt x="1974" y="889"/>
                  </a:lnTo>
                  <a:lnTo>
                    <a:pt x="1981" y="889"/>
                  </a:lnTo>
                  <a:lnTo>
                    <a:pt x="1981" y="896"/>
                  </a:lnTo>
                  <a:lnTo>
                    <a:pt x="1988" y="896"/>
                  </a:lnTo>
                  <a:lnTo>
                    <a:pt x="1995" y="896"/>
                  </a:lnTo>
                  <a:lnTo>
                    <a:pt x="1995" y="896"/>
                  </a:lnTo>
                  <a:lnTo>
                    <a:pt x="2002" y="896"/>
                  </a:lnTo>
                  <a:lnTo>
                    <a:pt x="2002" y="896"/>
                  </a:lnTo>
                  <a:lnTo>
                    <a:pt x="2009" y="903"/>
                  </a:lnTo>
                  <a:lnTo>
                    <a:pt x="2016" y="903"/>
                  </a:lnTo>
                  <a:lnTo>
                    <a:pt x="2016" y="903"/>
                  </a:lnTo>
                  <a:lnTo>
                    <a:pt x="2023" y="903"/>
                  </a:lnTo>
                  <a:lnTo>
                    <a:pt x="2023" y="903"/>
                  </a:lnTo>
                  <a:lnTo>
                    <a:pt x="2030" y="903"/>
                  </a:lnTo>
                  <a:lnTo>
                    <a:pt x="2037" y="910"/>
                  </a:lnTo>
                  <a:lnTo>
                    <a:pt x="2037" y="910"/>
                  </a:lnTo>
                  <a:lnTo>
                    <a:pt x="2044" y="910"/>
                  </a:lnTo>
                  <a:lnTo>
                    <a:pt x="2044" y="910"/>
                  </a:lnTo>
                  <a:lnTo>
                    <a:pt x="2050" y="910"/>
                  </a:lnTo>
                  <a:lnTo>
                    <a:pt x="2057" y="917"/>
                  </a:lnTo>
                  <a:lnTo>
                    <a:pt x="2057" y="917"/>
                  </a:lnTo>
                  <a:lnTo>
                    <a:pt x="2064" y="917"/>
                  </a:lnTo>
                  <a:lnTo>
                    <a:pt x="2071" y="917"/>
                  </a:lnTo>
                  <a:lnTo>
                    <a:pt x="2071" y="924"/>
                  </a:lnTo>
                  <a:lnTo>
                    <a:pt x="2078" y="924"/>
                  </a:lnTo>
                  <a:lnTo>
                    <a:pt x="2078" y="924"/>
                  </a:lnTo>
                  <a:lnTo>
                    <a:pt x="2085" y="924"/>
                  </a:lnTo>
                  <a:lnTo>
                    <a:pt x="2092" y="931"/>
                  </a:lnTo>
                  <a:lnTo>
                    <a:pt x="2092" y="931"/>
                  </a:lnTo>
                  <a:lnTo>
                    <a:pt x="2099" y="931"/>
                  </a:lnTo>
                  <a:lnTo>
                    <a:pt x="2099" y="931"/>
                  </a:lnTo>
                  <a:lnTo>
                    <a:pt x="2106" y="931"/>
                  </a:lnTo>
                  <a:lnTo>
                    <a:pt x="2113" y="931"/>
                  </a:lnTo>
                  <a:lnTo>
                    <a:pt x="2113" y="931"/>
                  </a:lnTo>
                  <a:lnTo>
                    <a:pt x="2120" y="931"/>
                  </a:lnTo>
                  <a:lnTo>
                    <a:pt x="2127" y="931"/>
                  </a:lnTo>
                  <a:lnTo>
                    <a:pt x="2127" y="1007"/>
                  </a:lnTo>
                  <a:lnTo>
                    <a:pt x="2120" y="1007"/>
                  </a:lnTo>
                  <a:lnTo>
                    <a:pt x="2113" y="1007"/>
                  </a:lnTo>
                  <a:lnTo>
                    <a:pt x="2113" y="1007"/>
                  </a:lnTo>
                  <a:lnTo>
                    <a:pt x="2106" y="1000"/>
                  </a:lnTo>
                  <a:lnTo>
                    <a:pt x="2099" y="1000"/>
                  </a:lnTo>
                  <a:lnTo>
                    <a:pt x="2099" y="1000"/>
                  </a:lnTo>
                  <a:lnTo>
                    <a:pt x="2092" y="1000"/>
                  </a:lnTo>
                  <a:lnTo>
                    <a:pt x="2092" y="1000"/>
                  </a:lnTo>
                  <a:lnTo>
                    <a:pt x="2085" y="1000"/>
                  </a:lnTo>
                  <a:lnTo>
                    <a:pt x="2078" y="1000"/>
                  </a:lnTo>
                  <a:lnTo>
                    <a:pt x="2078" y="1000"/>
                  </a:lnTo>
                  <a:lnTo>
                    <a:pt x="2071" y="993"/>
                  </a:lnTo>
                  <a:lnTo>
                    <a:pt x="2071" y="993"/>
                  </a:lnTo>
                  <a:lnTo>
                    <a:pt x="2064" y="993"/>
                  </a:lnTo>
                  <a:lnTo>
                    <a:pt x="2057" y="993"/>
                  </a:lnTo>
                  <a:lnTo>
                    <a:pt x="2057" y="986"/>
                  </a:lnTo>
                  <a:lnTo>
                    <a:pt x="2050" y="986"/>
                  </a:lnTo>
                  <a:lnTo>
                    <a:pt x="2044" y="986"/>
                  </a:lnTo>
                  <a:lnTo>
                    <a:pt x="2044" y="986"/>
                  </a:lnTo>
                  <a:lnTo>
                    <a:pt x="2037" y="986"/>
                  </a:lnTo>
                  <a:lnTo>
                    <a:pt x="2037" y="986"/>
                  </a:lnTo>
                  <a:lnTo>
                    <a:pt x="2030" y="979"/>
                  </a:lnTo>
                  <a:lnTo>
                    <a:pt x="2023" y="979"/>
                  </a:lnTo>
                  <a:lnTo>
                    <a:pt x="2023" y="979"/>
                  </a:lnTo>
                  <a:lnTo>
                    <a:pt x="2016" y="979"/>
                  </a:lnTo>
                  <a:lnTo>
                    <a:pt x="2016" y="979"/>
                  </a:lnTo>
                  <a:lnTo>
                    <a:pt x="2009" y="979"/>
                  </a:lnTo>
                  <a:lnTo>
                    <a:pt x="2002" y="979"/>
                  </a:lnTo>
                  <a:lnTo>
                    <a:pt x="2002" y="979"/>
                  </a:lnTo>
                  <a:lnTo>
                    <a:pt x="1995" y="973"/>
                  </a:lnTo>
                  <a:lnTo>
                    <a:pt x="1995" y="973"/>
                  </a:lnTo>
                  <a:lnTo>
                    <a:pt x="1988" y="973"/>
                  </a:lnTo>
                  <a:lnTo>
                    <a:pt x="1981" y="973"/>
                  </a:lnTo>
                  <a:lnTo>
                    <a:pt x="1981" y="966"/>
                  </a:lnTo>
                  <a:lnTo>
                    <a:pt x="1974" y="966"/>
                  </a:lnTo>
                  <a:lnTo>
                    <a:pt x="1967" y="966"/>
                  </a:lnTo>
                  <a:lnTo>
                    <a:pt x="1967" y="966"/>
                  </a:lnTo>
                  <a:lnTo>
                    <a:pt x="1960" y="966"/>
                  </a:lnTo>
                  <a:lnTo>
                    <a:pt x="1960" y="966"/>
                  </a:lnTo>
                  <a:lnTo>
                    <a:pt x="1953" y="966"/>
                  </a:lnTo>
                  <a:lnTo>
                    <a:pt x="1946" y="959"/>
                  </a:lnTo>
                  <a:lnTo>
                    <a:pt x="1946" y="959"/>
                  </a:lnTo>
                  <a:lnTo>
                    <a:pt x="1939" y="959"/>
                  </a:lnTo>
                  <a:lnTo>
                    <a:pt x="1939" y="952"/>
                  </a:lnTo>
                  <a:lnTo>
                    <a:pt x="1932" y="952"/>
                  </a:lnTo>
                  <a:lnTo>
                    <a:pt x="1925" y="952"/>
                  </a:lnTo>
                  <a:lnTo>
                    <a:pt x="1925" y="952"/>
                  </a:lnTo>
                  <a:lnTo>
                    <a:pt x="1918" y="952"/>
                  </a:lnTo>
                  <a:lnTo>
                    <a:pt x="1918" y="952"/>
                  </a:lnTo>
                  <a:lnTo>
                    <a:pt x="1912" y="945"/>
                  </a:lnTo>
                  <a:lnTo>
                    <a:pt x="1905" y="945"/>
                  </a:lnTo>
                  <a:lnTo>
                    <a:pt x="1905" y="945"/>
                  </a:lnTo>
                  <a:lnTo>
                    <a:pt x="1898" y="945"/>
                  </a:lnTo>
                  <a:lnTo>
                    <a:pt x="1891" y="945"/>
                  </a:lnTo>
                  <a:lnTo>
                    <a:pt x="1891" y="938"/>
                  </a:lnTo>
                  <a:lnTo>
                    <a:pt x="1884" y="938"/>
                  </a:lnTo>
                  <a:lnTo>
                    <a:pt x="1884" y="938"/>
                  </a:lnTo>
                  <a:lnTo>
                    <a:pt x="1877" y="938"/>
                  </a:lnTo>
                  <a:lnTo>
                    <a:pt x="1870" y="938"/>
                  </a:lnTo>
                  <a:lnTo>
                    <a:pt x="1870" y="931"/>
                  </a:lnTo>
                  <a:lnTo>
                    <a:pt x="1863" y="931"/>
                  </a:lnTo>
                  <a:lnTo>
                    <a:pt x="1863" y="931"/>
                  </a:lnTo>
                  <a:lnTo>
                    <a:pt x="1856" y="931"/>
                  </a:lnTo>
                  <a:lnTo>
                    <a:pt x="1849" y="924"/>
                  </a:lnTo>
                  <a:lnTo>
                    <a:pt x="1849" y="924"/>
                  </a:lnTo>
                  <a:lnTo>
                    <a:pt x="1842" y="924"/>
                  </a:lnTo>
                  <a:lnTo>
                    <a:pt x="1835" y="917"/>
                  </a:lnTo>
                  <a:lnTo>
                    <a:pt x="1835" y="917"/>
                  </a:lnTo>
                  <a:lnTo>
                    <a:pt x="1828" y="917"/>
                  </a:lnTo>
                  <a:lnTo>
                    <a:pt x="1828" y="910"/>
                  </a:lnTo>
                  <a:lnTo>
                    <a:pt x="1821" y="910"/>
                  </a:lnTo>
                  <a:lnTo>
                    <a:pt x="1814" y="903"/>
                  </a:lnTo>
                  <a:lnTo>
                    <a:pt x="1814" y="903"/>
                  </a:lnTo>
                  <a:lnTo>
                    <a:pt x="1807" y="903"/>
                  </a:lnTo>
                  <a:lnTo>
                    <a:pt x="1807" y="896"/>
                  </a:lnTo>
                  <a:lnTo>
                    <a:pt x="1800" y="896"/>
                  </a:lnTo>
                  <a:lnTo>
                    <a:pt x="1793" y="896"/>
                  </a:lnTo>
                  <a:lnTo>
                    <a:pt x="1793" y="889"/>
                  </a:lnTo>
                  <a:lnTo>
                    <a:pt x="1786" y="889"/>
                  </a:lnTo>
                  <a:lnTo>
                    <a:pt x="1786" y="882"/>
                  </a:lnTo>
                  <a:lnTo>
                    <a:pt x="1779" y="882"/>
                  </a:lnTo>
                  <a:lnTo>
                    <a:pt x="1773" y="875"/>
                  </a:lnTo>
                  <a:lnTo>
                    <a:pt x="1773" y="875"/>
                  </a:lnTo>
                  <a:lnTo>
                    <a:pt x="1766" y="875"/>
                  </a:lnTo>
                  <a:lnTo>
                    <a:pt x="1759" y="868"/>
                  </a:lnTo>
                  <a:lnTo>
                    <a:pt x="1759" y="868"/>
                  </a:lnTo>
                  <a:lnTo>
                    <a:pt x="1752" y="861"/>
                  </a:lnTo>
                  <a:lnTo>
                    <a:pt x="1752" y="861"/>
                  </a:lnTo>
                  <a:lnTo>
                    <a:pt x="1745" y="854"/>
                  </a:lnTo>
                  <a:lnTo>
                    <a:pt x="1738" y="854"/>
                  </a:lnTo>
                  <a:lnTo>
                    <a:pt x="1738" y="854"/>
                  </a:lnTo>
                  <a:lnTo>
                    <a:pt x="1731" y="854"/>
                  </a:lnTo>
                  <a:lnTo>
                    <a:pt x="1731" y="847"/>
                  </a:lnTo>
                  <a:lnTo>
                    <a:pt x="1724" y="847"/>
                  </a:lnTo>
                  <a:lnTo>
                    <a:pt x="1717" y="841"/>
                  </a:lnTo>
                  <a:lnTo>
                    <a:pt x="1717" y="834"/>
                  </a:lnTo>
                  <a:lnTo>
                    <a:pt x="1710" y="834"/>
                  </a:lnTo>
                  <a:lnTo>
                    <a:pt x="1710" y="834"/>
                  </a:lnTo>
                  <a:lnTo>
                    <a:pt x="1703" y="827"/>
                  </a:lnTo>
                  <a:lnTo>
                    <a:pt x="1696" y="820"/>
                  </a:lnTo>
                  <a:lnTo>
                    <a:pt x="1696" y="820"/>
                  </a:lnTo>
                  <a:lnTo>
                    <a:pt x="1689" y="820"/>
                  </a:lnTo>
                  <a:lnTo>
                    <a:pt x="1682" y="813"/>
                  </a:lnTo>
                  <a:lnTo>
                    <a:pt x="1682" y="813"/>
                  </a:lnTo>
                  <a:lnTo>
                    <a:pt x="1675" y="806"/>
                  </a:lnTo>
                  <a:lnTo>
                    <a:pt x="1675" y="806"/>
                  </a:lnTo>
                  <a:lnTo>
                    <a:pt x="1668" y="806"/>
                  </a:lnTo>
                  <a:lnTo>
                    <a:pt x="1661" y="799"/>
                  </a:lnTo>
                  <a:lnTo>
                    <a:pt x="1661" y="799"/>
                  </a:lnTo>
                  <a:lnTo>
                    <a:pt x="1654" y="792"/>
                  </a:lnTo>
                  <a:lnTo>
                    <a:pt x="1654" y="792"/>
                  </a:lnTo>
                  <a:lnTo>
                    <a:pt x="1647" y="785"/>
                  </a:lnTo>
                  <a:lnTo>
                    <a:pt x="1640" y="778"/>
                  </a:lnTo>
                  <a:lnTo>
                    <a:pt x="1640" y="778"/>
                  </a:lnTo>
                  <a:lnTo>
                    <a:pt x="1634" y="771"/>
                  </a:lnTo>
                  <a:lnTo>
                    <a:pt x="1634" y="764"/>
                  </a:lnTo>
                  <a:lnTo>
                    <a:pt x="1627" y="757"/>
                  </a:lnTo>
                  <a:lnTo>
                    <a:pt x="1620" y="750"/>
                  </a:lnTo>
                  <a:lnTo>
                    <a:pt x="1620" y="743"/>
                  </a:lnTo>
                  <a:lnTo>
                    <a:pt x="1613" y="743"/>
                  </a:lnTo>
                  <a:lnTo>
                    <a:pt x="1606" y="736"/>
                  </a:lnTo>
                  <a:lnTo>
                    <a:pt x="1606" y="729"/>
                  </a:lnTo>
                  <a:lnTo>
                    <a:pt x="1599" y="722"/>
                  </a:lnTo>
                  <a:lnTo>
                    <a:pt x="1599" y="722"/>
                  </a:lnTo>
                  <a:lnTo>
                    <a:pt x="1592" y="715"/>
                  </a:lnTo>
                  <a:lnTo>
                    <a:pt x="1585" y="708"/>
                  </a:lnTo>
                  <a:lnTo>
                    <a:pt x="1585" y="702"/>
                  </a:lnTo>
                  <a:lnTo>
                    <a:pt x="1578" y="702"/>
                  </a:lnTo>
                  <a:lnTo>
                    <a:pt x="1578" y="695"/>
                  </a:lnTo>
                  <a:lnTo>
                    <a:pt x="1571" y="688"/>
                  </a:lnTo>
                  <a:lnTo>
                    <a:pt x="1564" y="681"/>
                  </a:lnTo>
                  <a:lnTo>
                    <a:pt x="1564" y="674"/>
                  </a:lnTo>
                  <a:lnTo>
                    <a:pt x="1557" y="660"/>
                  </a:lnTo>
                  <a:lnTo>
                    <a:pt x="1550" y="653"/>
                  </a:lnTo>
                  <a:lnTo>
                    <a:pt x="1550" y="653"/>
                  </a:lnTo>
                  <a:lnTo>
                    <a:pt x="1543" y="646"/>
                  </a:lnTo>
                  <a:lnTo>
                    <a:pt x="1543" y="639"/>
                  </a:lnTo>
                  <a:lnTo>
                    <a:pt x="1536" y="632"/>
                  </a:lnTo>
                  <a:lnTo>
                    <a:pt x="1529" y="625"/>
                  </a:lnTo>
                  <a:lnTo>
                    <a:pt x="1529" y="618"/>
                  </a:lnTo>
                  <a:lnTo>
                    <a:pt x="1522" y="611"/>
                  </a:lnTo>
                  <a:lnTo>
                    <a:pt x="1522" y="604"/>
                  </a:lnTo>
                  <a:lnTo>
                    <a:pt x="1515" y="590"/>
                  </a:lnTo>
                  <a:lnTo>
                    <a:pt x="1508" y="583"/>
                  </a:lnTo>
                  <a:lnTo>
                    <a:pt x="1508" y="576"/>
                  </a:lnTo>
                  <a:lnTo>
                    <a:pt x="1501" y="570"/>
                  </a:lnTo>
                  <a:lnTo>
                    <a:pt x="1501" y="563"/>
                  </a:lnTo>
                  <a:lnTo>
                    <a:pt x="1495" y="549"/>
                  </a:lnTo>
                  <a:lnTo>
                    <a:pt x="1488" y="542"/>
                  </a:lnTo>
                  <a:lnTo>
                    <a:pt x="1488" y="535"/>
                  </a:lnTo>
                  <a:lnTo>
                    <a:pt x="1481" y="528"/>
                  </a:lnTo>
                  <a:lnTo>
                    <a:pt x="1474" y="521"/>
                  </a:lnTo>
                  <a:lnTo>
                    <a:pt x="1474" y="514"/>
                  </a:lnTo>
                  <a:lnTo>
                    <a:pt x="1467" y="507"/>
                  </a:lnTo>
                  <a:lnTo>
                    <a:pt x="1467" y="500"/>
                  </a:lnTo>
                  <a:lnTo>
                    <a:pt x="1460" y="493"/>
                  </a:lnTo>
                  <a:lnTo>
                    <a:pt x="1453" y="479"/>
                  </a:lnTo>
                  <a:lnTo>
                    <a:pt x="1453" y="472"/>
                  </a:lnTo>
                  <a:lnTo>
                    <a:pt x="1446" y="458"/>
                  </a:lnTo>
                  <a:lnTo>
                    <a:pt x="1446" y="451"/>
                  </a:lnTo>
                  <a:lnTo>
                    <a:pt x="1439" y="444"/>
                  </a:lnTo>
                  <a:lnTo>
                    <a:pt x="1432" y="431"/>
                  </a:lnTo>
                  <a:lnTo>
                    <a:pt x="1432" y="424"/>
                  </a:lnTo>
                  <a:lnTo>
                    <a:pt x="1425" y="410"/>
                  </a:lnTo>
                  <a:lnTo>
                    <a:pt x="1425" y="403"/>
                  </a:lnTo>
                  <a:lnTo>
                    <a:pt x="1418" y="389"/>
                  </a:lnTo>
                  <a:lnTo>
                    <a:pt x="1411" y="382"/>
                  </a:lnTo>
                  <a:lnTo>
                    <a:pt x="1411" y="375"/>
                  </a:lnTo>
                  <a:lnTo>
                    <a:pt x="1404" y="361"/>
                  </a:lnTo>
                  <a:lnTo>
                    <a:pt x="1397" y="354"/>
                  </a:lnTo>
                  <a:lnTo>
                    <a:pt x="1397" y="340"/>
                  </a:lnTo>
                  <a:lnTo>
                    <a:pt x="1390" y="326"/>
                  </a:lnTo>
                  <a:lnTo>
                    <a:pt x="1390" y="319"/>
                  </a:lnTo>
                  <a:lnTo>
                    <a:pt x="1383" y="305"/>
                  </a:lnTo>
                  <a:lnTo>
                    <a:pt x="1376" y="299"/>
                  </a:lnTo>
                  <a:lnTo>
                    <a:pt x="1376" y="285"/>
                  </a:lnTo>
                  <a:lnTo>
                    <a:pt x="1369" y="278"/>
                  </a:lnTo>
                  <a:lnTo>
                    <a:pt x="1369" y="264"/>
                  </a:lnTo>
                  <a:lnTo>
                    <a:pt x="1362" y="250"/>
                  </a:lnTo>
                  <a:lnTo>
                    <a:pt x="1356" y="243"/>
                  </a:lnTo>
                  <a:lnTo>
                    <a:pt x="1356" y="229"/>
                  </a:lnTo>
                  <a:lnTo>
                    <a:pt x="1349" y="222"/>
                  </a:lnTo>
                  <a:lnTo>
                    <a:pt x="1349" y="208"/>
                  </a:lnTo>
                  <a:lnTo>
                    <a:pt x="1342" y="201"/>
                  </a:lnTo>
                  <a:lnTo>
                    <a:pt x="1335" y="194"/>
                  </a:lnTo>
                  <a:lnTo>
                    <a:pt x="1335" y="187"/>
                  </a:lnTo>
                  <a:lnTo>
                    <a:pt x="1328" y="173"/>
                  </a:lnTo>
                  <a:lnTo>
                    <a:pt x="1321" y="167"/>
                  </a:lnTo>
                  <a:lnTo>
                    <a:pt x="1321" y="167"/>
                  </a:lnTo>
                  <a:lnTo>
                    <a:pt x="1314" y="160"/>
                  </a:lnTo>
                  <a:lnTo>
                    <a:pt x="1314" y="160"/>
                  </a:lnTo>
                  <a:lnTo>
                    <a:pt x="1307" y="153"/>
                  </a:lnTo>
                  <a:lnTo>
                    <a:pt x="1300" y="146"/>
                  </a:lnTo>
                  <a:lnTo>
                    <a:pt x="1300" y="146"/>
                  </a:lnTo>
                  <a:lnTo>
                    <a:pt x="1293" y="146"/>
                  </a:lnTo>
                  <a:lnTo>
                    <a:pt x="1293" y="146"/>
                  </a:lnTo>
                  <a:lnTo>
                    <a:pt x="1286" y="146"/>
                  </a:lnTo>
                  <a:lnTo>
                    <a:pt x="1279" y="146"/>
                  </a:lnTo>
                  <a:lnTo>
                    <a:pt x="1279" y="153"/>
                  </a:lnTo>
                  <a:lnTo>
                    <a:pt x="1272" y="153"/>
                  </a:lnTo>
                  <a:lnTo>
                    <a:pt x="1265" y="160"/>
                  </a:lnTo>
                  <a:lnTo>
                    <a:pt x="1265" y="160"/>
                  </a:lnTo>
                  <a:lnTo>
                    <a:pt x="1258" y="160"/>
                  </a:lnTo>
                  <a:lnTo>
                    <a:pt x="1258" y="167"/>
                  </a:lnTo>
                  <a:lnTo>
                    <a:pt x="1251" y="167"/>
                  </a:lnTo>
                  <a:lnTo>
                    <a:pt x="1244" y="173"/>
                  </a:lnTo>
                  <a:lnTo>
                    <a:pt x="1244" y="173"/>
                  </a:lnTo>
                  <a:lnTo>
                    <a:pt x="1237" y="180"/>
                  </a:lnTo>
                  <a:lnTo>
                    <a:pt x="1237" y="187"/>
                  </a:lnTo>
                  <a:lnTo>
                    <a:pt x="1230" y="194"/>
                  </a:lnTo>
                  <a:lnTo>
                    <a:pt x="1223" y="201"/>
                  </a:lnTo>
                  <a:lnTo>
                    <a:pt x="1223" y="208"/>
                  </a:lnTo>
                  <a:lnTo>
                    <a:pt x="1217" y="215"/>
                  </a:lnTo>
                  <a:lnTo>
                    <a:pt x="1217" y="222"/>
                  </a:lnTo>
                  <a:lnTo>
                    <a:pt x="1210" y="222"/>
                  </a:lnTo>
                  <a:lnTo>
                    <a:pt x="1203" y="229"/>
                  </a:lnTo>
                  <a:lnTo>
                    <a:pt x="1203" y="236"/>
                  </a:lnTo>
                  <a:lnTo>
                    <a:pt x="1196" y="243"/>
                  </a:lnTo>
                  <a:lnTo>
                    <a:pt x="1189" y="250"/>
                  </a:lnTo>
                  <a:lnTo>
                    <a:pt x="1189" y="257"/>
                  </a:lnTo>
                  <a:lnTo>
                    <a:pt x="1182" y="271"/>
                  </a:lnTo>
                  <a:lnTo>
                    <a:pt x="1182" y="278"/>
                  </a:lnTo>
                  <a:lnTo>
                    <a:pt x="1175" y="285"/>
                  </a:lnTo>
                  <a:lnTo>
                    <a:pt x="1168" y="292"/>
                  </a:lnTo>
                  <a:lnTo>
                    <a:pt x="1168" y="299"/>
                  </a:lnTo>
                  <a:lnTo>
                    <a:pt x="1161" y="305"/>
                  </a:lnTo>
                  <a:lnTo>
                    <a:pt x="1161" y="312"/>
                  </a:lnTo>
                  <a:lnTo>
                    <a:pt x="1154" y="326"/>
                  </a:lnTo>
                  <a:lnTo>
                    <a:pt x="1147" y="333"/>
                  </a:lnTo>
                  <a:lnTo>
                    <a:pt x="1147" y="347"/>
                  </a:lnTo>
                  <a:lnTo>
                    <a:pt x="1140" y="354"/>
                  </a:lnTo>
                  <a:lnTo>
                    <a:pt x="1140" y="368"/>
                  </a:lnTo>
                  <a:lnTo>
                    <a:pt x="1133" y="382"/>
                  </a:lnTo>
                  <a:lnTo>
                    <a:pt x="1126" y="389"/>
                  </a:lnTo>
                  <a:lnTo>
                    <a:pt x="1126" y="410"/>
                  </a:lnTo>
                  <a:lnTo>
                    <a:pt x="1119" y="424"/>
                  </a:lnTo>
                  <a:lnTo>
                    <a:pt x="1112" y="438"/>
                  </a:lnTo>
                  <a:lnTo>
                    <a:pt x="1112" y="451"/>
                  </a:lnTo>
                  <a:lnTo>
                    <a:pt x="1105" y="472"/>
                  </a:lnTo>
                  <a:lnTo>
                    <a:pt x="1105" y="486"/>
                  </a:lnTo>
                  <a:lnTo>
                    <a:pt x="1098" y="507"/>
                  </a:lnTo>
                  <a:lnTo>
                    <a:pt x="1091" y="521"/>
                  </a:lnTo>
                  <a:lnTo>
                    <a:pt x="1091" y="542"/>
                  </a:lnTo>
                  <a:lnTo>
                    <a:pt x="1084" y="556"/>
                  </a:lnTo>
                  <a:lnTo>
                    <a:pt x="1084" y="576"/>
                  </a:lnTo>
                  <a:lnTo>
                    <a:pt x="1078" y="597"/>
                  </a:lnTo>
                  <a:lnTo>
                    <a:pt x="1071" y="618"/>
                  </a:lnTo>
                  <a:lnTo>
                    <a:pt x="1071" y="632"/>
                  </a:lnTo>
                  <a:lnTo>
                    <a:pt x="1064" y="653"/>
                  </a:lnTo>
                  <a:lnTo>
                    <a:pt x="1064" y="674"/>
                  </a:lnTo>
                  <a:lnTo>
                    <a:pt x="1057" y="688"/>
                  </a:lnTo>
                  <a:lnTo>
                    <a:pt x="1050" y="708"/>
                  </a:lnTo>
                  <a:lnTo>
                    <a:pt x="1050" y="729"/>
                  </a:lnTo>
                  <a:lnTo>
                    <a:pt x="1043" y="750"/>
                  </a:lnTo>
                  <a:lnTo>
                    <a:pt x="1036" y="764"/>
                  </a:lnTo>
                  <a:lnTo>
                    <a:pt x="1036" y="778"/>
                  </a:lnTo>
                  <a:lnTo>
                    <a:pt x="1029" y="792"/>
                  </a:lnTo>
                  <a:lnTo>
                    <a:pt x="1029" y="806"/>
                  </a:lnTo>
                  <a:lnTo>
                    <a:pt x="1022" y="820"/>
                  </a:lnTo>
                  <a:lnTo>
                    <a:pt x="1015" y="834"/>
                  </a:lnTo>
                  <a:lnTo>
                    <a:pt x="1015" y="841"/>
                  </a:lnTo>
                  <a:lnTo>
                    <a:pt x="1008" y="854"/>
                  </a:lnTo>
                  <a:lnTo>
                    <a:pt x="1008" y="868"/>
                  </a:lnTo>
                  <a:lnTo>
                    <a:pt x="1001" y="882"/>
                  </a:lnTo>
                  <a:lnTo>
                    <a:pt x="994" y="896"/>
                  </a:lnTo>
                  <a:lnTo>
                    <a:pt x="994" y="910"/>
                  </a:lnTo>
                  <a:lnTo>
                    <a:pt x="987" y="924"/>
                  </a:lnTo>
                  <a:lnTo>
                    <a:pt x="980" y="938"/>
                  </a:lnTo>
                  <a:lnTo>
                    <a:pt x="980" y="945"/>
                  </a:lnTo>
                  <a:lnTo>
                    <a:pt x="973" y="952"/>
                  </a:lnTo>
                  <a:lnTo>
                    <a:pt x="973" y="952"/>
                  </a:lnTo>
                  <a:lnTo>
                    <a:pt x="966" y="952"/>
                  </a:lnTo>
                  <a:lnTo>
                    <a:pt x="959" y="952"/>
                  </a:lnTo>
                  <a:lnTo>
                    <a:pt x="959" y="952"/>
                  </a:lnTo>
                  <a:lnTo>
                    <a:pt x="952" y="952"/>
                  </a:lnTo>
                  <a:lnTo>
                    <a:pt x="952" y="952"/>
                  </a:lnTo>
                  <a:lnTo>
                    <a:pt x="945" y="952"/>
                  </a:lnTo>
                  <a:lnTo>
                    <a:pt x="939" y="952"/>
                  </a:lnTo>
                  <a:lnTo>
                    <a:pt x="939" y="959"/>
                  </a:lnTo>
                  <a:lnTo>
                    <a:pt x="932" y="959"/>
                  </a:lnTo>
                  <a:lnTo>
                    <a:pt x="932" y="959"/>
                  </a:lnTo>
                  <a:lnTo>
                    <a:pt x="925" y="959"/>
                  </a:lnTo>
                  <a:lnTo>
                    <a:pt x="918" y="952"/>
                  </a:lnTo>
                  <a:lnTo>
                    <a:pt x="918" y="959"/>
                  </a:lnTo>
                  <a:lnTo>
                    <a:pt x="911" y="959"/>
                  </a:lnTo>
                  <a:lnTo>
                    <a:pt x="904" y="959"/>
                  </a:lnTo>
                  <a:lnTo>
                    <a:pt x="904" y="959"/>
                  </a:lnTo>
                  <a:lnTo>
                    <a:pt x="897" y="959"/>
                  </a:lnTo>
                  <a:lnTo>
                    <a:pt x="897" y="966"/>
                  </a:lnTo>
                  <a:lnTo>
                    <a:pt x="890" y="966"/>
                  </a:lnTo>
                  <a:lnTo>
                    <a:pt x="883" y="966"/>
                  </a:lnTo>
                  <a:lnTo>
                    <a:pt x="883" y="966"/>
                  </a:lnTo>
                  <a:lnTo>
                    <a:pt x="876" y="973"/>
                  </a:lnTo>
                  <a:lnTo>
                    <a:pt x="876" y="973"/>
                  </a:lnTo>
                  <a:lnTo>
                    <a:pt x="869" y="973"/>
                  </a:lnTo>
                  <a:lnTo>
                    <a:pt x="862" y="973"/>
                  </a:lnTo>
                  <a:lnTo>
                    <a:pt x="862" y="973"/>
                  </a:lnTo>
                  <a:lnTo>
                    <a:pt x="855" y="973"/>
                  </a:lnTo>
                  <a:lnTo>
                    <a:pt x="855" y="973"/>
                  </a:lnTo>
                  <a:lnTo>
                    <a:pt x="848" y="973"/>
                  </a:lnTo>
                  <a:lnTo>
                    <a:pt x="841" y="973"/>
                  </a:lnTo>
                  <a:lnTo>
                    <a:pt x="841" y="973"/>
                  </a:lnTo>
                  <a:lnTo>
                    <a:pt x="834" y="973"/>
                  </a:lnTo>
                  <a:lnTo>
                    <a:pt x="827" y="979"/>
                  </a:lnTo>
                  <a:lnTo>
                    <a:pt x="827" y="979"/>
                  </a:lnTo>
                  <a:lnTo>
                    <a:pt x="820" y="979"/>
                  </a:lnTo>
                  <a:lnTo>
                    <a:pt x="820" y="979"/>
                  </a:lnTo>
                  <a:lnTo>
                    <a:pt x="813" y="979"/>
                  </a:lnTo>
                  <a:lnTo>
                    <a:pt x="806" y="979"/>
                  </a:lnTo>
                  <a:lnTo>
                    <a:pt x="806" y="979"/>
                  </a:lnTo>
                  <a:lnTo>
                    <a:pt x="800" y="979"/>
                  </a:lnTo>
                  <a:lnTo>
                    <a:pt x="800" y="979"/>
                  </a:lnTo>
                  <a:lnTo>
                    <a:pt x="793" y="986"/>
                  </a:lnTo>
                  <a:lnTo>
                    <a:pt x="786" y="986"/>
                  </a:lnTo>
                  <a:lnTo>
                    <a:pt x="786" y="986"/>
                  </a:lnTo>
                  <a:lnTo>
                    <a:pt x="779" y="986"/>
                  </a:lnTo>
                  <a:lnTo>
                    <a:pt x="772" y="986"/>
                  </a:lnTo>
                  <a:lnTo>
                    <a:pt x="772" y="986"/>
                  </a:lnTo>
                  <a:lnTo>
                    <a:pt x="765" y="993"/>
                  </a:lnTo>
                  <a:lnTo>
                    <a:pt x="765" y="993"/>
                  </a:lnTo>
                  <a:lnTo>
                    <a:pt x="758" y="986"/>
                  </a:lnTo>
                  <a:lnTo>
                    <a:pt x="751" y="986"/>
                  </a:lnTo>
                  <a:lnTo>
                    <a:pt x="751" y="986"/>
                  </a:lnTo>
                  <a:lnTo>
                    <a:pt x="744" y="993"/>
                  </a:lnTo>
                  <a:lnTo>
                    <a:pt x="744" y="993"/>
                  </a:lnTo>
                  <a:lnTo>
                    <a:pt x="737" y="993"/>
                  </a:lnTo>
                  <a:lnTo>
                    <a:pt x="730" y="993"/>
                  </a:lnTo>
                  <a:lnTo>
                    <a:pt x="730" y="993"/>
                  </a:lnTo>
                  <a:lnTo>
                    <a:pt x="723" y="993"/>
                  </a:lnTo>
                  <a:lnTo>
                    <a:pt x="723" y="993"/>
                  </a:lnTo>
                  <a:lnTo>
                    <a:pt x="716" y="993"/>
                  </a:lnTo>
                  <a:lnTo>
                    <a:pt x="709" y="1000"/>
                  </a:lnTo>
                  <a:lnTo>
                    <a:pt x="709" y="1000"/>
                  </a:lnTo>
                  <a:lnTo>
                    <a:pt x="702" y="1000"/>
                  </a:lnTo>
                  <a:lnTo>
                    <a:pt x="695" y="1000"/>
                  </a:lnTo>
                  <a:lnTo>
                    <a:pt x="695" y="1000"/>
                  </a:lnTo>
                  <a:lnTo>
                    <a:pt x="688" y="1000"/>
                  </a:lnTo>
                  <a:lnTo>
                    <a:pt x="688" y="1000"/>
                  </a:lnTo>
                  <a:lnTo>
                    <a:pt x="681" y="1000"/>
                  </a:lnTo>
                  <a:lnTo>
                    <a:pt x="674" y="1000"/>
                  </a:lnTo>
                  <a:lnTo>
                    <a:pt x="674" y="1000"/>
                  </a:lnTo>
                  <a:lnTo>
                    <a:pt x="667" y="1007"/>
                  </a:lnTo>
                  <a:lnTo>
                    <a:pt x="667" y="1007"/>
                  </a:lnTo>
                  <a:lnTo>
                    <a:pt x="661" y="1007"/>
                  </a:lnTo>
                  <a:lnTo>
                    <a:pt x="654" y="1007"/>
                  </a:lnTo>
                  <a:lnTo>
                    <a:pt x="654" y="1007"/>
                  </a:lnTo>
                  <a:lnTo>
                    <a:pt x="647" y="1007"/>
                  </a:lnTo>
                  <a:lnTo>
                    <a:pt x="647" y="1007"/>
                  </a:lnTo>
                  <a:lnTo>
                    <a:pt x="640" y="1007"/>
                  </a:lnTo>
                  <a:lnTo>
                    <a:pt x="633" y="1014"/>
                  </a:lnTo>
                  <a:lnTo>
                    <a:pt x="633" y="1014"/>
                  </a:lnTo>
                  <a:lnTo>
                    <a:pt x="626" y="1014"/>
                  </a:lnTo>
                  <a:lnTo>
                    <a:pt x="619" y="1014"/>
                  </a:lnTo>
                  <a:lnTo>
                    <a:pt x="619" y="1014"/>
                  </a:lnTo>
                  <a:lnTo>
                    <a:pt x="612" y="1014"/>
                  </a:lnTo>
                  <a:lnTo>
                    <a:pt x="612" y="1014"/>
                  </a:lnTo>
                  <a:lnTo>
                    <a:pt x="605" y="1021"/>
                  </a:lnTo>
                  <a:lnTo>
                    <a:pt x="598" y="1021"/>
                  </a:lnTo>
                  <a:lnTo>
                    <a:pt x="598" y="1021"/>
                  </a:lnTo>
                  <a:lnTo>
                    <a:pt x="591" y="1021"/>
                  </a:lnTo>
                  <a:lnTo>
                    <a:pt x="591" y="1021"/>
                  </a:lnTo>
                  <a:lnTo>
                    <a:pt x="584" y="1021"/>
                  </a:lnTo>
                  <a:lnTo>
                    <a:pt x="577" y="1021"/>
                  </a:lnTo>
                  <a:lnTo>
                    <a:pt x="577" y="1028"/>
                  </a:lnTo>
                  <a:lnTo>
                    <a:pt x="570" y="1028"/>
                  </a:lnTo>
                  <a:lnTo>
                    <a:pt x="570" y="1028"/>
                  </a:lnTo>
                  <a:lnTo>
                    <a:pt x="563" y="1035"/>
                  </a:lnTo>
                  <a:lnTo>
                    <a:pt x="556" y="1035"/>
                  </a:lnTo>
                  <a:lnTo>
                    <a:pt x="556" y="1035"/>
                  </a:lnTo>
                  <a:lnTo>
                    <a:pt x="549" y="1035"/>
                  </a:lnTo>
                  <a:lnTo>
                    <a:pt x="542" y="1042"/>
                  </a:lnTo>
                  <a:lnTo>
                    <a:pt x="542" y="1042"/>
                  </a:lnTo>
                  <a:lnTo>
                    <a:pt x="535" y="1042"/>
                  </a:lnTo>
                  <a:lnTo>
                    <a:pt x="535" y="1042"/>
                  </a:lnTo>
                  <a:lnTo>
                    <a:pt x="528" y="1042"/>
                  </a:lnTo>
                  <a:lnTo>
                    <a:pt x="522" y="1042"/>
                  </a:lnTo>
                  <a:lnTo>
                    <a:pt x="522" y="1049"/>
                  </a:lnTo>
                  <a:lnTo>
                    <a:pt x="515" y="1049"/>
                  </a:lnTo>
                  <a:lnTo>
                    <a:pt x="515" y="1049"/>
                  </a:lnTo>
                  <a:lnTo>
                    <a:pt x="508" y="1049"/>
                  </a:lnTo>
                  <a:lnTo>
                    <a:pt x="501" y="1056"/>
                  </a:lnTo>
                  <a:lnTo>
                    <a:pt x="501" y="1056"/>
                  </a:lnTo>
                  <a:lnTo>
                    <a:pt x="494" y="1056"/>
                  </a:lnTo>
                  <a:lnTo>
                    <a:pt x="487" y="1056"/>
                  </a:lnTo>
                  <a:lnTo>
                    <a:pt x="487" y="1056"/>
                  </a:lnTo>
                  <a:lnTo>
                    <a:pt x="480" y="1063"/>
                  </a:lnTo>
                  <a:lnTo>
                    <a:pt x="480" y="1063"/>
                  </a:lnTo>
                  <a:lnTo>
                    <a:pt x="473" y="1063"/>
                  </a:lnTo>
                  <a:lnTo>
                    <a:pt x="466" y="1063"/>
                  </a:lnTo>
                  <a:lnTo>
                    <a:pt x="466" y="1063"/>
                  </a:lnTo>
                  <a:lnTo>
                    <a:pt x="459" y="1063"/>
                  </a:lnTo>
                  <a:lnTo>
                    <a:pt x="459" y="1063"/>
                  </a:lnTo>
                  <a:lnTo>
                    <a:pt x="452" y="1063"/>
                  </a:lnTo>
                  <a:lnTo>
                    <a:pt x="445" y="1070"/>
                  </a:lnTo>
                  <a:lnTo>
                    <a:pt x="445" y="1070"/>
                  </a:lnTo>
                  <a:lnTo>
                    <a:pt x="438" y="1070"/>
                  </a:lnTo>
                  <a:lnTo>
                    <a:pt x="438" y="1070"/>
                  </a:lnTo>
                  <a:lnTo>
                    <a:pt x="431" y="1070"/>
                  </a:lnTo>
                  <a:lnTo>
                    <a:pt x="424" y="1070"/>
                  </a:lnTo>
                  <a:lnTo>
                    <a:pt x="424" y="1070"/>
                  </a:lnTo>
                  <a:lnTo>
                    <a:pt x="417" y="1070"/>
                  </a:lnTo>
                  <a:lnTo>
                    <a:pt x="410" y="1077"/>
                  </a:lnTo>
                  <a:lnTo>
                    <a:pt x="410" y="1070"/>
                  </a:lnTo>
                  <a:lnTo>
                    <a:pt x="403" y="1070"/>
                  </a:lnTo>
                  <a:lnTo>
                    <a:pt x="403" y="1077"/>
                  </a:lnTo>
                  <a:lnTo>
                    <a:pt x="396" y="1077"/>
                  </a:lnTo>
                  <a:lnTo>
                    <a:pt x="389" y="1077"/>
                  </a:lnTo>
                  <a:lnTo>
                    <a:pt x="389" y="1077"/>
                  </a:lnTo>
                  <a:lnTo>
                    <a:pt x="383" y="1077"/>
                  </a:lnTo>
                  <a:lnTo>
                    <a:pt x="383" y="1077"/>
                  </a:lnTo>
                  <a:lnTo>
                    <a:pt x="376" y="1077"/>
                  </a:lnTo>
                  <a:lnTo>
                    <a:pt x="369" y="1077"/>
                  </a:lnTo>
                  <a:lnTo>
                    <a:pt x="369" y="1077"/>
                  </a:lnTo>
                  <a:lnTo>
                    <a:pt x="362" y="1077"/>
                  </a:lnTo>
                  <a:lnTo>
                    <a:pt x="362" y="1077"/>
                  </a:lnTo>
                  <a:lnTo>
                    <a:pt x="355" y="1077"/>
                  </a:lnTo>
                  <a:lnTo>
                    <a:pt x="348" y="1084"/>
                  </a:lnTo>
                  <a:lnTo>
                    <a:pt x="348" y="1077"/>
                  </a:lnTo>
                  <a:lnTo>
                    <a:pt x="341" y="1084"/>
                  </a:lnTo>
                  <a:lnTo>
                    <a:pt x="334" y="1084"/>
                  </a:lnTo>
                  <a:lnTo>
                    <a:pt x="334" y="1084"/>
                  </a:lnTo>
                  <a:lnTo>
                    <a:pt x="327" y="1084"/>
                  </a:lnTo>
                  <a:lnTo>
                    <a:pt x="327" y="1084"/>
                  </a:lnTo>
                  <a:lnTo>
                    <a:pt x="320" y="1091"/>
                  </a:lnTo>
                  <a:lnTo>
                    <a:pt x="313" y="1091"/>
                  </a:lnTo>
                  <a:lnTo>
                    <a:pt x="313" y="1091"/>
                  </a:lnTo>
                  <a:lnTo>
                    <a:pt x="306" y="1091"/>
                  </a:lnTo>
                  <a:lnTo>
                    <a:pt x="306" y="1091"/>
                  </a:lnTo>
                  <a:lnTo>
                    <a:pt x="299" y="1091"/>
                  </a:lnTo>
                  <a:lnTo>
                    <a:pt x="292" y="1091"/>
                  </a:lnTo>
                  <a:lnTo>
                    <a:pt x="292" y="1091"/>
                  </a:lnTo>
                  <a:lnTo>
                    <a:pt x="285" y="1098"/>
                  </a:lnTo>
                  <a:lnTo>
                    <a:pt x="285" y="1098"/>
                  </a:lnTo>
                  <a:lnTo>
                    <a:pt x="278" y="1098"/>
                  </a:lnTo>
                  <a:lnTo>
                    <a:pt x="271" y="1098"/>
                  </a:lnTo>
                  <a:lnTo>
                    <a:pt x="271" y="1098"/>
                  </a:lnTo>
                  <a:lnTo>
                    <a:pt x="264" y="1098"/>
                  </a:lnTo>
                  <a:lnTo>
                    <a:pt x="257" y="1098"/>
                  </a:lnTo>
                  <a:lnTo>
                    <a:pt x="257" y="1105"/>
                  </a:lnTo>
                  <a:lnTo>
                    <a:pt x="250" y="1105"/>
                  </a:lnTo>
                  <a:lnTo>
                    <a:pt x="250" y="1105"/>
                  </a:lnTo>
                  <a:lnTo>
                    <a:pt x="244" y="1105"/>
                  </a:lnTo>
                  <a:lnTo>
                    <a:pt x="237" y="1111"/>
                  </a:lnTo>
                  <a:lnTo>
                    <a:pt x="237" y="1111"/>
                  </a:lnTo>
                  <a:lnTo>
                    <a:pt x="230" y="1111"/>
                  </a:lnTo>
                  <a:lnTo>
                    <a:pt x="230" y="1118"/>
                  </a:lnTo>
                  <a:lnTo>
                    <a:pt x="223" y="1118"/>
                  </a:lnTo>
                  <a:lnTo>
                    <a:pt x="216" y="1118"/>
                  </a:lnTo>
                  <a:lnTo>
                    <a:pt x="216" y="1118"/>
                  </a:lnTo>
                  <a:lnTo>
                    <a:pt x="209" y="1118"/>
                  </a:lnTo>
                  <a:lnTo>
                    <a:pt x="202" y="1118"/>
                  </a:lnTo>
                  <a:lnTo>
                    <a:pt x="202" y="1118"/>
                  </a:lnTo>
                  <a:lnTo>
                    <a:pt x="195" y="1118"/>
                  </a:lnTo>
                  <a:lnTo>
                    <a:pt x="195" y="1118"/>
                  </a:lnTo>
                  <a:lnTo>
                    <a:pt x="188" y="1118"/>
                  </a:lnTo>
                  <a:lnTo>
                    <a:pt x="181" y="1118"/>
                  </a:lnTo>
                  <a:lnTo>
                    <a:pt x="181" y="1118"/>
                  </a:lnTo>
                  <a:lnTo>
                    <a:pt x="174" y="1125"/>
                  </a:lnTo>
                  <a:lnTo>
                    <a:pt x="174" y="1125"/>
                  </a:lnTo>
                  <a:lnTo>
                    <a:pt x="167" y="1125"/>
                  </a:lnTo>
                  <a:lnTo>
                    <a:pt x="160" y="1125"/>
                  </a:lnTo>
                  <a:lnTo>
                    <a:pt x="160" y="1125"/>
                  </a:lnTo>
                  <a:lnTo>
                    <a:pt x="153" y="1125"/>
                  </a:lnTo>
                  <a:lnTo>
                    <a:pt x="153" y="1125"/>
                  </a:lnTo>
                  <a:lnTo>
                    <a:pt x="146" y="1125"/>
                  </a:lnTo>
                  <a:lnTo>
                    <a:pt x="139" y="1125"/>
                  </a:lnTo>
                  <a:lnTo>
                    <a:pt x="139" y="1125"/>
                  </a:lnTo>
                  <a:lnTo>
                    <a:pt x="132" y="1125"/>
                  </a:lnTo>
                  <a:lnTo>
                    <a:pt x="125" y="1132"/>
                  </a:lnTo>
                  <a:lnTo>
                    <a:pt x="125" y="1132"/>
                  </a:lnTo>
                  <a:lnTo>
                    <a:pt x="118" y="1132"/>
                  </a:lnTo>
                  <a:lnTo>
                    <a:pt x="118" y="1132"/>
                  </a:lnTo>
                  <a:lnTo>
                    <a:pt x="111" y="1132"/>
                  </a:lnTo>
                  <a:lnTo>
                    <a:pt x="105" y="1132"/>
                  </a:lnTo>
                  <a:lnTo>
                    <a:pt x="105" y="1132"/>
                  </a:lnTo>
                  <a:lnTo>
                    <a:pt x="98" y="1132"/>
                  </a:lnTo>
                  <a:lnTo>
                    <a:pt x="98" y="1139"/>
                  </a:lnTo>
                  <a:lnTo>
                    <a:pt x="91" y="1139"/>
                  </a:lnTo>
                  <a:lnTo>
                    <a:pt x="84" y="1139"/>
                  </a:lnTo>
                  <a:lnTo>
                    <a:pt x="84" y="1139"/>
                  </a:lnTo>
                  <a:lnTo>
                    <a:pt x="77" y="1139"/>
                  </a:lnTo>
                  <a:lnTo>
                    <a:pt x="77" y="1139"/>
                  </a:lnTo>
                  <a:lnTo>
                    <a:pt x="70" y="1139"/>
                  </a:lnTo>
                  <a:lnTo>
                    <a:pt x="63" y="1139"/>
                  </a:lnTo>
                  <a:lnTo>
                    <a:pt x="63" y="1139"/>
                  </a:lnTo>
                  <a:lnTo>
                    <a:pt x="56" y="1139"/>
                  </a:lnTo>
                  <a:lnTo>
                    <a:pt x="49" y="1139"/>
                  </a:lnTo>
                  <a:lnTo>
                    <a:pt x="49" y="1146"/>
                  </a:lnTo>
                  <a:lnTo>
                    <a:pt x="42" y="1146"/>
                  </a:lnTo>
                  <a:lnTo>
                    <a:pt x="42" y="1146"/>
                  </a:lnTo>
                  <a:lnTo>
                    <a:pt x="35" y="1146"/>
                  </a:lnTo>
                  <a:lnTo>
                    <a:pt x="28" y="1146"/>
                  </a:lnTo>
                  <a:lnTo>
                    <a:pt x="28" y="1146"/>
                  </a:lnTo>
                  <a:lnTo>
                    <a:pt x="21" y="1146"/>
                  </a:lnTo>
                  <a:lnTo>
                    <a:pt x="21" y="1146"/>
                  </a:lnTo>
                  <a:lnTo>
                    <a:pt x="14" y="1153"/>
                  </a:lnTo>
                  <a:lnTo>
                    <a:pt x="7" y="1153"/>
                  </a:lnTo>
                  <a:lnTo>
                    <a:pt x="7" y="1153"/>
                  </a:lnTo>
                  <a:lnTo>
                    <a:pt x="0" y="1153"/>
                  </a:lnTo>
                  <a:lnTo>
                    <a:pt x="0" y="1153"/>
                  </a:lnTo>
                  <a:lnTo>
                    <a:pt x="0" y="1146"/>
                  </a:lnTo>
                  <a:close/>
                </a:path>
              </a:pathLst>
            </a:custGeom>
            <a:solidFill>
              <a:srgbClr val="3333CC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Freeform 41"/>
            <p:cNvSpPr>
              <a:spLocks/>
            </p:cNvSpPr>
            <p:nvPr/>
          </p:nvSpPr>
          <p:spPr bwMode="auto">
            <a:xfrm>
              <a:off x="1997" y="1319"/>
              <a:ext cx="2127" cy="1153"/>
            </a:xfrm>
            <a:custGeom>
              <a:avLst/>
              <a:gdLst>
                <a:gd name="T0" fmla="*/ 70 w 2127"/>
                <a:gd name="T1" fmla="*/ 1125 h 1153"/>
                <a:gd name="T2" fmla="*/ 160 w 2127"/>
                <a:gd name="T3" fmla="*/ 1111 h 1153"/>
                <a:gd name="T4" fmla="*/ 237 w 2127"/>
                <a:gd name="T5" fmla="*/ 1084 h 1153"/>
                <a:gd name="T6" fmla="*/ 313 w 2127"/>
                <a:gd name="T7" fmla="*/ 1063 h 1153"/>
                <a:gd name="T8" fmla="*/ 403 w 2127"/>
                <a:gd name="T9" fmla="*/ 1042 h 1153"/>
                <a:gd name="T10" fmla="*/ 480 w 2127"/>
                <a:gd name="T11" fmla="*/ 1028 h 1153"/>
                <a:gd name="T12" fmla="*/ 563 w 2127"/>
                <a:gd name="T13" fmla="*/ 993 h 1153"/>
                <a:gd name="T14" fmla="*/ 647 w 2127"/>
                <a:gd name="T15" fmla="*/ 966 h 1153"/>
                <a:gd name="T16" fmla="*/ 737 w 2127"/>
                <a:gd name="T17" fmla="*/ 938 h 1153"/>
                <a:gd name="T18" fmla="*/ 820 w 2127"/>
                <a:gd name="T19" fmla="*/ 924 h 1153"/>
                <a:gd name="T20" fmla="*/ 904 w 2127"/>
                <a:gd name="T21" fmla="*/ 903 h 1153"/>
                <a:gd name="T22" fmla="*/ 973 w 2127"/>
                <a:gd name="T23" fmla="*/ 889 h 1153"/>
                <a:gd name="T24" fmla="*/ 1029 w 2127"/>
                <a:gd name="T25" fmla="*/ 702 h 1153"/>
                <a:gd name="T26" fmla="*/ 1084 w 2127"/>
                <a:gd name="T27" fmla="*/ 417 h 1153"/>
                <a:gd name="T28" fmla="*/ 1140 w 2127"/>
                <a:gd name="T29" fmla="*/ 194 h 1153"/>
                <a:gd name="T30" fmla="*/ 1196 w 2127"/>
                <a:gd name="T31" fmla="*/ 83 h 1153"/>
                <a:gd name="T32" fmla="*/ 1265 w 2127"/>
                <a:gd name="T33" fmla="*/ 21 h 1153"/>
                <a:gd name="T34" fmla="*/ 1328 w 2127"/>
                <a:gd name="T35" fmla="*/ 35 h 1153"/>
                <a:gd name="T36" fmla="*/ 1383 w 2127"/>
                <a:gd name="T37" fmla="*/ 173 h 1153"/>
                <a:gd name="T38" fmla="*/ 1439 w 2127"/>
                <a:gd name="T39" fmla="*/ 319 h 1153"/>
                <a:gd name="T40" fmla="*/ 1495 w 2127"/>
                <a:gd name="T41" fmla="*/ 431 h 1153"/>
                <a:gd name="T42" fmla="*/ 1550 w 2127"/>
                <a:gd name="T43" fmla="*/ 542 h 1153"/>
                <a:gd name="T44" fmla="*/ 1606 w 2127"/>
                <a:gd name="T45" fmla="*/ 625 h 1153"/>
                <a:gd name="T46" fmla="*/ 1668 w 2127"/>
                <a:gd name="T47" fmla="*/ 702 h 1153"/>
                <a:gd name="T48" fmla="*/ 1738 w 2127"/>
                <a:gd name="T49" fmla="*/ 764 h 1153"/>
                <a:gd name="T50" fmla="*/ 1807 w 2127"/>
                <a:gd name="T51" fmla="*/ 813 h 1153"/>
                <a:gd name="T52" fmla="*/ 1870 w 2127"/>
                <a:gd name="T53" fmla="*/ 854 h 1153"/>
                <a:gd name="T54" fmla="*/ 1960 w 2127"/>
                <a:gd name="T55" fmla="*/ 889 h 1153"/>
                <a:gd name="T56" fmla="*/ 2044 w 2127"/>
                <a:gd name="T57" fmla="*/ 910 h 1153"/>
                <a:gd name="T58" fmla="*/ 2127 w 2127"/>
                <a:gd name="T59" fmla="*/ 931 h 1153"/>
                <a:gd name="T60" fmla="*/ 2050 w 2127"/>
                <a:gd name="T61" fmla="*/ 986 h 1153"/>
                <a:gd name="T62" fmla="*/ 1967 w 2127"/>
                <a:gd name="T63" fmla="*/ 966 h 1153"/>
                <a:gd name="T64" fmla="*/ 1891 w 2127"/>
                <a:gd name="T65" fmla="*/ 938 h 1153"/>
                <a:gd name="T66" fmla="*/ 1814 w 2127"/>
                <a:gd name="T67" fmla="*/ 903 h 1153"/>
                <a:gd name="T68" fmla="*/ 1745 w 2127"/>
                <a:gd name="T69" fmla="*/ 854 h 1153"/>
                <a:gd name="T70" fmla="*/ 1668 w 2127"/>
                <a:gd name="T71" fmla="*/ 806 h 1153"/>
                <a:gd name="T72" fmla="*/ 1599 w 2127"/>
                <a:gd name="T73" fmla="*/ 722 h 1153"/>
                <a:gd name="T74" fmla="*/ 1536 w 2127"/>
                <a:gd name="T75" fmla="*/ 632 h 1153"/>
                <a:gd name="T76" fmla="*/ 1481 w 2127"/>
                <a:gd name="T77" fmla="*/ 528 h 1153"/>
                <a:gd name="T78" fmla="*/ 1425 w 2127"/>
                <a:gd name="T79" fmla="*/ 410 h 1153"/>
                <a:gd name="T80" fmla="*/ 1369 w 2127"/>
                <a:gd name="T81" fmla="*/ 278 h 1153"/>
                <a:gd name="T82" fmla="*/ 1307 w 2127"/>
                <a:gd name="T83" fmla="*/ 153 h 1153"/>
                <a:gd name="T84" fmla="*/ 1237 w 2127"/>
                <a:gd name="T85" fmla="*/ 187 h 1153"/>
                <a:gd name="T86" fmla="*/ 1182 w 2127"/>
                <a:gd name="T87" fmla="*/ 278 h 1153"/>
                <a:gd name="T88" fmla="*/ 1126 w 2127"/>
                <a:gd name="T89" fmla="*/ 410 h 1153"/>
                <a:gd name="T90" fmla="*/ 1071 w 2127"/>
                <a:gd name="T91" fmla="*/ 632 h 1153"/>
                <a:gd name="T92" fmla="*/ 1015 w 2127"/>
                <a:gd name="T93" fmla="*/ 841 h 1153"/>
                <a:gd name="T94" fmla="*/ 945 w 2127"/>
                <a:gd name="T95" fmla="*/ 952 h 1153"/>
                <a:gd name="T96" fmla="*/ 876 w 2127"/>
                <a:gd name="T97" fmla="*/ 973 h 1153"/>
                <a:gd name="T98" fmla="*/ 786 w 2127"/>
                <a:gd name="T99" fmla="*/ 986 h 1153"/>
                <a:gd name="T100" fmla="*/ 695 w 2127"/>
                <a:gd name="T101" fmla="*/ 1000 h 1153"/>
                <a:gd name="T102" fmla="*/ 605 w 2127"/>
                <a:gd name="T103" fmla="*/ 1021 h 1153"/>
                <a:gd name="T104" fmla="*/ 522 w 2127"/>
                <a:gd name="T105" fmla="*/ 1042 h 1153"/>
                <a:gd name="T106" fmla="*/ 438 w 2127"/>
                <a:gd name="T107" fmla="*/ 1070 h 1153"/>
                <a:gd name="T108" fmla="*/ 362 w 2127"/>
                <a:gd name="T109" fmla="*/ 1077 h 1153"/>
                <a:gd name="T110" fmla="*/ 278 w 2127"/>
                <a:gd name="T111" fmla="*/ 1098 h 1153"/>
                <a:gd name="T112" fmla="*/ 202 w 2127"/>
                <a:gd name="T113" fmla="*/ 1118 h 1153"/>
                <a:gd name="T114" fmla="*/ 111 w 2127"/>
                <a:gd name="T115" fmla="*/ 1132 h 1153"/>
                <a:gd name="T116" fmla="*/ 35 w 2127"/>
                <a:gd name="T117" fmla="*/ 114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7" h="1153">
                  <a:moveTo>
                    <a:pt x="0" y="1146"/>
                  </a:moveTo>
                  <a:lnTo>
                    <a:pt x="7" y="1146"/>
                  </a:lnTo>
                  <a:lnTo>
                    <a:pt x="7" y="1139"/>
                  </a:lnTo>
                  <a:lnTo>
                    <a:pt x="14" y="1139"/>
                  </a:lnTo>
                  <a:lnTo>
                    <a:pt x="21" y="1139"/>
                  </a:lnTo>
                  <a:lnTo>
                    <a:pt x="21" y="1132"/>
                  </a:lnTo>
                  <a:lnTo>
                    <a:pt x="28" y="1132"/>
                  </a:lnTo>
                  <a:lnTo>
                    <a:pt x="35" y="1132"/>
                  </a:lnTo>
                  <a:lnTo>
                    <a:pt x="42" y="1132"/>
                  </a:lnTo>
                  <a:lnTo>
                    <a:pt x="49" y="1132"/>
                  </a:lnTo>
                  <a:lnTo>
                    <a:pt x="56" y="1132"/>
                  </a:lnTo>
                  <a:lnTo>
                    <a:pt x="63" y="1125"/>
                  </a:lnTo>
                  <a:lnTo>
                    <a:pt x="70" y="1125"/>
                  </a:lnTo>
                  <a:lnTo>
                    <a:pt x="77" y="1125"/>
                  </a:lnTo>
                  <a:lnTo>
                    <a:pt x="84" y="1125"/>
                  </a:lnTo>
                  <a:lnTo>
                    <a:pt x="91" y="1125"/>
                  </a:lnTo>
                  <a:lnTo>
                    <a:pt x="98" y="1118"/>
                  </a:lnTo>
                  <a:lnTo>
                    <a:pt x="105" y="1118"/>
                  </a:lnTo>
                  <a:lnTo>
                    <a:pt x="111" y="1118"/>
                  </a:lnTo>
                  <a:lnTo>
                    <a:pt x="118" y="1118"/>
                  </a:lnTo>
                  <a:lnTo>
                    <a:pt x="125" y="1111"/>
                  </a:lnTo>
                  <a:lnTo>
                    <a:pt x="132" y="1111"/>
                  </a:lnTo>
                  <a:lnTo>
                    <a:pt x="139" y="1111"/>
                  </a:lnTo>
                  <a:lnTo>
                    <a:pt x="146" y="1111"/>
                  </a:lnTo>
                  <a:lnTo>
                    <a:pt x="153" y="1111"/>
                  </a:lnTo>
                  <a:lnTo>
                    <a:pt x="160" y="1111"/>
                  </a:lnTo>
                  <a:lnTo>
                    <a:pt x="167" y="1111"/>
                  </a:lnTo>
                  <a:lnTo>
                    <a:pt x="174" y="1105"/>
                  </a:lnTo>
                  <a:lnTo>
                    <a:pt x="181" y="1105"/>
                  </a:lnTo>
                  <a:lnTo>
                    <a:pt x="188" y="1105"/>
                  </a:lnTo>
                  <a:lnTo>
                    <a:pt x="195" y="1098"/>
                  </a:lnTo>
                  <a:lnTo>
                    <a:pt x="202" y="1098"/>
                  </a:lnTo>
                  <a:lnTo>
                    <a:pt x="209" y="1098"/>
                  </a:lnTo>
                  <a:lnTo>
                    <a:pt x="216" y="1098"/>
                  </a:lnTo>
                  <a:lnTo>
                    <a:pt x="223" y="1098"/>
                  </a:lnTo>
                  <a:lnTo>
                    <a:pt x="230" y="1098"/>
                  </a:lnTo>
                  <a:lnTo>
                    <a:pt x="230" y="1091"/>
                  </a:lnTo>
                  <a:lnTo>
                    <a:pt x="237" y="1091"/>
                  </a:lnTo>
                  <a:lnTo>
                    <a:pt x="237" y="1084"/>
                  </a:lnTo>
                  <a:lnTo>
                    <a:pt x="244" y="1084"/>
                  </a:lnTo>
                  <a:lnTo>
                    <a:pt x="250" y="1084"/>
                  </a:lnTo>
                  <a:lnTo>
                    <a:pt x="257" y="1084"/>
                  </a:lnTo>
                  <a:lnTo>
                    <a:pt x="257" y="1077"/>
                  </a:lnTo>
                  <a:lnTo>
                    <a:pt x="264" y="1077"/>
                  </a:lnTo>
                  <a:lnTo>
                    <a:pt x="271" y="1077"/>
                  </a:lnTo>
                  <a:lnTo>
                    <a:pt x="278" y="1077"/>
                  </a:lnTo>
                  <a:lnTo>
                    <a:pt x="285" y="1070"/>
                  </a:lnTo>
                  <a:lnTo>
                    <a:pt x="292" y="1070"/>
                  </a:lnTo>
                  <a:lnTo>
                    <a:pt x="299" y="1070"/>
                  </a:lnTo>
                  <a:lnTo>
                    <a:pt x="306" y="1070"/>
                  </a:lnTo>
                  <a:lnTo>
                    <a:pt x="306" y="1063"/>
                  </a:lnTo>
                  <a:lnTo>
                    <a:pt x="313" y="1063"/>
                  </a:lnTo>
                  <a:lnTo>
                    <a:pt x="320" y="1063"/>
                  </a:lnTo>
                  <a:lnTo>
                    <a:pt x="327" y="1063"/>
                  </a:lnTo>
                  <a:lnTo>
                    <a:pt x="334" y="1056"/>
                  </a:lnTo>
                  <a:lnTo>
                    <a:pt x="341" y="1056"/>
                  </a:lnTo>
                  <a:lnTo>
                    <a:pt x="348" y="1056"/>
                  </a:lnTo>
                  <a:lnTo>
                    <a:pt x="355" y="1056"/>
                  </a:lnTo>
                  <a:lnTo>
                    <a:pt x="362" y="1049"/>
                  </a:lnTo>
                  <a:lnTo>
                    <a:pt x="369" y="1049"/>
                  </a:lnTo>
                  <a:lnTo>
                    <a:pt x="376" y="1049"/>
                  </a:lnTo>
                  <a:lnTo>
                    <a:pt x="383" y="1049"/>
                  </a:lnTo>
                  <a:lnTo>
                    <a:pt x="389" y="1049"/>
                  </a:lnTo>
                  <a:lnTo>
                    <a:pt x="396" y="1049"/>
                  </a:lnTo>
                  <a:lnTo>
                    <a:pt x="403" y="1042"/>
                  </a:lnTo>
                  <a:lnTo>
                    <a:pt x="410" y="1042"/>
                  </a:lnTo>
                  <a:lnTo>
                    <a:pt x="417" y="1042"/>
                  </a:lnTo>
                  <a:lnTo>
                    <a:pt x="424" y="1042"/>
                  </a:lnTo>
                  <a:lnTo>
                    <a:pt x="424" y="1035"/>
                  </a:lnTo>
                  <a:lnTo>
                    <a:pt x="431" y="1035"/>
                  </a:lnTo>
                  <a:lnTo>
                    <a:pt x="438" y="1035"/>
                  </a:lnTo>
                  <a:lnTo>
                    <a:pt x="445" y="1035"/>
                  </a:lnTo>
                  <a:lnTo>
                    <a:pt x="452" y="1035"/>
                  </a:lnTo>
                  <a:lnTo>
                    <a:pt x="459" y="1035"/>
                  </a:lnTo>
                  <a:lnTo>
                    <a:pt x="459" y="1028"/>
                  </a:lnTo>
                  <a:lnTo>
                    <a:pt x="466" y="1028"/>
                  </a:lnTo>
                  <a:lnTo>
                    <a:pt x="473" y="1028"/>
                  </a:lnTo>
                  <a:lnTo>
                    <a:pt x="480" y="1028"/>
                  </a:lnTo>
                  <a:lnTo>
                    <a:pt x="487" y="1021"/>
                  </a:lnTo>
                  <a:lnTo>
                    <a:pt x="494" y="1021"/>
                  </a:lnTo>
                  <a:lnTo>
                    <a:pt x="501" y="1014"/>
                  </a:lnTo>
                  <a:lnTo>
                    <a:pt x="508" y="1014"/>
                  </a:lnTo>
                  <a:lnTo>
                    <a:pt x="515" y="1014"/>
                  </a:lnTo>
                  <a:lnTo>
                    <a:pt x="515" y="1007"/>
                  </a:lnTo>
                  <a:lnTo>
                    <a:pt x="522" y="1007"/>
                  </a:lnTo>
                  <a:lnTo>
                    <a:pt x="528" y="1000"/>
                  </a:lnTo>
                  <a:lnTo>
                    <a:pt x="535" y="1000"/>
                  </a:lnTo>
                  <a:lnTo>
                    <a:pt x="542" y="1000"/>
                  </a:lnTo>
                  <a:lnTo>
                    <a:pt x="549" y="1000"/>
                  </a:lnTo>
                  <a:lnTo>
                    <a:pt x="556" y="993"/>
                  </a:lnTo>
                  <a:lnTo>
                    <a:pt x="563" y="993"/>
                  </a:lnTo>
                  <a:lnTo>
                    <a:pt x="570" y="986"/>
                  </a:lnTo>
                  <a:lnTo>
                    <a:pt x="577" y="986"/>
                  </a:lnTo>
                  <a:lnTo>
                    <a:pt x="577" y="979"/>
                  </a:lnTo>
                  <a:lnTo>
                    <a:pt x="584" y="979"/>
                  </a:lnTo>
                  <a:lnTo>
                    <a:pt x="591" y="979"/>
                  </a:lnTo>
                  <a:lnTo>
                    <a:pt x="598" y="979"/>
                  </a:lnTo>
                  <a:lnTo>
                    <a:pt x="605" y="973"/>
                  </a:lnTo>
                  <a:lnTo>
                    <a:pt x="612" y="973"/>
                  </a:lnTo>
                  <a:lnTo>
                    <a:pt x="619" y="973"/>
                  </a:lnTo>
                  <a:lnTo>
                    <a:pt x="626" y="973"/>
                  </a:lnTo>
                  <a:lnTo>
                    <a:pt x="633" y="966"/>
                  </a:lnTo>
                  <a:lnTo>
                    <a:pt x="640" y="966"/>
                  </a:lnTo>
                  <a:lnTo>
                    <a:pt x="647" y="966"/>
                  </a:lnTo>
                  <a:lnTo>
                    <a:pt x="654" y="966"/>
                  </a:lnTo>
                  <a:lnTo>
                    <a:pt x="661" y="959"/>
                  </a:lnTo>
                  <a:lnTo>
                    <a:pt x="667" y="959"/>
                  </a:lnTo>
                  <a:lnTo>
                    <a:pt x="674" y="959"/>
                  </a:lnTo>
                  <a:lnTo>
                    <a:pt x="681" y="952"/>
                  </a:lnTo>
                  <a:lnTo>
                    <a:pt x="688" y="952"/>
                  </a:lnTo>
                  <a:lnTo>
                    <a:pt x="695" y="952"/>
                  </a:lnTo>
                  <a:lnTo>
                    <a:pt x="702" y="952"/>
                  </a:lnTo>
                  <a:lnTo>
                    <a:pt x="709" y="952"/>
                  </a:lnTo>
                  <a:lnTo>
                    <a:pt x="716" y="945"/>
                  </a:lnTo>
                  <a:lnTo>
                    <a:pt x="723" y="945"/>
                  </a:lnTo>
                  <a:lnTo>
                    <a:pt x="730" y="945"/>
                  </a:lnTo>
                  <a:lnTo>
                    <a:pt x="737" y="938"/>
                  </a:lnTo>
                  <a:lnTo>
                    <a:pt x="744" y="938"/>
                  </a:lnTo>
                  <a:lnTo>
                    <a:pt x="751" y="938"/>
                  </a:lnTo>
                  <a:lnTo>
                    <a:pt x="758" y="938"/>
                  </a:lnTo>
                  <a:lnTo>
                    <a:pt x="765" y="938"/>
                  </a:lnTo>
                  <a:lnTo>
                    <a:pt x="772" y="938"/>
                  </a:lnTo>
                  <a:lnTo>
                    <a:pt x="779" y="938"/>
                  </a:lnTo>
                  <a:lnTo>
                    <a:pt x="786" y="931"/>
                  </a:lnTo>
                  <a:lnTo>
                    <a:pt x="793" y="931"/>
                  </a:lnTo>
                  <a:lnTo>
                    <a:pt x="800" y="931"/>
                  </a:lnTo>
                  <a:lnTo>
                    <a:pt x="806" y="931"/>
                  </a:lnTo>
                  <a:lnTo>
                    <a:pt x="813" y="924"/>
                  </a:lnTo>
                  <a:lnTo>
                    <a:pt x="820" y="931"/>
                  </a:lnTo>
                  <a:lnTo>
                    <a:pt x="820" y="924"/>
                  </a:lnTo>
                  <a:lnTo>
                    <a:pt x="827" y="924"/>
                  </a:lnTo>
                  <a:lnTo>
                    <a:pt x="834" y="924"/>
                  </a:lnTo>
                  <a:lnTo>
                    <a:pt x="841" y="924"/>
                  </a:lnTo>
                  <a:lnTo>
                    <a:pt x="848" y="924"/>
                  </a:lnTo>
                  <a:lnTo>
                    <a:pt x="855" y="917"/>
                  </a:lnTo>
                  <a:lnTo>
                    <a:pt x="862" y="917"/>
                  </a:lnTo>
                  <a:lnTo>
                    <a:pt x="869" y="917"/>
                  </a:lnTo>
                  <a:lnTo>
                    <a:pt x="876" y="917"/>
                  </a:lnTo>
                  <a:lnTo>
                    <a:pt x="883" y="917"/>
                  </a:lnTo>
                  <a:lnTo>
                    <a:pt x="883" y="910"/>
                  </a:lnTo>
                  <a:lnTo>
                    <a:pt x="890" y="910"/>
                  </a:lnTo>
                  <a:lnTo>
                    <a:pt x="897" y="910"/>
                  </a:lnTo>
                  <a:lnTo>
                    <a:pt x="904" y="903"/>
                  </a:lnTo>
                  <a:lnTo>
                    <a:pt x="911" y="903"/>
                  </a:lnTo>
                  <a:lnTo>
                    <a:pt x="918" y="903"/>
                  </a:lnTo>
                  <a:lnTo>
                    <a:pt x="918" y="896"/>
                  </a:lnTo>
                  <a:lnTo>
                    <a:pt x="925" y="896"/>
                  </a:lnTo>
                  <a:lnTo>
                    <a:pt x="932" y="903"/>
                  </a:lnTo>
                  <a:lnTo>
                    <a:pt x="939" y="903"/>
                  </a:lnTo>
                  <a:lnTo>
                    <a:pt x="939" y="896"/>
                  </a:lnTo>
                  <a:lnTo>
                    <a:pt x="945" y="896"/>
                  </a:lnTo>
                  <a:lnTo>
                    <a:pt x="952" y="896"/>
                  </a:lnTo>
                  <a:lnTo>
                    <a:pt x="959" y="896"/>
                  </a:lnTo>
                  <a:lnTo>
                    <a:pt x="966" y="896"/>
                  </a:lnTo>
                  <a:lnTo>
                    <a:pt x="973" y="896"/>
                  </a:lnTo>
                  <a:lnTo>
                    <a:pt x="973" y="889"/>
                  </a:lnTo>
                  <a:lnTo>
                    <a:pt x="980" y="882"/>
                  </a:lnTo>
                  <a:lnTo>
                    <a:pt x="980" y="875"/>
                  </a:lnTo>
                  <a:lnTo>
                    <a:pt x="987" y="861"/>
                  </a:lnTo>
                  <a:lnTo>
                    <a:pt x="994" y="847"/>
                  </a:lnTo>
                  <a:lnTo>
                    <a:pt x="994" y="834"/>
                  </a:lnTo>
                  <a:lnTo>
                    <a:pt x="1001" y="813"/>
                  </a:lnTo>
                  <a:lnTo>
                    <a:pt x="1008" y="792"/>
                  </a:lnTo>
                  <a:lnTo>
                    <a:pt x="1008" y="778"/>
                  </a:lnTo>
                  <a:lnTo>
                    <a:pt x="1015" y="757"/>
                  </a:lnTo>
                  <a:lnTo>
                    <a:pt x="1015" y="743"/>
                  </a:lnTo>
                  <a:lnTo>
                    <a:pt x="1022" y="729"/>
                  </a:lnTo>
                  <a:lnTo>
                    <a:pt x="1029" y="715"/>
                  </a:lnTo>
                  <a:lnTo>
                    <a:pt x="1029" y="702"/>
                  </a:lnTo>
                  <a:lnTo>
                    <a:pt x="1036" y="681"/>
                  </a:lnTo>
                  <a:lnTo>
                    <a:pt x="1036" y="667"/>
                  </a:lnTo>
                  <a:lnTo>
                    <a:pt x="1043" y="653"/>
                  </a:lnTo>
                  <a:lnTo>
                    <a:pt x="1050" y="625"/>
                  </a:lnTo>
                  <a:lnTo>
                    <a:pt x="1050" y="604"/>
                  </a:lnTo>
                  <a:lnTo>
                    <a:pt x="1057" y="576"/>
                  </a:lnTo>
                  <a:lnTo>
                    <a:pt x="1064" y="556"/>
                  </a:lnTo>
                  <a:lnTo>
                    <a:pt x="1064" y="535"/>
                  </a:lnTo>
                  <a:lnTo>
                    <a:pt x="1071" y="514"/>
                  </a:lnTo>
                  <a:lnTo>
                    <a:pt x="1071" y="486"/>
                  </a:lnTo>
                  <a:lnTo>
                    <a:pt x="1078" y="465"/>
                  </a:lnTo>
                  <a:lnTo>
                    <a:pt x="1084" y="444"/>
                  </a:lnTo>
                  <a:lnTo>
                    <a:pt x="1084" y="417"/>
                  </a:lnTo>
                  <a:lnTo>
                    <a:pt x="1091" y="396"/>
                  </a:lnTo>
                  <a:lnTo>
                    <a:pt x="1091" y="382"/>
                  </a:lnTo>
                  <a:lnTo>
                    <a:pt x="1098" y="354"/>
                  </a:lnTo>
                  <a:lnTo>
                    <a:pt x="1105" y="340"/>
                  </a:lnTo>
                  <a:lnTo>
                    <a:pt x="1105" y="319"/>
                  </a:lnTo>
                  <a:lnTo>
                    <a:pt x="1112" y="299"/>
                  </a:lnTo>
                  <a:lnTo>
                    <a:pt x="1112" y="285"/>
                  </a:lnTo>
                  <a:lnTo>
                    <a:pt x="1119" y="271"/>
                  </a:lnTo>
                  <a:lnTo>
                    <a:pt x="1126" y="250"/>
                  </a:lnTo>
                  <a:lnTo>
                    <a:pt x="1126" y="236"/>
                  </a:lnTo>
                  <a:lnTo>
                    <a:pt x="1133" y="222"/>
                  </a:lnTo>
                  <a:lnTo>
                    <a:pt x="1140" y="208"/>
                  </a:lnTo>
                  <a:lnTo>
                    <a:pt x="1140" y="194"/>
                  </a:lnTo>
                  <a:lnTo>
                    <a:pt x="1147" y="180"/>
                  </a:lnTo>
                  <a:lnTo>
                    <a:pt x="1147" y="173"/>
                  </a:lnTo>
                  <a:lnTo>
                    <a:pt x="1154" y="167"/>
                  </a:lnTo>
                  <a:lnTo>
                    <a:pt x="1161" y="153"/>
                  </a:lnTo>
                  <a:lnTo>
                    <a:pt x="1161" y="146"/>
                  </a:lnTo>
                  <a:lnTo>
                    <a:pt x="1168" y="139"/>
                  </a:lnTo>
                  <a:lnTo>
                    <a:pt x="1168" y="132"/>
                  </a:lnTo>
                  <a:lnTo>
                    <a:pt x="1175" y="125"/>
                  </a:lnTo>
                  <a:lnTo>
                    <a:pt x="1182" y="118"/>
                  </a:lnTo>
                  <a:lnTo>
                    <a:pt x="1182" y="111"/>
                  </a:lnTo>
                  <a:lnTo>
                    <a:pt x="1189" y="104"/>
                  </a:lnTo>
                  <a:lnTo>
                    <a:pt x="1189" y="97"/>
                  </a:lnTo>
                  <a:lnTo>
                    <a:pt x="1196" y="83"/>
                  </a:lnTo>
                  <a:lnTo>
                    <a:pt x="1203" y="83"/>
                  </a:lnTo>
                  <a:lnTo>
                    <a:pt x="1203" y="76"/>
                  </a:lnTo>
                  <a:lnTo>
                    <a:pt x="1210" y="69"/>
                  </a:lnTo>
                  <a:lnTo>
                    <a:pt x="1217" y="62"/>
                  </a:lnTo>
                  <a:lnTo>
                    <a:pt x="1223" y="55"/>
                  </a:lnTo>
                  <a:lnTo>
                    <a:pt x="1223" y="48"/>
                  </a:lnTo>
                  <a:lnTo>
                    <a:pt x="1230" y="48"/>
                  </a:lnTo>
                  <a:lnTo>
                    <a:pt x="1237" y="41"/>
                  </a:lnTo>
                  <a:lnTo>
                    <a:pt x="1244" y="35"/>
                  </a:lnTo>
                  <a:lnTo>
                    <a:pt x="1244" y="28"/>
                  </a:lnTo>
                  <a:lnTo>
                    <a:pt x="1251" y="28"/>
                  </a:lnTo>
                  <a:lnTo>
                    <a:pt x="1258" y="21"/>
                  </a:lnTo>
                  <a:lnTo>
                    <a:pt x="1265" y="21"/>
                  </a:lnTo>
                  <a:lnTo>
                    <a:pt x="1265" y="14"/>
                  </a:lnTo>
                  <a:lnTo>
                    <a:pt x="1272" y="14"/>
                  </a:lnTo>
                  <a:lnTo>
                    <a:pt x="1279" y="14"/>
                  </a:lnTo>
                  <a:lnTo>
                    <a:pt x="1279" y="7"/>
                  </a:lnTo>
                  <a:lnTo>
                    <a:pt x="1286" y="7"/>
                  </a:lnTo>
                  <a:lnTo>
                    <a:pt x="1293" y="7"/>
                  </a:lnTo>
                  <a:lnTo>
                    <a:pt x="1293" y="0"/>
                  </a:lnTo>
                  <a:lnTo>
                    <a:pt x="1300" y="7"/>
                  </a:lnTo>
                  <a:lnTo>
                    <a:pt x="1307" y="14"/>
                  </a:lnTo>
                  <a:lnTo>
                    <a:pt x="1314" y="14"/>
                  </a:lnTo>
                  <a:lnTo>
                    <a:pt x="1314" y="21"/>
                  </a:lnTo>
                  <a:lnTo>
                    <a:pt x="1321" y="28"/>
                  </a:lnTo>
                  <a:lnTo>
                    <a:pt x="1328" y="35"/>
                  </a:lnTo>
                  <a:lnTo>
                    <a:pt x="1335" y="48"/>
                  </a:lnTo>
                  <a:lnTo>
                    <a:pt x="1335" y="55"/>
                  </a:lnTo>
                  <a:lnTo>
                    <a:pt x="1342" y="62"/>
                  </a:lnTo>
                  <a:lnTo>
                    <a:pt x="1349" y="76"/>
                  </a:lnTo>
                  <a:lnTo>
                    <a:pt x="1349" y="83"/>
                  </a:lnTo>
                  <a:lnTo>
                    <a:pt x="1356" y="90"/>
                  </a:lnTo>
                  <a:lnTo>
                    <a:pt x="1356" y="104"/>
                  </a:lnTo>
                  <a:lnTo>
                    <a:pt x="1362" y="118"/>
                  </a:lnTo>
                  <a:lnTo>
                    <a:pt x="1369" y="132"/>
                  </a:lnTo>
                  <a:lnTo>
                    <a:pt x="1369" y="139"/>
                  </a:lnTo>
                  <a:lnTo>
                    <a:pt x="1376" y="153"/>
                  </a:lnTo>
                  <a:lnTo>
                    <a:pt x="1376" y="167"/>
                  </a:lnTo>
                  <a:lnTo>
                    <a:pt x="1383" y="173"/>
                  </a:lnTo>
                  <a:lnTo>
                    <a:pt x="1390" y="187"/>
                  </a:lnTo>
                  <a:lnTo>
                    <a:pt x="1390" y="201"/>
                  </a:lnTo>
                  <a:lnTo>
                    <a:pt x="1397" y="208"/>
                  </a:lnTo>
                  <a:lnTo>
                    <a:pt x="1397" y="222"/>
                  </a:lnTo>
                  <a:lnTo>
                    <a:pt x="1404" y="236"/>
                  </a:lnTo>
                  <a:lnTo>
                    <a:pt x="1411" y="243"/>
                  </a:lnTo>
                  <a:lnTo>
                    <a:pt x="1411" y="257"/>
                  </a:lnTo>
                  <a:lnTo>
                    <a:pt x="1418" y="264"/>
                  </a:lnTo>
                  <a:lnTo>
                    <a:pt x="1425" y="278"/>
                  </a:lnTo>
                  <a:lnTo>
                    <a:pt x="1425" y="285"/>
                  </a:lnTo>
                  <a:lnTo>
                    <a:pt x="1432" y="299"/>
                  </a:lnTo>
                  <a:lnTo>
                    <a:pt x="1432" y="312"/>
                  </a:lnTo>
                  <a:lnTo>
                    <a:pt x="1439" y="319"/>
                  </a:lnTo>
                  <a:lnTo>
                    <a:pt x="1446" y="333"/>
                  </a:lnTo>
                  <a:lnTo>
                    <a:pt x="1446" y="340"/>
                  </a:lnTo>
                  <a:lnTo>
                    <a:pt x="1453" y="347"/>
                  </a:lnTo>
                  <a:lnTo>
                    <a:pt x="1453" y="361"/>
                  </a:lnTo>
                  <a:lnTo>
                    <a:pt x="1460" y="375"/>
                  </a:lnTo>
                  <a:lnTo>
                    <a:pt x="1467" y="382"/>
                  </a:lnTo>
                  <a:lnTo>
                    <a:pt x="1467" y="389"/>
                  </a:lnTo>
                  <a:lnTo>
                    <a:pt x="1474" y="396"/>
                  </a:lnTo>
                  <a:lnTo>
                    <a:pt x="1474" y="403"/>
                  </a:lnTo>
                  <a:lnTo>
                    <a:pt x="1481" y="410"/>
                  </a:lnTo>
                  <a:lnTo>
                    <a:pt x="1488" y="417"/>
                  </a:lnTo>
                  <a:lnTo>
                    <a:pt x="1488" y="424"/>
                  </a:lnTo>
                  <a:lnTo>
                    <a:pt x="1495" y="431"/>
                  </a:lnTo>
                  <a:lnTo>
                    <a:pt x="1501" y="444"/>
                  </a:lnTo>
                  <a:lnTo>
                    <a:pt x="1501" y="451"/>
                  </a:lnTo>
                  <a:lnTo>
                    <a:pt x="1508" y="458"/>
                  </a:lnTo>
                  <a:lnTo>
                    <a:pt x="1508" y="465"/>
                  </a:lnTo>
                  <a:lnTo>
                    <a:pt x="1515" y="479"/>
                  </a:lnTo>
                  <a:lnTo>
                    <a:pt x="1522" y="486"/>
                  </a:lnTo>
                  <a:lnTo>
                    <a:pt x="1522" y="493"/>
                  </a:lnTo>
                  <a:lnTo>
                    <a:pt x="1529" y="500"/>
                  </a:lnTo>
                  <a:lnTo>
                    <a:pt x="1529" y="507"/>
                  </a:lnTo>
                  <a:lnTo>
                    <a:pt x="1536" y="514"/>
                  </a:lnTo>
                  <a:lnTo>
                    <a:pt x="1543" y="528"/>
                  </a:lnTo>
                  <a:lnTo>
                    <a:pt x="1543" y="535"/>
                  </a:lnTo>
                  <a:lnTo>
                    <a:pt x="1550" y="542"/>
                  </a:lnTo>
                  <a:lnTo>
                    <a:pt x="1557" y="556"/>
                  </a:lnTo>
                  <a:lnTo>
                    <a:pt x="1564" y="563"/>
                  </a:lnTo>
                  <a:lnTo>
                    <a:pt x="1564" y="570"/>
                  </a:lnTo>
                  <a:lnTo>
                    <a:pt x="1571" y="576"/>
                  </a:lnTo>
                  <a:lnTo>
                    <a:pt x="1578" y="583"/>
                  </a:lnTo>
                  <a:lnTo>
                    <a:pt x="1578" y="590"/>
                  </a:lnTo>
                  <a:lnTo>
                    <a:pt x="1585" y="597"/>
                  </a:lnTo>
                  <a:lnTo>
                    <a:pt x="1585" y="604"/>
                  </a:lnTo>
                  <a:lnTo>
                    <a:pt x="1592" y="604"/>
                  </a:lnTo>
                  <a:lnTo>
                    <a:pt x="1599" y="611"/>
                  </a:lnTo>
                  <a:lnTo>
                    <a:pt x="1599" y="618"/>
                  </a:lnTo>
                  <a:lnTo>
                    <a:pt x="1606" y="618"/>
                  </a:lnTo>
                  <a:lnTo>
                    <a:pt x="1606" y="625"/>
                  </a:lnTo>
                  <a:lnTo>
                    <a:pt x="1613" y="632"/>
                  </a:lnTo>
                  <a:lnTo>
                    <a:pt x="1620" y="639"/>
                  </a:lnTo>
                  <a:lnTo>
                    <a:pt x="1620" y="646"/>
                  </a:lnTo>
                  <a:lnTo>
                    <a:pt x="1627" y="653"/>
                  </a:lnTo>
                  <a:lnTo>
                    <a:pt x="1634" y="660"/>
                  </a:lnTo>
                  <a:lnTo>
                    <a:pt x="1634" y="667"/>
                  </a:lnTo>
                  <a:lnTo>
                    <a:pt x="1640" y="674"/>
                  </a:lnTo>
                  <a:lnTo>
                    <a:pt x="1640" y="681"/>
                  </a:lnTo>
                  <a:lnTo>
                    <a:pt x="1647" y="681"/>
                  </a:lnTo>
                  <a:lnTo>
                    <a:pt x="1654" y="688"/>
                  </a:lnTo>
                  <a:lnTo>
                    <a:pt x="1654" y="695"/>
                  </a:lnTo>
                  <a:lnTo>
                    <a:pt x="1661" y="695"/>
                  </a:lnTo>
                  <a:lnTo>
                    <a:pt x="1668" y="702"/>
                  </a:lnTo>
                  <a:lnTo>
                    <a:pt x="1675" y="702"/>
                  </a:lnTo>
                  <a:lnTo>
                    <a:pt x="1675" y="708"/>
                  </a:lnTo>
                  <a:lnTo>
                    <a:pt x="1682" y="708"/>
                  </a:lnTo>
                  <a:lnTo>
                    <a:pt x="1682" y="715"/>
                  </a:lnTo>
                  <a:lnTo>
                    <a:pt x="1689" y="715"/>
                  </a:lnTo>
                  <a:lnTo>
                    <a:pt x="1696" y="722"/>
                  </a:lnTo>
                  <a:lnTo>
                    <a:pt x="1696" y="729"/>
                  </a:lnTo>
                  <a:lnTo>
                    <a:pt x="1703" y="729"/>
                  </a:lnTo>
                  <a:lnTo>
                    <a:pt x="1710" y="736"/>
                  </a:lnTo>
                  <a:lnTo>
                    <a:pt x="1717" y="743"/>
                  </a:lnTo>
                  <a:lnTo>
                    <a:pt x="1724" y="750"/>
                  </a:lnTo>
                  <a:lnTo>
                    <a:pt x="1731" y="757"/>
                  </a:lnTo>
                  <a:lnTo>
                    <a:pt x="1738" y="764"/>
                  </a:lnTo>
                  <a:lnTo>
                    <a:pt x="1745" y="764"/>
                  </a:lnTo>
                  <a:lnTo>
                    <a:pt x="1752" y="771"/>
                  </a:lnTo>
                  <a:lnTo>
                    <a:pt x="1759" y="778"/>
                  </a:lnTo>
                  <a:lnTo>
                    <a:pt x="1766" y="785"/>
                  </a:lnTo>
                  <a:lnTo>
                    <a:pt x="1773" y="785"/>
                  </a:lnTo>
                  <a:lnTo>
                    <a:pt x="1773" y="792"/>
                  </a:lnTo>
                  <a:lnTo>
                    <a:pt x="1779" y="792"/>
                  </a:lnTo>
                  <a:lnTo>
                    <a:pt x="1786" y="799"/>
                  </a:lnTo>
                  <a:lnTo>
                    <a:pt x="1786" y="806"/>
                  </a:lnTo>
                  <a:lnTo>
                    <a:pt x="1793" y="806"/>
                  </a:lnTo>
                  <a:lnTo>
                    <a:pt x="1793" y="813"/>
                  </a:lnTo>
                  <a:lnTo>
                    <a:pt x="1800" y="813"/>
                  </a:lnTo>
                  <a:lnTo>
                    <a:pt x="1807" y="813"/>
                  </a:lnTo>
                  <a:lnTo>
                    <a:pt x="1814" y="820"/>
                  </a:lnTo>
                  <a:lnTo>
                    <a:pt x="1821" y="827"/>
                  </a:lnTo>
                  <a:lnTo>
                    <a:pt x="1828" y="827"/>
                  </a:lnTo>
                  <a:lnTo>
                    <a:pt x="1828" y="834"/>
                  </a:lnTo>
                  <a:lnTo>
                    <a:pt x="1835" y="834"/>
                  </a:lnTo>
                  <a:lnTo>
                    <a:pt x="1835" y="841"/>
                  </a:lnTo>
                  <a:lnTo>
                    <a:pt x="1842" y="841"/>
                  </a:lnTo>
                  <a:lnTo>
                    <a:pt x="1849" y="841"/>
                  </a:lnTo>
                  <a:lnTo>
                    <a:pt x="1849" y="847"/>
                  </a:lnTo>
                  <a:lnTo>
                    <a:pt x="1856" y="847"/>
                  </a:lnTo>
                  <a:lnTo>
                    <a:pt x="1863" y="847"/>
                  </a:lnTo>
                  <a:lnTo>
                    <a:pt x="1863" y="854"/>
                  </a:lnTo>
                  <a:lnTo>
                    <a:pt x="1870" y="854"/>
                  </a:lnTo>
                  <a:lnTo>
                    <a:pt x="1877" y="861"/>
                  </a:lnTo>
                  <a:lnTo>
                    <a:pt x="1884" y="861"/>
                  </a:lnTo>
                  <a:lnTo>
                    <a:pt x="1891" y="861"/>
                  </a:lnTo>
                  <a:lnTo>
                    <a:pt x="1898" y="868"/>
                  </a:lnTo>
                  <a:lnTo>
                    <a:pt x="1905" y="868"/>
                  </a:lnTo>
                  <a:lnTo>
                    <a:pt x="1912" y="868"/>
                  </a:lnTo>
                  <a:lnTo>
                    <a:pt x="1918" y="868"/>
                  </a:lnTo>
                  <a:lnTo>
                    <a:pt x="1925" y="875"/>
                  </a:lnTo>
                  <a:lnTo>
                    <a:pt x="1932" y="875"/>
                  </a:lnTo>
                  <a:lnTo>
                    <a:pt x="1939" y="875"/>
                  </a:lnTo>
                  <a:lnTo>
                    <a:pt x="1946" y="882"/>
                  </a:lnTo>
                  <a:lnTo>
                    <a:pt x="1953" y="882"/>
                  </a:lnTo>
                  <a:lnTo>
                    <a:pt x="1960" y="889"/>
                  </a:lnTo>
                  <a:lnTo>
                    <a:pt x="1967" y="889"/>
                  </a:lnTo>
                  <a:lnTo>
                    <a:pt x="1974" y="889"/>
                  </a:lnTo>
                  <a:lnTo>
                    <a:pt x="1981" y="889"/>
                  </a:lnTo>
                  <a:lnTo>
                    <a:pt x="1981" y="896"/>
                  </a:lnTo>
                  <a:lnTo>
                    <a:pt x="1988" y="896"/>
                  </a:lnTo>
                  <a:lnTo>
                    <a:pt x="1995" y="896"/>
                  </a:lnTo>
                  <a:lnTo>
                    <a:pt x="2002" y="896"/>
                  </a:lnTo>
                  <a:lnTo>
                    <a:pt x="2009" y="903"/>
                  </a:lnTo>
                  <a:lnTo>
                    <a:pt x="2016" y="903"/>
                  </a:lnTo>
                  <a:lnTo>
                    <a:pt x="2023" y="903"/>
                  </a:lnTo>
                  <a:lnTo>
                    <a:pt x="2030" y="903"/>
                  </a:lnTo>
                  <a:lnTo>
                    <a:pt x="2037" y="910"/>
                  </a:lnTo>
                  <a:lnTo>
                    <a:pt x="2044" y="910"/>
                  </a:lnTo>
                  <a:lnTo>
                    <a:pt x="2050" y="910"/>
                  </a:lnTo>
                  <a:lnTo>
                    <a:pt x="2057" y="917"/>
                  </a:lnTo>
                  <a:lnTo>
                    <a:pt x="2064" y="917"/>
                  </a:lnTo>
                  <a:lnTo>
                    <a:pt x="2071" y="917"/>
                  </a:lnTo>
                  <a:lnTo>
                    <a:pt x="2071" y="924"/>
                  </a:lnTo>
                  <a:lnTo>
                    <a:pt x="2078" y="924"/>
                  </a:lnTo>
                  <a:lnTo>
                    <a:pt x="2085" y="924"/>
                  </a:lnTo>
                  <a:lnTo>
                    <a:pt x="2092" y="931"/>
                  </a:lnTo>
                  <a:lnTo>
                    <a:pt x="2099" y="931"/>
                  </a:lnTo>
                  <a:lnTo>
                    <a:pt x="2106" y="931"/>
                  </a:lnTo>
                  <a:lnTo>
                    <a:pt x="2113" y="931"/>
                  </a:lnTo>
                  <a:lnTo>
                    <a:pt x="2120" y="931"/>
                  </a:lnTo>
                  <a:lnTo>
                    <a:pt x="2127" y="931"/>
                  </a:lnTo>
                  <a:lnTo>
                    <a:pt x="2127" y="1007"/>
                  </a:lnTo>
                  <a:lnTo>
                    <a:pt x="2120" y="1007"/>
                  </a:lnTo>
                  <a:lnTo>
                    <a:pt x="2113" y="1007"/>
                  </a:lnTo>
                  <a:lnTo>
                    <a:pt x="2106" y="1000"/>
                  </a:lnTo>
                  <a:lnTo>
                    <a:pt x="2099" y="1000"/>
                  </a:lnTo>
                  <a:lnTo>
                    <a:pt x="2092" y="1000"/>
                  </a:lnTo>
                  <a:lnTo>
                    <a:pt x="2085" y="1000"/>
                  </a:lnTo>
                  <a:lnTo>
                    <a:pt x="2078" y="1000"/>
                  </a:lnTo>
                  <a:lnTo>
                    <a:pt x="2071" y="993"/>
                  </a:lnTo>
                  <a:lnTo>
                    <a:pt x="2064" y="993"/>
                  </a:lnTo>
                  <a:lnTo>
                    <a:pt x="2057" y="993"/>
                  </a:lnTo>
                  <a:lnTo>
                    <a:pt x="2057" y="986"/>
                  </a:lnTo>
                  <a:lnTo>
                    <a:pt x="2050" y="986"/>
                  </a:lnTo>
                  <a:lnTo>
                    <a:pt x="2044" y="986"/>
                  </a:lnTo>
                  <a:lnTo>
                    <a:pt x="2037" y="986"/>
                  </a:lnTo>
                  <a:lnTo>
                    <a:pt x="2030" y="979"/>
                  </a:lnTo>
                  <a:lnTo>
                    <a:pt x="2023" y="979"/>
                  </a:lnTo>
                  <a:lnTo>
                    <a:pt x="2016" y="979"/>
                  </a:lnTo>
                  <a:lnTo>
                    <a:pt x="2009" y="979"/>
                  </a:lnTo>
                  <a:lnTo>
                    <a:pt x="2002" y="979"/>
                  </a:lnTo>
                  <a:lnTo>
                    <a:pt x="1995" y="973"/>
                  </a:lnTo>
                  <a:lnTo>
                    <a:pt x="1988" y="973"/>
                  </a:lnTo>
                  <a:lnTo>
                    <a:pt x="1981" y="973"/>
                  </a:lnTo>
                  <a:lnTo>
                    <a:pt x="1981" y="966"/>
                  </a:lnTo>
                  <a:lnTo>
                    <a:pt x="1974" y="966"/>
                  </a:lnTo>
                  <a:lnTo>
                    <a:pt x="1967" y="966"/>
                  </a:lnTo>
                  <a:lnTo>
                    <a:pt x="1960" y="966"/>
                  </a:lnTo>
                  <a:lnTo>
                    <a:pt x="1953" y="966"/>
                  </a:lnTo>
                  <a:lnTo>
                    <a:pt x="1946" y="959"/>
                  </a:lnTo>
                  <a:lnTo>
                    <a:pt x="1939" y="959"/>
                  </a:lnTo>
                  <a:lnTo>
                    <a:pt x="1939" y="952"/>
                  </a:lnTo>
                  <a:lnTo>
                    <a:pt x="1932" y="952"/>
                  </a:lnTo>
                  <a:lnTo>
                    <a:pt x="1925" y="952"/>
                  </a:lnTo>
                  <a:lnTo>
                    <a:pt x="1918" y="952"/>
                  </a:lnTo>
                  <a:lnTo>
                    <a:pt x="1912" y="945"/>
                  </a:lnTo>
                  <a:lnTo>
                    <a:pt x="1905" y="945"/>
                  </a:lnTo>
                  <a:lnTo>
                    <a:pt x="1898" y="945"/>
                  </a:lnTo>
                  <a:lnTo>
                    <a:pt x="1891" y="945"/>
                  </a:lnTo>
                  <a:lnTo>
                    <a:pt x="1891" y="938"/>
                  </a:lnTo>
                  <a:lnTo>
                    <a:pt x="1884" y="938"/>
                  </a:lnTo>
                  <a:lnTo>
                    <a:pt x="1877" y="938"/>
                  </a:lnTo>
                  <a:lnTo>
                    <a:pt x="1870" y="938"/>
                  </a:lnTo>
                  <a:lnTo>
                    <a:pt x="1870" y="931"/>
                  </a:lnTo>
                  <a:lnTo>
                    <a:pt x="1863" y="931"/>
                  </a:lnTo>
                  <a:lnTo>
                    <a:pt x="1856" y="931"/>
                  </a:lnTo>
                  <a:lnTo>
                    <a:pt x="1849" y="924"/>
                  </a:lnTo>
                  <a:lnTo>
                    <a:pt x="1842" y="924"/>
                  </a:lnTo>
                  <a:lnTo>
                    <a:pt x="1835" y="917"/>
                  </a:lnTo>
                  <a:lnTo>
                    <a:pt x="1828" y="917"/>
                  </a:lnTo>
                  <a:lnTo>
                    <a:pt x="1828" y="910"/>
                  </a:lnTo>
                  <a:lnTo>
                    <a:pt x="1821" y="910"/>
                  </a:lnTo>
                  <a:lnTo>
                    <a:pt x="1814" y="903"/>
                  </a:lnTo>
                  <a:lnTo>
                    <a:pt x="1807" y="903"/>
                  </a:lnTo>
                  <a:lnTo>
                    <a:pt x="1807" y="896"/>
                  </a:lnTo>
                  <a:lnTo>
                    <a:pt x="1800" y="896"/>
                  </a:lnTo>
                  <a:lnTo>
                    <a:pt x="1793" y="896"/>
                  </a:lnTo>
                  <a:lnTo>
                    <a:pt x="1793" y="889"/>
                  </a:lnTo>
                  <a:lnTo>
                    <a:pt x="1786" y="889"/>
                  </a:lnTo>
                  <a:lnTo>
                    <a:pt x="1786" y="882"/>
                  </a:lnTo>
                  <a:lnTo>
                    <a:pt x="1779" y="882"/>
                  </a:lnTo>
                  <a:lnTo>
                    <a:pt x="1773" y="875"/>
                  </a:lnTo>
                  <a:lnTo>
                    <a:pt x="1766" y="875"/>
                  </a:lnTo>
                  <a:lnTo>
                    <a:pt x="1759" y="868"/>
                  </a:lnTo>
                  <a:lnTo>
                    <a:pt x="1752" y="861"/>
                  </a:lnTo>
                  <a:lnTo>
                    <a:pt x="1745" y="854"/>
                  </a:lnTo>
                  <a:lnTo>
                    <a:pt x="1738" y="854"/>
                  </a:lnTo>
                  <a:lnTo>
                    <a:pt x="1731" y="854"/>
                  </a:lnTo>
                  <a:lnTo>
                    <a:pt x="1731" y="847"/>
                  </a:lnTo>
                  <a:lnTo>
                    <a:pt x="1724" y="847"/>
                  </a:lnTo>
                  <a:lnTo>
                    <a:pt x="1717" y="841"/>
                  </a:lnTo>
                  <a:lnTo>
                    <a:pt x="1717" y="834"/>
                  </a:lnTo>
                  <a:lnTo>
                    <a:pt x="1710" y="834"/>
                  </a:lnTo>
                  <a:lnTo>
                    <a:pt x="1703" y="827"/>
                  </a:lnTo>
                  <a:lnTo>
                    <a:pt x="1696" y="820"/>
                  </a:lnTo>
                  <a:lnTo>
                    <a:pt x="1689" y="820"/>
                  </a:lnTo>
                  <a:lnTo>
                    <a:pt x="1682" y="813"/>
                  </a:lnTo>
                  <a:lnTo>
                    <a:pt x="1675" y="806"/>
                  </a:lnTo>
                  <a:lnTo>
                    <a:pt x="1668" y="806"/>
                  </a:lnTo>
                  <a:lnTo>
                    <a:pt x="1661" y="799"/>
                  </a:lnTo>
                  <a:lnTo>
                    <a:pt x="1654" y="792"/>
                  </a:lnTo>
                  <a:lnTo>
                    <a:pt x="1647" y="785"/>
                  </a:lnTo>
                  <a:lnTo>
                    <a:pt x="1640" y="778"/>
                  </a:lnTo>
                  <a:lnTo>
                    <a:pt x="1634" y="771"/>
                  </a:lnTo>
                  <a:lnTo>
                    <a:pt x="1634" y="764"/>
                  </a:lnTo>
                  <a:lnTo>
                    <a:pt x="1627" y="757"/>
                  </a:lnTo>
                  <a:lnTo>
                    <a:pt x="1620" y="750"/>
                  </a:lnTo>
                  <a:lnTo>
                    <a:pt x="1620" y="743"/>
                  </a:lnTo>
                  <a:lnTo>
                    <a:pt x="1613" y="743"/>
                  </a:lnTo>
                  <a:lnTo>
                    <a:pt x="1606" y="736"/>
                  </a:lnTo>
                  <a:lnTo>
                    <a:pt x="1606" y="729"/>
                  </a:lnTo>
                  <a:lnTo>
                    <a:pt x="1599" y="722"/>
                  </a:lnTo>
                  <a:lnTo>
                    <a:pt x="1592" y="715"/>
                  </a:lnTo>
                  <a:lnTo>
                    <a:pt x="1585" y="708"/>
                  </a:lnTo>
                  <a:lnTo>
                    <a:pt x="1585" y="702"/>
                  </a:lnTo>
                  <a:lnTo>
                    <a:pt x="1578" y="702"/>
                  </a:lnTo>
                  <a:lnTo>
                    <a:pt x="1578" y="695"/>
                  </a:lnTo>
                  <a:lnTo>
                    <a:pt x="1571" y="688"/>
                  </a:lnTo>
                  <a:lnTo>
                    <a:pt x="1564" y="681"/>
                  </a:lnTo>
                  <a:lnTo>
                    <a:pt x="1564" y="674"/>
                  </a:lnTo>
                  <a:lnTo>
                    <a:pt x="1557" y="660"/>
                  </a:lnTo>
                  <a:lnTo>
                    <a:pt x="1550" y="653"/>
                  </a:lnTo>
                  <a:lnTo>
                    <a:pt x="1543" y="646"/>
                  </a:lnTo>
                  <a:lnTo>
                    <a:pt x="1543" y="639"/>
                  </a:lnTo>
                  <a:lnTo>
                    <a:pt x="1536" y="632"/>
                  </a:lnTo>
                  <a:lnTo>
                    <a:pt x="1529" y="625"/>
                  </a:lnTo>
                  <a:lnTo>
                    <a:pt x="1529" y="618"/>
                  </a:lnTo>
                  <a:lnTo>
                    <a:pt x="1522" y="611"/>
                  </a:lnTo>
                  <a:lnTo>
                    <a:pt x="1522" y="604"/>
                  </a:lnTo>
                  <a:lnTo>
                    <a:pt x="1515" y="590"/>
                  </a:lnTo>
                  <a:lnTo>
                    <a:pt x="1508" y="583"/>
                  </a:lnTo>
                  <a:lnTo>
                    <a:pt x="1508" y="576"/>
                  </a:lnTo>
                  <a:lnTo>
                    <a:pt x="1501" y="570"/>
                  </a:lnTo>
                  <a:lnTo>
                    <a:pt x="1501" y="563"/>
                  </a:lnTo>
                  <a:lnTo>
                    <a:pt x="1495" y="549"/>
                  </a:lnTo>
                  <a:lnTo>
                    <a:pt x="1488" y="542"/>
                  </a:lnTo>
                  <a:lnTo>
                    <a:pt x="1488" y="535"/>
                  </a:lnTo>
                  <a:lnTo>
                    <a:pt x="1481" y="528"/>
                  </a:lnTo>
                  <a:lnTo>
                    <a:pt x="1474" y="521"/>
                  </a:lnTo>
                  <a:lnTo>
                    <a:pt x="1474" y="514"/>
                  </a:lnTo>
                  <a:lnTo>
                    <a:pt x="1467" y="507"/>
                  </a:lnTo>
                  <a:lnTo>
                    <a:pt x="1467" y="500"/>
                  </a:lnTo>
                  <a:lnTo>
                    <a:pt x="1460" y="493"/>
                  </a:lnTo>
                  <a:lnTo>
                    <a:pt x="1453" y="479"/>
                  </a:lnTo>
                  <a:lnTo>
                    <a:pt x="1453" y="472"/>
                  </a:lnTo>
                  <a:lnTo>
                    <a:pt x="1446" y="458"/>
                  </a:lnTo>
                  <a:lnTo>
                    <a:pt x="1446" y="451"/>
                  </a:lnTo>
                  <a:lnTo>
                    <a:pt x="1439" y="444"/>
                  </a:lnTo>
                  <a:lnTo>
                    <a:pt x="1432" y="431"/>
                  </a:lnTo>
                  <a:lnTo>
                    <a:pt x="1432" y="424"/>
                  </a:lnTo>
                  <a:lnTo>
                    <a:pt x="1425" y="410"/>
                  </a:lnTo>
                  <a:lnTo>
                    <a:pt x="1425" y="403"/>
                  </a:lnTo>
                  <a:lnTo>
                    <a:pt x="1418" y="389"/>
                  </a:lnTo>
                  <a:lnTo>
                    <a:pt x="1411" y="382"/>
                  </a:lnTo>
                  <a:lnTo>
                    <a:pt x="1411" y="375"/>
                  </a:lnTo>
                  <a:lnTo>
                    <a:pt x="1404" y="361"/>
                  </a:lnTo>
                  <a:lnTo>
                    <a:pt x="1397" y="354"/>
                  </a:lnTo>
                  <a:lnTo>
                    <a:pt x="1397" y="340"/>
                  </a:lnTo>
                  <a:lnTo>
                    <a:pt x="1390" y="326"/>
                  </a:lnTo>
                  <a:lnTo>
                    <a:pt x="1390" y="319"/>
                  </a:lnTo>
                  <a:lnTo>
                    <a:pt x="1383" y="305"/>
                  </a:lnTo>
                  <a:lnTo>
                    <a:pt x="1376" y="299"/>
                  </a:lnTo>
                  <a:lnTo>
                    <a:pt x="1376" y="285"/>
                  </a:lnTo>
                  <a:lnTo>
                    <a:pt x="1369" y="278"/>
                  </a:lnTo>
                  <a:lnTo>
                    <a:pt x="1369" y="264"/>
                  </a:lnTo>
                  <a:lnTo>
                    <a:pt x="1362" y="250"/>
                  </a:lnTo>
                  <a:lnTo>
                    <a:pt x="1356" y="243"/>
                  </a:lnTo>
                  <a:lnTo>
                    <a:pt x="1356" y="229"/>
                  </a:lnTo>
                  <a:lnTo>
                    <a:pt x="1349" y="222"/>
                  </a:lnTo>
                  <a:lnTo>
                    <a:pt x="1349" y="208"/>
                  </a:lnTo>
                  <a:lnTo>
                    <a:pt x="1342" y="201"/>
                  </a:lnTo>
                  <a:lnTo>
                    <a:pt x="1335" y="194"/>
                  </a:lnTo>
                  <a:lnTo>
                    <a:pt x="1335" y="187"/>
                  </a:lnTo>
                  <a:lnTo>
                    <a:pt x="1328" y="173"/>
                  </a:lnTo>
                  <a:lnTo>
                    <a:pt x="1321" y="167"/>
                  </a:lnTo>
                  <a:lnTo>
                    <a:pt x="1314" y="160"/>
                  </a:lnTo>
                  <a:lnTo>
                    <a:pt x="1307" y="153"/>
                  </a:lnTo>
                  <a:lnTo>
                    <a:pt x="1300" y="146"/>
                  </a:lnTo>
                  <a:lnTo>
                    <a:pt x="1293" y="146"/>
                  </a:lnTo>
                  <a:lnTo>
                    <a:pt x="1286" y="146"/>
                  </a:lnTo>
                  <a:lnTo>
                    <a:pt x="1279" y="146"/>
                  </a:lnTo>
                  <a:lnTo>
                    <a:pt x="1279" y="153"/>
                  </a:lnTo>
                  <a:lnTo>
                    <a:pt x="1272" y="153"/>
                  </a:lnTo>
                  <a:lnTo>
                    <a:pt x="1265" y="160"/>
                  </a:lnTo>
                  <a:lnTo>
                    <a:pt x="1258" y="160"/>
                  </a:lnTo>
                  <a:lnTo>
                    <a:pt x="1258" y="167"/>
                  </a:lnTo>
                  <a:lnTo>
                    <a:pt x="1251" y="167"/>
                  </a:lnTo>
                  <a:lnTo>
                    <a:pt x="1244" y="173"/>
                  </a:lnTo>
                  <a:lnTo>
                    <a:pt x="1237" y="180"/>
                  </a:lnTo>
                  <a:lnTo>
                    <a:pt x="1237" y="187"/>
                  </a:lnTo>
                  <a:lnTo>
                    <a:pt x="1230" y="194"/>
                  </a:lnTo>
                  <a:lnTo>
                    <a:pt x="1223" y="201"/>
                  </a:lnTo>
                  <a:lnTo>
                    <a:pt x="1223" y="208"/>
                  </a:lnTo>
                  <a:lnTo>
                    <a:pt x="1217" y="215"/>
                  </a:lnTo>
                  <a:lnTo>
                    <a:pt x="1217" y="222"/>
                  </a:lnTo>
                  <a:lnTo>
                    <a:pt x="1210" y="222"/>
                  </a:lnTo>
                  <a:lnTo>
                    <a:pt x="1203" y="229"/>
                  </a:lnTo>
                  <a:lnTo>
                    <a:pt x="1203" y="236"/>
                  </a:lnTo>
                  <a:lnTo>
                    <a:pt x="1196" y="243"/>
                  </a:lnTo>
                  <a:lnTo>
                    <a:pt x="1189" y="250"/>
                  </a:lnTo>
                  <a:lnTo>
                    <a:pt x="1189" y="257"/>
                  </a:lnTo>
                  <a:lnTo>
                    <a:pt x="1182" y="271"/>
                  </a:lnTo>
                  <a:lnTo>
                    <a:pt x="1182" y="278"/>
                  </a:lnTo>
                  <a:lnTo>
                    <a:pt x="1175" y="285"/>
                  </a:lnTo>
                  <a:lnTo>
                    <a:pt x="1168" y="292"/>
                  </a:lnTo>
                  <a:lnTo>
                    <a:pt x="1168" y="299"/>
                  </a:lnTo>
                  <a:lnTo>
                    <a:pt x="1161" y="305"/>
                  </a:lnTo>
                  <a:lnTo>
                    <a:pt x="1161" y="312"/>
                  </a:lnTo>
                  <a:lnTo>
                    <a:pt x="1154" y="326"/>
                  </a:lnTo>
                  <a:lnTo>
                    <a:pt x="1147" y="333"/>
                  </a:lnTo>
                  <a:lnTo>
                    <a:pt x="1147" y="347"/>
                  </a:lnTo>
                  <a:lnTo>
                    <a:pt x="1140" y="354"/>
                  </a:lnTo>
                  <a:lnTo>
                    <a:pt x="1140" y="368"/>
                  </a:lnTo>
                  <a:lnTo>
                    <a:pt x="1133" y="382"/>
                  </a:lnTo>
                  <a:lnTo>
                    <a:pt x="1126" y="389"/>
                  </a:lnTo>
                  <a:lnTo>
                    <a:pt x="1126" y="410"/>
                  </a:lnTo>
                  <a:lnTo>
                    <a:pt x="1119" y="424"/>
                  </a:lnTo>
                  <a:lnTo>
                    <a:pt x="1112" y="438"/>
                  </a:lnTo>
                  <a:lnTo>
                    <a:pt x="1112" y="451"/>
                  </a:lnTo>
                  <a:lnTo>
                    <a:pt x="1105" y="472"/>
                  </a:lnTo>
                  <a:lnTo>
                    <a:pt x="1105" y="486"/>
                  </a:lnTo>
                  <a:lnTo>
                    <a:pt x="1098" y="507"/>
                  </a:lnTo>
                  <a:lnTo>
                    <a:pt x="1091" y="521"/>
                  </a:lnTo>
                  <a:lnTo>
                    <a:pt x="1091" y="542"/>
                  </a:lnTo>
                  <a:lnTo>
                    <a:pt x="1084" y="556"/>
                  </a:lnTo>
                  <a:lnTo>
                    <a:pt x="1084" y="576"/>
                  </a:lnTo>
                  <a:lnTo>
                    <a:pt x="1078" y="597"/>
                  </a:lnTo>
                  <a:lnTo>
                    <a:pt x="1071" y="618"/>
                  </a:lnTo>
                  <a:lnTo>
                    <a:pt x="1071" y="632"/>
                  </a:lnTo>
                  <a:lnTo>
                    <a:pt x="1064" y="653"/>
                  </a:lnTo>
                  <a:lnTo>
                    <a:pt x="1064" y="674"/>
                  </a:lnTo>
                  <a:lnTo>
                    <a:pt x="1057" y="688"/>
                  </a:lnTo>
                  <a:lnTo>
                    <a:pt x="1050" y="708"/>
                  </a:lnTo>
                  <a:lnTo>
                    <a:pt x="1050" y="729"/>
                  </a:lnTo>
                  <a:lnTo>
                    <a:pt x="1043" y="750"/>
                  </a:lnTo>
                  <a:lnTo>
                    <a:pt x="1036" y="764"/>
                  </a:lnTo>
                  <a:lnTo>
                    <a:pt x="1036" y="778"/>
                  </a:lnTo>
                  <a:lnTo>
                    <a:pt x="1029" y="792"/>
                  </a:lnTo>
                  <a:lnTo>
                    <a:pt x="1029" y="806"/>
                  </a:lnTo>
                  <a:lnTo>
                    <a:pt x="1022" y="820"/>
                  </a:lnTo>
                  <a:lnTo>
                    <a:pt x="1015" y="834"/>
                  </a:lnTo>
                  <a:lnTo>
                    <a:pt x="1015" y="841"/>
                  </a:lnTo>
                  <a:lnTo>
                    <a:pt x="1008" y="854"/>
                  </a:lnTo>
                  <a:lnTo>
                    <a:pt x="1008" y="868"/>
                  </a:lnTo>
                  <a:lnTo>
                    <a:pt x="1001" y="882"/>
                  </a:lnTo>
                  <a:lnTo>
                    <a:pt x="994" y="896"/>
                  </a:lnTo>
                  <a:lnTo>
                    <a:pt x="994" y="910"/>
                  </a:lnTo>
                  <a:lnTo>
                    <a:pt x="987" y="924"/>
                  </a:lnTo>
                  <a:lnTo>
                    <a:pt x="980" y="938"/>
                  </a:lnTo>
                  <a:lnTo>
                    <a:pt x="980" y="945"/>
                  </a:lnTo>
                  <a:lnTo>
                    <a:pt x="973" y="952"/>
                  </a:lnTo>
                  <a:lnTo>
                    <a:pt x="966" y="952"/>
                  </a:lnTo>
                  <a:lnTo>
                    <a:pt x="959" y="952"/>
                  </a:lnTo>
                  <a:lnTo>
                    <a:pt x="952" y="952"/>
                  </a:lnTo>
                  <a:lnTo>
                    <a:pt x="945" y="952"/>
                  </a:lnTo>
                  <a:lnTo>
                    <a:pt x="939" y="952"/>
                  </a:lnTo>
                  <a:lnTo>
                    <a:pt x="939" y="959"/>
                  </a:lnTo>
                  <a:lnTo>
                    <a:pt x="932" y="959"/>
                  </a:lnTo>
                  <a:lnTo>
                    <a:pt x="925" y="959"/>
                  </a:lnTo>
                  <a:lnTo>
                    <a:pt x="918" y="952"/>
                  </a:lnTo>
                  <a:lnTo>
                    <a:pt x="918" y="959"/>
                  </a:lnTo>
                  <a:lnTo>
                    <a:pt x="911" y="959"/>
                  </a:lnTo>
                  <a:lnTo>
                    <a:pt x="904" y="959"/>
                  </a:lnTo>
                  <a:lnTo>
                    <a:pt x="897" y="959"/>
                  </a:lnTo>
                  <a:lnTo>
                    <a:pt x="897" y="966"/>
                  </a:lnTo>
                  <a:lnTo>
                    <a:pt x="890" y="966"/>
                  </a:lnTo>
                  <a:lnTo>
                    <a:pt x="883" y="966"/>
                  </a:lnTo>
                  <a:lnTo>
                    <a:pt x="876" y="973"/>
                  </a:lnTo>
                  <a:lnTo>
                    <a:pt x="869" y="973"/>
                  </a:lnTo>
                  <a:lnTo>
                    <a:pt x="862" y="973"/>
                  </a:lnTo>
                  <a:lnTo>
                    <a:pt x="855" y="973"/>
                  </a:lnTo>
                  <a:lnTo>
                    <a:pt x="848" y="973"/>
                  </a:lnTo>
                  <a:lnTo>
                    <a:pt x="841" y="973"/>
                  </a:lnTo>
                  <a:lnTo>
                    <a:pt x="834" y="973"/>
                  </a:lnTo>
                  <a:lnTo>
                    <a:pt x="827" y="979"/>
                  </a:lnTo>
                  <a:lnTo>
                    <a:pt x="820" y="979"/>
                  </a:lnTo>
                  <a:lnTo>
                    <a:pt x="813" y="979"/>
                  </a:lnTo>
                  <a:lnTo>
                    <a:pt x="806" y="979"/>
                  </a:lnTo>
                  <a:lnTo>
                    <a:pt x="800" y="979"/>
                  </a:lnTo>
                  <a:lnTo>
                    <a:pt x="793" y="986"/>
                  </a:lnTo>
                  <a:lnTo>
                    <a:pt x="786" y="986"/>
                  </a:lnTo>
                  <a:lnTo>
                    <a:pt x="779" y="986"/>
                  </a:lnTo>
                  <a:lnTo>
                    <a:pt x="772" y="986"/>
                  </a:lnTo>
                  <a:lnTo>
                    <a:pt x="765" y="993"/>
                  </a:lnTo>
                  <a:lnTo>
                    <a:pt x="758" y="986"/>
                  </a:lnTo>
                  <a:lnTo>
                    <a:pt x="751" y="986"/>
                  </a:lnTo>
                  <a:lnTo>
                    <a:pt x="744" y="993"/>
                  </a:lnTo>
                  <a:lnTo>
                    <a:pt x="737" y="993"/>
                  </a:lnTo>
                  <a:lnTo>
                    <a:pt x="730" y="993"/>
                  </a:lnTo>
                  <a:lnTo>
                    <a:pt x="723" y="993"/>
                  </a:lnTo>
                  <a:lnTo>
                    <a:pt x="716" y="993"/>
                  </a:lnTo>
                  <a:lnTo>
                    <a:pt x="709" y="1000"/>
                  </a:lnTo>
                  <a:lnTo>
                    <a:pt x="702" y="1000"/>
                  </a:lnTo>
                  <a:lnTo>
                    <a:pt x="695" y="1000"/>
                  </a:lnTo>
                  <a:lnTo>
                    <a:pt x="688" y="1000"/>
                  </a:lnTo>
                  <a:lnTo>
                    <a:pt x="681" y="1000"/>
                  </a:lnTo>
                  <a:lnTo>
                    <a:pt x="674" y="1000"/>
                  </a:lnTo>
                  <a:lnTo>
                    <a:pt x="667" y="1007"/>
                  </a:lnTo>
                  <a:lnTo>
                    <a:pt x="661" y="1007"/>
                  </a:lnTo>
                  <a:lnTo>
                    <a:pt x="654" y="1007"/>
                  </a:lnTo>
                  <a:lnTo>
                    <a:pt x="647" y="1007"/>
                  </a:lnTo>
                  <a:lnTo>
                    <a:pt x="640" y="1007"/>
                  </a:lnTo>
                  <a:lnTo>
                    <a:pt x="633" y="1014"/>
                  </a:lnTo>
                  <a:lnTo>
                    <a:pt x="626" y="1014"/>
                  </a:lnTo>
                  <a:lnTo>
                    <a:pt x="619" y="1014"/>
                  </a:lnTo>
                  <a:lnTo>
                    <a:pt x="612" y="1014"/>
                  </a:lnTo>
                  <a:lnTo>
                    <a:pt x="605" y="1021"/>
                  </a:lnTo>
                  <a:lnTo>
                    <a:pt x="598" y="1021"/>
                  </a:lnTo>
                  <a:lnTo>
                    <a:pt x="591" y="1021"/>
                  </a:lnTo>
                  <a:lnTo>
                    <a:pt x="584" y="1021"/>
                  </a:lnTo>
                  <a:lnTo>
                    <a:pt x="577" y="1021"/>
                  </a:lnTo>
                  <a:lnTo>
                    <a:pt x="577" y="1028"/>
                  </a:lnTo>
                  <a:lnTo>
                    <a:pt x="570" y="1028"/>
                  </a:lnTo>
                  <a:lnTo>
                    <a:pt x="563" y="1035"/>
                  </a:lnTo>
                  <a:lnTo>
                    <a:pt x="556" y="1035"/>
                  </a:lnTo>
                  <a:lnTo>
                    <a:pt x="549" y="1035"/>
                  </a:lnTo>
                  <a:lnTo>
                    <a:pt x="542" y="1042"/>
                  </a:lnTo>
                  <a:lnTo>
                    <a:pt x="535" y="1042"/>
                  </a:lnTo>
                  <a:lnTo>
                    <a:pt x="528" y="1042"/>
                  </a:lnTo>
                  <a:lnTo>
                    <a:pt x="522" y="1042"/>
                  </a:lnTo>
                  <a:lnTo>
                    <a:pt x="522" y="1049"/>
                  </a:lnTo>
                  <a:lnTo>
                    <a:pt x="515" y="1049"/>
                  </a:lnTo>
                  <a:lnTo>
                    <a:pt x="508" y="1049"/>
                  </a:lnTo>
                  <a:lnTo>
                    <a:pt x="501" y="1056"/>
                  </a:lnTo>
                  <a:lnTo>
                    <a:pt x="494" y="1056"/>
                  </a:lnTo>
                  <a:lnTo>
                    <a:pt x="487" y="1056"/>
                  </a:lnTo>
                  <a:lnTo>
                    <a:pt x="480" y="1063"/>
                  </a:lnTo>
                  <a:lnTo>
                    <a:pt x="473" y="1063"/>
                  </a:lnTo>
                  <a:lnTo>
                    <a:pt x="466" y="1063"/>
                  </a:lnTo>
                  <a:lnTo>
                    <a:pt x="459" y="1063"/>
                  </a:lnTo>
                  <a:lnTo>
                    <a:pt x="452" y="1063"/>
                  </a:lnTo>
                  <a:lnTo>
                    <a:pt x="445" y="1070"/>
                  </a:lnTo>
                  <a:lnTo>
                    <a:pt x="438" y="1070"/>
                  </a:lnTo>
                  <a:lnTo>
                    <a:pt x="431" y="1070"/>
                  </a:lnTo>
                  <a:lnTo>
                    <a:pt x="424" y="1070"/>
                  </a:lnTo>
                  <a:lnTo>
                    <a:pt x="417" y="1070"/>
                  </a:lnTo>
                  <a:lnTo>
                    <a:pt x="410" y="1077"/>
                  </a:lnTo>
                  <a:lnTo>
                    <a:pt x="410" y="1070"/>
                  </a:lnTo>
                  <a:lnTo>
                    <a:pt x="403" y="1070"/>
                  </a:lnTo>
                  <a:lnTo>
                    <a:pt x="403" y="1077"/>
                  </a:lnTo>
                  <a:lnTo>
                    <a:pt x="396" y="1077"/>
                  </a:lnTo>
                  <a:lnTo>
                    <a:pt x="389" y="1077"/>
                  </a:lnTo>
                  <a:lnTo>
                    <a:pt x="383" y="1077"/>
                  </a:lnTo>
                  <a:lnTo>
                    <a:pt x="376" y="1077"/>
                  </a:lnTo>
                  <a:lnTo>
                    <a:pt x="369" y="1077"/>
                  </a:lnTo>
                  <a:lnTo>
                    <a:pt x="362" y="1077"/>
                  </a:lnTo>
                  <a:lnTo>
                    <a:pt x="355" y="1077"/>
                  </a:lnTo>
                  <a:lnTo>
                    <a:pt x="348" y="1084"/>
                  </a:lnTo>
                  <a:lnTo>
                    <a:pt x="348" y="1077"/>
                  </a:lnTo>
                  <a:lnTo>
                    <a:pt x="341" y="1084"/>
                  </a:lnTo>
                  <a:lnTo>
                    <a:pt x="334" y="1084"/>
                  </a:lnTo>
                  <a:lnTo>
                    <a:pt x="327" y="1084"/>
                  </a:lnTo>
                  <a:lnTo>
                    <a:pt x="320" y="1091"/>
                  </a:lnTo>
                  <a:lnTo>
                    <a:pt x="313" y="1091"/>
                  </a:lnTo>
                  <a:lnTo>
                    <a:pt x="306" y="1091"/>
                  </a:lnTo>
                  <a:lnTo>
                    <a:pt x="299" y="1091"/>
                  </a:lnTo>
                  <a:lnTo>
                    <a:pt x="292" y="1091"/>
                  </a:lnTo>
                  <a:lnTo>
                    <a:pt x="285" y="1098"/>
                  </a:lnTo>
                  <a:lnTo>
                    <a:pt x="278" y="1098"/>
                  </a:lnTo>
                  <a:lnTo>
                    <a:pt x="271" y="1098"/>
                  </a:lnTo>
                  <a:lnTo>
                    <a:pt x="264" y="1098"/>
                  </a:lnTo>
                  <a:lnTo>
                    <a:pt x="257" y="1098"/>
                  </a:lnTo>
                  <a:lnTo>
                    <a:pt x="257" y="1105"/>
                  </a:lnTo>
                  <a:lnTo>
                    <a:pt x="250" y="1105"/>
                  </a:lnTo>
                  <a:lnTo>
                    <a:pt x="244" y="1105"/>
                  </a:lnTo>
                  <a:lnTo>
                    <a:pt x="237" y="1111"/>
                  </a:lnTo>
                  <a:lnTo>
                    <a:pt x="230" y="1111"/>
                  </a:lnTo>
                  <a:lnTo>
                    <a:pt x="230" y="1118"/>
                  </a:lnTo>
                  <a:lnTo>
                    <a:pt x="223" y="1118"/>
                  </a:lnTo>
                  <a:lnTo>
                    <a:pt x="216" y="1118"/>
                  </a:lnTo>
                  <a:lnTo>
                    <a:pt x="209" y="1118"/>
                  </a:lnTo>
                  <a:lnTo>
                    <a:pt x="202" y="1118"/>
                  </a:lnTo>
                  <a:lnTo>
                    <a:pt x="195" y="1118"/>
                  </a:lnTo>
                  <a:lnTo>
                    <a:pt x="188" y="1118"/>
                  </a:lnTo>
                  <a:lnTo>
                    <a:pt x="181" y="1118"/>
                  </a:lnTo>
                  <a:lnTo>
                    <a:pt x="174" y="1125"/>
                  </a:lnTo>
                  <a:lnTo>
                    <a:pt x="167" y="1125"/>
                  </a:lnTo>
                  <a:lnTo>
                    <a:pt x="160" y="1125"/>
                  </a:lnTo>
                  <a:lnTo>
                    <a:pt x="153" y="1125"/>
                  </a:lnTo>
                  <a:lnTo>
                    <a:pt x="146" y="1125"/>
                  </a:lnTo>
                  <a:lnTo>
                    <a:pt x="139" y="1125"/>
                  </a:lnTo>
                  <a:lnTo>
                    <a:pt x="132" y="1125"/>
                  </a:lnTo>
                  <a:lnTo>
                    <a:pt x="125" y="1132"/>
                  </a:lnTo>
                  <a:lnTo>
                    <a:pt x="118" y="1132"/>
                  </a:lnTo>
                  <a:lnTo>
                    <a:pt x="111" y="1132"/>
                  </a:lnTo>
                  <a:lnTo>
                    <a:pt x="105" y="1132"/>
                  </a:lnTo>
                  <a:lnTo>
                    <a:pt x="98" y="1132"/>
                  </a:lnTo>
                  <a:lnTo>
                    <a:pt x="98" y="1139"/>
                  </a:lnTo>
                  <a:lnTo>
                    <a:pt x="91" y="1139"/>
                  </a:lnTo>
                  <a:lnTo>
                    <a:pt x="84" y="1139"/>
                  </a:lnTo>
                  <a:lnTo>
                    <a:pt x="77" y="1139"/>
                  </a:lnTo>
                  <a:lnTo>
                    <a:pt x="70" y="1139"/>
                  </a:lnTo>
                  <a:lnTo>
                    <a:pt x="63" y="1139"/>
                  </a:lnTo>
                  <a:lnTo>
                    <a:pt x="56" y="1139"/>
                  </a:lnTo>
                  <a:lnTo>
                    <a:pt x="49" y="1139"/>
                  </a:lnTo>
                  <a:lnTo>
                    <a:pt x="49" y="1146"/>
                  </a:lnTo>
                  <a:lnTo>
                    <a:pt x="42" y="1146"/>
                  </a:lnTo>
                  <a:lnTo>
                    <a:pt x="35" y="1146"/>
                  </a:lnTo>
                  <a:lnTo>
                    <a:pt x="28" y="1146"/>
                  </a:lnTo>
                  <a:lnTo>
                    <a:pt x="21" y="1146"/>
                  </a:lnTo>
                  <a:lnTo>
                    <a:pt x="14" y="1153"/>
                  </a:lnTo>
                  <a:lnTo>
                    <a:pt x="7" y="1153"/>
                  </a:lnTo>
                  <a:lnTo>
                    <a:pt x="0" y="1153"/>
                  </a:lnTo>
                  <a:lnTo>
                    <a:pt x="0" y="1146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42"/>
            <p:cNvSpPr>
              <a:spLocks/>
            </p:cNvSpPr>
            <p:nvPr/>
          </p:nvSpPr>
          <p:spPr bwMode="auto">
            <a:xfrm>
              <a:off x="1997" y="2264"/>
              <a:ext cx="869" cy="201"/>
            </a:xfrm>
            <a:custGeom>
              <a:avLst/>
              <a:gdLst>
                <a:gd name="T0" fmla="*/ 7 w 869"/>
                <a:gd name="T1" fmla="*/ 201 h 201"/>
                <a:gd name="T2" fmla="*/ 28 w 869"/>
                <a:gd name="T3" fmla="*/ 194 h 201"/>
                <a:gd name="T4" fmla="*/ 49 w 869"/>
                <a:gd name="T5" fmla="*/ 194 h 201"/>
                <a:gd name="T6" fmla="*/ 70 w 869"/>
                <a:gd name="T7" fmla="*/ 187 h 201"/>
                <a:gd name="T8" fmla="*/ 91 w 869"/>
                <a:gd name="T9" fmla="*/ 187 h 201"/>
                <a:gd name="T10" fmla="*/ 111 w 869"/>
                <a:gd name="T11" fmla="*/ 180 h 201"/>
                <a:gd name="T12" fmla="*/ 132 w 869"/>
                <a:gd name="T13" fmla="*/ 173 h 201"/>
                <a:gd name="T14" fmla="*/ 153 w 869"/>
                <a:gd name="T15" fmla="*/ 173 h 201"/>
                <a:gd name="T16" fmla="*/ 174 w 869"/>
                <a:gd name="T17" fmla="*/ 166 h 201"/>
                <a:gd name="T18" fmla="*/ 195 w 869"/>
                <a:gd name="T19" fmla="*/ 166 h 201"/>
                <a:gd name="T20" fmla="*/ 216 w 869"/>
                <a:gd name="T21" fmla="*/ 160 h 201"/>
                <a:gd name="T22" fmla="*/ 237 w 869"/>
                <a:gd name="T23" fmla="*/ 153 h 201"/>
                <a:gd name="T24" fmla="*/ 257 w 869"/>
                <a:gd name="T25" fmla="*/ 146 h 201"/>
                <a:gd name="T26" fmla="*/ 278 w 869"/>
                <a:gd name="T27" fmla="*/ 139 h 201"/>
                <a:gd name="T28" fmla="*/ 299 w 869"/>
                <a:gd name="T29" fmla="*/ 132 h 201"/>
                <a:gd name="T30" fmla="*/ 320 w 869"/>
                <a:gd name="T31" fmla="*/ 132 h 201"/>
                <a:gd name="T32" fmla="*/ 341 w 869"/>
                <a:gd name="T33" fmla="*/ 125 h 201"/>
                <a:gd name="T34" fmla="*/ 362 w 869"/>
                <a:gd name="T35" fmla="*/ 118 h 201"/>
                <a:gd name="T36" fmla="*/ 383 w 869"/>
                <a:gd name="T37" fmla="*/ 118 h 201"/>
                <a:gd name="T38" fmla="*/ 403 w 869"/>
                <a:gd name="T39" fmla="*/ 111 h 201"/>
                <a:gd name="T40" fmla="*/ 424 w 869"/>
                <a:gd name="T41" fmla="*/ 111 h 201"/>
                <a:gd name="T42" fmla="*/ 445 w 869"/>
                <a:gd name="T43" fmla="*/ 104 h 201"/>
                <a:gd name="T44" fmla="*/ 466 w 869"/>
                <a:gd name="T45" fmla="*/ 97 h 201"/>
                <a:gd name="T46" fmla="*/ 487 w 869"/>
                <a:gd name="T47" fmla="*/ 97 h 201"/>
                <a:gd name="T48" fmla="*/ 508 w 869"/>
                <a:gd name="T49" fmla="*/ 83 h 201"/>
                <a:gd name="T50" fmla="*/ 528 w 869"/>
                <a:gd name="T51" fmla="*/ 76 h 201"/>
                <a:gd name="T52" fmla="*/ 549 w 869"/>
                <a:gd name="T53" fmla="*/ 69 h 201"/>
                <a:gd name="T54" fmla="*/ 570 w 869"/>
                <a:gd name="T55" fmla="*/ 62 h 201"/>
                <a:gd name="T56" fmla="*/ 591 w 869"/>
                <a:gd name="T57" fmla="*/ 55 h 201"/>
                <a:gd name="T58" fmla="*/ 612 w 869"/>
                <a:gd name="T59" fmla="*/ 48 h 201"/>
                <a:gd name="T60" fmla="*/ 633 w 869"/>
                <a:gd name="T61" fmla="*/ 41 h 201"/>
                <a:gd name="T62" fmla="*/ 654 w 869"/>
                <a:gd name="T63" fmla="*/ 41 h 201"/>
                <a:gd name="T64" fmla="*/ 674 w 869"/>
                <a:gd name="T65" fmla="*/ 34 h 201"/>
                <a:gd name="T66" fmla="*/ 695 w 869"/>
                <a:gd name="T67" fmla="*/ 28 h 201"/>
                <a:gd name="T68" fmla="*/ 709 w 869"/>
                <a:gd name="T69" fmla="*/ 28 h 201"/>
                <a:gd name="T70" fmla="*/ 730 w 869"/>
                <a:gd name="T71" fmla="*/ 21 h 201"/>
                <a:gd name="T72" fmla="*/ 751 w 869"/>
                <a:gd name="T73" fmla="*/ 21 h 201"/>
                <a:gd name="T74" fmla="*/ 772 w 869"/>
                <a:gd name="T75" fmla="*/ 21 h 201"/>
                <a:gd name="T76" fmla="*/ 793 w 869"/>
                <a:gd name="T77" fmla="*/ 14 h 201"/>
                <a:gd name="T78" fmla="*/ 813 w 869"/>
                <a:gd name="T79" fmla="*/ 7 h 201"/>
                <a:gd name="T80" fmla="*/ 834 w 869"/>
                <a:gd name="T81" fmla="*/ 0 h 201"/>
                <a:gd name="T82" fmla="*/ 855 w 869"/>
                <a:gd name="T8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9" h="201">
                  <a:moveTo>
                    <a:pt x="7" y="201"/>
                  </a:moveTo>
                  <a:lnTo>
                    <a:pt x="0" y="201"/>
                  </a:lnTo>
                  <a:lnTo>
                    <a:pt x="7" y="201"/>
                  </a:lnTo>
                  <a:lnTo>
                    <a:pt x="14" y="201"/>
                  </a:lnTo>
                  <a:lnTo>
                    <a:pt x="21" y="194"/>
                  </a:lnTo>
                  <a:lnTo>
                    <a:pt x="28" y="194"/>
                  </a:lnTo>
                  <a:lnTo>
                    <a:pt x="35" y="194"/>
                  </a:lnTo>
                  <a:lnTo>
                    <a:pt x="42" y="194"/>
                  </a:lnTo>
                  <a:lnTo>
                    <a:pt x="49" y="194"/>
                  </a:lnTo>
                  <a:lnTo>
                    <a:pt x="56" y="187"/>
                  </a:lnTo>
                  <a:lnTo>
                    <a:pt x="63" y="187"/>
                  </a:lnTo>
                  <a:lnTo>
                    <a:pt x="70" y="187"/>
                  </a:lnTo>
                  <a:lnTo>
                    <a:pt x="77" y="187"/>
                  </a:lnTo>
                  <a:lnTo>
                    <a:pt x="84" y="187"/>
                  </a:lnTo>
                  <a:lnTo>
                    <a:pt x="91" y="187"/>
                  </a:lnTo>
                  <a:lnTo>
                    <a:pt x="98" y="180"/>
                  </a:lnTo>
                  <a:lnTo>
                    <a:pt x="105" y="180"/>
                  </a:lnTo>
                  <a:lnTo>
                    <a:pt x="111" y="180"/>
                  </a:lnTo>
                  <a:lnTo>
                    <a:pt x="118" y="180"/>
                  </a:lnTo>
                  <a:lnTo>
                    <a:pt x="125" y="173"/>
                  </a:lnTo>
                  <a:lnTo>
                    <a:pt x="132" y="173"/>
                  </a:lnTo>
                  <a:lnTo>
                    <a:pt x="139" y="173"/>
                  </a:lnTo>
                  <a:lnTo>
                    <a:pt x="146" y="173"/>
                  </a:lnTo>
                  <a:lnTo>
                    <a:pt x="153" y="173"/>
                  </a:lnTo>
                  <a:lnTo>
                    <a:pt x="160" y="173"/>
                  </a:lnTo>
                  <a:lnTo>
                    <a:pt x="167" y="173"/>
                  </a:lnTo>
                  <a:lnTo>
                    <a:pt x="174" y="166"/>
                  </a:lnTo>
                  <a:lnTo>
                    <a:pt x="181" y="166"/>
                  </a:lnTo>
                  <a:lnTo>
                    <a:pt x="188" y="166"/>
                  </a:lnTo>
                  <a:lnTo>
                    <a:pt x="195" y="166"/>
                  </a:lnTo>
                  <a:lnTo>
                    <a:pt x="202" y="160"/>
                  </a:lnTo>
                  <a:lnTo>
                    <a:pt x="209" y="160"/>
                  </a:lnTo>
                  <a:lnTo>
                    <a:pt x="216" y="160"/>
                  </a:lnTo>
                  <a:lnTo>
                    <a:pt x="223" y="160"/>
                  </a:lnTo>
                  <a:lnTo>
                    <a:pt x="230" y="160"/>
                  </a:lnTo>
                  <a:lnTo>
                    <a:pt x="237" y="153"/>
                  </a:lnTo>
                  <a:lnTo>
                    <a:pt x="244" y="153"/>
                  </a:lnTo>
                  <a:lnTo>
                    <a:pt x="250" y="146"/>
                  </a:lnTo>
                  <a:lnTo>
                    <a:pt x="257" y="146"/>
                  </a:lnTo>
                  <a:lnTo>
                    <a:pt x="264" y="146"/>
                  </a:lnTo>
                  <a:lnTo>
                    <a:pt x="271" y="139"/>
                  </a:lnTo>
                  <a:lnTo>
                    <a:pt x="278" y="139"/>
                  </a:lnTo>
                  <a:lnTo>
                    <a:pt x="285" y="139"/>
                  </a:lnTo>
                  <a:lnTo>
                    <a:pt x="292" y="139"/>
                  </a:lnTo>
                  <a:lnTo>
                    <a:pt x="299" y="132"/>
                  </a:lnTo>
                  <a:lnTo>
                    <a:pt x="306" y="132"/>
                  </a:lnTo>
                  <a:lnTo>
                    <a:pt x="313" y="132"/>
                  </a:lnTo>
                  <a:lnTo>
                    <a:pt x="320" y="132"/>
                  </a:lnTo>
                  <a:lnTo>
                    <a:pt x="327" y="125"/>
                  </a:lnTo>
                  <a:lnTo>
                    <a:pt x="334" y="125"/>
                  </a:lnTo>
                  <a:lnTo>
                    <a:pt x="341" y="125"/>
                  </a:lnTo>
                  <a:lnTo>
                    <a:pt x="348" y="125"/>
                  </a:lnTo>
                  <a:lnTo>
                    <a:pt x="355" y="125"/>
                  </a:lnTo>
                  <a:lnTo>
                    <a:pt x="362" y="118"/>
                  </a:lnTo>
                  <a:lnTo>
                    <a:pt x="369" y="118"/>
                  </a:lnTo>
                  <a:lnTo>
                    <a:pt x="376" y="118"/>
                  </a:lnTo>
                  <a:lnTo>
                    <a:pt x="383" y="118"/>
                  </a:lnTo>
                  <a:lnTo>
                    <a:pt x="389" y="118"/>
                  </a:lnTo>
                  <a:lnTo>
                    <a:pt x="396" y="118"/>
                  </a:lnTo>
                  <a:lnTo>
                    <a:pt x="403" y="111"/>
                  </a:lnTo>
                  <a:lnTo>
                    <a:pt x="410" y="111"/>
                  </a:lnTo>
                  <a:lnTo>
                    <a:pt x="417" y="111"/>
                  </a:lnTo>
                  <a:lnTo>
                    <a:pt x="424" y="111"/>
                  </a:lnTo>
                  <a:lnTo>
                    <a:pt x="431" y="104"/>
                  </a:lnTo>
                  <a:lnTo>
                    <a:pt x="438" y="111"/>
                  </a:lnTo>
                  <a:lnTo>
                    <a:pt x="445" y="104"/>
                  </a:lnTo>
                  <a:lnTo>
                    <a:pt x="452" y="104"/>
                  </a:lnTo>
                  <a:lnTo>
                    <a:pt x="459" y="104"/>
                  </a:lnTo>
                  <a:lnTo>
                    <a:pt x="466" y="97"/>
                  </a:lnTo>
                  <a:lnTo>
                    <a:pt x="473" y="97"/>
                  </a:lnTo>
                  <a:lnTo>
                    <a:pt x="480" y="97"/>
                  </a:lnTo>
                  <a:lnTo>
                    <a:pt x="487" y="97"/>
                  </a:lnTo>
                  <a:lnTo>
                    <a:pt x="494" y="90"/>
                  </a:lnTo>
                  <a:lnTo>
                    <a:pt x="501" y="90"/>
                  </a:lnTo>
                  <a:lnTo>
                    <a:pt x="508" y="83"/>
                  </a:lnTo>
                  <a:lnTo>
                    <a:pt x="515" y="83"/>
                  </a:lnTo>
                  <a:lnTo>
                    <a:pt x="522" y="83"/>
                  </a:lnTo>
                  <a:lnTo>
                    <a:pt x="528" y="76"/>
                  </a:lnTo>
                  <a:lnTo>
                    <a:pt x="535" y="76"/>
                  </a:lnTo>
                  <a:lnTo>
                    <a:pt x="542" y="76"/>
                  </a:lnTo>
                  <a:lnTo>
                    <a:pt x="549" y="69"/>
                  </a:lnTo>
                  <a:lnTo>
                    <a:pt x="556" y="69"/>
                  </a:lnTo>
                  <a:lnTo>
                    <a:pt x="563" y="69"/>
                  </a:lnTo>
                  <a:lnTo>
                    <a:pt x="570" y="62"/>
                  </a:lnTo>
                  <a:lnTo>
                    <a:pt x="577" y="55"/>
                  </a:lnTo>
                  <a:lnTo>
                    <a:pt x="584" y="55"/>
                  </a:lnTo>
                  <a:lnTo>
                    <a:pt x="591" y="55"/>
                  </a:lnTo>
                  <a:lnTo>
                    <a:pt x="598" y="55"/>
                  </a:lnTo>
                  <a:lnTo>
                    <a:pt x="605" y="55"/>
                  </a:lnTo>
                  <a:lnTo>
                    <a:pt x="612" y="48"/>
                  </a:lnTo>
                  <a:lnTo>
                    <a:pt x="619" y="48"/>
                  </a:lnTo>
                  <a:lnTo>
                    <a:pt x="626" y="48"/>
                  </a:lnTo>
                  <a:lnTo>
                    <a:pt x="633" y="41"/>
                  </a:lnTo>
                  <a:lnTo>
                    <a:pt x="640" y="41"/>
                  </a:lnTo>
                  <a:lnTo>
                    <a:pt x="647" y="41"/>
                  </a:lnTo>
                  <a:lnTo>
                    <a:pt x="654" y="41"/>
                  </a:lnTo>
                  <a:lnTo>
                    <a:pt x="661" y="41"/>
                  </a:lnTo>
                  <a:lnTo>
                    <a:pt x="667" y="34"/>
                  </a:lnTo>
                  <a:lnTo>
                    <a:pt x="674" y="34"/>
                  </a:lnTo>
                  <a:lnTo>
                    <a:pt x="681" y="34"/>
                  </a:lnTo>
                  <a:lnTo>
                    <a:pt x="688" y="34"/>
                  </a:lnTo>
                  <a:lnTo>
                    <a:pt x="695" y="28"/>
                  </a:lnTo>
                  <a:lnTo>
                    <a:pt x="695" y="34"/>
                  </a:lnTo>
                  <a:lnTo>
                    <a:pt x="702" y="28"/>
                  </a:lnTo>
                  <a:lnTo>
                    <a:pt x="709" y="28"/>
                  </a:lnTo>
                  <a:lnTo>
                    <a:pt x="716" y="28"/>
                  </a:lnTo>
                  <a:lnTo>
                    <a:pt x="723" y="21"/>
                  </a:lnTo>
                  <a:lnTo>
                    <a:pt x="730" y="21"/>
                  </a:lnTo>
                  <a:lnTo>
                    <a:pt x="737" y="21"/>
                  </a:lnTo>
                  <a:lnTo>
                    <a:pt x="744" y="21"/>
                  </a:lnTo>
                  <a:lnTo>
                    <a:pt x="751" y="21"/>
                  </a:lnTo>
                  <a:lnTo>
                    <a:pt x="758" y="21"/>
                  </a:lnTo>
                  <a:lnTo>
                    <a:pt x="765" y="21"/>
                  </a:lnTo>
                  <a:lnTo>
                    <a:pt x="772" y="21"/>
                  </a:lnTo>
                  <a:lnTo>
                    <a:pt x="779" y="14"/>
                  </a:lnTo>
                  <a:lnTo>
                    <a:pt x="786" y="14"/>
                  </a:lnTo>
                  <a:lnTo>
                    <a:pt x="793" y="14"/>
                  </a:lnTo>
                  <a:lnTo>
                    <a:pt x="800" y="14"/>
                  </a:lnTo>
                  <a:lnTo>
                    <a:pt x="806" y="7"/>
                  </a:lnTo>
                  <a:lnTo>
                    <a:pt x="813" y="7"/>
                  </a:lnTo>
                  <a:lnTo>
                    <a:pt x="820" y="7"/>
                  </a:lnTo>
                  <a:lnTo>
                    <a:pt x="827" y="7"/>
                  </a:lnTo>
                  <a:lnTo>
                    <a:pt x="834" y="0"/>
                  </a:lnTo>
                  <a:lnTo>
                    <a:pt x="841" y="0"/>
                  </a:lnTo>
                  <a:lnTo>
                    <a:pt x="848" y="0"/>
                  </a:lnTo>
                  <a:lnTo>
                    <a:pt x="855" y="0"/>
                  </a:lnTo>
                  <a:lnTo>
                    <a:pt x="862" y="0"/>
                  </a:lnTo>
                  <a:lnTo>
                    <a:pt x="869" y="0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43"/>
            <p:cNvSpPr>
              <a:spLocks/>
            </p:cNvSpPr>
            <p:nvPr/>
          </p:nvSpPr>
          <p:spPr bwMode="auto">
            <a:xfrm>
              <a:off x="2866" y="1395"/>
              <a:ext cx="632" cy="869"/>
            </a:xfrm>
            <a:custGeom>
              <a:avLst/>
              <a:gdLst>
                <a:gd name="T0" fmla="*/ 14 w 632"/>
                <a:gd name="T1" fmla="*/ 862 h 869"/>
                <a:gd name="T2" fmla="*/ 35 w 632"/>
                <a:gd name="T3" fmla="*/ 855 h 869"/>
                <a:gd name="T4" fmla="*/ 56 w 632"/>
                <a:gd name="T5" fmla="*/ 848 h 869"/>
                <a:gd name="T6" fmla="*/ 76 w 632"/>
                <a:gd name="T7" fmla="*/ 848 h 869"/>
                <a:gd name="T8" fmla="*/ 97 w 632"/>
                <a:gd name="T9" fmla="*/ 848 h 869"/>
                <a:gd name="T10" fmla="*/ 111 w 632"/>
                <a:gd name="T11" fmla="*/ 827 h 869"/>
                <a:gd name="T12" fmla="*/ 125 w 632"/>
                <a:gd name="T13" fmla="*/ 792 h 869"/>
                <a:gd name="T14" fmla="*/ 139 w 632"/>
                <a:gd name="T15" fmla="*/ 744 h 869"/>
                <a:gd name="T16" fmla="*/ 153 w 632"/>
                <a:gd name="T17" fmla="*/ 695 h 869"/>
                <a:gd name="T18" fmla="*/ 167 w 632"/>
                <a:gd name="T19" fmla="*/ 653 h 869"/>
                <a:gd name="T20" fmla="*/ 181 w 632"/>
                <a:gd name="T21" fmla="*/ 605 h 869"/>
                <a:gd name="T22" fmla="*/ 195 w 632"/>
                <a:gd name="T23" fmla="*/ 535 h 869"/>
                <a:gd name="T24" fmla="*/ 202 w 632"/>
                <a:gd name="T25" fmla="*/ 473 h 869"/>
                <a:gd name="T26" fmla="*/ 215 w 632"/>
                <a:gd name="T27" fmla="*/ 410 h 869"/>
                <a:gd name="T28" fmla="*/ 229 w 632"/>
                <a:gd name="T29" fmla="*/ 355 h 869"/>
                <a:gd name="T30" fmla="*/ 243 w 632"/>
                <a:gd name="T31" fmla="*/ 299 h 869"/>
                <a:gd name="T32" fmla="*/ 257 w 632"/>
                <a:gd name="T33" fmla="*/ 250 h 869"/>
                <a:gd name="T34" fmla="*/ 271 w 632"/>
                <a:gd name="T35" fmla="*/ 209 h 869"/>
                <a:gd name="T36" fmla="*/ 278 w 632"/>
                <a:gd name="T37" fmla="*/ 174 h 869"/>
                <a:gd name="T38" fmla="*/ 292 w 632"/>
                <a:gd name="T39" fmla="*/ 146 h 869"/>
                <a:gd name="T40" fmla="*/ 313 w 632"/>
                <a:gd name="T41" fmla="*/ 125 h 869"/>
                <a:gd name="T42" fmla="*/ 320 w 632"/>
                <a:gd name="T43" fmla="*/ 97 h 869"/>
                <a:gd name="T44" fmla="*/ 334 w 632"/>
                <a:gd name="T45" fmla="*/ 77 h 869"/>
                <a:gd name="T46" fmla="*/ 354 w 632"/>
                <a:gd name="T47" fmla="*/ 56 h 869"/>
                <a:gd name="T48" fmla="*/ 368 w 632"/>
                <a:gd name="T49" fmla="*/ 35 h 869"/>
                <a:gd name="T50" fmla="*/ 389 w 632"/>
                <a:gd name="T51" fmla="*/ 14 h 869"/>
                <a:gd name="T52" fmla="*/ 410 w 632"/>
                <a:gd name="T53" fmla="*/ 0 h 869"/>
                <a:gd name="T54" fmla="*/ 431 w 632"/>
                <a:gd name="T55" fmla="*/ 0 h 869"/>
                <a:gd name="T56" fmla="*/ 452 w 632"/>
                <a:gd name="T57" fmla="*/ 21 h 869"/>
                <a:gd name="T58" fmla="*/ 466 w 632"/>
                <a:gd name="T59" fmla="*/ 49 h 869"/>
                <a:gd name="T60" fmla="*/ 480 w 632"/>
                <a:gd name="T61" fmla="*/ 77 h 869"/>
                <a:gd name="T62" fmla="*/ 493 w 632"/>
                <a:gd name="T63" fmla="*/ 111 h 869"/>
                <a:gd name="T64" fmla="*/ 507 w 632"/>
                <a:gd name="T65" fmla="*/ 146 h 869"/>
                <a:gd name="T66" fmla="*/ 521 w 632"/>
                <a:gd name="T67" fmla="*/ 174 h 869"/>
                <a:gd name="T68" fmla="*/ 528 w 632"/>
                <a:gd name="T69" fmla="*/ 209 h 869"/>
                <a:gd name="T70" fmla="*/ 542 w 632"/>
                <a:gd name="T71" fmla="*/ 243 h 869"/>
                <a:gd name="T72" fmla="*/ 556 w 632"/>
                <a:gd name="T73" fmla="*/ 271 h 869"/>
                <a:gd name="T74" fmla="*/ 570 w 632"/>
                <a:gd name="T75" fmla="*/ 306 h 869"/>
                <a:gd name="T76" fmla="*/ 584 w 632"/>
                <a:gd name="T77" fmla="*/ 334 h 869"/>
                <a:gd name="T78" fmla="*/ 598 w 632"/>
                <a:gd name="T79" fmla="*/ 362 h 869"/>
                <a:gd name="T80" fmla="*/ 605 w 632"/>
                <a:gd name="T81" fmla="*/ 389 h 869"/>
                <a:gd name="T82" fmla="*/ 619 w 632"/>
                <a:gd name="T83" fmla="*/ 41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869">
                  <a:moveTo>
                    <a:pt x="0" y="869"/>
                  </a:moveTo>
                  <a:lnTo>
                    <a:pt x="7" y="869"/>
                  </a:lnTo>
                  <a:lnTo>
                    <a:pt x="14" y="862"/>
                  </a:lnTo>
                  <a:lnTo>
                    <a:pt x="21" y="862"/>
                  </a:lnTo>
                  <a:lnTo>
                    <a:pt x="28" y="862"/>
                  </a:lnTo>
                  <a:lnTo>
                    <a:pt x="35" y="855"/>
                  </a:lnTo>
                  <a:lnTo>
                    <a:pt x="42" y="855"/>
                  </a:lnTo>
                  <a:lnTo>
                    <a:pt x="49" y="848"/>
                  </a:lnTo>
                  <a:lnTo>
                    <a:pt x="56" y="848"/>
                  </a:lnTo>
                  <a:lnTo>
                    <a:pt x="63" y="855"/>
                  </a:lnTo>
                  <a:lnTo>
                    <a:pt x="70" y="848"/>
                  </a:lnTo>
                  <a:lnTo>
                    <a:pt x="76" y="848"/>
                  </a:lnTo>
                  <a:lnTo>
                    <a:pt x="83" y="848"/>
                  </a:lnTo>
                  <a:lnTo>
                    <a:pt x="90" y="848"/>
                  </a:lnTo>
                  <a:lnTo>
                    <a:pt x="97" y="848"/>
                  </a:lnTo>
                  <a:lnTo>
                    <a:pt x="104" y="841"/>
                  </a:lnTo>
                  <a:lnTo>
                    <a:pt x="111" y="834"/>
                  </a:lnTo>
                  <a:lnTo>
                    <a:pt x="111" y="827"/>
                  </a:lnTo>
                  <a:lnTo>
                    <a:pt x="118" y="820"/>
                  </a:lnTo>
                  <a:lnTo>
                    <a:pt x="125" y="806"/>
                  </a:lnTo>
                  <a:lnTo>
                    <a:pt x="125" y="792"/>
                  </a:lnTo>
                  <a:lnTo>
                    <a:pt x="132" y="771"/>
                  </a:lnTo>
                  <a:lnTo>
                    <a:pt x="139" y="758"/>
                  </a:lnTo>
                  <a:lnTo>
                    <a:pt x="139" y="744"/>
                  </a:lnTo>
                  <a:lnTo>
                    <a:pt x="146" y="723"/>
                  </a:lnTo>
                  <a:lnTo>
                    <a:pt x="146" y="709"/>
                  </a:lnTo>
                  <a:lnTo>
                    <a:pt x="153" y="695"/>
                  </a:lnTo>
                  <a:lnTo>
                    <a:pt x="160" y="681"/>
                  </a:lnTo>
                  <a:lnTo>
                    <a:pt x="160" y="667"/>
                  </a:lnTo>
                  <a:lnTo>
                    <a:pt x="167" y="653"/>
                  </a:lnTo>
                  <a:lnTo>
                    <a:pt x="167" y="639"/>
                  </a:lnTo>
                  <a:lnTo>
                    <a:pt x="174" y="626"/>
                  </a:lnTo>
                  <a:lnTo>
                    <a:pt x="181" y="605"/>
                  </a:lnTo>
                  <a:lnTo>
                    <a:pt x="181" y="584"/>
                  </a:lnTo>
                  <a:lnTo>
                    <a:pt x="188" y="556"/>
                  </a:lnTo>
                  <a:lnTo>
                    <a:pt x="195" y="535"/>
                  </a:lnTo>
                  <a:lnTo>
                    <a:pt x="195" y="521"/>
                  </a:lnTo>
                  <a:lnTo>
                    <a:pt x="202" y="494"/>
                  </a:lnTo>
                  <a:lnTo>
                    <a:pt x="202" y="473"/>
                  </a:lnTo>
                  <a:lnTo>
                    <a:pt x="209" y="452"/>
                  </a:lnTo>
                  <a:lnTo>
                    <a:pt x="215" y="431"/>
                  </a:lnTo>
                  <a:lnTo>
                    <a:pt x="215" y="410"/>
                  </a:lnTo>
                  <a:lnTo>
                    <a:pt x="222" y="396"/>
                  </a:lnTo>
                  <a:lnTo>
                    <a:pt x="222" y="375"/>
                  </a:lnTo>
                  <a:lnTo>
                    <a:pt x="229" y="355"/>
                  </a:lnTo>
                  <a:lnTo>
                    <a:pt x="236" y="334"/>
                  </a:lnTo>
                  <a:lnTo>
                    <a:pt x="236" y="320"/>
                  </a:lnTo>
                  <a:lnTo>
                    <a:pt x="243" y="299"/>
                  </a:lnTo>
                  <a:lnTo>
                    <a:pt x="243" y="285"/>
                  </a:lnTo>
                  <a:lnTo>
                    <a:pt x="250" y="271"/>
                  </a:lnTo>
                  <a:lnTo>
                    <a:pt x="257" y="250"/>
                  </a:lnTo>
                  <a:lnTo>
                    <a:pt x="257" y="236"/>
                  </a:lnTo>
                  <a:lnTo>
                    <a:pt x="264" y="223"/>
                  </a:lnTo>
                  <a:lnTo>
                    <a:pt x="271" y="209"/>
                  </a:lnTo>
                  <a:lnTo>
                    <a:pt x="271" y="202"/>
                  </a:lnTo>
                  <a:lnTo>
                    <a:pt x="278" y="188"/>
                  </a:lnTo>
                  <a:lnTo>
                    <a:pt x="278" y="174"/>
                  </a:lnTo>
                  <a:lnTo>
                    <a:pt x="285" y="167"/>
                  </a:lnTo>
                  <a:lnTo>
                    <a:pt x="292" y="160"/>
                  </a:lnTo>
                  <a:lnTo>
                    <a:pt x="292" y="146"/>
                  </a:lnTo>
                  <a:lnTo>
                    <a:pt x="299" y="139"/>
                  </a:lnTo>
                  <a:lnTo>
                    <a:pt x="306" y="132"/>
                  </a:lnTo>
                  <a:lnTo>
                    <a:pt x="313" y="125"/>
                  </a:lnTo>
                  <a:lnTo>
                    <a:pt x="313" y="111"/>
                  </a:lnTo>
                  <a:lnTo>
                    <a:pt x="320" y="104"/>
                  </a:lnTo>
                  <a:lnTo>
                    <a:pt x="320" y="97"/>
                  </a:lnTo>
                  <a:lnTo>
                    <a:pt x="327" y="91"/>
                  </a:lnTo>
                  <a:lnTo>
                    <a:pt x="334" y="84"/>
                  </a:lnTo>
                  <a:lnTo>
                    <a:pt x="334" y="77"/>
                  </a:lnTo>
                  <a:lnTo>
                    <a:pt x="341" y="70"/>
                  </a:lnTo>
                  <a:lnTo>
                    <a:pt x="348" y="63"/>
                  </a:lnTo>
                  <a:lnTo>
                    <a:pt x="354" y="56"/>
                  </a:lnTo>
                  <a:lnTo>
                    <a:pt x="354" y="49"/>
                  </a:lnTo>
                  <a:lnTo>
                    <a:pt x="361" y="42"/>
                  </a:lnTo>
                  <a:lnTo>
                    <a:pt x="368" y="35"/>
                  </a:lnTo>
                  <a:lnTo>
                    <a:pt x="375" y="28"/>
                  </a:lnTo>
                  <a:lnTo>
                    <a:pt x="382" y="21"/>
                  </a:lnTo>
                  <a:lnTo>
                    <a:pt x="389" y="14"/>
                  </a:lnTo>
                  <a:lnTo>
                    <a:pt x="396" y="7"/>
                  </a:lnTo>
                  <a:lnTo>
                    <a:pt x="403" y="7"/>
                  </a:lnTo>
                  <a:lnTo>
                    <a:pt x="410" y="0"/>
                  </a:lnTo>
                  <a:lnTo>
                    <a:pt x="417" y="0"/>
                  </a:lnTo>
                  <a:lnTo>
                    <a:pt x="424" y="0"/>
                  </a:lnTo>
                  <a:lnTo>
                    <a:pt x="431" y="0"/>
                  </a:lnTo>
                  <a:lnTo>
                    <a:pt x="438" y="7"/>
                  </a:lnTo>
                  <a:lnTo>
                    <a:pt x="445" y="14"/>
                  </a:lnTo>
                  <a:lnTo>
                    <a:pt x="452" y="21"/>
                  </a:lnTo>
                  <a:lnTo>
                    <a:pt x="459" y="28"/>
                  </a:lnTo>
                  <a:lnTo>
                    <a:pt x="466" y="42"/>
                  </a:lnTo>
                  <a:lnTo>
                    <a:pt x="466" y="49"/>
                  </a:lnTo>
                  <a:lnTo>
                    <a:pt x="473" y="56"/>
                  </a:lnTo>
                  <a:lnTo>
                    <a:pt x="480" y="63"/>
                  </a:lnTo>
                  <a:lnTo>
                    <a:pt x="480" y="77"/>
                  </a:lnTo>
                  <a:lnTo>
                    <a:pt x="487" y="84"/>
                  </a:lnTo>
                  <a:lnTo>
                    <a:pt x="487" y="97"/>
                  </a:lnTo>
                  <a:lnTo>
                    <a:pt x="493" y="111"/>
                  </a:lnTo>
                  <a:lnTo>
                    <a:pt x="500" y="118"/>
                  </a:lnTo>
                  <a:lnTo>
                    <a:pt x="500" y="132"/>
                  </a:lnTo>
                  <a:lnTo>
                    <a:pt x="507" y="146"/>
                  </a:lnTo>
                  <a:lnTo>
                    <a:pt x="507" y="153"/>
                  </a:lnTo>
                  <a:lnTo>
                    <a:pt x="514" y="167"/>
                  </a:lnTo>
                  <a:lnTo>
                    <a:pt x="521" y="174"/>
                  </a:lnTo>
                  <a:lnTo>
                    <a:pt x="521" y="188"/>
                  </a:lnTo>
                  <a:lnTo>
                    <a:pt x="528" y="202"/>
                  </a:lnTo>
                  <a:lnTo>
                    <a:pt x="528" y="209"/>
                  </a:lnTo>
                  <a:lnTo>
                    <a:pt x="535" y="223"/>
                  </a:lnTo>
                  <a:lnTo>
                    <a:pt x="542" y="229"/>
                  </a:lnTo>
                  <a:lnTo>
                    <a:pt x="542" y="243"/>
                  </a:lnTo>
                  <a:lnTo>
                    <a:pt x="549" y="250"/>
                  </a:lnTo>
                  <a:lnTo>
                    <a:pt x="556" y="264"/>
                  </a:lnTo>
                  <a:lnTo>
                    <a:pt x="556" y="271"/>
                  </a:lnTo>
                  <a:lnTo>
                    <a:pt x="563" y="285"/>
                  </a:lnTo>
                  <a:lnTo>
                    <a:pt x="563" y="292"/>
                  </a:lnTo>
                  <a:lnTo>
                    <a:pt x="570" y="306"/>
                  </a:lnTo>
                  <a:lnTo>
                    <a:pt x="577" y="320"/>
                  </a:lnTo>
                  <a:lnTo>
                    <a:pt x="577" y="327"/>
                  </a:lnTo>
                  <a:lnTo>
                    <a:pt x="584" y="334"/>
                  </a:lnTo>
                  <a:lnTo>
                    <a:pt x="584" y="348"/>
                  </a:lnTo>
                  <a:lnTo>
                    <a:pt x="591" y="355"/>
                  </a:lnTo>
                  <a:lnTo>
                    <a:pt x="598" y="362"/>
                  </a:lnTo>
                  <a:lnTo>
                    <a:pt x="598" y="368"/>
                  </a:lnTo>
                  <a:lnTo>
                    <a:pt x="605" y="382"/>
                  </a:lnTo>
                  <a:lnTo>
                    <a:pt x="605" y="389"/>
                  </a:lnTo>
                  <a:lnTo>
                    <a:pt x="612" y="396"/>
                  </a:lnTo>
                  <a:lnTo>
                    <a:pt x="619" y="403"/>
                  </a:lnTo>
                  <a:lnTo>
                    <a:pt x="619" y="410"/>
                  </a:lnTo>
                  <a:lnTo>
                    <a:pt x="626" y="417"/>
                  </a:lnTo>
                  <a:lnTo>
                    <a:pt x="632" y="424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44"/>
            <p:cNvSpPr>
              <a:spLocks/>
            </p:cNvSpPr>
            <p:nvPr/>
          </p:nvSpPr>
          <p:spPr bwMode="auto">
            <a:xfrm>
              <a:off x="3498" y="1819"/>
              <a:ext cx="626" cy="473"/>
            </a:xfrm>
            <a:custGeom>
              <a:avLst/>
              <a:gdLst>
                <a:gd name="T0" fmla="*/ 0 w 626"/>
                <a:gd name="T1" fmla="*/ 7 h 473"/>
                <a:gd name="T2" fmla="*/ 7 w 626"/>
                <a:gd name="T3" fmla="*/ 28 h 473"/>
                <a:gd name="T4" fmla="*/ 21 w 626"/>
                <a:gd name="T5" fmla="*/ 42 h 473"/>
                <a:gd name="T6" fmla="*/ 28 w 626"/>
                <a:gd name="T7" fmla="*/ 63 h 473"/>
                <a:gd name="T8" fmla="*/ 35 w 626"/>
                <a:gd name="T9" fmla="*/ 76 h 473"/>
                <a:gd name="T10" fmla="*/ 42 w 626"/>
                <a:gd name="T11" fmla="*/ 90 h 473"/>
                <a:gd name="T12" fmla="*/ 56 w 626"/>
                <a:gd name="T13" fmla="*/ 111 h 473"/>
                <a:gd name="T14" fmla="*/ 63 w 626"/>
                <a:gd name="T15" fmla="*/ 125 h 473"/>
                <a:gd name="T16" fmla="*/ 77 w 626"/>
                <a:gd name="T17" fmla="*/ 139 h 473"/>
                <a:gd name="T18" fmla="*/ 84 w 626"/>
                <a:gd name="T19" fmla="*/ 153 h 473"/>
                <a:gd name="T20" fmla="*/ 98 w 626"/>
                <a:gd name="T21" fmla="*/ 167 h 473"/>
                <a:gd name="T22" fmla="*/ 105 w 626"/>
                <a:gd name="T23" fmla="*/ 181 h 473"/>
                <a:gd name="T24" fmla="*/ 119 w 626"/>
                <a:gd name="T25" fmla="*/ 195 h 473"/>
                <a:gd name="T26" fmla="*/ 126 w 626"/>
                <a:gd name="T27" fmla="*/ 208 h 473"/>
                <a:gd name="T28" fmla="*/ 139 w 626"/>
                <a:gd name="T29" fmla="*/ 222 h 473"/>
                <a:gd name="T30" fmla="*/ 146 w 626"/>
                <a:gd name="T31" fmla="*/ 236 h 473"/>
                <a:gd name="T32" fmla="*/ 160 w 626"/>
                <a:gd name="T33" fmla="*/ 250 h 473"/>
                <a:gd name="T34" fmla="*/ 174 w 626"/>
                <a:gd name="T35" fmla="*/ 257 h 473"/>
                <a:gd name="T36" fmla="*/ 188 w 626"/>
                <a:gd name="T37" fmla="*/ 264 h 473"/>
                <a:gd name="T38" fmla="*/ 195 w 626"/>
                <a:gd name="T39" fmla="*/ 278 h 473"/>
                <a:gd name="T40" fmla="*/ 209 w 626"/>
                <a:gd name="T41" fmla="*/ 285 h 473"/>
                <a:gd name="T42" fmla="*/ 223 w 626"/>
                <a:gd name="T43" fmla="*/ 299 h 473"/>
                <a:gd name="T44" fmla="*/ 237 w 626"/>
                <a:gd name="T45" fmla="*/ 313 h 473"/>
                <a:gd name="T46" fmla="*/ 251 w 626"/>
                <a:gd name="T47" fmla="*/ 320 h 473"/>
                <a:gd name="T48" fmla="*/ 265 w 626"/>
                <a:gd name="T49" fmla="*/ 327 h 473"/>
                <a:gd name="T50" fmla="*/ 278 w 626"/>
                <a:gd name="T51" fmla="*/ 334 h 473"/>
                <a:gd name="T52" fmla="*/ 292 w 626"/>
                <a:gd name="T53" fmla="*/ 354 h 473"/>
                <a:gd name="T54" fmla="*/ 306 w 626"/>
                <a:gd name="T55" fmla="*/ 361 h 473"/>
                <a:gd name="T56" fmla="*/ 320 w 626"/>
                <a:gd name="T57" fmla="*/ 368 h 473"/>
                <a:gd name="T58" fmla="*/ 334 w 626"/>
                <a:gd name="T59" fmla="*/ 375 h 473"/>
                <a:gd name="T60" fmla="*/ 348 w 626"/>
                <a:gd name="T61" fmla="*/ 389 h 473"/>
                <a:gd name="T62" fmla="*/ 362 w 626"/>
                <a:gd name="T63" fmla="*/ 389 h 473"/>
                <a:gd name="T64" fmla="*/ 376 w 626"/>
                <a:gd name="T65" fmla="*/ 396 h 473"/>
                <a:gd name="T66" fmla="*/ 390 w 626"/>
                <a:gd name="T67" fmla="*/ 403 h 473"/>
                <a:gd name="T68" fmla="*/ 404 w 626"/>
                <a:gd name="T69" fmla="*/ 403 h 473"/>
                <a:gd name="T70" fmla="*/ 417 w 626"/>
                <a:gd name="T71" fmla="*/ 410 h 473"/>
                <a:gd name="T72" fmla="*/ 431 w 626"/>
                <a:gd name="T73" fmla="*/ 410 h 473"/>
                <a:gd name="T74" fmla="*/ 445 w 626"/>
                <a:gd name="T75" fmla="*/ 424 h 473"/>
                <a:gd name="T76" fmla="*/ 459 w 626"/>
                <a:gd name="T77" fmla="*/ 424 h 473"/>
                <a:gd name="T78" fmla="*/ 473 w 626"/>
                <a:gd name="T79" fmla="*/ 431 h 473"/>
                <a:gd name="T80" fmla="*/ 487 w 626"/>
                <a:gd name="T81" fmla="*/ 431 h 473"/>
                <a:gd name="T82" fmla="*/ 501 w 626"/>
                <a:gd name="T83" fmla="*/ 438 h 473"/>
                <a:gd name="T84" fmla="*/ 515 w 626"/>
                <a:gd name="T85" fmla="*/ 438 h 473"/>
                <a:gd name="T86" fmla="*/ 529 w 626"/>
                <a:gd name="T87" fmla="*/ 445 h 473"/>
                <a:gd name="T88" fmla="*/ 543 w 626"/>
                <a:gd name="T89" fmla="*/ 445 h 473"/>
                <a:gd name="T90" fmla="*/ 556 w 626"/>
                <a:gd name="T91" fmla="*/ 452 h 473"/>
                <a:gd name="T92" fmla="*/ 570 w 626"/>
                <a:gd name="T93" fmla="*/ 459 h 473"/>
                <a:gd name="T94" fmla="*/ 584 w 626"/>
                <a:gd name="T95" fmla="*/ 466 h 473"/>
                <a:gd name="T96" fmla="*/ 598 w 626"/>
                <a:gd name="T97" fmla="*/ 466 h 473"/>
                <a:gd name="T98" fmla="*/ 612 w 626"/>
                <a:gd name="T99" fmla="*/ 466 h 473"/>
                <a:gd name="T100" fmla="*/ 626 w 626"/>
                <a:gd name="T10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6" h="473">
                  <a:moveTo>
                    <a:pt x="0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7" y="28"/>
                  </a:lnTo>
                  <a:lnTo>
                    <a:pt x="14" y="35"/>
                  </a:lnTo>
                  <a:lnTo>
                    <a:pt x="21" y="42"/>
                  </a:lnTo>
                  <a:lnTo>
                    <a:pt x="21" y="49"/>
                  </a:lnTo>
                  <a:lnTo>
                    <a:pt x="28" y="63"/>
                  </a:lnTo>
                  <a:lnTo>
                    <a:pt x="28" y="70"/>
                  </a:lnTo>
                  <a:lnTo>
                    <a:pt x="35" y="76"/>
                  </a:lnTo>
                  <a:lnTo>
                    <a:pt x="42" y="83"/>
                  </a:lnTo>
                  <a:lnTo>
                    <a:pt x="42" y="90"/>
                  </a:lnTo>
                  <a:lnTo>
                    <a:pt x="49" y="97"/>
                  </a:lnTo>
                  <a:lnTo>
                    <a:pt x="56" y="111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0" y="132"/>
                  </a:lnTo>
                  <a:lnTo>
                    <a:pt x="77" y="139"/>
                  </a:lnTo>
                  <a:lnTo>
                    <a:pt x="77" y="146"/>
                  </a:lnTo>
                  <a:lnTo>
                    <a:pt x="84" y="153"/>
                  </a:lnTo>
                  <a:lnTo>
                    <a:pt x="91" y="160"/>
                  </a:lnTo>
                  <a:lnTo>
                    <a:pt x="98" y="167"/>
                  </a:lnTo>
                  <a:lnTo>
                    <a:pt x="105" y="174"/>
                  </a:lnTo>
                  <a:lnTo>
                    <a:pt x="105" y="181"/>
                  </a:lnTo>
                  <a:lnTo>
                    <a:pt x="112" y="188"/>
                  </a:lnTo>
                  <a:lnTo>
                    <a:pt x="119" y="195"/>
                  </a:lnTo>
                  <a:lnTo>
                    <a:pt x="119" y="202"/>
                  </a:lnTo>
                  <a:lnTo>
                    <a:pt x="126" y="208"/>
                  </a:lnTo>
                  <a:lnTo>
                    <a:pt x="133" y="215"/>
                  </a:lnTo>
                  <a:lnTo>
                    <a:pt x="139" y="222"/>
                  </a:lnTo>
                  <a:lnTo>
                    <a:pt x="139" y="229"/>
                  </a:lnTo>
                  <a:lnTo>
                    <a:pt x="146" y="236"/>
                  </a:lnTo>
                  <a:lnTo>
                    <a:pt x="153" y="243"/>
                  </a:lnTo>
                  <a:lnTo>
                    <a:pt x="160" y="250"/>
                  </a:lnTo>
                  <a:lnTo>
                    <a:pt x="167" y="250"/>
                  </a:lnTo>
                  <a:lnTo>
                    <a:pt x="174" y="257"/>
                  </a:lnTo>
                  <a:lnTo>
                    <a:pt x="181" y="264"/>
                  </a:lnTo>
                  <a:lnTo>
                    <a:pt x="188" y="264"/>
                  </a:lnTo>
                  <a:lnTo>
                    <a:pt x="202" y="278"/>
                  </a:lnTo>
                  <a:lnTo>
                    <a:pt x="195" y="278"/>
                  </a:lnTo>
                  <a:lnTo>
                    <a:pt x="202" y="278"/>
                  </a:lnTo>
                  <a:lnTo>
                    <a:pt x="209" y="285"/>
                  </a:lnTo>
                  <a:lnTo>
                    <a:pt x="216" y="292"/>
                  </a:lnTo>
                  <a:lnTo>
                    <a:pt x="223" y="299"/>
                  </a:lnTo>
                  <a:lnTo>
                    <a:pt x="230" y="306"/>
                  </a:lnTo>
                  <a:lnTo>
                    <a:pt x="237" y="313"/>
                  </a:lnTo>
                  <a:lnTo>
                    <a:pt x="244" y="313"/>
                  </a:lnTo>
                  <a:lnTo>
                    <a:pt x="251" y="320"/>
                  </a:lnTo>
                  <a:lnTo>
                    <a:pt x="258" y="327"/>
                  </a:lnTo>
                  <a:lnTo>
                    <a:pt x="265" y="327"/>
                  </a:lnTo>
                  <a:lnTo>
                    <a:pt x="272" y="334"/>
                  </a:lnTo>
                  <a:lnTo>
                    <a:pt x="278" y="334"/>
                  </a:lnTo>
                  <a:lnTo>
                    <a:pt x="292" y="347"/>
                  </a:lnTo>
                  <a:lnTo>
                    <a:pt x="292" y="354"/>
                  </a:lnTo>
                  <a:lnTo>
                    <a:pt x="299" y="354"/>
                  </a:lnTo>
                  <a:lnTo>
                    <a:pt x="306" y="361"/>
                  </a:lnTo>
                  <a:lnTo>
                    <a:pt x="313" y="361"/>
                  </a:lnTo>
                  <a:lnTo>
                    <a:pt x="320" y="368"/>
                  </a:lnTo>
                  <a:lnTo>
                    <a:pt x="327" y="375"/>
                  </a:lnTo>
                  <a:lnTo>
                    <a:pt x="334" y="375"/>
                  </a:lnTo>
                  <a:lnTo>
                    <a:pt x="341" y="382"/>
                  </a:lnTo>
                  <a:lnTo>
                    <a:pt x="348" y="389"/>
                  </a:lnTo>
                  <a:lnTo>
                    <a:pt x="355" y="389"/>
                  </a:lnTo>
                  <a:lnTo>
                    <a:pt x="362" y="389"/>
                  </a:lnTo>
                  <a:lnTo>
                    <a:pt x="369" y="396"/>
                  </a:lnTo>
                  <a:lnTo>
                    <a:pt x="376" y="396"/>
                  </a:lnTo>
                  <a:lnTo>
                    <a:pt x="383" y="403"/>
                  </a:lnTo>
                  <a:lnTo>
                    <a:pt x="390" y="403"/>
                  </a:lnTo>
                  <a:lnTo>
                    <a:pt x="397" y="403"/>
                  </a:lnTo>
                  <a:lnTo>
                    <a:pt x="404" y="403"/>
                  </a:lnTo>
                  <a:lnTo>
                    <a:pt x="411" y="410"/>
                  </a:lnTo>
                  <a:lnTo>
                    <a:pt x="417" y="410"/>
                  </a:lnTo>
                  <a:lnTo>
                    <a:pt x="424" y="410"/>
                  </a:lnTo>
                  <a:lnTo>
                    <a:pt x="431" y="410"/>
                  </a:lnTo>
                  <a:lnTo>
                    <a:pt x="438" y="417"/>
                  </a:lnTo>
                  <a:lnTo>
                    <a:pt x="445" y="424"/>
                  </a:lnTo>
                  <a:lnTo>
                    <a:pt x="452" y="424"/>
                  </a:lnTo>
                  <a:lnTo>
                    <a:pt x="459" y="424"/>
                  </a:lnTo>
                  <a:lnTo>
                    <a:pt x="466" y="424"/>
                  </a:lnTo>
                  <a:lnTo>
                    <a:pt x="473" y="431"/>
                  </a:lnTo>
                  <a:lnTo>
                    <a:pt x="480" y="431"/>
                  </a:lnTo>
                  <a:lnTo>
                    <a:pt x="487" y="431"/>
                  </a:lnTo>
                  <a:lnTo>
                    <a:pt x="494" y="438"/>
                  </a:lnTo>
                  <a:lnTo>
                    <a:pt x="501" y="438"/>
                  </a:lnTo>
                  <a:lnTo>
                    <a:pt x="508" y="438"/>
                  </a:lnTo>
                  <a:lnTo>
                    <a:pt x="515" y="438"/>
                  </a:lnTo>
                  <a:lnTo>
                    <a:pt x="522" y="445"/>
                  </a:lnTo>
                  <a:lnTo>
                    <a:pt x="529" y="445"/>
                  </a:lnTo>
                  <a:lnTo>
                    <a:pt x="536" y="445"/>
                  </a:lnTo>
                  <a:lnTo>
                    <a:pt x="543" y="445"/>
                  </a:lnTo>
                  <a:lnTo>
                    <a:pt x="549" y="452"/>
                  </a:lnTo>
                  <a:lnTo>
                    <a:pt x="556" y="452"/>
                  </a:lnTo>
                  <a:lnTo>
                    <a:pt x="563" y="459"/>
                  </a:lnTo>
                  <a:lnTo>
                    <a:pt x="570" y="459"/>
                  </a:lnTo>
                  <a:lnTo>
                    <a:pt x="577" y="466"/>
                  </a:lnTo>
                  <a:lnTo>
                    <a:pt x="584" y="466"/>
                  </a:lnTo>
                  <a:lnTo>
                    <a:pt x="591" y="466"/>
                  </a:lnTo>
                  <a:lnTo>
                    <a:pt x="598" y="466"/>
                  </a:lnTo>
                  <a:lnTo>
                    <a:pt x="605" y="466"/>
                  </a:lnTo>
                  <a:lnTo>
                    <a:pt x="612" y="466"/>
                  </a:lnTo>
                  <a:lnTo>
                    <a:pt x="619" y="473"/>
                  </a:lnTo>
                  <a:lnTo>
                    <a:pt x="626" y="473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45"/>
            <p:cNvSpPr>
              <a:spLocks/>
            </p:cNvSpPr>
            <p:nvPr/>
          </p:nvSpPr>
          <p:spPr bwMode="auto">
            <a:xfrm>
              <a:off x="1997" y="2493"/>
              <a:ext cx="2127" cy="577"/>
            </a:xfrm>
            <a:custGeom>
              <a:avLst/>
              <a:gdLst>
                <a:gd name="T0" fmla="*/ 63 w 2127"/>
                <a:gd name="T1" fmla="*/ 14 h 577"/>
                <a:gd name="T2" fmla="*/ 125 w 2127"/>
                <a:gd name="T3" fmla="*/ 28 h 577"/>
                <a:gd name="T4" fmla="*/ 195 w 2127"/>
                <a:gd name="T5" fmla="*/ 42 h 577"/>
                <a:gd name="T6" fmla="*/ 264 w 2127"/>
                <a:gd name="T7" fmla="*/ 63 h 577"/>
                <a:gd name="T8" fmla="*/ 334 w 2127"/>
                <a:gd name="T9" fmla="*/ 76 h 577"/>
                <a:gd name="T10" fmla="*/ 403 w 2127"/>
                <a:gd name="T11" fmla="*/ 90 h 577"/>
                <a:gd name="T12" fmla="*/ 466 w 2127"/>
                <a:gd name="T13" fmla="*/ 104 h 577"/>
                <a:gd name="T14" fmla="*/ 535 w 2127"/>
                <a:gd name="T15" fmla="*/ 111 h 577"/>
                <a:gd name="T16" fmla="*/ 605 w 2127"/>
                <a:gd name="T17" fmla="*/ 125 h 577"/>
                <a:gd name="T18" fmla="*/ 674 w 2127"/>
                <a:gd name="T19" fmla="*/ 146 h 577"/>
                <a:gd name="T20" fmla="*/ 744 w 2127"/>
                <a:gd name="T21" fmla="*/ 160 h 577"/>
                <a:gd name="T22" fmla="*/ 806 w 2127"/>
                <a:gd name="T23" fmla="*/ 174 h 577"/>
                <a:gd name="T24" fmla="*/ 876 w 2127"/>
                <a:gd name="T25" fmla="*/ 188 h 577"/>
                <a:gd name="T26" fmla="*/ 945 w 2127"/>
                <a:gd name="T27" fmla="*/ 188 h 577"/>
                <a:gd name="T28" fmla="*/ 1015 w 2127"/>
                <a:gd name="T29" fmla="*/ 188 h 577"/>
                <a:gd name="T30" fmla="*/ 1084 w 2127"/>
                <a:gd name="T31" fmla="*/ 202 h 577"/>
                <a:gd name="T32" fmla="*/ 1147 w 2127"/>
                <a:gd name="T33" fmla="*/ 236 h 577"/>
                <a:gd name="T34" fmla="*/ 1217 w 2127"/>
                <a:gd name="T35" fmla="*/ 264 h 577"/>
                <a:gd name="T36" fmla="*/ 1286 w 2127"/>
                <a:gd name="T37" fmla="*/ 313 h 577"/>
                <a:gd name="T38" fmla="*/ 1356 w 2127"/>
                <a:gd name="T39" fmla="*/ 375 h 577"/>
                <a:gd name="T40" fmla="*/ 1425 w 2127"/>
                <a:gd name="T41" fmla="*/ 424 h 577"/>
                <a:gd name="T42" fmla="*/ 1488 w 2127"/>
                <a:gd name="T43" fmla="*/ 452 h 577"/>
                <a:gd name="T44" fmla="*/ 1557 w 2127"/>
                <a:gd name="T45" fmla="*/ 466 h 577"/>
                <a:gd name="T46" fmla="*/ 1627 w 2127"/>
                <a:gd name="T47" fmla="*/ 473 h 577"/>
                <a:gd name="T48" fmla="*/ 1696 w 2127"/>
                <a:gd name="T49" fmla="*/ 466 h 577"/>
                <a:gd name="T50" fmla="*/ 1759 w 2127"/>
                <a:gd name="T51" fmla="*/ 459 h 577"/>
                <a:gd name="T52" fmla="*/ 1828 w 2127"/>
                <a:gd name="T53" fmla="*/ 431 h 577"/>
                <a:gd name="T54" fmla="*/ 1898 w 2127"/>
                <a:gd name="T55" fmla="*/ 389 h 577"/>
                <a:gd name="T56" fmla="*/ 1967 w 2127"/>
                <a:gd name="T57" fmla="*/ 340 h 577"/>
                <a:gd name="T58" fmla="*/ 2037 w 2127"/>
                <a:gd name="T59" fmla="*/ 306 h 577"/>
                <a:gd name="T60" fmla="*/ 2099 w 2127"/>
                <a:gd name="T61" fmla="*/ 264 h 577"/>
                <a:gd name="T62" fmla="*/ 2078 w 2127"/>
                <a:gd name="T63" fmla="*/ 410 h 577"/>
                <a:gd name="T64" fmla="*/ 2016 w 2127"/>
                <a:gd name="T65" fmla="*/ 438 h 577"/>
                <a:gd name="T66" fmla="*/ 1946 w 2127"/>
                <a:gd name="T67" fmla="*/ 473 h 577"/>
                <a:gd name="T68" fmla="*/ 1877 w 2127"/>
                <a:gd name="T69" fmla="*/ 514 h 577"/>
                <a:gd name="T70" fmla="*/ 1807 w 2127"/>
                <a:gd name="T71" fmla="*/ 549 h 577"/>
                <a:gd name="T72" fmla="*/ 1738 w 2127"/>
                <a:gd name="T73" fmla="*/ 570 h 577"/>
                <a:gd name="T74" fmla="*/ 1675 w 2127"/>
                <a:gd name="T75" fmla="*/ 577 h 577"/>
                <a:gd name="T76" fmla="*/ 1606 w 2127"/>
                <a:gd name="T77" fmla="*/ 570 h 577"/>
                <a:gd name="T78" fmla="*/ 1536 w 2127"/>
                <a:gd name="T79" fmla="*/ 563 h 577"/>
                <a:gd name="T80" fmla="*/ 1467 w 2127"/>
                <a:gd name="T81" fmla="*/ 542 h 577"/>
                <a:gd name="T82" fmla="*/ 1397 w 2127"/>
                <a:gd name="T83" fmla="*/ 500 h 577"/>
                <a:gd name="T84" fmla="*/ 1335 w 2127"/>
                <a:gd name="T85" fmla="*/ 445 h 577"/>
                <a:gd name="T86" fmla="*/ 1265 w 2127"/>
                <a:gd name="T87" fmla="*/ 375 h 577"/>
                <a:gd name="T88" fmla="*/ 1196 w 2127"/>
                <a:gd name="T89" fmla="*/ 320 h 577"/>
                <a:gd name="T90" fmla="*/ 1126 w 2127"/>
                <a:gd name="T91" fmla="*/ 292 h 577"/>
                <a:gd name="T92" fmla="*/ 1064 w 2127"/>
                <a:gd name="T93" fmla="*/ 257 h 577"/>
                <a:gd name="T94" fmla="*/ 994 w 2127"/>
                <a:gd name="T95" fmla="*/ 250 h 577"/>
                <a:gd name="T96" fmla="*/ 925 w 2127"/>
                <a:gd name="T97" fmla="*/ 243 h 577"/>
                <a:gd name="T98" fmla="*/ 855 w 2127"/>
                <a:gd name="T99" fmla="*/ 243 h 577"/>
                <a:gd name="T100" fmla="*/ 786 w 2127"/>
                <a:gd name="T101" fmla="*/ 222 h 577"/>
                <a:gd name="T102" fmla="*/ 723 w 2127"/>
                <a:gd name="T103" fmla="*/ 208 h 577"/>
                <a:gd name="T104" fmla="*/ 654 w 2127"/>
                <a:gd name="T105" fmla="*/ 195 h 577"/>
                <a:gd name="T106" fmla="*/ 584 w 2127"/>
                <a:gd name="T107" fmla="*/ 174 h 577"/>
                <a:gd name="T108" fmla="*/ 515 w 2127"/>
                <a:gd name="T109" fmla="*/ 153 h 577"/>
                <a:gd name="T110" fmla="*/ 445 w 2127"/>
                <a:gd name="T111" fmla="*/ 139 h 577"/>
                <a:gd name="T112" fmla="*/ 383 w 2127"/>
                <a:gd name="T113" fmla="*/ 125 h 577"/>
                <a:gd name="T114" fmla="*/ 313 w 2127"/>
                <a:gd name="T115" fmla="*/ 104 h 577"/>
                <a:gd name="T116" fmla="*/ 244 w 2127"/>
                <a:gd name="T117" fmla="*/ 83 h 577"/>
                <a:gd name="T118" fmla="*/ 174 w 2127"/>
                <a:gd name="T119" fmla="*/ 70 h 577"/>
                <a:gd name="T120" fmla="*/ 105 w 2127"/>
                <a:gd name="T121" fmla="*/ 42 h 577"/>
                <a:gd name="T122" fmla="*/ 42 w 2127"/>
                <a:gd name="T123" fmla="*/ 21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27" h="577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9" y="7"/>
                  </a:lnTo>
                  <a:lnTo>
                    <a:pt x="49" y="14"/>
                  </a:lnTo>
                  <a:lnTo>
                    <a:pt x="56" y="14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70" y="14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91" y="21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5" y="28"/>
                  </a:lnTo>
                  <a:lnTo>
                    <a:pt x="105" y="28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5" y="28"/>
                  </a:lnTo>
                  <a:lnTo>
                    <a:pt x="132" y="28"/>
                  </a:lnTo>
                  <a:lnTo>
                    <a:pt x="139" y="28"/>
                  </a:lnTo>
                  <a:lnTo>
                    <a:pt x="139" y="35"/>
                  </a:lnTo>
                  <a:lnTo>
                    <a:pt x="146" y="35"/>
                  </a:lnTo>
                  <a:lnTo>
                    <a:pt x="153" y="35"/>
                  </a:lnTo>
                  <a:lnTo>
                    <a:pt x="153" y="35"/>
                  </a:lnTo>
                  <a:lnTo>
                    <a:pt x="160" y="35"/>
                  </a:lnTo>
                  <a:lnTo>
                    <a:pt x="160" y="35"/>
                  </a:lnTo>
                  <a:lnTo>
                    <a:pt x="167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81" y="42"/>
                  </a:lnTo>
                  <a:lnTo>
                    <a:pt x="181" y="42"/>
                  </a:lnTo>
                  <a:lnTo>
                    <a:pt x="188" y="42"/>
                  </a:lnTo>
                  <a:lnTo>
                    <a:pt x="195" y="42"/>
                  </a:lnTo>
                  <a:lnTo>
                    <a:pt x="195" y="42"/>
                  </a:lnTo>
                  <a:lnTo>
                    <a:pt x="202" y="49"/>
                  </a:lnTo>
                  <a:lnTo>
                    <a:pt x="202" y="49"/>
                  </a:lnTo>
                  <a:lnTo>
                    <a:pt x="209" y="49"/>
                  </a:lnTo>
                  <a:lnTo>
                    <a:pt x="216" y="49"/>
                  </a:lnTo>
                  <a:lnTo>
                    <a:pt x="216" y="49"/>
                  </a:lnTo>
                  <a:lnTo>
                    <a:pt x="223" y="49"/>
                  </a:lnTo>
                  <a:lnTo>
                    <a:pt x="230" y="49"/>
                  </a:lnTo>
                  <a:lnTo>
                    <a:pt x="230" y="56"/>
                  </a:lnTo>
                  <a:lnTo>
                    <a:pt x="237" y="56"/>
                  </a:lnTo>
                  <a:lnTo>
                    <a:pt x="237" y="56"/>
                  </a:lnTo>
                  <a:lnTo>
                    <a:pt x="244" y="56"/>
                  </a:lnTo>
                  <a:lnTo>
                    <a:pt x="250" y="56"/>
                  </a:lnTo>
                  <a:lnTo>
                    <a:pt x="250" y="63"/>
                  </a:lnTo>
                  <a:lnTo>
                    <a:pt x="257" y="63"/>
                  </a:lnTo>
                  <a:lnTo>
                    <a:pt x="257" y="63"/>
                  </a:lnTo>
                  <a:lnTo>
                    <a:pt x="264" y="63"/>
                  </a:lnTo>
                  <a:lnTo>
                    <a:pt x="271" y="63"/>
                  </a:lnTo>
                  <a:lnTo>
                    <a:pt x="271" y="63"/>
                  </a:lnTo>
                  <a:lnTo>
                    <a:pt x="278" y="63"/>
                  </a:lnTo>
                  <a:lnTo>
                    <a:pt x="285" y="63"/>
                  </a:lnTo>
                  <a:lnTo>
                    <a:pt x="285" y="63"/>
                  </a:lnTo>
                  <a:lnTo>
                    <a:pt x="292" y="70"/>
                  </a:lnTo>
                  <a:lnTo>
                    <a:pt x="292" y="70"/>
                  </a:lnTo>
                  <a:lnTo>
                    <a:pt x="299" y="70"/>
                  </a:lnTo>
                  <a:lnTo>
                    <a:pt x="306" y="70"/>
                  </a:lnTo>
                  <a:lnTo>
                    <a:pt x="306" y="70"/>
                  </a:lnTo>
                  <a:lnTo>
                    <a:pt x="313" y="76"/>
                  </a:lnTo>
                  <a:lnTo>
                    <a:pt x="313" y="76"/>
                  </a:lnTo>
                  <a:lnTo>
                    <a:pt x="320" y="76"/>
                  </a:lnTo>
                  <a:lnTo>
                    <a:pt x="327" y="76"/>
                  </a:lnTo>
                  <a:lnTo>
                    <a:pt x="327" y="76"/>
                  </a:lnTo>
                  <a:lnTo>
                    <a:pt x="334" y="76"/>
                  </a:lnTo>
                  <a:lnTo>
                    <a:pt x="334" y="83"/>
                  </a:lnTo>
                  <a:lnTo>
                    <a:pt x="341" y="83"/>
                  </a:lnTo>
                  <a:lnTo>
                    <a:pt x="348" y="83"/>
                  </a:lnTo>
                  <a:lnTo>
                    <a:pt x="348" y="90"/>
                  </a:lnTo>
                  <a:lnTo>
                    <a:pt x="355" y="90"/>
                  </a:lnTo>
                  <a:lnTo>
                    <a:pt x="362" y="90"/>
                  </a:lnTo>
                  <a:lnTo>
                    <a:pt x="362" y="90"/>
                  </a:lnTo>
                  <a:lnTo>
                    <a:pt x="369" y="90"/>
                  </a:lnTo>
                  <a:lnTo>
                    <a:pt x="369" y="90"/>
                  </a:lnTo>
                  <a:lnTo>
                    <a:pt x="376" y="90"/>
                  </a:lnTo>
                  <a:lnTo>
                    <a:pt x="383" y="90"/>
                  </a:lnTo>
                  <a:lnTo>
                    <a:pt x="383" y="90"/>
                  </a:lnTo>
                  <a:lnTo>
                    <a:pt x="389" y="90"/>
                  </a:lnTo>
                  <a:lnTo>
                    <a:pt x="389" y="90"/>
                  </a:lnTo>
                  <a:lnTo>
                    <a:pt x="396" y="90"/>
                  </a:lnTo>
                  <a:lnTo>
                    <a:pt x="403" y="90"/>
                  </a:lnTo>
                  <a:lnTo>
                    <a:pt x="403" y="90"/>
                  </a:lnTo>
                  <a:lnTo>
                    <a:pt x="410" y="97"/>
                  </a:lnTo>
                  <a:lnTo>
                    <a:pt x="410" y="97"/>
                  </a:lnTo>
                  <a:lnTo>
                    <a:pt x="417" y="97"/>
                  </a:lnTo>
                  <a:lnTo>
                    <a:pt x="424" y="97"/>
                  </a:lnTo>
                  <a:lnTo>
                    <a:pt x="424" y="97"/>
                  </a:lnTo>
                  <a:lnTo>
                    <a:pt x="431" y="104"/>
                  </a:lnTo>
                  <a:lnTo>
                    <a:pt x="438" y="104"/>
                  </a:lnTo>
                  <a:lnTo>
                    <a:pt x="438" y="104"/>
                  </a:lnTo>
                  <a:lnTo>
                    <a:pt x="445" y="104"/>
                  </a:lnTo>
                  <a:lnTo>
                    <a:pt x="445" y="104"/>
                  </a:lnTo>
                  <a:lnTo>
                    <a:pt x="452" y="104"/>
                  </a:lnTo>
                  <a:lnTo>
                    <a:pt x="459" y="104"/>
                  </a:lnTo>
                  <a:lnTo>
                    <a:pt x="459" y="104"/>
                  </a:lnTo>
                  <a:lnTo>
                    <a:pt x="466" y="104"/>
                  </a:lnTo>
                  <a:lnTo>
                    <a:pt x="466" y="104"/>
                  </a:lnTo>
                  <a:lnTo>
                    <a:pt x="473" y="97"/>
                  </a:lnTo>
                  <a:lnTo>
                    <a:pt x="480" y="97"/>
                  </a:lnTo>
                  <a:lnTo>
                    <a:pt x="480" y="97"/>
                  </a:lnTo>
                  <a:lnTo>
                    <a:pt x="487" y="104"/>
                  </a:lnTo>
                  <a:lnTo>
                    <a:pt x="487" y="104"/>
                  </a:lnTo>
                  <a:lnTo>
                    <a:pt x="494" y="104"/>
                  </a:lnTo>
                  <a:lnTo>
                    <a:pt x="501" y="104"/>
                  </a:lnTo>
                  <a:lnTo>
                    <a:pt x="501" y="104"/>
                  </a:lnTo>
                  <a:lnTo>
                    <a:pt x="508" y="111"/>
                  </a:lnTo>
                  <a:lnTo>
                    <a:pt x="515" y="111"/>
                  </a:lnTo>
                  <a:lnTo>
                    <a:pt x="515" y="111"/>
                  </a:lnTo>
                  <a:lnTo>
                    <a:pt x="522" y="111"/>
                  </a:lnTo>
                  <a:lnTo>
                    <a:pt x="522" y="111"/>
                  </a:lnTo>
                  <a:lnTo>
                    <a:pt x="528" y="111"/>
                  </a:lnTo>
                  <a:lnTo>
                    <a:pt x="535" y="111"/>
                  </a:lnTo>
                  <a:lnTo>
                    <a:pt x="535" y="111"/>
                  </a:lnTo>
                  <a:lnTo>
                    <a:pt x="542" y="118"/>
                  </a:lnTo>
                  <a:lnTo>
                    <a:pt x="542" y="118"/>
                  </a:lnTo>
                  <a:lnTo>
                    <a:pt x="549" y="118"/>
                  </a:lnTo>
                  <a:lnTo>
                    <a:pt x="556" y="118"/>
                  </a:lnTo>
                  <a:lnTo>
                    <a:pt x="556" y="118"/>
                  </a:lnTo>
                  <a:lnTo>
                    <a:pt x="563" y="118"/>
                  </a:lnTo>
                  <a:lnTo>
                    <a:pt x="570" y="118"/>
                  </a:lnTo>
                  <a:lnTo>
                    <a:pt x="570" y="125"/>
                  </a:lnTo>
                  <a:lnTo>
                    <a:pt x="577" y="125"/>
                  </a:lnTo>
                  <a:lnTo>
                    <a:pt x="577" y="125"/>
                  </a:lnTo>
                  <a:lnTo>
                    <a:pt x="584" y="125"/>
                  </a:lnTo>
                  <a:lnTo>
                    <a:pt x="591" y="125"/>
                  </a:lnTo>
                  <a:lnTo>
                    <a:pt x="591" y="125"/>
                  </a:lnTo>
                  <a:lnTo>
                    <a:pt x="598" y="125"/>
                  </a:lnTo>
                  <a:lnTo>
                    <a:pt x="598" y="125"/>
                  </a:lnTo>
                  <a:lnTo>
                    <a:pt x="605" y="125"/>
                  </a:lnTo>
                  <a:lnTo>
                    <a:pt x="612" y="132"/>
                  </a:lnTo>
                  <a:lnTo>
                    <a:pt x="612" y="132"/>
                  </a:lnTo>
                  <a:lnTo>
                    <a:pt x="619" y="132"/>
                  </a:lnTo>
                  <a:lnTo>
                    <a:pt x="619" y="132"/>
                  </a:lnTo>
                  <a:lnTo>
                    <a:pt x="626" y="132"/>
                  </a:lnTo>
                  <a:lnTo>
                    <a:pt x="633" y="139"/>
                  </a:lnTo>
                  <a:lnTo>
                    <a:pt x="633" y="139"/>
                  </a:lnTo>
                  <a:lnTo>
                    <a:pt x="640" y="139"/>
                  </a:lnTo>
                  <a:lnTo>
                    <a:pt x="647" y="139"/>
                  </a:lnTo>
                  <a:lnTo>
                    <a:pt x="647" y="146"/>
                  </a:lnTo>
                  <a:lnTo>
                    <a:pt x="654" y="146"/>
                  </a:lnTo>
                  <a:lnTo>
                    <a:pt x="654" y="146"/>
                  </a:lnTo>
                  <a:lnTo>
                    <a:pt x="661" y="146"/>
                  </a:lnTo>
                  <a:lnTo>
                    <a:pt x="667" y="146"/>
                  </a:lnTo>
                  <a:lnTo>
                    <a:pt x="667" y="146"/>
                  </a:lnTo>
                  <a:lnTo>
                    <a:pt x="674" y="146"/>
                  </a:lnTo>
                  <a:lnTo>
                    <a:pt x="674" y="146"/>
                  </a:lnTo>
                  <a:lnTo>
                    <a:pt x="681" y="153"/>
                  </a:lnTo>
                  <a:lnTo>
                    <a:pt x="688" y="153"/>
                  </a:lnTo>
                  <a:lnTo>
                    <a:pt x="688" y="153"/>
                  </a:lnTo>
                  <a:lnTo>
                    <a:pt x="695" y="153"/>
                  </a:lnTo>
                  <a:lnTo>
                    <a:pt x="695" y="153"/>
                  </a:lnTo>
                  <a:lnTo>
                    <a:pt x="702" y="153"/>
                  </a:lnTo>
                  <a:lnTo>
                    <a:pt x="709" y="153"/>
                  </a:lnTo>
                  <a:lnTo>
                    <a:pt x="709" y="153"/>
                  </a:lnTo>
                  <a:lnTo>
                    <a:pt x="716" y="160"/>
                  </a:lnTo>
                  <a:lnTo>
                    <a:pt x="723" y="160"/>
                  </a:lnTo>
                  <a:lnTo>
                    <a:pt x="723" y="160"/>
                  </a:lnTo>
                  <a:lnTo>
                    <a:pt x="730" y="160"/>
                  </a:lnTo>
                  <a:lnTo>
                    <a:pt x="730" y="160"/>
                  </a:lnTo>
                  <a:lnTo>
                    <a:pt x="737" y="160"/>
                  </a:lnTo>
                  <a:lnTo>
                    <a:pt x="744" y="160"/>
                  </a:lnTo>
                  <a:lnTo>
                    <a:pt x="744" y="160"/>
                  </a:lnTo>
                  <a:lnTo>
                    <a:pt x="751" y="160"/>
                  </a:lnTo>
                  <a:lnTo>
                    <a:pt x="751" y="160"/>
                  </a:lnTo>
                  <a:lnTo>
                    <a:pt x="758" y="160"/>
                  </a:lnTo>
                  <a:lnTo>
                    <a:pt x="765" y="160"/>
                  </a:lnTo>
                  <a:lnTo>
                    <a:pt x="765" y="160"/>
                  </a:lnTo>
                  <a:lnTo>
                    <a:pt x="772" y="160"/>
                  </a:lnTo>
                  <a:lnTo>
                    <a:pt x="772" y="160"/>
                  </a:lnTo>
                  <a:lnTo>
                    <a:pt x="779" y="167"/>
                  </a:lnTo>
                  <a:lnTo>
                    <a:pt x="786" y="167"/>
                  </a:lnTo>
                  <a:lnTo>
                    <a:pt x="786" y="167"/>
                  </a:lnTo>
                  <a:lnTo>
                    <a:pt x="793" y="167"/>
                  </a:lnTo>
                  <a:lnTo>
                    <a:pt x="800" y="167"/>
                  </a:lnTo>
                  <a:lnTo>
                    <a:pt x="800" y="167"/>
                  </a:lnTo>
                  <a:lnTo>
                    <a:pt x="806" y="167"/>
                  </a:lnTo>
                  <a:lnTo>
                    <a:pt x="806" y="174"/>
                  </a:lnTo>
                  <a:lnTo>
                    <a:pt x="813" y="174"/>
                  </a:lnTo>
                  <a:lnTo>
                    <a:pt x="820" y="174"/>
                  </a:lnTo>
                  <a:lnTo>
                    <a:pt x="820" y="174"/>
                  </a:lnTo>
                  <a:lnTo>
                    <a:pt x="827" y="181"/>
                  </a:lnTo>
                  <a:lnTo>
                    <a:pt x="827" y="181"/>
                  </a:lnTo>
                  <a:lnTo>
                    <a:pt x="834" y="181"/>
                  </a:lnTo>
                  <a:lnTo>
                    <a:pt x="841" y="188"/>
                  </a:lnTo>
                  <a:lnTo>
                    <a:pt x="841" y="188"/>
                  </a:lnTo>
                  <a:lnTo>
                    <a:pt x="848" y="188"/>
                  </a:lnTo>
                  <a:lnTo>
                    <a:pt x="855" y="188"/>
                  </a:lnTo>
                  <a:lnTo>
                    <a:pt x="855" y="188"/>
                  </a:lnTo>
                  <a:lnTo>
                    <a:pt x="862" y="188"/>
                  </a:lnTo>
                  <a:lnTo>
                    <a:pt x="862" y="188"/>
                  </a:lnTo>
                  <a:lnTo>
                    <a:pt x="869" y="188"/>
                  </a:lnTo>
                  <a:lnTo>
                    <a:pt x="876" y="188"/>
                  </a:lnTo>
                  <a:lnTo>
                    <a:pt x="876" y="188"/>
                  </a:lnTo>
                  <a:lnTo>
                    <a:pt x="883" y="188"/>
                  </a:lnTo>
                  <a:lnTo>
                    <a:pt x="883" y="188"/>
                  </a:lnTo>
                  <a:lnTo>
                    <a:pt x="890" y="188"/>
                  </a:lnTo>
                  <a:lnTo>
                    <a:pt x="897" y="188"/>
                  </a:lnTo>
                  <a:lnTo>
                    <a:pt x="897" y="188"/>
                  </a:lnTo>
                  <a:lnTo>
                    <a:pt x="904" y="188"/>
                  </a:lnTo>
                  <a:lnTo>
                    <a:pt x="904" y="188"/>
                  </a:lnTo>
                  <a:lnTo>
                    <a:pt x="911" y="188"/>
                  </a:lnTo>
                  <a:lnTo>
                    <a:pt x="918" y="188"/>
                  </a:lnTo>
                  <a:lnTo>
                    <a:pt x="918" y="188"/>
                  </a:lnTo>
                  <a:lnTo>
                    <a:pt x="925" y="188"/>
                  </a:lnTo>
                  <a:lnTo>
                    <a:pt x="932" y="188"/>
                  </a:lnTo>
                  <a:lnTo>
                    <a:pt x="932" y="188"/>
                  </a:lnTo>
                  <a:lnTo>
                    <a:pt x="939" y="188"/>
                  </a:lnTo>
                  <a:lnTo>
                    <a:pt x="939" y="188"/>
                  </a:lnTo>
                  <a:lnTo>
                    <a:pt x="945" y="188"/>
                  </a:lnTo>
                  <a:lnTo>
                    <a:pt x="952" y="188"/>
                  </a:lnTo>
                  <a:lnTo>
                    <a:pt x="952" y="188"/>
                  </a:lnTo>
                  <a:lnTo>
                    <a:pt x="959" y="195"/>
                  </a:lnTo>
                  <a:lnTo>
                    <a:pt x="959" y="188"/>
                  </a:lnTo>
                  <a:lnTo>
                    <a:pt x="966" y="188"/>
                  </a:lnTo>
                  <a:lnTo>
                    <a:pt x="973" y="188"/>
                  </a:lnTo>
                  <a:lnTo>
                    <a:pt x="973" y="188"/>
                  </a:lnTo>
                  <a:lnTo>
                    <a:pt x="980" y="188"/>
                  </a:lnTo>
                  <a:lnTo>
                    <a:pt x="980" y="188"/>
                  </a:lnTo>
                  <a:lnTo>
                    <a:pt x="987" y="195"/>
                  </a:lnTo>
                  <a:lnTo>
                    <a:pt x="994" y="188"/>
                  </a:lnTo>
                  <a:lnTo>
                    <a:pt x="994" y="188"/>
                  </a:lnTo>
                  <a:lnTo>
                    <a:pt x="1001" y="188"/>
                  </a:lnTo>
                  <a:lnTo>
                    <a:pt x="1008" y="188"/>
                  </a:lnTo>
                  <a:lnTo>
                    <a:pt x="1008" y="188"/>
                  </a:lnTo>
                  <a:lnTo>
                    <a:pt x="1015" y="188"/>
                  </a:lnTo>
                  <a:lnTo>
                    <a:pt x="1015" y="188"/>
                  </a:lnTo>
                  <a:lnTo>
                    <a:pt x="1022" y="188"/>
                  </a:lnTo>
                  <a:lnTo>
                    <a:pt x="1029" y="188"/>
                  </a:lnTo>
                  <a:lnTo>
                    <a:pt x="1029" y="188"/>
                  </a:lnTo>
                  <a:lnTo>
                    <a:pt x="1036" y="188"/>
                  </a:lnTo>
                  <a:lnTo>
                    <a:pt x="1036" y="188"/>
                  </a:lnTo>
                  <a:lnTo>
                    <a:pt x="1043" y="188"/>
                  </a:lnTo>
                  <a:lnTo>
                    <a:pt x="1050" y="188"/>
                  </a:lnTo>
                  <a:lnTo>
                    <a:pt x="1050" y="188"/>
                  </a:lnTo>
                  <a:lnTo>
                    <a:pt x="1057" y="188"/>
                  </a:lnTo>
                  <a:lnTo>
                    <a:pt x="1064" y="195"/>
                  </a:lnTo>
                  <a:lnTo>
                    <a:pt x="1064" y="195"/>
                  </a:lnTo>
                  <a:lnTo>
                    <a:pt x="1071" y="195"/>
                  </a:lnTo>
                  <a:lnTo>
                    <a:pt x="1071" y="202"/>
                  </a:lnTo>
                  <a:lnTo>
                    <a:pt x="1078" y="202"/>
                  </a:lnTo>
                  <a:lnTo>
                    <a:pt x="1084" y="202"/>
                  </a:lnTo>
                  <a:lnTo>
                    <a:pt x="1084" y="202"/>
                  </a:lnTo>
                  <a:lnTo>
                    <a:pt x="1091" y="202"/>
                  </a:lnTo>
                  <a:lnTo>
                    <a:pt x="1091" y="208"/>
                  </a:lnTo>
                  <a:lnTo>
                    <a:pt x="1098" y="208"/>
                  </a:lnTo>
                  <a:lnTo>
                    <a:pt x="1105" y="208"/>
                  </a:lnTo>
                  <a:lnTo>
                    <a:pt x="1105" y="215"/>
                  </a:lnTo>
                  <a:lnTo>
                    <a:pt x="1112" y="215"/>
                  </a:lnTo>
                  <a:lnTo>
                    <a:pt x="1112" y="222"/>
                  </a:lnTo>
                  <a:lnTo>
                    <a:pt x="1119" y="222"/>
                  </a:lnTo>
                  <a:lnTo>
                    <a:pt x="1126" y="222"/>
                  </a:lnTo>
                  <a:lnTo>
                    <a:pt x="1126" y="229"/>
                  </a:lnTo>
                  <a:lnTo>
                    <a:pt x="1133" y="229"/>
                  </a:lnTo>
                  <a:lnTo>
                    <a:pt x="1140" y="236"/>
                  </a:lnTo>
                  <a:lnTo>
                    <a:pt x="1140" y="236"/>
                  </a:lnTo>
                  <a:lnTo>
                    <a:pt x="1147" y="236"/>
                  </a:lnTo>
                  <a:lnTo>
                    <a:pt x="1147" y="236"/>
                  </a:lnTo>
                  <a:lnTo>
                    <a:pt x="1154" y="236"/>
                  </a:lnTo>
                  <a:lnTo>
                    <a:pt x="1161" y="236"/>
                  </a:lnTo>
                  <a:lnTo>
                    <a:pt x="1161" y="243"/>
                  </a:lnTo>
                  <a:lnTo>
                    <a:pt x="1168" y="243"/>
                  </a:lnTo>
                  <a:lnTo>
                    <a:pt x="1168" y="243"/>
                  </a:lnTo>
                  <a:lnTo>
                    <a:pt x="1175" y="243"/>
                  </a:lnTo>
                  <a:lnTo>
                    <a:pt x="1182" y="243"/>
                  </a:lnTo>
                  <a:lnTo>
                    <a:pt x="1182" y="243"/>
                  </a:lnTo>
                  <a:lnTo>
                    <a:pt x="1189" y="250"/>
                  </a:lnTo>
                  <a:lnTo>
                    <a:pt x="1189" y="250"/>
                  </a:lnTo>
                  <a:lnTo>
                    <a:pt x="1196" y="250"/>
                  </a:lnTo>
                  <a:lnTo>
                    <a:pt x="1203" y="250"/>
                  </a:lnTo>
                  <a:lnTo>
                    <a:pt x="1203" y="250"/>
                  </a:lnTo>
                  <a:lnTo>
                    <a:pt x="1210" y="257"/>
                  </a:lnTo>
                  <a:lnTo>
                    <a:pt x="1217" y="257"/>
                  </a:lnTo>
                  <a:lnTo>
                    <a:pt x="1217" y="264"/>
                  </a:lnTo>
                  <a:lnTo>
                    <a:pt x="1223" y="264"/>
                  </a:lnTo>
                  <a:lnTo>
                    <a:pt x="1223" y="264"/>
                  </a:lnTo>
                  <a:lnTo>
                    <a:pt x="1230" y="271"/>
                  </a:lnTo>
                  <a:lnTo>
                    <a:pt x="1237" y="271"/>
                  </a:lnTo>
                  <a:lnTo>
                    <a:pt x="1237" y="278"/>
                  </a:lnTo>
                  <a:lnTo>
                    <a:pt x="1244" y="278"/>
                  </a:lnTo>
                  <a:lnTo>
                    <a:pt x="1244" y="278"/>
                  </a:lnTo>
                  <a:lnTo>
                    <a:pt x="1251" y="285"/>
                  </a:lnTo>
                  <a:lnTo>
                    <a:pt x="1258" y="285"/>
                  </a:lnTo>
                  <a:lnTo>
                    <a:pt x="1258" y="292"/>
                  </a:lnTo>
                  <a:lnTo>
                    <a:pt x="1265" y="292"/>
                  </a:lnTo>
                  <a:lnTo>
                    <a:pt x="1265" y="299"/>
                  </a:lnTo>
                  <a:lnTo>
                    <a:pt x="1272" y="299"/>
                  </a:lnTo>
                  <a:lnTo>
                    <a:pt x="1279" y="306"/>
                  </a:lnTo>
                  <a:lnTo>
                    <a:pt x="1279" y="313"/>
                  </a:lnTo>
                  <a:lnTo>
                    <a:pt x="1286" y="313"/>
                  </a:lnTo>
                  <a:lnTo>
                    <a:pt x="1293" y="320"/>
                  </a:lnTo>
                  <a:lnTo>
                    <a:pt x="1293" y="320"/>
                  </a:lnTo>
                  <a:lnTo>
                    <a:pt x="1300" y="327"/>
                  </a:lnTo>
                  <a:lnTo>
                    <a:pt x="1300" y="327"/>
                  </a:lnTo>
                  <a:lnTo>
                    <a:pt x="1307" y="334"/>
                  </a:lnTo>
                  <a:lnTo>
                    <a:pt x="1314" y="334"/>
                  </a:lnTo>
                  <a:lnTo>
                    <a:pt x="1314" y="340"/>
                  </a:lnTo>
                  <a:lnTo>
                    <a:pt x="1321" y="340"/>
                  </a:lnTo>
                  <a:lnTo>
                    <a:pt x="1321" y="347"/>
                  </a:lnTo>
                  <a:lnTo>
                    <a:pt x="1328" y="347"/>
                  </a:lnTo>
                  <a:lnTo>
                    <a:pt x="1335" y="354"/>
                  </a:lnTo>
                  <a:lnTo>
                    <a:pt x="1335" y="361"/>
                  </a:lnTo>
                  <a:lnTo>
                    <a:pt x="1342" y="361"/>
                  </a:lnTo>
                  <a:lnTo>
                    <a:pt x="1349" y="368"/>
                  </a:lnTo>
                  <a:lnTo>
                    <a:pt x="1349" y="368"/>
                  </a:lnTo>
                  <a:lnTo>
                    <a:pt x="1356" y="375"/>
                  </a:lnTo>
                  <a:lnTo>
                    <a:pt x="1356" y="375"/>
                  </a:lnTo>
                  <a:lnTo>
                    <a:pt x="1362" y="382"/>
                  </a:lnTo>
                  <a:lnTo>
                    <a:pt x="1369" y="382"/>
                  </a:lnTo>
                  <a:lnTo>
                    <a:pt x="1369" y="389"/>
                  </a:lnTo>
                  <a:lnTo>
                    <a:pt x="1376" y="389"/>
                  </a:lnTo>
                  <a:lnTo>
                    <a:pt x="1376" y="396"/>
                  </a:lnTo>
                  <a:lnTo>
                    <a:pt x="1383" y="396"/>
                  </a:lnTo>
                  <a:lnTo>
                    <a:pt x="1390" y="403"/>
                  </a:lnTo>
                  <a:lnTo>
                    <a:pt x="1390" y="403"/>
                  </a:lnTo>
                  <a:lnTo>
                    <a:pt x="1397" y="410"/>
                  </a:lnTo>
                  <a:lnTo>
                    <a:pt x="1397" y="410"/>
                  </a:lnTo>
                  <a:lnTo>
                    <a:pt x="1404" y="410"/>
                  </a:lnTo>
                  <a:lnTo>
                    <a:pt x="1411" y="417"/>
                  </a:lnTo>
                  <a:lnTo>
                    <a:pt x="1411" y="417"/>
                  </a:lnTo>
                  <a:lnTo>
                    <a:pt x="1418" y="417"/>
                  </a:lnTo>
                  <a:lnTo>
                    <a:pt x="1425" y="424"/>
                  </a:lnTo>
                  <a:lnTo>
                    <a:pt x="1425" y="424"/>
                  </a:lnTo>
                  <a:lnTo>
                    <a:pt x="1432" y="424"/>
                  </a:lnTo>
                  <a:lnTo>
                    <a:pt x="1432" y="431"/>
                  </a:lnTo>
                  <a:lnTo>
                    <a:pt x="1439" y="431"/>
                  </a:lnTo>
                  <a:lnTo>
                    <a:pt x="1446" y="438"/>
                  </a:lnTo>
                  <a:lnTo>
                    <a:pt x="1446" y="438"/>
                  </a:lnTo>
                  <a:lnTo>
                    <a:pt x="1453" y="438"/>
                  </a:lnTo>
                  <a:lnTo>
                    <a:pt x="1453" y="445"/>
                  </a:lnTo>
                  <a:lnTo>
                    <a:pt x="1460" y="445"/>
                  </a:lnTo>
                  <a:lnTo>
                    <a:pt x="1467" y="445"/>
                  </a:lnTo>
                  <a:lnTo>
                    <a:pt x="1467" y="445"/>
                  </a:lnTo>
                  <a:lnTo>
                    <a:pt x="1474" y="452"/>
                  </a:lnTo>
                  <a:lnTo>
                    <a:pt x="1474" y="452"/>
                  </a:lnTo>
                  <a:lnTo>
                    <a:pt x="1481" y="452"/>
                  </a:lnTo>
                  <a:lnTo>
                    <a:pt x="1488" y="452"/>
                  </a:lnTo>
                  <a:lnTo>
                    <a:pt x="1488" y="452"/>
                  </a:lnTo>
                  <a:lnTo>
                    <a:pt x="1495" y="452"/>
                  </a:lnTo>
                  <a:lnTo>
                    <a:pt x="1501" y="452"/>
                  </a:lnTo>
                  <a:lnTo>
                    <a:pt x="1501" y="459"/>
                  </a:lnTo>
                  <a:lnTo>
                    <a:pt x="1508" y="459"/>
                  </a:lnTo>
                  <a:lnTo>
                    <a:pt x="1508" y="459"/>
                  </a:lnTo>
                  <a:lnTo>
                    <a:pt x="1515" y="466"/>
                  </a:lnTo>
                  <a:lnTo>
                    <a:pt x="1522" y="466"/>
                  </a:lnTo>
                  <a:lnTo>
                    <a:pt x="1522" y="466"/>
                  </a:lnTo>
                  <a:lnTo>
                    <a:pt x="1529" y="466"/>
                  </a:lnTo>
                  <a:lnTo>
                    <a:pt x="1529" y="466"/>
                  </a:lnTo>
                  <a:lnTo>
                    <a:pt x="1536" y="466"/>
                  </a:lnTo>
                  <a:lnTo>
                    <a:pt x="1543" y="466"/>
                  </a:lnTo>
                  <a:lnTo>
                    <a:pt x="1543" y="466"/>
                  </a:lnTo>
                  <a:lnTo>
                    <a:pt x="1550" y="466"/>
                  </a:lnTo>
                  <a:lnTo>
                    <a:pt x="1550" y="466"/>
                  </a:lnTo>
                  <a:lnTo>
                    <a:pt x="1557" y="466"/>
                  </a:lnTo>
                  <a:lnTo>
                    <a:pt x="1564" y="466"/>
                  </a:lnTo>
                  <a:lnTo>
                    <a:pt x="1564" y="466"/>
                  </a:lnTo>
                  <a:lnTo>
                    <a:pt x="1571" y="466"/>
                  </a:lnTo>
                  <a:lnTo>
                    <a:pt x="1578" y="466"/>
                  </a:lnTo>
                  <a:lnTo>
                    <a:pt x="1578" y="473"/>
                  </a:lnTo>
                  <a:lnTo>
                    <a:pt x="1585" y="473"/>
                  </a:lnTo>
                  <a:lnTo>
                    <a:pt x="1585" y="473"/>
                  </a:lnTo>
                  <a:lnTo>
                    <a:pt x="1592" y="473"/>
                  </a:lnTo>
                  <a:lnTo>
                    <a:pt x="1599" y="473"/>
                  </a:lnTo>
                  <a:lnTo>
                    <a:pt x="1599" y="473"/>
                  </a:lnTo>
                  <a:lnTo>
                    <a:pt x="1606" y="473"/>
                  </a:lnTo>
                  <a:lnTo>
                    <a:pt x="1606" y="473"/>
                  </a:lnTo>
                  <a:lnTo>
                    <a:pt x="1613" y="473"/>
                  </a:lnTo>
                  <a:lnTo>
                    <a:pt x="1620" y="473"/>
                  </a:lnTo>
                  <a:lnTo>
                    <a:pt x="1620" y="473"/>
                  </a:lnTo>
                  <a:lnTo>
                    <a:pt x="1627" y="473"/>
                  </a:lnTo>
                  <a:lnTo>
                    <a:pt x="1634" y="473"/>
                  </a:lnTo>
                  <a:lnTo>
                    <a:pt x="1634" y="473"/>
                  </a:lnTo>
                  <a:lnTo>
                    <a:pt x="1640" y="473"/>
                  </a:lnTo>
                  <a:lnTo>
                    <a:pt x="1640" y="473"/>
                  </a:lnTo>
                  <a:lnTo>
                    <a:pt x="1647" y="473"/>
                  </a:lnTo>
                  <a:lnTo>
                    <a:pt x="1654" y="479"/>
                  </a:lnTo>
                  <a:lnTo>
                    <a:pt x="1654" y="479"/>
                  </a:lnTo>
                  <a:lnTo>
                    <a:pt x="1661" y="473"/>
                  </a:lnTo>
                  <a:lnTo>
                    <a:pt x="1661" y="473"/>
                  </a:lnTo>
                  <a:lnTo>
                    <a:pt x="1668" y="473"/>
                  </a:lnTo>
                  <a:lnTo>
                    <a:pt x="1675" y="473"/>
                  </a:lnTo>
                  <a:lnTo>
                    <a:pt x="1675" y="473"/>
                  </a:lnTo>
                  <a:lnTo>
                    <a:pt x="1682" y="473"/>
                  </a:lnTo>
                  <a:lnTo>
                    <a:pt x="1682" y="473"/>
                  </a:lnTo>
                  <a:lnTo>
                    <a:pt x="1689" y="473"/>
                  </a:lnTo>
                  <a:lnTo>
                    <a:pt x="1696" y="466"/>
                  </a:lnTo>
                  <a:lnTo>
                    <a:pt x="1696" y="466"/>
                  </a:lnTo>
                  <a:lnTo>
                    <a:pt x="1703" y="466"/>
                  </a:lnTo>
                  <a:lnTo>
                    <a:pt x="1710" y="466"/>
                  </a:lnTo>
                  <a:lnTo>
                    <a:pt x="1710" y="466"/>
                  </a:lnTo>
                  <a:lnTo>
                    <a:pt x="1717" y="466"/>
                  </a:lnTo>
                  <a:lnTo>
                    <a:pt x="1717" y="466"/>
                  </a:lnTo>
                  <a:lnTo>
                    <a:pt x="1724" y="466"/>
                  </a:lnTo>
                  <a:lnTo>
                    <a:pt x="1731" y="466"/>
                  </a:lnTo>
                  <a:lnTo>
                    <a:pt x="1731" y="466"/>
                  </a:lnTo>
                  <a:lnTo>
                    <a:pt x="1738" y="466"/>
                  </a:lnTo>
                  <a:lnTo>
                    <a:pt x="1738" y="459"/>
                  </a:lnTo>
                  <a:lnTo>
                    <a:pt x="1745" y="459"/>
                  </a:lnTo>
                  <a:lnTo>
                    <a:pt x="1752" y="459"/>
                  </a:lnTo>
                  <a:lnTo>
                    <a:pt x="1752" y="459"/>
                  </a:lnTo>
                  <a:lnTo>
                    <a:pt x="1759" y="459"/>
                  </a:lnTo>
                  <a:lnTo>
                    <a:pt x="1759" y="459"/>
                  </a:lnTo>
                  <a:lnTo>
                    <a:pt x="1766" y="452"/>
                  </a:lnTo>
                  <a:lnTo>
                    <a:pt x="1773" y="452"/>
                  </a:lnTo>
                  <a:lnTo>
                    <a:pt x="1773" y="452"/>
                  </a:lnTo>
                  <a:lnTo>
                    <a:pt x="1779" y="452"/>
                  </a:lnTo>
                  <a:lnTo>
                    <a:pt x="1786" y="452"/>
                  </a:lnTo>
                  <a:lnTo>
                    <a:pt x="1786" y="452"/>
                  </a:lnTo>
                  <a:lnTo>
                    <a:pt x="1793" y="452"/>
                  </a:lnTo>
                  <a:lnTo>
                    <a:pt x="1793" y="445"/>
                  </a:lnTo>
                  <a:lnTo>
                    <a:pt x="1800" y="445"/>
                  </a:lnTo>
                  <a:lnTo>
                    <a:pt x="1807" y="445"/>
                  </a:lnTo>
                  <a:lnTo>
                    <a:pt x="1807" y="445"/>
                  </a:lnTo>
                  <a:lnTo>
                    <a:pt x="1814" y="445"/>
                  </a:lnTo>
                  <a:lnTo>
                    <a:pt x="1814" y="438"/>
                  </a:lnTo>
                  <a:lnTo>
                    <a:pt x="1821" y="438"/>
                  </a:lnTo>
                  <a:lnTo>
                    <a:pt x="1828" y="438"/>
                  </a:lnTo>
                  <a:lnTo>
                    <a:pt x="1828" y="431"/>
                  </a:lnTo>
                  <a:lnTo>
                    <a:pt x="1835" y="431"/>
                  </a:lnTo>
                  <a:lnTo>
                    <a:pt x="1835" y="431"/>
                  </a:lnTo>
                  <a:lnTo>
                    <a:pt x="1842" y="431"/>
                  </a:lnTo>
                  <a:lnTo>
                    <a:pt x="1849" y="431"/>
                  </a:lnTo>
                  <a:lnTo>
                    <a:pt x="1849" y="424"/>
                  </a:lnTo>
                  <a:lnTo>
                    <a:pt x="1856" y="424"/>
                  </a:lnTo>
                  <a:lnTo>
                    <a:pt x="1863" y="424"/>
                  </a:lnTo>
                  <a:lnTo>
                    <a:pt x="1863" y="417"/>
                  </a:lnTo>
                  <a:lnTo>
                    <a:pt x="1870" y="410"/>
                  </a:lnTo>
                  <a:lnTo>
                    <a:pt x="1870" y="410"/>
                  </a:lnTo>
                  <a:lnTo>
                    <a:pt x="1877" y="410"/>
                  </a:lnTo>
                  <a:lnTo>
                    <a:pt x="1884" y="403"/>
                  </a:lnTo>
                  <a:lnTo>
                    <a:pt x="1884" y="403"/>
                  </a:lnTo>
                  <a:lnTo>
                    <a:pt x="1891" y="396"/>
                  </a:lnTo>
                  <a:lnTo>
                    <a:pt x="1891" y="396"/>
                  </a:lnTo>
                  <a:lnTo>
                    <a:pt x="1898" y="389"/>
                  </a:lnTo>
                  <a:lnTo>
                    <a:pt x="1905" y="389"/>
                  </a:lnTo>
                  <a:lnTo>
                    <a:pt x="1905" y="382"/>
                  </a:lnTo>
                  <a:lnTo>
                    <a:pt x="1912" y="382"/>
                  </a:lnTo>
                  <a:lnTo>
                    <a:pt x="1918" y="375"/>
                  </a:lnTo>
                  <a:lnTo>
                    <a:pt x="1918" y="375"/>
                  </a:lnTo>
                  <a:lnTo>
                    <a:pt x="1925" y="375"/>
                  </a:lnTo>
                  <a:lnTo>
                    <a:pt x="1925" y="368"/>
                  </a:lnTo>
                  <a:lnTo>
                    <a:pt x="1932" y="368"/>
                  </a:lnTo>
                  <a:lnTo>
                    <a:pt x="1939" y="361"/>
                  </a:lnTo>
                  <a:lnTo>
                    <a:pt x="1939" y="361"/>
                  </a:lnTo>
                  <a:lnTo>
                    <a:pt x="1946" y="354"/>
                  </a:lnTo>
                  <a:lnTo>
                    <a:pt x="1946" y="354"/>
                  </a:lnTo>
                  <a:lnTo>
                    <a:pt x="1953" y="347"/>
                  </a:lnTo>
                  <a:lnTo>
                    <a:pt x="1960" y="347"/>
                  </a:lnTo>
                  <a:lnTo>
                    <a:pt x="1960" y="340"/>
                  </a:lnTo>
                  <a:lnTo>
                    <a:pt x="1967" y="340"/>
                  </a:lnTo>
                  <a:lnTo>
                    <a:pt x="1967" y="340"/>
                  </a:lnTo>
                  <a:lnTo>
                    <a:pt x="1974" y="334"/>
                  </a:lnTo>
                  <a:lnTo>
                    <a:pt x="1981" y="334"/>
                  </a:lnTo>
                  <a:lnTo>
                    <a:pt x="1981" y="334"/>
                  </a:lnTo>
                  <a:lnTo>
                    <a:pt x="1988" y="327"/>
                  </a:lnTo>
                  <a:lnTo>
                    <a:pt x="1995" y="327"/>
                  </a:lnTo>
                  <a:lnTo>
                    <a:pt x="1995" y="327"/>
                  </a:lnTo>
                  <a:lnTo>
                    <a:pt x="2002" y="320"/>
                  </a:lnTo>
                  <a:lnTo>
                    <a:pt x="2002" y="320"/>
                  </a:lnTo>
                  <a:lnTo>
                    <a:pt x="2009" y="320"/>
                  </a:lnTo>
                  <a:lnTo>
                    <a:pt x="2016" y="313"/>
                  </a:lnTo>
                  <a:lnTo>
                    <a:pt x="2016" y="313"/>
                  </a:lnTo>
                  <a:lnTo>
                    <a:pt x="2023" y="313"/>
                  </a:lnTo>
                  <a:lnTo>
                    <a:pt x="2023" y="306"/>
                  </a:lnTo>
                  <a:lnTo>
                    <a:pt x="2030" y="306"/>
                  </a:lnTo>
                  <a:lnTo>
                    <a:pt x="2037" y="306"/>
                  </a:lnTo>
                  <a:lnTo>
                    <a:pt x="2037" y="299"/>
                  </a:lnTo>
                  <a:lnTo>
                    <a:pt x="2044" y="299"/>
                  </a:lnTo>
                  <a:lnTo>
                    <a:pt x="2044" y="292"/>
                  </a:lnTo>
                  <a:lnTo>
                    <a:pt x="2050" y="292"/>
                  </a:lnTo>
                  <a:lnTo>
                    <a:pt x="2057" y="292"/>
                  </a:lnTo>
                  <a:lnTo>
                    <a:pt x="2057" y="285"/>
                  </a:lnTo>
                  <a:lnTo>
                    <a:pt x="2064" y="285"/>
                  </a:lnTo>
                  <a:lnTo>
                    <a:pt x="2071" y="278"/>
                  </a:lnTo>
                  <a:lnTo>
                    <a:pt x="2071" y="278"/>
                  </a:lnTo>
                  <a:lnTo>
                    <a:pt x="2078" y="278"/>
                  </a:lnTo>
                  <a:lnTo>
                    <a:pt x="2078" y="278"/>
                  </a:lnTo>
                  <a:lnTo>
                    <a:pt x="2085" y="271"/>
                  </a:lnTo>
                  <a:lnTo>
                    <a:pt x="2092" y="271"/>
                  </a:lnTo>
                  <a:lnTo>
                    <a:pt x="2092" y="271"/>
                  </a:lnTo>
                  <a:lnTo>
                    <a:pt x="2099" y="271"/>
                  </a:lnTo>
                  <a:lnTo>
                    <a:pt x="2099" y="264"/>
                  </a:lnTo>
                  <a:lnTo>
                    <a:pt x="2106" y="264"/>
                  </a:lnTo>
                  <a:lnTo>
                    <a:pt x="2113" y="264"/>
                  </a:lnTo>
                  <a:lnTo>
                    <a:pt x="2113" y="257"/>
                  </a:lnTo>
                  <a:lnTo>
                    <a:pt x="2120" y="257"/>
                  </a:lnTo>
                  <a:lnTo>
                    <a:pt x="2127" y="257"/>
                  </a:lnTo>
                  <a:lnTo>
                    <a:pt x="2127" y="403"/>
                  </a:lnTo>
                  <a:lnTo>
                    <a:pt x="2120" y="403"/>
                  </a:lnTo>
                  <a:lnTo>
                    <a:pt x="2113" y="403"/>
                  </a:lnTo>
                  <a:lnTo>
                    <a:pt x="2113" y="403"/>
                  </a:lnTo>
                  <a:lnTo>
                    <a:pt x="2106" y="403"/>
                  </a:lnTo>
                  <a:lnTo>
                    <a:pt x="2099" y="410"/>
                  </a:lnTo>
                  <a:lnTo>
                    <a:pt x="2099" y="410"/>
                  </a:lnTo>
                  <a:lnTo>
                    <a:pt x="2092" y="410"/>
                  </a:lnTo>
                  <a:lnTo>
                    <a:pt x="2092" y="410"/>
                  </a:lnTo>
                  <a:lnTo>
                    <a:pt x="2085" y="410"/>
                  </a:lnTo>
                  <a:lnTo>
                    <a:pt x="2078" y="410"/>
                  </a:lnTo>
                  <a:lnTo>
                    <a:pt x="2078" y="417"/>
                  </a:lnTo>
                  <a:lnTo>
                    <a:pt x="2071" y="417"/>
                  </a:lnTo>
                  <a:lnTo>
                    <a:pt x="2071" y="417"/>
                  </a:lnTo>
                  <a:lnTo>
                    <a:pt x="2064" y="417"/>
                  </a:lnTo>
                  <a:lnTo>
                    <a:pt x="2057" y="417"/>
                  </a:lnTo>
                  <a:lnTo>
                    <a:pt x="2057" y="424"/>
                  </a:lnTo>
                  <a:lnTo>
                    <a:pt x="2050" y="424"/>
                  </a:lnTo>
                  <a:lnTo>
                    <a:pt x="2044" y="424"/>
                  </a:lnTo>
                  <a:lnTo>
                    <a:pt x="2044" y="431"/>
                  </a:lnTo>
                  <a:lnTo>
                    <a:pt x="2037" y="431"/>
                  </a:lnTo>
                  <a:lnTo>
                    <a:pt x="2037" y="431"/>
                  </a:lnTo>
                  <a:lnTo>
                    <a:pt x="2030" y="431"/>
                  </a:lnTo>
                  <a:lnTo>
                    <a:pt x="2023" y="438"/>
                  </a:lnTo>
                  <a:lnTo>
                    <a:pt x="2023" y="438"/>
                  </a:lnTo>
                  <a:lnTo>
                    <a:pt x="2016" y="438"/>
                  </a:lnTo>
                  <a:lnTo>
                    <a:pt x="2016" y="438"/>
                  </a:lnTo>
                  <a:lnTo>
                    <a:pt x="2009" y="445"/>
                  </a:lnTo>
                  <a:lnTo>
                    <a:pt x="2002" y="445"/>
                  </a:lnTo>
                  <a:lnTo>
                    <a:pt x="2002" y="445"/>
                  </a:lnTo>
                  <a:lnTo>
                    <a:pt x="1995" y="445"/>
                  </a:lnTo>
                  <a:lnTo>
                    <a:pt x="1995" y="445"/>
                  </a:lnTo>
                  <a:lnTo>
                    <a:pt x="1988" y="452"/>
                  </a:lnTo>
                  <a:lnTo>
                    <a:pt x="1981" y="452"/>
                  </a:lnTo>
                  <a:lnTo>
                    <a:pt x="1981" y="452"/>
                  </a:lnTo>
                  <a:lnTo>
                    <a:pt x="1974" y="452"/>
                  </a:lnTo>
                  <a:lnTo>
                    <a:pt x="1967" y="459"/>
                  </a:lnTo>
                  <a:lnTo>
                    <a:pt x="1967" y="459"/>
                  </a:lnTo>
                  <a:lnTo>
                    <a:pt x="1960" y="459"/>
                  </a:lnTo>
                  <a:lnTo>
                    <a:pt x="1960" y="459"/>
                  </a:lnTo>
                  <a:lnTo>
                    <a:pt x="1953" y="466"/>
                  </a:lnTo>
                  <a:lnTo>
                    <a:pt x="1946" y="466"/>
                  </a:lnTo>
                  <a:lnTo>
                    <a:pt x="1946" y="473"/>
                  </a:lnTo>
                  <a:lnTo>
                    <a:pt x="1939" y="473"/>
                  </a:lnTo>
                  <a:lnTo>
                    <a:pt x="1939" y="473"/>
                  </a:lnTo>
                  <a:lnTo>
                    <a:pt x="1932" y="479"/>
                  </a:lnTo>
                  <a:lnTo>
                    <a:pt x="1925" y="479"/>
                  </a:lnTo>
                  <a:lnTo>
                    <a:pt x="1925" y="486"/>
                  </a:lnTo>
                  <a:lnTo>
                    <a:pt x="1918" y="486"/>
                  </a:lnTo>
                  <a:lnTo>
                    <a:pt x="1918" y="486"/>
                  </a:lnTo>
                  <a:lnTo>
                    <a:pt x="1912" y="493"/>
                  </a:lnTo>
                  <a:lnTo>
                    <a:pt x="1905" y="493"/>
                  </a:lnTo>
                  <a:lnTo>
                    <a:pt x="1905" y="500"/>
                  </a:lnTo>
                  <a:lnTo>
                    <a:pt x="1898" y="500"/>
                  </a:lnTo>
                  <a:lnTo>
                    <a:pt x="1891" y="500"/>
                  </a:lnTo>
                  <a:lnTo>
                    <a:pt x="1891" y="507"/>
                  </a:lnTo>
                  <a:lnTo>
                    <a:pt x="1884" y="507"/>
                  </a:lnTo>
                  <a:lnTo>
                    <a:pt x="1884" y="514"/>
                  </a:lnTo>
                  <a:lnTo>
                    <a:pt x="1877" y="514"/>
                  </a:lnTo>
                  <a:lnTo>
                    <a:pt x="1870" y="514"/>
                  </a:lnTo>
                  <a:lnTo>
                    <a:pt x="1870" y="521"/>
                  </a:lnTo>
                  <a:lnTo>
                    <a:pt x="1863" y="521"/>
                  </a:lnTo>
                  <a:lnTo>
                    <a:pt x="1863" y="528"/>
                  </a:lnTo>
                  <a:lnTo>
                    <a:pt x="1856" y="528"/>
                  </a:lnTo>
                  <a:lnTo>
                    <a:pt x="1849" y="535"/>
                  </a:lnTo>
                  <a:lnTo>
                    <a:pt x="1849" y="535"/>
                  </a:lnTo>
                  <a:lnTo>
                    <a:pt x="1842" y="535"/>
                  </a:lnTo>
                  <a:lnTo>
                    <a:pt x="1835" y="535"/>
                  </a:lnTo>
                  <a:lnTo>
                    <a:pt x="1835" y="542"/>
                  </a:lnTo>
                  <a:lnTo>
                    <a:pt x="1828" y="542"/>
                  </a:lnTo>
                  <a:lnTo>
                    <a:pt x="1828" y="542"/>
                  </a:lnTo>
                  <a:lnTo>
                    <a:pt x="1821" y="549"/>
                  </a:lnTo>
                  <a:lnTo>
                    <a:pt x="1814" y="549"/>
                  </a:lnTo>
                  <a:lnTo>
                    <a:pt x="1814" y="549"/>
                  </a:lnTo>
                  <a:lnTo>
                    <a:pt x="1807" y="549"/>
                  </a:lnTo>
                  <a:lnTo>
                    <a:pt x="1807" y="556"/>
                  </a:lnTo>
                  <a:lnTo>
                    <a:pt x="1800" y="556"/>
                  </a:lnTo>
                  <a:lnTo>
                    <a:pt x="1793" y="556"/>
                  </a:lnTo>
                  <a:lnTo>
                    <a:pt x="1793" y="556"/>
                  </a:lnTo>
                  <a:lnTo>
                    <a:pt x="1786" y="556"/>
                  </a:lnTo>
                  <a:lnTo>
                    <a:pt x="1786" y="563"/>
                  </a:lnTo>
                  <a:lnTo>
                    <a:pt x="1779" y="563"/>
                  </a:lnTo>
                  <a:lnTo>
                    <a:pt x="1773" y="563"/>
                  </a:lnTo>
                  <a:lnTo>
                    <a:pt x="1773" y="563"/>
                  </a:lnTo>
                  <a:lnTo>
                    <a:pt x="1766" y="563"/>
                  </a:lnTo>
                  <a:lnTo>
                    <a:pt x="1759" y="563"/>
                  </a:lnTo>
                  <a:lnTo>
                    <a:pt x="1759" y="563"/>
                  </a:lnTo>
                  <a:lnTo>
                    <a:pt x="1752" y="563"/>
                  </a:lnTo>
                  <a:lnTo>
                    <a:pt x="1752" y="563"/>
                  </a:lnTo>
                  <a:lnTo>
                    <a:pt x="1745" y="563"/>
                  </a:lnTo>
                  <a:lnTo>
                    <a:pt x="1738" y="570"/>
                  </a:lnTo>
                  <a:lnTo>
                    <a:pt x="1738" y="570"/>
                  </a:lnTo>
                  <a:lnTo>
                    <a:pt x="1731" y="570"/>
                  </a:lnTo>
                  <a:lnTo>
                    <a:pt x="1731" y="570"/>
                  </a:lnTo>
                  <a:lnTo>
                    <a:pt x="1724" y="570"/>
                  </a:lnTo>
                  <a:lnTo>
                    <a:pt x="1717" y="570"/>
                  </a:lnTo>
                  <a:lnTo>
                    <a:pt x="1717" y="570"/>
                  </a:lnTo>
                  <a:lnTo>
                    <a:pt x="1710" y="570"/>
                  </a:lnTo>
                  <a:lnTo>
                    <a:pt x="1710" y="570"/>
                  </a:lnTo>
                  <a:lnTo>
                    <a:pt x="1703" y="570"/>
                  </a:lnTo>
                  <a:lnTo>
                    <a:pt x="1696" y="570"/>
                  </a:lnTo>
                  <a:lnTo>
                    <a:pt x="1696" y="570"/>
                  </a:lnTo>
                  <a:lnTo>
                    <a:pt x="1689" y="570"/>
                  </a:lnTo>
                  <a:lnTo>
                    <a:pt x="1682" y="570"/>
                  </a:lnTo>
                  <a:lnTo>
                    <a:pt x="1682" y="570"/>
                  </a:lnTo>
                  <a:lnTo>
                    <a:pt x="1675" y="570"/>
                  </a:lnTo>
                  <a:lnTo>
                    <a:pt x="1675" y="577"/>
                  </a:lnTo>
                  <a:lnTo>
                    <a:pt x="1668" y="577"/>
                  </a:lnTo>
                  <a:lnTo>
                    <a:pt x="1661" y="577"/>
                  </a:lnTo>
                  <a:lnTo>
                    <a:pt x="1661" y="577"/>
                  </a:lnTo>
                  <a:lnTo>
                    <a:pt x="1654" y="577"/>
                  </a:lnTo>
                  <a:lnTo>
                    <a:pt x="1654" y="577"/>
                  </a:lnTo>
                  <a:lnTo>
                    <a:pt x="1647" y="570"/>
                  </a:lnTo>
                  <a:lnTo>
                    <a:pt x="1640" y="570"/>
                  </a:lnTo>
                  <a:lnTo>
                    <a:pt x="1640" y="570"/>
                  </a:lnTo>
                  <a:lnTo>
                    <a:pt x="1634" y="570"/>
                  </a:lnTo>
                  <a:lnTo>
                    <a:pt x="1634" y="570"/>
                  </a:lnTo>
                  <a:lnTo>
                    <a:pt x="1627" y="570"/>
                  </a:lnTo>
                  <a:lnTo>
                    <a:pt x="1620" y="570"/>
                  </a:lnTo>
                  <a:lnTo>
                    <a:pt x="1620" y="570"/>
                  </a:lnTo>
                  <a:lnTo>
                    <a:pt x="1613" y="570"/>
                  </a:lnTo>
                  <a:lnTo>
                    <a:pt x="1606" y="570"/>
                  </a:lnTo>
                  <a:lnTo>
                    <a:pt x="1606" y="570"/>
                  </a:lnTo>
                  <a:lnTo>
                    <a:pt x="1599" y="563"/>
                  </a:lnTo>
                  <a:lnTo>
                    <a:pt x="1599" y="570"/>
                  </a:lnTo>
                  <a:lnTo>
                    <a:pt x="1592" y="570"/>
                  </a:lnTo>
                  <a:lnTo>
                    <a:pt x="1585" y="570"/>
                  </a:lnTo>
                  <a:lnTo>
                    <a:pt x="1585" y="570"/>
                  </a:lnTo>
                  <a:lnTo>
                    <a:pt x="1578" y="563"/>
                  </a:lnTo>
                  <a:lnTo>
                    <a:pt x="1578" y="563"/>
                  </a:lnTo>
                  <a:lnTo>
                    <a:pt x="1571" y="563"/>
                  </a:lnTo>
                  <a:lnTo>
                    <a:pt x="1564" y="563"/>
                  </a:lnTo>
                  <a:lnTo>
                    <a:pt x="1564" y="563"/>
                  </a:lnTo>
                  <a:lnTo>
                    <a:pt x="1557" y="556"/>
                  </a:lnTo>
                  <a:lnTo>
                    <a:pt x="1550" y="563"/>
                  </a:lnTo>
                  <a:lnTo>
                    <a:pt x="1550" y="563"/>
                  </a:lnTo>
                  <a:lnTo>
                    <a:pt x="1543" y="563"/>
                  </a:lnTo>
                  <a:lnTo>
                    <a:pt x="1543" y="563"/>
                  </a:lnTo>
                  <a:lnTo>
                    <a:pt x="1536" y="563"/>
                  </a:lnTo>
                  <a:lnTo>
                    <a:pt x="1529" y="563"/>
                  </a:lnTo>
                  <a:lnTo>
                    <a:pt x="1529" y="563"/>
                  </a:lnTo>
                  <a:lnTo>
                    <a:pt x="1522" y="556"/>
                  </a:lnTo>
                  <a:lnTo>
                    <a:pt x="1522" y="556"/>
                  </a:lnTo>
                  <a:lnTo>
                    <a:pt x="1515" y="556"/>
                  </a:lnTo>
                  <a:lnTo>
                    <a:pt x="1508" y="556"/>
                  </a:lnTo>
                  <a:lnTo>
                    <a:pt x="1508" y="549"/>
                  </a:lnTo>
                  <a:lnTo>
                    <a:pt x="1501" y="549"/>
                  </a:lnTo>
                  <a:lnTo>
                    <a:pt x="1501" y="549"/>
                  </a:lnTo>
                  <a:lnTo>
                    <a:pt x="1495" y="549"/>
                  </a:lnTo>
                  <a:lnTo>
                    <a:pt x="1488" y="549"/>
                  </a:lnTo>
                  <a:lnTo>
                    <a:pt x="1488" y="542"/>
                  </a:lnTo>
                  <a:lnTo>
                    <a:pt x="1481" y="542"/>
                  </a:lnTo>
                  <a:lnTo>
                    <a:pt x="1474" y="542"/>
                  </a:lnTo>
                  <a:lnTo>
                    <a:pt x="1474" y="542"/>
                  </a:lnTo>
                  <a:lnTo>
                    <a:pt x="1467" y="542"/>
                  </a:lnTo>
                  <a:lnTo>
                    <a:pt x="1467" y="535"/>
                  </a:lnTo>
                  <a:lnTo>
                    <a:pt x="1460" y="535"/>
                  </a:lnTo>
                  <a:lnTo>
                    <a:pt x="1453" y="535"/>
                  </a:lnTo>
                  <a:lnTo>
                    <a:pt x="1453" y="528"/>
                  </a:lnTo>
                  <a:lnTo>
                    <a:pt x="1446" y="528"/>
                  </a:lnTo>
                  <a:lnTo>
                    <a:pt x="1446" y="528"/>
                  </a:lnTo>
                  <a:lnTo>
                    <a:pt x="1439" y="521"/>
                  </a:lnTo>
                  <a:lnTo>
                    <a:pt x="1432" y="521"/>
                  </a:lnTo>
                  <a:lnTo>
                    <a:pt x="1432" y="514"/>
                  </a:lnTo>
                  <a:lnTo>
                    <a:pt x="1425" y="514"/>
                  </a:lnTo>
                  <a:lnTo>
                    <a:pt x="1425" y="514"/>
                  </a:lnTo>
                  <a:lnTo>
                    <a:pt x="1418" y="507"/>
                  </a:lnTo>
                  <a:lnTo>
                    <a:pt x="1411" y="507"/>
                  </a:lnTo>
                  <a:lnTo>
                    <a:pt x="1411" y="507"/>
                  </a:lnTo>
                  <a:lnTo>
                    <a:pt x="1404" y="500"/>
                  </a:lnTo>
                  <a:lnTo>
                    <a:pt x="1397" y="500"/>
                  </a:lnTo>
                  <a:lnTo>
                    <a:pt x="1397" y="493"/>
                  </a:lnTo>
                  <a:lnTo>
                    <a:pt x="1390" y="493"/>
                  </a:lnTo>
                  <a:lnTo>
                    <a:pt x="1390" y="493"/>
                  </a:lnTo>
                  <a:lnTo>
                    <a:pt x="1383" y="486"/>
                  </a:lnTo>
                  <a:lnTo>
                    <a:pt x="1376" y="486"/>
                  </a:lnTo>
                  <a:lnTo>
                    <a:pt x="1376" y="479"/>
                  </a:lnTo>
                  <a:lnTo>
                    <a:pt x="1369" y="479"/>
                  </a:lnTo>
                  <a:lnTo>
                    <a:pt x="1369" y="473"/>
                  </a:lnTo>
                  <a:lnTo>
                    <a:pt x="1362" y="473"/>
                  </a:lnTo>
                  <a:lnTo>
                    <a:pt x="1356" y="473"/>
                  </a:lnTo>
                  <a:lnTo>
                    <a:pt x="1356" y="466"/>
                  </a:lnTo>
                  <a:lnTo>
                    <a:pt x="1349" y="459"/>
                  </a:lnTo>
                  <a:lnTo>
                    <a:pt x="1349" y="459"/>
                  </a:lnTo>
                  <a:lnTo>
                    <a:pt x="1342" y="452"/>
                  </a:lnTo>
                  <a:lnTo>
                    <a:pt x="1335" y="452"/>
                  </a:lnTo>
                  <a:lnTo>
                    <a:pt x="1335" y="445"/>
                  </a:lnTo>
                  <a:lnTo>
                    <a:pt x="1328" y="438"/>
                  </a:lnTo>
                  <a:lnTo>
                    <a:pt x="1321" y="438"/>
                  </a:lnTo>
                  <a:lnTo>
                    <a:pt x="1321" y="431"/>
                  </a:lnTo>
                  <a:lnTo>
                    <a:pt x="1314" y="431"/>
                  </a:lnTo>
                  <a:lnTo>
                    <a:pt x="1314" y="424"/>
                  </a:lnTo>
                  <a:lnTo>
                    <a:pt x="1307" y="424"/>
                  </a:lnTo>
                  <a:lnTo>
                    <a:pt x="1300" y="417"/>
                  </a:lnTo>
                  <a:lnTo>
                    <a:pt x="1300" y="417"/>
                  </a:lnTo>
                  <a:lnTo>
                    <a:pt x="1293" y="410"/>
                  </a:lnTo>
                  <a:lnTo>
                    <a:pt x="1293" y="403"/>
                  </a:lnTo>
                  <a:lnTo>
                    <a:pt x="1286" y="403"/>
                  </a:lnTo>
                  <a:lnTo>
                    <a:pt x="1279" y="396"/>
                  </a:lnTo>
                  <a:lnTo>
                    <a:pt x="1279" y="389"/>
                  </a:lnTo>
                  <a:lnTo>
                    <a:pt x="1272" y="382"/>
                  </a:lnTo>
                  <a:lnTo>
                    <a:pt x="1265" y="382"/>
                  </a:lnTo>
                  <a:lnTo>
                    <a:pt x="1265" y="375"/>
                  </a:lnTo>
                  <a:lnTo>
                    <a:pt x="1258" y="368"/>
                  </a:lnTo>
                  <a:lnTo>
                    <a:pt x="1258" y="368"/>
                  </a:lnTo>
                  <a:lnTo>
                    <a:pt x="1251" y="361"/>
                  </a:lnTo>
                  <a:lnTo>
                    <a:pt x="1244" y="361"/>
                  </a:lnTo>
                  <a:lnTo>
                    <a:pt x="1244" y="354"/>
                  </a:lnTo>
                  <a:lnTo>
                    <a:pt x="1237" y="354"/>
                  </a:lnTo>
                  <a:lnTo>
                    <a:pt x="1237" y="347"/>
                  </a:lnTo>
                  <a:lnTo>
                    <a:pt x="1230" y="340"/>
                  </a:lnTo>
                  <a:lnTo>
                    <a:pt x="1223" y="340"/>
                  </a:lnTo>
                  <a:lnTo>
                    <a:pt x="1223" y="340"/>
                  </a:lnTo>
                  <a:lnTo>
                    <a:pt x="1217" y="334"/>
                  </a:lnTo>
                  <a:lnTo>
                    <a:pt x="1217" y="334"/>
                  </a:lnTo>
                  <a:lnTo>
                    <a:pt x="1210" y="327"/>
                  </a:lnTo>
                  <a:lnTo>
                    <a:pt x="1203" y="327"/>
                  </a:lnTo>
                  <a:lnTo>
                    <a:pt x="1203" y="320"/>
                  </a:lnTo>
                  <a:lnTo>
                    <a:pt x="1196" y="320"/>
                  </a:lnTo>
                  <a:lnTo>
                    <a:pt x="1189" y="320"/>
                  </a:lnTo>
                  <a:lnTo>
                    <a:pt x="1189" y="313"/>
                  </a:lnTo>
                  <a:lnTo>
                    <a:pt x="1182" y="313"/>
                  </a:lnTo>
                  <a:lnTo>
                    <a:pt x="1182" y="313"/>
                  </a:lnTo>
                  <a:lnTo>
                    <a:pt x="1175" y="313"/>
                  </a:lnTo>
                  <a:lnTo>
                    <a:pt x="1168" y="313"/>
                  </a:lnTo>
                  <a:lnTo>
                    <a:pt x="1168" y="306"/>
                  </a:lnTo>
                  <a:lnTo>
                    <a:pt x="1161" y="306"/>
                  </a:lnTo>
                  <a:lnTo>
                    <a:pt x="1161" y="306"/>
                  </a:lnTo>
                  <a:lnTo>
                    <a:pt x="1154" y="306"/>
                  </a:lnTo>
                  <a:lnTo>
                    <a:pt x="1147" y="299"/>
                  </a:lnTo>
                  <a:lnTo>
                    <a:pt x="1147" y="299"/>
                  </a:lnTo>
                  <a:lnTo>
                    <a:pt x="1140" y="299"/>
                  </a:lnTo>
                  <a:lnTo>
                    <a:pt x="1140" y="299"/>
                  </a:lnTo>
                  <a:lnTo>
                    <a:pt x="1133" y="299"/>
                  </a:lnTo>
                  <a:lnTo>
                    <a:pt x="1126" y="292"/>
                  </a:lnTo>
                  <a:lnTo>
                    <a:pt x="1126" y="292"/>
                  </a:lnTo>
                  <a:lnTo>
                    <a:pt x="1119" y="285"/>
                  </a:lnTo>
                  <a:lnTo>
                    <a:pt x="1112" y="285"/>
                  </a:lnTo>
                  <a:lnTo>
                    <a:pt x="1112" y="278"/>
                  </a:lnTo>
                  <a:lnTo>
                    <a:pt x="1105" y="278"/>
                  </a:lnTo>
                  <a:lnTo>
                    <a:pt x="1105" y="278"/>
                  </a:lnTo>
                  <a:lnTo>
                    <a:pt x="1098" y="271"/>
                  </a:lnTo>
                  <a:lnTo>
                    <a:pt x="1091" y="271"/>
                  </a:lnTo>
                  <a:lnTo>
                    <a:pt x="1091" y="271"/>
                  </a:lnTo>
                  <a:lnTo>
                    <a:pt x="1084" y="264"/>
                  </a:lnTo>
                  <a:lnTo>
                    <a:pt x="1084" y="264"/>
                  </a:lnTo>
                  <a:lnTo>
                    <a:pt x="1078" y="264"/>
                  </a:lnTo>
                  <a:lnTo>
                    <a:pt x="1071" y="264"/>
                  </a:lnTo>
                  <a:lnTo>
                    <a:pt x="1071" y="264"/>
                  </a:lnTo>
                  <a:lnTo>
                    <a:pt x="1064" y="264"/>
                  </a:lnTo>
                  <a:lnTo>
                    <a:pt x="1064" y="257"/>
                  </a:lnTo>
                  <a:lnTo>
                    <a:pt x="1057" y="257"/>
                  </a:lnTo>
                  <a:lnTo>
                    <a:pt x="1050" y="257"/>
                  </a:lnTo>
                  <a:lnTo>
                    <a:pt x="1050" y="257"/>
                  </a:lnTo>
                  <a:lnTo>
                    <a:pt x="1043" y="257"/>
                  </a:lnTo>
                  <a:lnTo>
                    <a:pt x="1036" y="257"/>
                  </a:lnTo>
                  <a:lnTo>
                    <a:pt x="1036" y="250"/>
                  </a:lnTo>
                  <a:lnTo>
                    <a:pt x="1029" y="250"/>
                  </a:lnTo>
                  <a:lnTo>
                    <a:pt x="1029" y="250"/>
                  </a:lnTo>
                  <a:lnTo>
                    <a:pt x="1022" y="250"/>
                  </a:lnTo>
                  <a:lnTo>
                    <a:pt x="1015" y="250"/>
                  </a:lnTo>
                  <a:lnTo>
                    <a:pt x="1015" y="250"/>
                  </a:lnTo>
                  <a:lnTo>
                    <a:pt x="1008" y="250"/>
                  </a:lnTo>
                  <a:lnTo>
                    <a:pt x="1008" y="250"/>
                  </a:lnTo>
                  <a:lnTo>
                    <a:pt x="1001" y="250"/>
                  </a:lnTo>
                  <a:lnTo>
                    <a:pt x="994" y="250"/>
                  </a:lnTo>
                  <a:lnTo>
                    <a:pt x="994" y="250"/>
                  </a:lnTo>
                  <a:lnTo>
                    <a:pt x="987" y="250"/>
                  </a:lnTo>
                  <a:lnTo>
                    <a:pt x="980" y="250"/>
                  </a:lnTo>
                  <a:lnTo>
                    <a:pt x="980" y="250"/>
                  </a:lnTo>
                  <a:lnTo>
                    <a:pt x="973" y="250"/>
                  </a:lnTo>
                  <a:lnTo>
                    <a:pt x="973" y="250"/>
                  </a:lnTo>
                  <a:lnTo>
                    <a:pt x="966" y="250"/>
                  </a:lnTo>
                  <a:lnTo>
                    <a:pt x="959" y="250"/>
                  </a:lnTo>
                  <a:lnTo>
                    <a:pt x="959" y="250"/>
                  </a:lnTo>
                  <a:lnTo>
                    <a:pt x="952" y="250"/>
                  </a:lnTo>
                  <a:lnTo>
                    <a:pt x="952" y="250"/>
                  </a:lnTo>
                  <a:lnTo>
                    <a:pt x="945" y="250"/>
                  </a:lnTo>
                  <a:lnTo>
                    <a:pt x="939" y="243"/>
                  </a:lnTo>
                  <a:lnTo>
                    <a:pt x="939" y="243"/>
                  </a:lnTo>
                  <a:lnTo>
                    <a:pt x="932" y="243"/>
                  </a:lnTo>
                  <a:lnTo>
                    <a:pt x="932" y="243"/>
                  </a:lnTo>
                  <a:lnTo>
                    <a:pt x="925" y="243"/>
                  </a:lnTo>
                  <a:lnTo>
                    <a:pt x="918" y="243"/>
                  </a:lnTo>
                  <a:lnTo>
                    <a:pt x="918" y="243"/>
                  </a:lnTo>
                  <a:lnTo>
                    <a:pt x="911" y="243"/>
                  </a:lnTo>
                  <a:lnTo>
                    <a:pt x="904" y="243"/>
                  </a:lnTo>
                  <a:lnTo>
                    <a:pt x="904" y="243"/>
                  </a:lnTo>
                  <a:lnTo>
                    <a:pt x="897" y="243"/>
                  </a:lnTo>
                  <a:lnTo>
                    <a:pt x="897" y="243"/>
                  </a:lnTo>
                  <a:lnTo>
                    <a:pt x="890" y="243"/>
                  </a:lnTo>
                  <a:lnTo>
                    <a:pt x="883" y="243"/>
                  </a:lnTo>
                  <a:lnTo>
                    <a:pt x="883" y="243"/>
                  </a:lnTo>
                  <a:lnTo>
                    <a:pt x="876" y="243"/>
                  </a:lnTo>
                  <a:lnTo>
                    <a:pt x="876" y="243"/>
                  </a:lnTo>
                  <a:lnTo>
                    <a:pt x="869" y="243"/>
                  </a:lnTo>
                  <a:lnTo>
                    <a:pt x="862" y="243"/>
                  </a:lnTo>
                  <a:lnTo>
                    <a:pt x="862" y="243"/>
                  </a:lnTo>
                  <a:lnTo>
                    <a:pt x="855" y="243"/>
                  </a:lnTo>
                  <a:lnTo>
                    <a:pt x="855" y="243"/>
                  </a:lnTo>
                  <a:lnTo>
                    <a:pt x="848" y="243"/>
                  </a:lnTo>
                  <a:lnTo>
                    <a:pt x="841" y="243"/>
                  </a:lnTo>
                  <a:lnTo>
                    <a:pt x="841" y="243"/>
                  </a:lnTo>
                  <a:lnTo>
                    <a:pt x="834" y="236"/>
                  </a:lnTo>
                  <a:lnTo>
                    <a:pt x="827" y="236"/>
                  </a:lnTo>
                  <a:lnTo>
                    <a:pt x="827" y="236"/>
                  </a:lnTo>
                  <a:lnTo>
                    <a:pt x="820" y="229"/>
                  </a:lnTo>
                  <a:lnTo>
                    <a:pt x="820" y="229"/>
                  </a:lnTo>
                  <a:lnTo>
                    <a:pt x="813" y="229"/>
                  </a:lnTo>
                  <a:lnTo>
                    <a:pt x="806" y="222"/>
                  </a:lnTo>
                  <a:lnTo>
                    <a:pt x="806" y="222"/>
                  </a:lnTo>
                  <a:lnTo>
                    <a:pt x="800" y="222"/>
                  </a:lnTo>
                  <a:lnTo>
                    <a:pt x="800" y="222"/>
                  </a:lnTo>
                  <a:lnTo>
                    <a:pt x="793" y="222"/>
                  </a:lnTo>
                  <a:lnTo>
                    <a:pt x="786" y="222"/>
                  </a:lnTo>
                  <a:lnTo>
                    <a:pt x="786" y="222"/>
                  </a:lnTo>
                  <a:lnTo>
                    <a:pt x="779" y="222"/>
                  </a:lnTo>
                  <a:lnTo>
                    <a:pt x="772" y="215"/>
                  </a:lnTo>
                  <a:lnTo>
                    <a:pt x="772" y="215"/>
                  </a:lnTo>
                  <a:lnTo>
                    <a:pt x="765" y="215"/>
                  </a:lnTo>
                  <a:lnTo>
                    <a:pt x="765" y="215"/>
                  </a:lnTo>
                  <a:lnTo>
                    <a:pt x="758" y="215"/>
                  </a:lnTo>
                  <a:lnTo>
                    <a:pt x="751" y="215"/>
                  </a:lnTo>
                  <a:lnTo>
                    <a:pt x="751" y="208"/>
                  </a:lnTo>
                  <a:lnTo>
                    <a:pt x="744" y="215"/>
                  </a:lnTo>
                  <a:lnTo>
                    <a:pt x="744" y="215"/>
                  </a:lnTo>
                  <a:lnTo>
                    <a:pt x="737" y="215"/>
                  </a:lnTo>
                  <a:lnTo>
                    <a:pt x="730" y="208"/>
                  </a:lnTo>
                  <a:lnTo>
                    <a:pt x="730" y="215"/>
                  </a:lnTo>
                  <a:lnTo>
                    <a:pt x="723" y="208"/>
                  </a:lnTo>
                  <a:lnTo>
                    <a:pt x="723" y="208"/>
                  </a:lnTo>
                  <a:lnTo>
                    <a:pt x="716" y="208"/>
                  </a:lnTo>
                  <a:lnTo>
                    <a:pt x="709" y="208"/>
                  </a:lnTo>
                  <a:lnTo>
                    <a:pt x="709" y="208"/>
                  </a:lnTo>
                  <a:lnTo>
                    <a:pt x="702" y="208"/>
                  </a:lnTo>
                  <a:lnTo>
                    <a:pt x="695" y="202"/>
                  </a:lnTo>
                  <a:lnTo>
                    <a:pt x="695" y="202"/>
                  </a:lnTo>
                  <a:lnTo>
                    <a:pt x="688" y="202"/>
                  </a:lnTo>
                  <a:lnTo>
                    <a:pt x="688" y="202"/>
                  </a:lnTo>
                  <a:lnTo>
                    <a:pt x="681" y="202"/>
                  </a:lnTo>
                  <a:lnTo>
                    <a:pt x="674" y="195"/>
                  </a:lnTo>
                  <a:lnTo>
                    <a:pt x="674" y="195"/>
                  </a:lnTo>
                  <a:lnTo>
                    <a:pt x="667" y="195"/>
                  </a:lnTo>
                  <a:lnTo>
                    <a:pt x="667" y="195"/>
                  </a:lnTo>
                  <a:lnTo>
                    <a:pt x="661" y="195"/>
                  </a:lnTo>
                  <a:lnTo>
                    <a:pt x="654" y="195"/>
                  </a:lnTo>
                  <a:lnTo>
                    <a:pt x="654" y="195"/>
                  </a:lnTo>
                  <a:lnTo>
                    <a:pt x="647" y="195"/>
                  </a:lnTo>
                  <a:lnTo>
                    <a:pt x="647" y="188"/>
                  </a:lnTo>
                  <a:lnTo>
                    <a:pt x="640" y="188"/>
                  </a:lnTo>
                  <a:lnTo>
                    <a:pt x="633" y="188"/>
                  </a:lnTo>
                  <a:lnTo>
                    <a:pt x="633" y="181"/>
                  </a:lnTo>
                  <a:lnTo>
                    <a:pt x="626" y="181"/>
                  </a:lnTo>
                  <a:lnTo>
                    <a:pt x="619" y="181"/>
                  </a:lnTo>
                  <a:lnTo>
                    <a:pt x="619" y="174"/>
                  </a:lnTo>
                  <a:lnTo>
                    <a:pt x="612" y="174"/>
                  </a:lnTo>
                  <a:lnTo>
                    <a:pt x="612" y="174"/>
                  </a:lnTo>
                  <a:lnTo>
                    <a:pt x="605" y="174"/>
                  </a:lnTo>
                  <a:lnTo>
                    <a:pt x="598" y="174"/>
                  </a:lnTo>
                  <a:lnTo>
                    <a:pt x="598" y="174"/>
                  </a:lnTo>
                  <a:lnTo>
                    <a:pt x="591" y="174"/>
                  </a:lnTo>
                  <a:lnTo>
                    <a:pt x="591" y="174"/>
                  </a:lnTo>
                  <a:lnTo>
                    <a:pt x="584" y="174"/>
                  </a:lnTo>
                  <a:lnTo>
                    <a:pt x="577" y="167"/>
                  </a:lnTo>
                  <a:lnTo>
                    <a:pt x="577" y="167"/>
                  </a:lnTo>
                  <a:lnTo>
                    <a:pt x="570" y="167"/>
                  </a:lnTo>
                  <a:lnTo>
                    <a:pt x="570" y="167"/>
                  </a:lnTo>
                  <a:lnTo>
                    <a:pt x="563" y="160"/>
                  </a:lnTo>
                  <a:lnTo>
                    <a:pt x="556" y="160"/>
                  </a:lnTo>
                  <a:lnTo>
                    <a:pt x="556" y="160"/>
                  </a:lnTo>
                  <a:lnTo>
                    <a:pt x="549" y="160"/>
                  </a:lnTo>
                  <a:lnTo>
                    <a:pt x="542" y="160"/>
                  </a:lnTo>
                  <a:lnTo>
                    <a:pt x="542" y="160"/>
                  </a:lnTo>
                  <a:lnTo>
                    <a:pt x="535" y="160"/>
                  </a:lnTo>
                  <a:lnTo>
                    <a:pt x="535" y="160"/>
                  </a:lnTo>
                  <a:lnTo>
                    <a:pt x="528" y="153"/>
                  </a:lnTo>
                  <a:lnTo>
                    <a:pt x="522" y="153"/>
                  </a:lnTo>
                  <a:lnTo>
                    <a:pt x="522" y="153"/>
                  </a:lnTo>
                  <a:lnTo>
                    <a:pt x="515" y="153"/>
                  </a:lnTo>
                  <a:lnTo>
                    <a:pt x="515" y="153"/>
                  </a:lnTo>
                  <a:lnTo>
                    <a:pt x="508" y="153"/>
                  </a:lnTo>
                  <a:lnTo>
                    <a:pt x="501" y="146"/>
                  </a:lnTo>
                  <a:lnTo>
                    <a:pt x="501" y="146"/>
                  </a:lnTo>
                  <a:lnTo>
                    <a:pt x="494" y="146"/>
                  </a:lnTo>
                  <a:lnTo>
                    <a:pt x="487" y="139"/>
                  </a:lnTo>
                  <a:lnTo>
                    <a:pt x="487" y="139"/>
                  </a:lnTo>
                  <a:lnTo>
                    <a:pt x="480" y="139"/>
                  </a:lnTo>
                  <a:lnTo>
                    <a:pt x="480" y="139"/>
                  </a:lnTo>
                  <a:lnTo>
                    <a:pt x="473" y="139"/>
                  </a:lnTo>
                  <a:lnTo>
                    <a:pt x="466" y="139"/>
                  </a:lnTo>
                  <a:lnTo>
                    <a:pt x="466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2" y="139"/>
                  </a:lnTo>
                  <a:lnTo>
                    <a:pt x="445" y="139"/>
                  </a:lnTo>
                  <a:lnTo>
                    <a:pt x="445" y="139"/>
                  </a:lnTo>
                  <a:lnTo>
                    <a:pt x="438" y="139"/>
                  </a:lnTo>
                  <a:lnTo>
                    <a:pt x="438" y="139"/>
                  </a:lnTo>
                  <a:lnTo>
                    <a:pt x="431" y="139"/>
                  </a:lnTo>
                  <a:lnTo>
                    <a:pt x="424" y="132"/>
                  </a:lnTo>
                  <a:lnTo>
                    <a:pt x="424" y="132"/>
                  </a:lnTo>
                  <a:lnTo>
                    <a:pt x="417" y="132"/>
                  </a:lnTo>
                  <a:lnTo>
                    <a:pt x="410" y="132"/>
                  </a:lnTo>
                  <a:lnTo>
                    <a:pt x="410" y="132"/>
                  </a:lnTo>
                  <a:lnTo>
                    <a:pt x="403" y="132"/>
                  </a:lnTo>
                  <a:lnTo>
                    <a:pt x="403" y="125"/>
                  </a:lnTo>
                  <a:lnTo>
                    <a:pt x="396" y="125"/>
                  </a:lnTo>
                  <a:lnTo>
                    <a:pt x="389" y="125"/>
                  </a:lnTo>
                  <a:lnTo>
                    <a:pt x="389" y="125"/>
                  </a:lnTo>
                  <a:lnTo>
                    <a:pt x="383" y="125"/>
                  </a:lnTo>
                  <a:lnTo>
                    <a:pt x="383" y="125"/>
                  </a:lnTo>
                  <a:lnTo>
                    <a:pt x="376" y="125"/>
                  </a:lnTo>
                  <a:lnTo>
                    <a:pt x="369" y="125"/>
                  </a:lnTo>
                  <a:lnTo>
                    <a:pt x="369" y="118"/>
                  </a:lnTo>
                  <a:lnTo>
                    <a:pt x="362" y="118"/>
                  </a:lnTo>
                  <a:lnTo>
                    <a:pt x="362" y="118"/>
                  </a:lnTo>
                  <a:lnTo>
                    <a:pt x="355" y="118"/>
                  </a:lnTo>
                  <a:lnTo>
                    <a:pt x="348" y="118"/>
                  </a:lnTo>
                  <a:lnTo>
                    <a:pt x="348" y="118"/>
                  </a:lnTo>
                  <a:lnTo>
                    <a:pt x="341" y="111"/>
                  </a:lnTo>
                  <a:lnTo>
                    <a:pt x="334" y="111"/>
                  </a:lnTo>
                  <a:lnTo>
                    <a:pt x="334" y="111"/>
                  </a:lnTo>
                  <a:lnTo>
                    <a:pt x="327" y="104"/>
                  </a:lnTo>
                  <a:lnTo>
                    <a:pt x="327" y="104"/>
                  </a:lnTo>
                  <a:lnTo>
                    <a:pt x="320" y="104"/>
                  </a:lnTo>
                  <a:lnTo>
                    <a:pt x="313" y="104"/>
                  </a:lnTo>
                  <a:lnTo>
                    <a:pt x="313" y="104"/>
                  </a:lnTo>
                  <a:lnTo>
                    <a:pt x="306" y="104"/>
                  </a:lnTo>
                  <a:lnTo>
                    <a:pt x="306" y="97"/>
                  </a:lnTo>
                  <a:lnTo>
                    <a:pt x="299" y="97"/>
                  </a:lnTo>
                  <a:lnTo>
                    <a:pt x="292" y="97"/>
                  </a:lnTo>
                  <a:lnTo>
                    <a:pt x="292" y="90"/>
                  </a:lnTo>
                  <a:lnTo>
                    <a:pt x="285" y="90"/>
                  </a:lnTo>
                  <a:lnTo>
                    <a:pt x="285" y="90"/>
                  </a:lnTo>
                  <a:lnTo>
                    <a:pt x="278" y="90"/>
                  </a:lnTo>
                  <a:lnTo>
                    <a:pt x="271" y="90"/>
                  </a:lnTo>
                  <a:lnTo>
                    <a:pt x="271" y="90"/>
                  </a:lnTo>
                  <a:lnTo>
                    <a:pt x="264" y="90"/>
                  </a:lnTo>
                  <a:lnTo>
                    <a:pt x="257" y="83"/>
                  </a:lnTo>
                  <a:lnTo>
                    <a:pt x="257" y="90"/>
                  </a:lnTo>
                  <a:lnTo>
                    <a:pt x="250" y="83"/>
                  </a:lnTo>
                  <a:lnTo>
                    <a:pt x="250" y="83"/>
                  </a:lnTo>
                  <a:lnTo>
                    <a:pt x="244" y="83"/>
                  </a:lnTo>
                  <a:lnTo>
                    <a:pt x="237" y="83"/>
                  </a:lnTo>
                  <a:lnTo>
                    <a:pt x="237" y="83"/>
                  </a:lnTo>
                  <a:lnTo>
                    <a:pt x="230" y="76"/>
                  </a:lnTo>
                  <a:lnTo>
                    <a:pt x="230" y="76"/>
                  </a:lnTo>
                  <a:lnTo>
                    <a:pt x="223" y="76"/>
                  </a:lnTo>
                  <a:lnTo>
                    <a:pt x="216" y="76"/>
                  </a:lnTo>
                  <a:lnTo>
                    <a:pt x="216" y="76"/>
                  </a:lnTo>
                  <a:lnTo>
                    <a:pt x="209" y="70"/>
                  </a:lnTo>
                  <a:lnTo>
                    <a:pt x="202" y="70"/>
                  </a:lnTo>
                  <a:lnTo>
                    <a:pt x="202" y="70"/>
                  </a:lnTo>
                  <a:lnTo>
                    <a:pt x="195" y="70"/>
                  </a:lnTo>
                  <a:lnTo>
                    <a:pt x="195" y="70"/>
                  </a:lnTo>
                  <a:lnTo>
                    <a:pt x="188" y="70"/>
                  </a:lnTo>
                  <a:lnTo>
                    <a:pt x="181" y="70"/>
                  </a:lnTo>
                  <a:lnTo>
                    <a:pt x="181" y="70"/>
                  </a:lnTo>
                  <a:lnTo>
                    <a:pt x="174" y="70"/>
                  </a:lnTo>
                  <a:lnTo>
                    <a:pt x="174" y="70"/>
                  </a:lnTo>
                  <a:lnTo>
                    <a:pt x="167" y="63"/>
                  </a:lnTo>
                  <a:lnTo>
                    <a:pt x="160" y="63"/>
                  </a:lnTo>
                  <a:lnTo>
                    <a:pt x="160" y="56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46" y="56"/>
                  </a:lnTo>
                  <a:lnTo>
                    <a:pt x="139" y="56"/>
                  </a:lnTo>
                  <a:lnTo>
                    <a:pt x="139" y="49"/>
                  </a:lnTo>
                  <a:lnTo>
                    <a:pt x="132" y="49"/>
                  </a:lnTo>
                  <a:lnTo>
                    <a:pt x="125" y="49"/>
                  </a:lnTo>
                  <a:lnTo>
                    <a:pt x="125" y="49"/>
                  </a:lnTo>
                  <a:lnTo>
                    <a:pt x="118" y="49"/>
                  </a:lnTo>
                  <a:lnTo>
                    <a:pt x="118" y="42"/>
                  </a:lnTo>
                  <a:lnTo>
                    <a:pt x="111" y="42"/>
                  </a:lnTo>
                  <a:lnTo>
                    <a:pt x="105" y="42"/>
                  </a:lnTo>
                  <a:lnTo>
                    <a:pt x="105" y="42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1" y="42"/>
                  </a:lnTo>
                  <a:lnTo>
                    <a:pt x="84" y="35"/>
                  </a:lnTo>
                  <a:lnTo>
                    <a:pt x="84" y="35"/>
                  </a:lnTo>
                  <a:lnTo>
                    <a:pt x="77" y="35"/>
                  </a:lnTo>
                  <a:lnTo>
                    <a:pt x="77" y="35"/>
                  </a:lnTo>
                  <a:lnTo>
                    <a:pt x="70" y="28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28"/>
                  </a:lnTo>
                  <a:lnTo>
                    <a:pt x="49" y="28"/>
                  </a:lnTo>
                  <a:lnTo>
                    <a:pt x="49" y="2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35" y="21"/>
                  </a:lnTo>
                  <a:lnTo>
                    <a:pt x="28" y="21"/>
                  </a:lnTo>
                  <a:lnTo>
                    <a:pt x="28" y="21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CC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46"/>
            <p:cNvSpPr>
              <a:spLocks/>
            </p:cNvSpPr>
            <p:nvPr/>
          </p:nvSpPr>
          <p:spPr bwMode="auto">
            <a:xfrm>
              <a:off x="1997" y="2493"/>
              <a:ext cx="2127" cy="577"/>
            </a:xfrm>
            <a:custGeom>
              <a:avLst/>
              <a:gdLst>
                <a:gd name="T0" fmla="*/ 70 w 2127"/>
                <a:gd name="T1" fmla="*/ 14 h 577"/>
                <a:gd name="T2" fmla="*/ 146 w 2127"/>
                <a:gd name="T3" fmla="*/ 35 h 577"/>
                <a:gd name="T4" fmla="*/ 230 w 2127"/>
                <a:gd name="T5" fmla="*/ 49 h 577"/>
                <a:gd name="T6" fmla="*/ 299 w 2127"/>
                <a:gd name="T7" fmla="*/ 70 h 577"/>
                <a:gd name="T8" fmla="*/ 369 w 2127"/>
                <a:gd name="T9" fmla="*/ 90 h 577"/>
                <a:gd name="T10" fmla="*/ 452 w 2127"/>
                <a:gd name="T11" fmla="*/ 104 h 577"/>
                <a:gd name="T12" fmla="*/ 535 w 2127"/>
                <a:gd name="T13" fmla="*/ 111 h 577"/>
                <a:gd name="T14" fmla="*/ 612 w 2127"/>
                <a:gd name="T15" fmla="*/ 132 h 577"/>
                <a:gd name="T16" fmla="*/ 688 w 2127"/>
                <a:gd name="T17" fmla="*/ 153 h 577"/>
                <a:gd name="T18" fmla="*/ 772 w 2127"/>
                <a:gd name="T19" fmla="*/ 160 h 577"/>
                <a:gd name="T20" fmla="*/ 848 w 2127"/>
                <a:gd name="T21" fmla="*/ 188 h 577"/>
                <a:gd name="T22" fmla="*/ 932 w 2127"/>
                <a:gd name="T23" fmla="*/ 188 h 577"/>
                <a:gd name="T24" fmla="*/ 1008 w 2127"/>
                <a:gd name="T25" fmla="*/ 188 h 577"/>
                <a:gd name="T26" fmla="*/ 1084 w 2127"/>
                <a:gd name="T27" fmla="*/ 202 h 577"/>
                <a:gd name="T28" fmla="*/ 1140 w 2127"/>
                <a:gd name="T29" fmla="*/ 236 h 577"/>
                <a:gd name="T30" fmla="*/ 1217 w 2127"/>
                <a:gd name="T31" fmla="*/ 257 h 577"/>
                <a:gd name="T32" fmla="*/ 1272 w 2127"/>
                <a:gd name="T33" fmla="*/ 299 h 577"/>
                <a:gd name="T34" fmla="*/ 1335 w 2127"/>
                <a:gd name="T35" fmla="*/ 354 h 577"/>
                <a:gd name="T36" fmla="*/ 1397 w 2127"/>
                <a:gd name="T37" fmla="*/ 410 h 577"/>
                <a:gd name="T38" fmla="*/ 1467 w 2127"/>
                <a:gd name="T39" fmla="*/ 445 h 577"/>
                <a:gd name="T40" fmla="*/ 1543 w 2127"/>
                <a:gd name="T41" fmla="*/ 466 h 577"/>
                <a:gd name="T42" fmla="*/ 1620 w 2127"/>
                <a:gd name="T43" fmla="*/ 473 h 577"/>
                <a:gd name="T44" fmla="*/ 1703 w 2127"/>
                <a:gd name="T45" fmla="*/ 466 h 577"/>
                <a:gd name="T46" fmla="*/ 1779 w 2127"/>
                <a:gd name="T47" fmla="*/ 452 h 577"/>
                <a:gd name="T48" fmla="*/ 1842 w 2127"/>
                <a:gd name="T49" fmla="*/ 431 h 577"/>
                <a:gd name="T50" fmla="*/ 1905 w 2127"/>
                <a:gd name="T51" fmla="*/ 382 h 577"/>
                <a:gd name="T52" fmla="*/ 1974 w 2127"/>
                <a:gd name="T53" fmla="*/ 334 h 577"/>
                <a:gd name="T54" fmla="*/ 2044 w 2127"/>
                <a:gd name="T55" fmla="*/ 299 h 577"/>
                <a:gd name="T56" fmla="*/ 2106 w 2127"/>
                <a:gd name="T57" fmla="*/ 264 h 577"/>
                <a:gd name="T58" fmla="*/ 2078 w 2127"/>
                <a:gd name="T59" fmla="*/ 410 h 577"/>
                <a:gd name="T60" fmla="*/ 2016 w 2127"/>
                <a:gd name="T61" fmla="*/ 438 h 577"/>
                <a:gd name="T62" fmla="*/ 1939 w 2127"/>
                <a:gd name="T63" fmla="*/ 473 h 577"/>
                <a:gd name="T64" fmla="*/ 1884 w 2127"/>
                <a:gd name="T65" fmla="*/ 514 h 577"/>
                <a:gd name="T66" fmla="*/ 1821 w 2127"/>
                <a:gd name="T67" fmla="*/ 549 h 577"/>
                <a:gd name="T68" fmla="*/ 1752 w 2127"/>
                <a:gd name="T69" fmla="*/ 563 h 577"/>
                <a:gd name="T70" fmla="*/ 1675 w 2127"/>
                <a:gd name="T71" fmla="*/ 577 h 577"/>
                <a:gd name="T72" fmla="*/ 1599 w 2127"/>
                <a:gd name="T73" fmla="*/ 570 h 577"/>
                <a:gd name="T74" fmla="*/ 1515 w 2127"/>
                <a:gd name="T75" fmla="*/ 556 h 577"/>
                <a:gd name="T76" fmla="*/ 1453 w 2127"/>
                <a:gd name="T77" fmla="*/ 535 h 577"/>
                <a:gd name="T78" fmla="*/ 1390 w 2127"/>
                <a:gd name="T79" fmla="*/ 493 h 577"/>
                <a:gd name="T80" fmla="*/ 1335 w 2127"/>
                <a:gd name="T81" fmla="*/ 445 h 577"/>
                <a:gd name="T82" fmla="*/ 1279 w 2127"/>
                <a:gd name="T83" fmla="*/ 389 h 577"/>
                <a:gd name="T84" fmla="*/ 1217 w 2127"/>
                <a:gd name="T85" fmla="*/ 334 h 577"/>
                <a:gd name="T86" fmla="*/ 1154 w 2127"/>
                <a:gd name="T87" fmla="*/ 306 h 577"/>
                <a:gd name="T88" fmla="*/ 1078 w 2127"/>
                <a:gd name="T89" fmla="*/ 264 h 577"/>
                <a:gd name="T90" fmla="*/ 1008 w 2127"/>
                <a:gd name="T91" fmla="*/ 250 h 577"/>
                <a:gd name="T92" fmla="*/ 925 w 2127"/>
                <a:gd name="T93" fmla="*/ 243 h 577"/>
                <a:gd name="T94" fmla="*/ 841 w 2127"/>
                <a:gd name="T95" fmla="*/ 243 h 577"/>
                <a:gd name="T96" fmla="*/ 758 w 2127"/>
                <a:gd name="T97" fmla="*/ 215 h 577"/>
                <a:gd name="T98" fmla="*/ 688 w 2127"/>
                <a:gd name="T99" fmla="*/ 202 h 577"/>
                <a:gd name="T100" fmla="*/ 619 w 2127"/>
                <a:gd name="T101" fmla="*/ 181 h 577"/>
                <a:gd name="T102" fmla="*/ 542 w 2127"/>
                <a:gd name="T103" fmla="*/ 160 h 577"/>
                <a:gd name="T104" fmla="*/ 459 w 2127"/>
                <a:gd name="T105" fmla="*/ 139 h 577"/>
                <a:gd name="T106" fmla="*/ 383 w 2127"/>
                <a:gd name="T107" fmla="*/ 125 h 577"/>
                <a:gd name="T108" fmla="*/ 306 w 2127"/>
                <a:gd name="T109" fmla="*/ 104 h 577"/>
                <a:gd name="T110" fmla="*/ 244 w 2127"/>
                <a:gd name="T111" fmla="*/ 83 h 577"/>
                <a:gd name="T112" fmla="*/ 160 w 2127"/>
                <a:gd name="T113" fmla="*/ 63 h 577"/>
                <a:gd name="T114" fmla="*/ 98 w 2127"/>
                <a:gd name="T115" fmla="*/ 42 h 577"/>
                <a:gd name="T116" fmla="*/ 21 w 2127"/>
                <a:gd name="T117" fmla="*/ 14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7" h="577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9" y="7"/>
                  </a:lnTo>
                  <a:lnTo>
                    <a:pt x="49" y="14"/>
                  </a:lnTo>
                  <a:lnTo>
                    <a:pt x="56" y="14"/>
                  </a:lnTo>
                  <a:lnTo>
                    <a:pt x="63" y="14"/>
                  </a:lnTo>
                  <a:lnTo>
                    <a:pt x="70" y="14"/>
                  </a:lnTo>
                  <a:lnTo>
                    <a:pt x="77" y="21"/>
                  </a:lnTo>
                  <a:lnTo>
                    <a:pt x="84" y="21"/>
                  </a:lnTo>
                  <a:lnTo>
                    <a:pt x="91" y="21"/>
                  </a:lnTo>
                  <a:lnTo>
                    <a:pt x="98" y="28"/>
                  </a:lnTo>
                  <a:lnTo>
                    <a:pt x="105" y="28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32" y="28"/>
                  </a:lnTo>
                  <a:lnTo>
                    <a:pt x="139" y="28"/>
                  </a:lnTo>
                  <a:lnTo>
                    <a:pt x="139" y="35"/>
                  </a:lnTo>
                  <a:lnTo>
                    <a:pt x="146" y="35"/>
                  </a:lnTo>
                  <a:lnTo>
                    <a:pt x="153" y="35"/>
                  </a:lnTo>
                  <a:lnTo>
                    <a:pt x="160" y="35"/>
                  </a:lnTo>
                  <a:lnTo>
                    <a:pt x="167" y="42"/>
                  </a:lnTo>
                  <a:lnTo>
                    <a:pt x="174" y="42"/>
                  </a:lnTo>
                  <a:lnTo>
                    <a:pt x="181" y="42"/>
                  </a:lnTo>
                  <a:lnTo>
                    <a:pt x="188" y="42"/>
                  </a:lnTo>
                  <a:lnTo>
                    <a:pt x="195" y="42"/>
                  </a:lnTo>
                  <a:lnTo>
                    <a:pt x="202" y="49"/>
                  </a:lnTo>
                  <a:lnTo>
                    <a:pt x="209" y="49"/>
                  </a:lnTo>
                  <a:lnTo>
                    <a:pt x="216" y="49"/>
                  </a:lnTo>
                  <a:lnTo>
                    <a:pt x="223" y="49"/>
                  </a:lnTo>
                  <a:lnTo>
                    <a:pt x="230" y="49"/>
                  </a:lnTo>
                  <a:lnTo>
                    <a:pt x="230" y="56"/>
                  </a:lnTo>
                  <a:lnTo>
                    <a:pt x="237" y="56"/>
                  </a:lnTo>
                  <a:lnTo>
                    <a:pt x="244" y="56"/>
                  </a:lnTo>
                  <a:lnTo>
                    <a:pt x="250" y="56"/>
                  </a:lnTo>
                  <a:lnTo>
                    <a:pt x="250" y="63"/>
                  </a:lnTo>
                  <a:lnTo>
                    <a:pt x="257" y="63"/>
                  </a:lnTo>
                  <a:lnTo>
                    <a:pt x="264" y="63"/>
                  </a:lnTo>
                  <a:lnTo>
                    <a:pt x="271" y="63"/>
                  </a:lnTo>
                  <a:lnTo>
                    <a:pt x="278" y="63"/>
                  </a:lnTo>
                  <a:lnTo>
                    <a:pt x="285" y="63"/>
                  </a:lnTo>
                  <a:lnTo>
                    <a:pt x="292" y="70"/>
                  </a:lnTo>
                  <a:lnTo>
                    <a:pt x="299" y="70"/>
                  </a:lnTo>
                  <a:lnTo>
                    <a:pt x="306" y="70"/>
                  </a:lnTo>
                  <a:lnTo>
                    <a:pt x="313" y="76"/>
                  </a:lnTo>
                  <a:lnTo>
                    <a:pt x="320" y="76"/>
                  </a:lnTo>
                  <a:lnTo>
                    <a:pt x="327" y="76"/>
                  </a:lnTo>
                  <a:lnTo>
                    <a:pt x="334" y="76"/>
                  </a:lnTo>
                  <a:lnTo>
                    <a:pt x="334" y="83"/>
                  </a:lnTo>
                  <a:lnTo>
                    <a:pt x="341" y="83"/>
                  </a:lnTo>
                  <a:lnTo>
                    <a:pt x="348" y="83"/>
                  </a:lnTo>
                  <a:lnTo>
                    <a:pt x="348" y="90"/>
                  </a:lnTo>
                  <a:lnTo>
                    <a:pt x="355" y="90"/>
                  </a:lnTo>
                  <a:lnTo>
                    <a:pt x="362" y="90"/>
                  </a:lnTo>
                  <a:lnTo>
                    <a:pt x="369" y="90"/>
                  </a:lnTo>
                  <a:lnTo>
                    <a:pt x="376" y="90"/>
                  </a:lnTo>
                  <a:lnTo>
                    <a:pt x="383" y="90"/>
                  </a:lnTo>
                  <a:lnTo>
                    <a:pt x="389" y="90"/>
                  </a:lnTo>
                  <a:lnTo>
                    <a:pt x="396" y="90"/>
                  </a:lnTo>
                  <a:lnTo>
                    <a:pt x="403" y="90"/>
                  </a:lnTo>
                  <a:lnTo>
                    <a:pt x="410" y="97"/>
                  </a:lnTo>
                  <a:lnTo>
                    <a:pt x="417" y="97"/>
                  </a:lnTo>
                  <a:lnTo>
                    <a:pt x="424" y="97"/>
                  </a:lnTo>
                  <a:lnTo>
                    <a:pt x="431" y="104"/>
                  </a:lnTo>
                  <a:lnTo>
                    <a:pt x="438" y="104"/>
                  </a:lnTo>
                  <a:lnTo>
                    <a:pt x="445" y="104"/>
                  </a:lnTo>
                  <a:lnTo>
                    <a:pt x="452" y="104"/>
                  </a:lnTo>
                  <a:lnTo>
                    <a:pt x="459" y="104"/>
                  </a:lnTo>
                  <a:lnTo>
                    <a:pt x="466" y="104"/>
                  </a:lnTo>
                  <a:lnTo>
                    <a:pt x="473" y="97"/>
                  </a:lnTo>
                  <a:lnTo>
                    <a:pt x="480" y="97"/>
                  </a:lnTo>
                  <a:lnTo>
                    <a:pt x="487" y="104"/>
                  </a:lnTo>
                  <a:lnTo>
                    <a:pt x="494" y="104"/>
                  </a:lnTo>
                  <a:lnTo>
                    <a:pt x="501" y="104"/>
                  </a:lnTo>
                  <a:lnTo>
                    <a:pt x="508" y="111"/>
                  </a:lnTo>
                  <a:lnTo>
                    <a:pt x="515" y="111"/>
                  </a:lnTo>
                  <a:lnTo>
                    <a:pt x="522" y="111"/>
                  </a:lnTo>
                  <a:lnTo>
                    <a:pt x="528" y="111"/>
                  </a:lnTo>
                  <a:lnTo>
                    <a:pt x="535" y="111"/>
                  </a:lnTo>
                  <a:lnTo>
                    <a:pt x="542" y="118"/>
                  </a:lnTo>
                  <a:lnTo>
                    <a:pt x="549" y="118"/>
                  </a:lnTo>
                  <a:lnTo>
                    <a:pt x="556" y="118"/>
                  </a:lnTo>
                  <a:lnTo>
                    <a:pt x="563" y="118"/>
                  </a:lnTo>
                  <a:lnTo>
                    <a:pt x="570" y="118"/>
                  </a:lnTo>
                  <a:lnTo>
                    <a:pt x="570" y="125"/>
                  </a:lnTo>
                  <a:lnTo>
                    <a:pt x="577" y="125"/>
                  </a:lnTo>
                  <a:lnTo>
                    <a:pt x="584" y="125"/>
                  </a:lnTo>
                  <a:lnTo>
                    <a:pt x="591" y="125"/>
                  </a:lnTo>
                  <a:lnTo>
                    <a:pt x="598" y="125"/>
                  </a:lnTo>
                  <a:lnTo>
                    <a:pt x="605" y="125"/>
                  </a:lnTo>
                  <a:lnTo>
                    <a:pt x="612" y="132"/>
                  </a:lnTo>
                  <a:lnTo>
                    <a:pt x="619" y="132"/>
                  </a:lnTo>
                  <a:lnTo>
                    <a:pt x="626" y="132"/>
                  </a:lnTo>
                  <a:lnTo>
                    <a:pt x="633" y="139"/>
                  </a:lnTo>
                  <a:lnTo>
                    <a:pt x="640" y="139"/>
                  </a:lnTo>
                  <a:lnTo>
                    <a:pt x="647" y="139"/>
                  </a:lnTo>
                  <a:lnTo>
                    <a:pt x="647" y="146"/>
                  </a:lnTo>
                  <a:lnTo>
                    <a:pt x="654" y="146"/>
                  </a:lnTo>
                  <a:lnTo>
                    <a:pt x="661" y="146"/>
                  </a:lnTo>
                  <a:lnTo>
                    <a:pt x="667" y="146"/>
                  </a:lnTo>
                  <a:lnTo>
                    <a:pt x="674" y="146"/>
                  </a:lnTo>
                  <a:lnTo>
                    <a:pt x="681" y="153"/>
                  </a:lnTo>
                  <a:lnTo>
                    <a:pt x="688" y="153"/>
                  </a:lnTo>
                  <a:lnTo>
                    <a:pt x="695" y="153"/>
                  </a:lnTo>
                  <a:lnTo>
                    <a:pt x="702" y="153"/>
                  </a:lnTo>
                  <a:lnTo>
                    <a:pt x="709" y="153"/>
                  </a:lnTo>
                  <a:lnTo>
                    <a:pt x="716" y="160"/>
                  </a:lnTo>
                  <a:lnTo>
                    <a:pt x="723" y="160"/>
                  </a:lnTo>
                  <a:lnTo>
                    <a:pt x="730" y="160"/>
                  </a:lnTo>
                  <a:lnTo>
                    <a:pt x="737" y="160"/>
                  </a:lnTo>
                  <a:lnTo>
                    <a:pt x="744" y="160"/>
                  </a:lnTo>
                  <a:lnTo>
                    <a:pt x="751" y="160"/>
                  </a:lnTo>
                  <a:lnTo>
                    <a:pt x="758" y="160"/>
                  </a:lnTo>
                  <a:lnTo>
                    <a:pt x="765" y="160"/>
                  </a:lnTo>
                  <a:lnTo>
                    <a:pt x="772" y="160"/>
                  </a:lnTo>
                  <a:lnTo>
                    <a:pt x="779" y="167"/>
                  </a:lnTo>
                  <a:lnTo>
                    <a:pt x="786" y="167"/>
                  </a:lnTo>
                  <a:lnTo>
                    <a:pt x="793" y="167"/>
                  </a:lnTo>
                  <a:lnTo>
                    <a:pt x="800" y="167"/>
                  </a:lnTo>
                  <a:lnTo>
                    <a:pt x="806" y="167"/>
                  </a:lnTo>
                  <a:lnTo>
                    <a:pt x="806" y="174"/>
                  </a:lnTo>
                  <a:lnTo>
                    <a:pt x="813" y="174"/>
                  </a:lnTo>
                  <a:lnTo>
                    <a:pt x="820" y="174"/>
                  </a:lnTo>
                  <a:lnTo>
                    <a:pt x="827" y="181"/>
                  </a:lnTo>
                  <a:lnTo>
                    <a:pt x="834" y="181"/>
                  </a:lnTo>
                  <a:lnTo>
                    <a:pt x="841" y="188"/>
                  </a:lnTo>
                  <a:lnTo>
                    <a:pt x="848" y="188"/>
                  </a:lnTo>
                  <a:lnTo>
                    <a:pt x="855" y="188"/>
                  </a:lnTo>
                  <a:lnTo>
                    <a:pt x="862" y="188"/>
                  </a:lnTo>
                  <a:lnTo>
                    <a:pt x="869" y="188"/>
                  </a:lnTo>
                  <a:lnTo>
                    <a:pt x="876" y="188"/>
                  </a:lnTo>
                  <a:lnTo>
                    <a:pt x="883" y="188"/>
                  </a:lnTo>
                  <a:lnTo>
                    <a:pt x="890" y="188"/>
                  </a:lnTo>
                  <a:lnTo>
                    <a:pt x="897" y="188"/>
                  </a:lnTo>
                  <a:lnTo>
                    <a:pt x="904" y="188"/>
                  </a:lnTo>
                  <a:lnTo>
                    <a:pt x="911" y="188"/>
                  </a:lnTo>
                  <a:lnTo>
                    <a:pt x="918" y="188"/>
                  </a:lnTo>
                  <a:lnTo>
                    <a:pt x="925" y="188"/>
                  </a:lnTo>
                  <a:lnTo>
                    <a:pt x="932" y="188"/>
                  </a:lnTo>
                  <a:lnTo>
                    <a:pt x="939" y="188"/>
                  </a:lnTo>
                  <a:lnTo>
                    <a:pt x="945" y="188"/>
                  </a:lnTo>
                  <a:lnTo>
                    <a:pt x="952" y="188"/>
                  </a:lnTo>
                  <a:lnTo>
                    <a:pt x="959" y="195"/>
                  </a:lnTo>
                  <a:lnTo>
                    <a:pt x="959" y="188"/>
                  </a:lnTo>
                  <a:lnTo>
                    <a:pt x="966" y="188"/>
                  </a:lnTo>
                  <a:lnTo>
                    <a:pt x="973" y="188"/>
                  </a:lnTo>
                  <a:lnTo>
                    <a:pt x="980" y="188"/>
                  </a:lnTo>
                  <a:lnTo>
                    <a:pt x="987" y="195"/>
                  </a:lnTo>
                  <a:lnTo>
                    <a:pt x="994" y="188"/>
                  </a:lnTo>
                  <a:lnTo>
                    <a:pt x="1001" y="188"/>
                  </a:lnTo>
                  <a:lnTo>
                    <a:pt x="1008" y="188"/>
                  </a:lnTo>
                  <a:lnTo>
                    <a:pt x="1015" y="188"/>
                  </a:lnTo>
                  <a:lnTo>
                    <a:pt x="1022" y="188"/>
                  </a:lnTo>
                  <a:lnTo>
                    <a:pt x="1029" y="188"/>
                  </a:lnTo>
                  <a:lnTo>
                    <a:pt x="1036" y="188"/>
                  </a:lnTo>
                  <a:lnTo>
                    <a:pt x="1043" y="188"/>
                  </a:lnTo>
                  <a:lnTo>
                    <a:pt x="1050" y="188"/>
                  </a:lnTo>
                  <a:lnTo>
                    <a:pt x="1057" y="188"/>
                  </a:lnTo>
                  <a:lnTo>
                    <a:pt x="1064" y="195"/>
                  </a:lnTo>
                  <a:lnTo>
                    <a:pt x="1071" y="195"/>
                  </a:lnTo>
                  <a:lnTo>
                    <a:pt x="1071" y="202"/>
                  </a:lnTo>
                  <a:lnTo>
                    <a:pt x="1078" y="202"/>
                  </a:lnTo>
                  <a:lnTo>
                    <a:pt x="1084" y="202"/>
                  </a:lnTo>
                  <a:lnTo>
                    <a:pt x="1091" y="202"/>
                  </a:lnTo>
                  <a:lnTo>
                    <a:pt x="1091" y="208"/>
                  </a:lnTo>
                  <a:lnTo>
                    <a:pt x="1098" y="208"/>
                  </a:lnTo>
                  <a:lnTo>
                    <a:pt x="1105" y="208"/>
                  </a:lnTo>
                  <a:lnTo>
                    <a:pt x="1105" y="215"/>
                  </a:lnTo>
                  <a:lnTo>
                    <a:pt x="1112" y="215"/>
                  </a:lnTo>
                  <a:lnTo>
                    <a:pt x="1112" y="222"/>
                  </a:lnTo>
                  <a:lnTo>
                    <a:pt x="1119" y="222"/>
                  </a:lnTo>
                  <a:lnTo>
                    <a:pt x="1126" y="222"/>
                  </a:lnTo>
                  <a:lnTo>
                    <a:pt x="1126" y="229"/>
                  </a:lnTo>
                  <a:lnTo>
                    <a:pt x="1133" y="229"/>
                  </a:lnTo>
                  <a:lnTo>
                    <a:pt x="1140" y="236"/>
                  </a:lnTo>
                  <a:lnTo>
                    <a:pt x="1147" y="236"/>
                  </a:lnTo>
                  <a:lnTo>
                    <a:pt x="1154" y="236"/>
                  </a:lnTo>
                  <a:lnTo>
                    <a:pt x="1161" y="236"/>
                  </a:lnTo>
                  <a:lnTo>
                    <a:pt x="1161" y="243"/>
                  </a:lnTo>
                  <a:lnTo>
                    <a:pt x="1168" y="243"/>
                  </a:lnTo>
                  <a:lnTo>
                    <a:pt x="1175" y="243"/>
                  </a:lnTo>
                  <a:lnTo>
                    <a:pt x="1182" y="243"/>
                  </a:lnTo>
                  <a:lnTo>
                    <a:pt x="1189" y="250"/>
                  </a:lnTo>
                  <a:lnTo>
                    <a:pt x="1196" y="250"/>
                  </a:lnTo>
                  <a:lnTo>
                    <a:pt x="1203" y="250"/>
                  </a:lnTo>
                  <a:lnTo>
                    <a:pt x="1210" y="257"/>
                  </a:lnTo>
                  <a:lnTo>
                    <a:pt x="1217" y="257"/>
                  </a:lnTo>
                  <a:lnTo>
                    <a:pt x="1217" y="264"/>
                  </a:lnTo>
                  <a:lnTo>
                    <a:pt x="1223" y="264"/>
                  </a:lnTo>
                  <a:lnTo>
                    <a:pt x="1230" y="271"/>
                  </a:lnTo>
                  <a:lnTo>
                    <a:pt x="1237" y="271"/>
                  </a:lnTo>
                  <a:lnTo>
                    <a:pt x="1237" y="278"/>
                  </a:lnTo>
                  <a:lnTo>
                    <a:pt x="1244" y="278"/>
                  </a:lnTo>
                  <a:lnTo>
                    <a:pt x="1251" y="285"/>
                  </a:lnTo>
                  <a:lnTo>
                    <a:pt x="1258" y="285"/>
                  </a:lnTo>
                  <a:lnTo>
                    <a:pt x="1258" y="292"/>
                  </a:lnTo>
                  <a:lnTo>
                    <a:pt x="1265" y="292"/>
                  </a:lnTo>
                  <a:lnTo>
                    <a:pt x="1265" y="299"/>
                  </a:lnTo>
                  <a:lnTo>
                    <a:pt x="1272" y="299"/>
                  </a:lnTo>
                  <a:lnTo>
                    <a:pt x="1279" y="306"/>
                  </a:lnTo>
                  <a:lnTo>
                    <a:pt x="1279" y="313"/>
                  </a:lnTo>
                  <a:lnTo>
                    <a:pt x="1286" y="313"/>
                  </a:lnTo>
                  <a:lnTo>
                    <a:pt x="1293" y="320"/>
                  </a:lnTo>
                  <a:lnTo>
                    <a:pt x="1300" y="327"/>
                  </a:lnTo>
                  <a:lnTo>
                    <a:pt x="1307" y="334"/>
                  </a:lnTo>
                  <a:lnTo>
                    <a:pt x="1314" y="334"/>
                  </a:lnTo>
                  <a:lnTo>
                    <a:pt x="1314" y="340"/>
                  </a:lnTo>
                  <a:lnTo>
                    <a:pt x="1321" y="340"/>
                  </a:lnTo>
                  <a:lnTo>
                    <a:pt x="1321" y="347"/>
                  </a:lnTo>
                  <a:lnTo>
                    <a:pt x="1328" y="347"/>
                  </a:lnTo>
                  <a:lnTo>
                    <a:pt x="1335" y="354"/>
                  </a:lnTo>
                  <a:lnTo>
                    <a:pt x="1335" y="361"/>
                  </a:lnTo>
                  <a:lnTo>
                    <a:pt x="1342" y="361"/>
                  </a:lnTo>
                  <a:lnTo>
                    <a:pt x="1349" y="368"/>
                  </a:lnTo>
                  <a:lnTo>
                    <a:pt x="1356" y="375"/>
                  </a:lnTo>
                  <a:lnTo>
                    <a:pt x="1362" y="382"/>
                  </a:lnTo>
                  <a:lnTo>
                    <a:pt x="1369" y="382"/>
                  </a:lnTo>
                  <a:lnTo>
                    <a:pt x="1369" y="389"/>
                  </a:lnTo>
                  <a:lnTo>
                    <a:pt x="1376" y="389"/>
                  </a:lnTo>
                  <a:lnTo>
                    <a:pt x="1376" y="396"/>
                  </a:lnTo>
                  <a:lnTo>
                    <a:pt x="1383" y="396"/>
                  </a:lnTo>
                  <a:lnTo>
                    <a:pt x="1390" y="403"/>
                  </a:lnTo>
                  <a:lnTo>
                    <a:pt x="1397" y="410"/>
                  </a:lnTo>
                  <a:lnTo>
                    <a:pt x="1404" y="410"/>
                  </a:lnTo>
                  <a:lnTo>
                    <a:pt x="1411" y="417"/>
                  </a:lnTo>
                  <a:lnTo>
                    <a:pt x="1418" y="417"/>
                  </a:lnTo>
                  <a:lnTo>
                    <a:pt x="1425" y="424"/>
                  </a:lnTo>
                  <a:lnTo>
                    <a:pt x="1432" y="424"/>
                  </a:lnTo>
                  <a:lnTo>
                    <a:pt x="1432" y="431"/>
                  </a:lnTo>
                  <a:lnTo>
                    <a:pt x="1439" y="431"/>
                  </a:lnTo>
                  <a:lnTo>
                    <a:pt x="1446" y="438"/>
                  </a:lnTo>
                  <a:lnTo>
                    <a:pt x="1453" y="438"/>
                  </a:lnTo>
                  <a:lnTo>
                    <a:pt x="1453" y="445"/>
                  </a:lnTo>
                  <a:lnTo>
                    <a:pt x="1460" y="445"/>
                  </a:lnTo>
                  <a:lnTo>
                    <a:pt x="1467" y="445"/>
                  </a:lnTo>
                  <a:lnTo>
                    <a:pt x="1474" y="452"/>
                  </a:lnTo>
                  <a:lnTo>
                    <a:pt x="1481" y="452"/>
                  </a:lnTo>
                  <a:lnTo>
                    <a:pt x="1488" y="452"/>
                  </a:lnTo>
                  <a:lnTo>
                    <a:pt x="1495" y="452"/>
                  </a:lnTo>
                  <a:lnTo>
                    <a:pt x="1501" y="452"/>
                  </a:lnTo>
                  <a:lnTo>
                    <a:pt x="1501" y="459"/>
                  </a:lnTo>
                  <a:lnTo>
                    <a:pt x="1508" y="459"/>
                  </a:lnTo>
                  <a:lnTo>
                    <a:pt x="1515" y="466"/>
                  </a:lnTo>
                  <a:lnTo>
                    <a:pt x="1522" y="466"/>
                  </a:lnTo>
                  <a:lnTo>
                    <a:pt x="1529" y="466"/>
                  </a:lnTo>
                  <a:lnTo>
                    <a:pt x="1536" y="466"/>
                  </a:lnTo>
                  <a:lnTo>
                    <a:pt x="1543" y="466"/>
                  </a:lnTo>
                  <a:lnTo>
                    <a:pt x="1550" y="466"/>
                  </a:lnTo>
                  <a:lnTo>
                    <a:pt x="1557" y="466"/>
                  </a:lnTo>
                  <a:lnTo>
                    <a:pt x="1564" y="466"/>
                  </a:lnTo>
                  <a:lnTo>
                    <a:pt x="1571" y="466"/>
                  </a:lnTo>
                  <a:lnTo>
                    <a:pt x="1578" y="466"/>
                  </a:lnTo>
                  <a:lnTo>
                    <a:pt x="1578" y="473"/>
                  </a:lnTo>
                  <a:lnTo>
                    <a:pt x="1585" y="473"/>
                  </a:lnTo>
                  <a:lnTo>
                    <a:pt x="1592" y="473"/>
                  </a:lnTo>
                  <a:lnTo>
                    <a:pt x="1599" y="473"/>
                  </a:lnTo>
                  <a:lnTo>
                    <a:pt x="1606" y="473"/>
                  </a:lnTo>
                  <a:lnTo>
                    <a:pt x="1613" y="473"/>
                  </a:lnTo>
                  <a:lnTo>
                    <a:pt x="1620" y="473"/>
                  </a:lnTo>
                  <a:lnTo>
                    <a:pt x="1627" y="473"/>
                  </a:lnTo>
                  <a:lnTo>
                    <a:pt x="1634" y="473"/>
                  </a:lnTo>
                  <a:lnTo>
                    <a:pt x="1640" y="473"/>
                  </a:lnTo>
                  <a:lnTo>
                    <a:pt x="1647" y="473"/>
                  </a:lnTo>
                  <a:lnTo>
                    <a:pt x="1654" y="479"/>
                  </a:lnTo>
                  <a:lnTo>
                    <a:pt x="1661" y="473"/>
                  </a:lnTo>
                  <a:lnTo>
                    <a:pt x="1668" y="473"/>
                  </a:lnTo>
                  <a:lnTo>
                    <a:pt x="1675" y="473"/>
                  </a:lnTo>
                  <a:lnTo>
                    <a:pt x="1682" y="473"/>
                  </a:lnTo>
                  <a:lnTo>
                    <a:pt x="1689" y="473"/>
                  </a:lnTo>
                  <a:lnTo>
                    <a:pt x="1696" y="466"/>
                  </a:lnTo>
                  <a:lnTo>
                    <a:pt x="1703" y="466"/>
                  </a:lnTo>
                  <a:lnTo>
                    <a:pt x="1710" y="466"/>
                  </a:lnTo>
                  <a:lnTo>
                    <a:pt x="1717" y="466"/>
                  </a:lnTo>
                  <a:lnTo>
                    <a:pt x="1724" y="466"/>
                  </a:lnTo>
                  <a:lnTo>
                    <a:pt x="1731" y="466"/>
                  </a:lnTo>
                  <a:lnTo>
                    <a:pt x="1738" y="466"/>
                  </a:lnTo>
                  <a:lnTo>
                    <a:pt x="1738" y="459"/>
                  </a:lnTo>
                  <a:lnTo>
                    <a:pt x="1745" y="459"/>
                  </a:lnTo>
                  <a:lnTo>
                    <a:pt x="1752" y="459"/>
                  </a:lnTo>
                  <a:lnTo>
                    <a:pt x="1759" y="459"/>
                  </a:lnTo>
                  <a:lnTo>
                    <a:pt x="1766" y="452"/>
                  </a:lnTo>
                  <a:lnTo>
                    <a:pt x="1773" y="452"/>
                  </a:lnTo>
                  <a:lnTo>
                    <a:pt x="1779" y="452"/>
                  </a:lnTo>
                  <a:lnTo>
                    <a:pt x="1786" y="452"/>
                  </a:lnTo>
                  <a:lnTo>
                    <a:pt x="1793" y="452"/>
                  </a:lnTo>
                  <a:lnTo>
                    <a:pt x="1793" y="445"/>
                  </a:lnTo>
                  <a:lnTo>
                    <a:pt x="1800" y="445"/>
                  </a:lnTo>
                  <a:lnTo>
                    <a:pt x="1807" y="445"/>
                  </a:lnTo>
                  <a:lnTo>
                    <a:pt x="1814" y="445"/>
                  </a:lnTo>
                  <a:lnTo>
                    <a:pt x="1814" y="438"/>
                  </a:lnTo>
                  <a:lnTo>
                    <a:pt x="1821" y="438"/>
                  </a:lnTo>
                  <a:lnTo>
                    <a:pt x="1828" y="438"/>
                  </a:lnTo>
                  <a:lnTo>
                    <a:pt x="1828" y="431"/>
                  </a:lnTo>
                  <a:lnTo>
                    <a:pt x="1835" y="431"/>
                  </a:lnTo>
                  <a:lnTo>
                    <a:pt x="1842" y="431"/>
                  </a:lnTo>
                  <a:lnTo>
                    <a:pt x="1849" y="431"/>
                  </a:lnTo>
                  <a:lnTo>
                    <a:pt x="1849" y="424"/>
                  </a:lnTo>
                  <a:lnTo>
                    <a:pt x="1856" y="424"/>
                  </a:lnTo>
                  <a:lnTo>
                    <a:pt x="1863" y="424"/>
                  </a:lnTo>
                  <a:lnTo>
                    <a:pt x="1863" y="417"/>
                  </a:lnTo>
                  <a:lnTo>
                    <a:pt x="1870" y="410"/>
                  </a:lnTo>
                  <a:lnTo>
                    <a:pt x="1877" y="410"/>
                  </a:lnTo>
                  <a:lnTo>
                    <a:pt x="1884" y="403"/>
                  </a:lnTo>
                  <a:lnTo>
                    <a:pt x="1891" y="396"/>
                  </a:lnTo>
                  <a:lnTo>
                    <a:pt x="1898" y="389"/>
                  </a:lnTo>
                  <a:lnTo>
                    <a:pt x="1905" y="389"/>
                  </a:lnTo>
                  <a:lnTo>
                    <a:pt x="1905" y="382"/>
                  </a:lnTo>
                  <a:lnTo>
                    <a:pt x="1912" y="382"/>
                  </a:lnTo>
                  <a:lnTo>
                    <a:pt x="1918" y="375"/>
                  </a:lnTo>
                  <a:lnTo>
                    <a:pt x="1925" y="375"/>
                  </a:lnTo>
                  <a:lnTo>
                    <a:pt x="1925" y="368"/>
                  </a:lnTo>
                  <a:lnTo>
                    <a:pt x="1932" y="368"/>
                  </a:lnTo>
                  <a:lnTo>
                    <a:pt x="1939" y="361"/>
                  </a:lnTo>
                  <a:lnTo>
                    <a:pt x="1946" y="354"/>
                  </a:lnTo>
                  <a:lnTo>
                    <a:pt x="1953" y="347"/>
                  </a:lnTo>
                  <a:lnTo>
                    <a:pt x="1960" y="347"/>
                  </a:lnTo>
                  <a:lnTo>
                    <a:pt x="1960" y="340"/>
                  </a:lnTo>
                  <a:lnTo>
                    <a:pt x="1967" y="340"/>
                  </a:lnTo>
                  <a:lnTo>
                    <a:pt x="1974" y="334"/>
                  </a:lnTo>
                  <a:lnTo>
                    <a:pt x="1981" y="334"/>
                  </a:lnTo>
                  <a:lnTo>
                    <a:pt x="1988" y="327"/>
                  </a:lnTo>
                  <a:lnTo>
                    <a:pt x="1995" y="327"/>
                  </a:lnTo>
                  <a:lnTo>
                    <a:pt x="2002" y="320"/>
                  </a:lnTo>
                  <a:lnTo>
                    <a:pt x="2009" y="320"/>
                  </a:lnTo>
                  <a:lnTo>
                    <a:pt x="2016" y="313"/>
                  </a:lnTo>
                  <a:lnTo>
                    <a:pt x="2023" y="313"/>
                  </a:lnTo>
                  <a:lnTo>
                    <a:pt x="2023" y="306"/>
                  </a:lnTo>
                  <a:lnTo>
                    <a:pt x="2030" y="306"/>
                  </a:lnTo>
                  <a:lnTo>
                    <a:pt x="2037" y="306"/>
                  </a:lnTo>
                  <a:lnTo>
                    <a:pt x="2037" y="299"/>
                  </a:lnTo>
                  <a:lnTo>
                    <a:pt x="2044" y="299"/>
                  </a:lnTo>
                  <a:lnTo>
                    <a:pt x="2044" y="292"/>
                  </a:lnTo>
                  <a:lnTo>
                    <a:pt x="2050" y="292"/>
                  </a:lnTo>
                  <a:lnTo>
                    <a:pt x="2057" y="292"/>
                  </a:lnTo>
                  <a:lnTo>
                    <a:pt x="2057" y="285"/>
                  </a:lnTo>
                  <a:lnTo>
                    <a:pt x="2064" y="285"/>
                  </a:lnTo>
                  <a:lnTo>
                    <a:pt x="2071" y="278"/>
                  </a:lnTo>
                  <a:lnTo>
                    <a:pt x="2078" y="278"/>
                  </a:lnTo>
                  <a:lnTo>
                    <a:pt x="2085" y="271"/>
                  </a:lnTo>
                  <a:lnTo>
                    <a:pt x="2092" y="271"/>
                  </a:lnTo>
                  <a:lnTo>
                    <a:pt x="2099" y="271"/>
                  </a:lnTo>
                  <a:lnTo>
                    <a:pt x="2099" y="264"/>
                  </a:lnTo>
                  <a:lnTo>
                    <a:pt x="2106" y="264"/>
                  </a:lnTo>
                  <a:lnTo>
                    <a:pt x="2113" y="264"/>
                  </a:lnTo>
                  <a:lnTo>
                    <a:pt x="2113" y="257"/>
                  </a:lnTo>
                  <a:lnTo>
                    <a:pt x="2120" y="257"/>
                  </a:lnTo>
                  <a:lnTo>
                    <a:pt x="2127" y="257"/>
                  </a:lnTo>
                  <a:lnTo>
                    <a:pt x="2127" y="403"/>
                  </a:lnTo>
                  <a:lnTo>
                    <a:pt x="2120" y="403"/>
                  </a:lnTo>
                  <a:lnTo>
                    <a:pt x="2113" y="403"/>
                  </a:lnTo>
                  <a:lnTo>
                    <a:pt x="2106" y="403"/>
                  </a:lnTo>
                  <a:lnTo>
                    <a:pt x="2099" y="410"/>
                  </a:lnTo>
                  <a:lnTo>
                    <a:pt x="2092" y="410"/>
                  </a:lnTo>
                  <a:lnTo>
                    <a:pt x="2085" y="410"/>
                  </a:lnTo>
                  <a:lnTo>
                    <a:pt x="2078" y="410"/>
                  </a:lnTo>
                  <a:lnTo>
                    <a:pt x="2078" y="417"/>
                  </a:lnTo>
                  <a:lnTo>
                    <a:pt x="2071" y="417"/>
                  </a:lnTo>
                  <a:lnTo>
                    <a:pt x="2064" y="417"/>
                  </a:lnTo>
                  <a:lnTo>
                    <a:pt x="2057" y="417"/>
                  </a:lnTo>
                  <a:lnTo>
                    <a:pt x="2057" y="424"/>
                  </a:lnTo>
                  <a:lnTo>
                    <a:pt x="2050" y="424"/>
                  </a:lnTo>
                  <a:lnTo>
                    <a:pt x="2044" y="424"/>
                  </a:lnTo>
                  <a:lnTo>
                    <a:pt x="2044" y="431"/>
                  </a:lnTo>
                  <a:lnTo>
                    <a:pt x="2037" y="431"/>
                  </a:lnTo>
                  <a:lnTo>
                    <a:pt x="2030" y="431"/>
                  </a:lnTo>
                  <a:lnTo>
                    <a:pt x="2023" y="438"/>
                  </a:lnTo>
                  <a:lnTo>
                    <a:pt x="2016" y="438"/>
                  </a:lnTo>
                  <a:lnTo>
                    <a:pt x="2009" y="445"/>
                  </a:lnTo>
                  <a:lnTo>
                    <a:pt x="2002" y="445"/>
                  </a:lnTo>
                  <a:lnTo>
                    <a:pt x="1995" y="445"/>
                  </a:lnTo>
                  <a:lnTo>
                    <a:pt x="1988" y="452"/>
                  </a:lnTo>
                  <a:lnTo>
                    <a:pt x="1981" y="452"/>
                  </a:lnTo>
                  <a:lnTo>
                    <a:pt x="1974" y="452"/>
                  </a:lnTo>
                  <a:lnTo>
                    <a:pt x="1967" y="459"/>
                  </a:lnTo>
                  <a:lnTo>
                    <a:pt x="1960" y="459"/>
                  </a:lnTo>
                  <a:lnTo>
                    <a:pt x="1953" y="466"/>
                  </a:lnTo>
                  <a:lnTo>
                    <a:pt x="1946" y="466"/>
                  </a:lnTo>
                  <a:lnTo>
                    <a:pt x="1946" y="473"/>
                  </a:lnTo>
                  <a:lnTo>
                    <a:pt x="1939" y="473"/>
                  </a:lnTo>
                  <a:lnTo>
                    <a:pt x="1932" y="479"/>
                  </a:lnTo>
                  <a:lnTo>
                    <a:pt x="1925" y="479"/>
                  </a:lnTo>
                  <a:lnTo>
                    <a:pt x="1925" y="486"/>
                  </a:lnTo>
                  <a:lnTo>
                    <a:pt x="1918" y="486"/>
                  </a:lnTo>
                  <a:lnTo>
                    <a:pt x="1912" y="493"/>
                  </a:lnTo>
                  <a:lnTo>
                    <a:pt x="1905" y="493"/>
                  </a:lnTo>
                  <a:lnTo>
                    <a:pt x="1905" y="500"/>
                  </a:lnTo>
                  <a:lnTo>
                    <a:pt x="1898" y="500"/>
                  </a:lnTo>
                  <a:lnTo>
                    <a:pt x="1891" y="500"/>
                  </a:lnTo>
                  <a:lnTo>
                    <a:pt x="1891" y="507"/>
                  </a:lnTo>
                  <a:lnTo>
                    <a:pt x="1884" y="507"/>
                  </a:lnTo>
                  <a:lnTo>
                    <a:pt x="1884" y="514"/>
                  </a:lnTo>
                  <a:lnTo>
                    <a:pt x="1877" y="514"/>
                  </a:lnTo>
                  <a:lnTo>
                    <a:pt x="1870" y="514"/>
                  </a:lnTo>
                  <a:lnTo>
                    <a:pt x="1870" y="521"/>
                  </a:lnTo>
                  <a:lnTo>
                    <a:pt x="1863" y="521"/>
                  </a:lnTo>
                  <a:lnTo>
                    <a:pt x="1863" y="528"/>
                  </a:lnTo>
                  <a:lnTo>
                    <a:pt x="1856" y="528"/>
                  </a:lnTo>
                  <a:lnTo>
                    <a:pt x="1849" y="535"/>
                  </a:lnTo>
                  <a:lnTo>
                    <a:pt x="1842" y="535"/>
                  </a:lnTo>
                  <a:lnTo>
                    <a:pt x="1835" y="535"/>
                  </a:lnTo>
                  <a:lnTo>
                    <a:pt x="1835" y="542"/>
                  </a:lnTo>
                  <a:lnTo>
                    <a:pt x="1828" y="542"/>
                  </a:lnTo>
                  <a:lnTo>
                    <a:pt x="1821" y="549"/>
                  </a:lnTo>
                  <a:lnTo>
                    <a:pt x="1814" y="549"/>
                  </a:lnTo>
                  <a:lnTo>
                    <a:pt x="1807" y="549"/>
                  </a:lnTo>
                  <a:lnTo>
                    <a:pt x="1807" y="556"/>
                  </a:lnTo>
                  <a:lnTo>
                    <a:pt x="1800" y="556"/>
                  </a:lnTo>
                  <a:lnTo>
                    <a:pt x="1793" y="556"/>
                  </a:lnTo>
                  <a:lnTo>
                    <a:pt x="1786" y="556"/>
                  </a:lnTo>
                  <a:lnTo>
                    <a:pt x="1786" y="563"/>
                  </a:lnTo>
                  <a:lnTo>
                    <a:pt x="1779" y="563"/>
                  </a:lnTo>
                  <a:lnTo>
                    <a:pt x="1773" y="563"/>
                  </a:lnTo>
                  <a:lnTo>
                    <a:pt x="1766" y="563"/>
                  </a:lnTo>
                  <a:lnTo>
                    <a:pt x="1759" y="563"/>
                  </a:lnTo>
                  <a:lnTo>
                    <a:pt x="1752" y="563"/>
                  </a:lnTo>
                  <a:lnTo>
                    <a:pt x="1745" y="563"/>
                  </a:lnTo>
                  <a:lnTo>
                    <a:pt x="1738" y="570"/>
                  </a:lnTo>
                  <a:lnTo>
                    <a:pt x="1731" y="570"/>
                  </a:lnTo>
                  <a:lnTo>
                    <a:pt x="1724" y="570"/>
                  </a:lnTo>
                  <a:lnTo>
                    <a:pt x="1717" y="570"/>
                  </a:lnTo>
                  <a:lnTo>
                    <a:pt x="1710" y="570"/>
                  </a:lnTo>
                  <a:lnTo>
                    <a:pt x="1703" y="570"/>
                  </a:lnTo>
                  <a:lnTo>
                    <a:pt x="1696" y="570"/>
                  </a:lnTo>
                  <a:lnTo>
                    <a:pt x="1689" y="570"/>
                  </a:lnTo>
                  <a:lnTo>
                    <a:pt x="1682" y="570"/>
                  </a:lnTo>
                  <a:lnTo>
                    <a:pt x="1675" y="570"/>
                  </a:lnTo>
                  <a:lnTo>
                    <a:pt x="1675" y="577"/>
                  </a:lnTo>
                  <a:lnTo>
                    <a:pt x="1668" y="577"/>
                  </a:lnTo>
                  <a:lnTo>
                    <a:pt x="1661" y="577"/>
                  </a:lnTo>
                  <a:lnTo>
                    <a:pt x="1654" y="577"/>
                  </a:lnTo>
                  <a:lnTo>
                    <a:pt x="1647" y="570"/>
                  </a:lnTo>
                  <a:lnTo>
                    <a:pt x="1640" y="570"/>
                  </a:lnTo>
                  <a:lnTo>
                    <a:pt x="1634" y="570"/>
                  </a:lnTo>
                  <a:lnTo>
                    <a:pt x="1627" y="570"/>
                  </a:lnTo>
                  <a:lnTo>
                    <a:pt x="1620" y="570"/>
                  </a:lnTo>
                  <a:lnTo>
                    <a:pt x="1613" y="570"/>
                  </a:lnTo>
                  <a:lnTo>
                    <a:pt x="1606" y="570"/>
                  </a:lnTo>
                  <a:lnTo>
                    <a:pt x="1599" y="563"/>
                  </a:lnTo>
                  <a:lnTo>
                    <a:pt x="1599" y="570"/>
                  </a:lnTo>
                  <a:lnTo>
                    <a:pt x="1592" y="570"/>
                  </a:lnTo>
                  <a:lnTo>
                    <a:pt x="1585" y="570"/>
                  </a:lnTo>
                  <a:lnTo>
                    <a:pt x="1578" y="563"/>
                  </a:lnTo>
                  <a:lnTo>
                    <a:pt x="1571" y="563"/>
                  </a:lnTo>
                  <a:lnTo>
                    <a:pt x="1564" y="563"/>
                  </a:lnTo>
                  <a:lnTo>
                    <a:pt x="1557" y="556"/>
                  </a:lnTo>
                  <a:lnTo>
                    <a:pt x="1550" y="563"/>
                  </a:lnTo>
                  <a:lnTo>
                    <a:pt x="1543" y="563"/>
                  </a:lnTo>
                  <a:lnTo>
                    <a:pt x="1536" y="563"/>
                  </a:lnTo>
                  <a:lnTo>
                    <a:pt x="1529" y="563"/>
                  </a:lnTo>
                  <a:lnTo>
                    <a:pt x="1522" y="556"/>
                  </a:lnTo>
                  <a:lnTo>
                    <a:pt x="1515" y="556"/>
                  </a:lnTo>
                  <a:lnTo>
                    <a:pt x="1508" y="556"/>
                  </a:lnTo>
                  <a:lnTo>
                    <a:pt x="1508" y="549"/>
                  </a:lnTo>
                  <a:lnTo>
                    <a:pt x="1501" y="549"/>
                  </a:lnTo>
                  <a:lnTo>
                    <a:pt x="1495" y="549"/>
                  </a:lnTo>
                  <a:lnTo>
                    <a:pt x="1488" y="549"/>
                  </a:lnTo>
                  <a:lnTo>
                    <a:pt x="1488" y="542"/>
                  </a:lnTo>
                  <a:lnTo>
                    <a:pt x="1481" y="542"/>
                  </a:lnTo>
                  <a:lnTo>
                    <a:pt x="1474" y="542"/>
                  </a:lnTo>
                  <a:lnTo>
                    <a:pt x="1467" y="542"/>
                  </a:lnTo>
                  <a:lnTo>
                    <a:pt x="1467" y="535"/>
                  </a:lnTo>
                  <a:lnTo>
                    <a:pt x="1460" y="535"/>
                  </a:lnTo>
                  <a:lnTo>
                    <a:pt x="1453" y="535"/>
                  </a:lnTo>
                  <a:lnTo>
                    <a:pt x="1453" y="528"/>
                  </a:lnTo>
                  <a:lnTo>
                    <a:pt x="1446" y="528"/>
                  </a:lnTo>
                  <a:lnTo>
                    <a:pt x="1439" y="521"/>
                  </a:lnTo>
                  <a:lnTo>
                    <a:pt x="1432" y="521"/>
                  </a:lnTo>
                  <a:lnTo>
                    <a:pt x="1432" y="514"/>
                  </a:lnTo>
                  <a:lnTo>
                    <a:pt x="1425" y="514"/>
                  </a:lnTo>
                  <a:lnTo>
                    <a:pt x="1418" y="507"/>
                  </a:lnTo>
                  <a:lnTo>
                    <a:pt x="1411" y="507"/>
                  </a:lnTo>
                  <a:lnTo>
                    <a:pt x="1404" y="500"/>
                  </a:lnTo>
                  <a:lnTo>
                    <a:pt x="1397" y="500"/>
                  </a:lnTo>
                  <a:lnTo>
                    <a:pt x="1397" y="493"/>
                  </a:lnTo>
                  <a:lnTo>
                    <a:pt x="1390" y="493"/>
                  </a:lnTo>
                  <a:lnTo>
                    <a:pt x="1383" y="486"/>
                  </a:lnTo>
                  <a:lnTo>
                    <a:pt x="1376" y="486"/>
                  </a:lnTo>
                  <a:lnTo>
                    <a:pt x="1376" y="479"/>
                  </a:lnTo>
                  <a:lnTo>
                    <a:pt x="1369" y="479"/>
                  </a:lnTo>
                  <a:lnTo>
                    <a:pt x="1369" y="473"/>
                  </a:lnTo>
                  <a:lnTo>
                    <a:pt x="1362" y="473"/>
                  </a:lnTo>
                  <a:lnTo>
                    <a:pt x="1356" y="473"/>
                  </a:lnTo>
                  <a:lnTo>
                    <a:pt x="1356" y="466"/>
                  </a:lnTo>
                  <a:lnTo>
                    <a:pt x="1349" y="459"/>
                  </a:lnTo>
                  <a:lnTo>
                    <a:pt x="1342" y="452"/>
                  </a:lnTo>
                  <a:lnTo>
                    <a:pt x="1335" y="452"/>
                  </a:lnTo>
                  <a:lnTo>
                    <a:pt x="1335" y="445"/>
                  </a:lnTo>
                  <a:lnTo>
                    <a:pt x="1328" y="438"/>
                  </a:lnTo>
                  <a:lnTo>
                    <a:pt x="1321" y="438"/>
                  </a:lnTo>
                  <a:lnTo>
                    <a:pt x="1321" y="431"/>
                  </a:lnTo>
                  <a:lnTo>
                    <a:pt x="1314" y="431"/>
                  </a:lnTo>
                  <a:lnTo>
                    <a:pt x="1314" y="424"/>
                  </a:lnTo>
                  <a:lnTo>
                    <a:pt x="1307" y="424"/>
                  </a:lnTo>
                  <a:lnTo>
                    <a:pt x="1300" y="417"/>
                  </a:lnTo>
                  <a:lnTo>
                    <a:pt x="1293" y="410"/>
                  </a:lnTo>
                  <a:lnTo>
                    <a:pt x="1293" y="403"/>
                  </a:lnTo>
                  <a:lnTo>
                    <a:pt x="1286" y="403"/>
                  </a:lnTo>
                  <a:lnTo>
                    <a:pt x="1279" y="396"/>
                  </a:lnTo>
                  <a:lnTo>
                    <a:pt x="1279" y="389"/>
                  </a:lnTo>
                  <a:lnTo>
                    <a:pt x="1272" y="382"/>
                  </a:lnTo>
                  <a:lnTo>
                    <a:pt x="1265" y="382"/>
                  </a:lnTo>
                  <a:lnTo>
                    <a:pt x="1265" y="375"/>
                  </a:lnTo>
                  <a:lnTo>
                    <a:pt x="1258" y="368"/>
                  </a:lnTo>
                  <a:lnTo>
                    <a:pt x="1251" y="361"/>
                  </a:lnTo>
                  <a:lnTo>
                    <a:pt x="1244" y="361"/>
                  </a:lnTo>
                  <a:lnTo>
                    <a:pt x="1244" y="354"/>
                  </a:lnTo>
                  <a:lnTo>
                    <a:pt x="1237" y="354"/>
                  </a:lnTo>
                  <a:lnTo>
                    <a:pt x="1237" y="347"/>
                  </a:lnTo>
                  <a:lnTo>
                    <a:pt x="1230" y="340"/>
                  </a:lnTo>
                  <a:lnTo>
                    <a:pt x="1223" y="340"/>
                  </a:lnTo>
                  <a:lnTo>
                    <a:pt x="1217" y="334"/>
                  </a:lnTo>
                  <a:lnTo>
                    <a:pt x="1210" y="327"/>
                  </a:lnTo>
                  <a:lnTo>
                    <a:pt x="1203" y="327"/>
                  </a:lnTo>
                  <a:lnTo>
                    <a:pt x="1203" y="320"/>
                  </a:lnTo>
                  <a:lnTo>
                    <a:pt x="1196" y="320"/>
                  </a:lnTo>
                  <a:lnTo>
                    <a:pt x="1189" y="320"/>
                  </a:lnTo>
                  <a:lnTo>
                    <a:pt x="1189" y="313"/>
                  </a:lnTo>
                  <a:lnTo>
                    <a:pt x="1182" y="313"/>
                  </a:lnTo>
                  <a:lnTo>
                    <a:pt x="1175" y="313"/>
                  </a:lnTo>
                  <a:lnTo>
                    <a:pt x="1168" y="313"/>
                  </a:lnTo>
                  <a:lnTo>
                    <a:pt x="1168" y="306"/>
                  </a:lnTo>
                  <a:lnTo>
                    <a:pt x="1161" y="306"/>
                  </a:lnTo>
                  <a:lnTo>
                    <a:pt x="1154" y="306"/>
                  </a:lnTo>
                  <a:lnTo>
                    <a:pt x="1147" y="299"/>
                  </a:lnTo>
                  <a:lnTo>
                    <a:pt x="1140" y="299"/>
                  </a:lnTo>
                  <a:lnTo>
                    <a:pt x="1133" y="299"/>
                  </a:lnTo>
                  <a:lnTo>
                    <a:pt x="1126" y="292"/>
                  </a:lnTo>
                  <a:lnTo>
                    <a:pt x="1119" y="285"/>
                  </a:lnTo>
                  <a:lnTo>
                    <a:pt x="1112" y="285"/>
                  </a:lnTo>
                  <a:lnTo>
                    <a:pt x="1112" y="278"/>
                  </a:lnTo>
                  <a:lnTo>
                    <a:pt x="1105" y="278"/>
                  </a:lnTo>
                  <a:lnTo>
                    <a:pt x="1098" y="271"/>
                  </a:lnTo>
                  <a:lnTo>
                    <a:pt x="1091" y="271"/>
                  </a:lnTo>
                  <a:lnTo>
                    <a:pt x="1084" y="264"/>
                  </a:lnTo>
                  <a:lnTo>
                    <a:pt x="1078" y="264"/>
                  </a:lnTo>
                  <a:lnTo>
                    <a:pt x="1071" y="264"/>
                  </a:lnTo>
                  <a:lnTo>
                    <a:pt x="1064" y="264"/>
                  </a:lnTo>
                  <a:lnTo>
                    <a:pt x="1064" y="257"/>
                  </a:lnTo>
                  <a:lnTo>
                    <a:pt x="1057" y="257"/>
                  </a:lnTo>
                  <a:lnTo>
                    <a:pt x="1050" y="257"/>
                  </a:lnTo>
                  <a:lnTo>
                    <a:pt x="1043" y="257"/>
                  </a:lnTo>
                  <a:lnTo>
                    <a:pt x="1036" y="257"/>
                  </a:lnTo>
                  <a:lnTo>
                    <a:pt x="1036" y="250"/>
                  </a:lnTo>
                  <a:lnTo>
                    <a:pt x="1029" y="250"/>
                  </a:lnTo>
                  <a:lnTo>
                    <a:pt x="1022" y="250"/>
                  </a:lnTo>
                  <a:lnTo>
                    <a:pt x="1015" y="250"/>
                  </a:lnTo>
                  <a:lnTo>
                    <a:pt x="1008" y="250"/>
                  </a:lnTo>
                  <a:lnTo>
                    <a:pt x="1001" y="250"/>
                  </a:lnTo>
                  <a:lnTo>
                    <a:pt x="994" y="250"/>
                  </a:lnTo>
                  <a:lnTo>
                    <a:pt x="987" y="250"/>
                  </a:lnTo>
                  <a:lnTo>
                    <a:pt x="980" y="250"/>
                  </a:lnTo>
                  <a:lnTo>
                    <a:pt x="973" y="250"/>
                  </a:lnTo>
                  <a:lnTo>
                    <a:pt x="966" y="250"/>
                  </a:lnTo>
                  <a:lnTo>
                    <a:pt x="959" y="250"/>
                  </a:lnTo>
                  <a:lnTo>
                    <a:pt x="952" y="250"/>
                  </a:lnTo>
                  <a:lnTo>
                    <a:pt x="945" y="250"/>
                  </a:lnTo>
                  <a:lnTo>
                    <a:pt x="939" y="243"/>
                  </a:lnTo>
                  <a:lnTo>
                    <a:pt x="932" y="243"/>
                  </a:lnTo>
                  <a:lnTo>
                    <a:pt x="925" y="243"/>
                  </a:lnTo>
                  <a:lnTo>
                    <a:pt x="918" y="243"/>
                  </a:lnTo>
                  <a:lnTo>
                    <a:pt x="911" y="243"/>
                  </a:lnTo>
                  <a:lnTo>
                    <a:pt x="904" y="243"/>
                  </a:lnTo>
                  <a:lnTo>
                    <a:pt x="897" y="243"/>
                  </a:lnTo>
                  <a:lnTo>
                    <a:pt x="890" y="243"/>
                  </a:lnTo>
                  <a:lnTo>
                    <a:pt x="883" y="243"/>
                  </a:lnTo>
                  <a:lnTo>
                    <a:pt x="876" y="243"/>
                  </a:lnTo>
                  <a:lnTo>
                    <a:pt x="869" y="243"/>
                  </a:lnTo>
                  <a:lnTo>
                    <a:pt x="862" y="243"/>
                  </a:lnTo>
                  <a:lnTo>
                    <a:pt x="855" y="243"/>
                  </a:lnTo>
                  <a:lnTo>
                    <a:pt x="848" y="243"/>
                  </a:lnTo>
                  <a:lnTo>
                    <a:pt x="841" y="243"/>
                  </a:lnTo>
                  <a:lnTo>
                    <a:pt x="834" y="236"/>
                  </a:lnTo>
                  <a:lnTo>
                    <a:pt x="827" y="236"/>
                  </a:lnTo>
                  <a:lnTo>
                    <a:pt x="820" y="229"/>
                  </a:lnTo>
                  <a:lnTo>
                    <a:pt x="813" y="229"/>
                  </a:lnTo>
                  <a:lnTo>
                    <a:pt x="806" y="222"/>
                  </a:lnTo>
                  <a:lnTo>
                    <a:pt x="800" y="222"/>
                  </a:lnTo>
                  <a:lnTo>
                    <a:pt x="793" y="222"/>
                  </a:lnTo>
                  <a:lnTo>
                    <a:pt x="786" y="222"/>
                  </a:lnTo>
                  <a:lnTo>
                    <a:pt x="779" y="222"/>
                  </a:lnTo>
                  <a:lnTo>
                    <a:pt x="772" y="215"/>
                  </a:lnTo>
                  <a:lnTo>
                    <a:pt x="765" y="215"/>
                  </a:lnTo>
                  <a:lnTo>
                    <a:pt x="758" y="215"/>
                  </a:lnTo>
                  <a:lnTo>
                    <a:pt x="751" y="215"/>
                  </a:lnTo>
                  <a:lnTo>
                    <a:pt x="751" y="208"/>
                  </a:lnTo>
                  <a:lnTo>
                    <a:pt x="744" y="215"/>
                  </a:lnTo>
                  <a:lnTo>
                    <a:pt x="737" y="215"/>
                  </a:lnTo>
                  <a:lnTo>
                    <a:pt x="730" y="208"/>
                  </a:lnTo>
                  <a:lnTo>
                    <a:pt x="730" y="215"/>
                  </a:lnTo>
                  <a:lnTo>
                    <a:pt x="723" y="208"/>
                  </a:lnTo>
                  <a:lnTo>
                    <a:pt x="716" y="208"/>
                  </a:lnTo>
                  <a:lnTo>
                    <a:pt x="709" y="208"/>
                  </a:lnTo>
                  <a:lnTo>
                    <a:pt x="702" y="208"/>
                  </a:lnTo>
                  <a:lnTo>
                    <a:pt x="695" y="202"/>
                  </a:lnTo>
                  <a:lnTo>
                    <a:pt x="688" y="202"/>
                  </a:lnTo>
                  <a:lnTo>
                    <a:pt x="681" y="202"/>
                  </a:lnTo>
                  <a:lnTo>
                    <a:pt x="674" y="195"/>
                  </a:lnTo>
                  <a:lnTo>
                    <a:pt x="667" y="195"/>
                  </a:lnTo>
                  <a:lnTo>
                    <a:pt x="661" y="195"/>
                  </a:lnTo>
                  <a:lnTo>
                    <a:pt x="654" y="195"/>
                  </a:lnTo>
                  <a:lnTo>
                    <a:pt x="647" y="195"/>
                  </a:lnTo>
                  <a:lnTo>
                    <a:pt x="647" y="188"/>
                  </a:lnTo>
                  <a:lnTo>
                    <a:pt x="640" y="188"/>
                  </a:lnTo>
                  <a:lnTo>
                    <a:pt x="633" y="188"/>
                  </a:lnTo>
                  <a:lnTo>
                    <a:pt x="633" y="181"/>
                  </a:lnTo>
                  <a:lnTo>
                    <a:pt x="626" y="181"/>
                  </a:lnTo>
                  <a:lnTo>
                    <a:pt x="619" y="181"/>
                  </a:lnTo>
                  <a:lnTo>
                    <a:pt x="619" y="174"/>
                  </a:lnTo>
                  <a:lnTo>
                    <a:pt x="612" y="174"/>
                  </a:lnTo>
                  <a:lnTo>
                    <a:pt x="605" y="174"/>
                  </a:lnTo>
                  <a:lnTo>
                    <a:pt x="598" y="174"/>
                  </a:lnTo>
                  <a:lnTo>
                    <a:pt x="591" y="174"/>
                  </a:lnTo>
                  <a:lnTo>
                    <a:pt x="584" y="174"/>
                  </a:lnTo>
                  <a:lnTo>
                    <a:pt x="577" y="167"/>
                  </a:lnTo>
                  <a:lnTo>
                    <a:pt x="570" y="167"/>
                  </a:lnTo>
                  <a:lnTo>
                    <a:pt x="563" y="160"/>
                  </a:lnTo>
                  <a:lnTo>
                    <a:pt x="556" y="160"/>
                  </a:lnTo>
                  <a:lnTo>
                    <a:pt x="549" y="160"/>
                  </a:lnTo>
                  <a:lnTo>
                    <a:pt x="542" y="160"/>
                  </a:lnTo>
                  <a:lnTo>
                    <a:pt x="535" y="160"/>
                  </a:lnTo>
                  <a:lnTo>
                    <a:pt x="528" y="153"/>
                  </a:lnTo>
                  <a:lnTo>
                    <a:pt x="522" y="153"/>
                  </a:lnTo>
                  <a:lnTo>
                    <a:pt x="515" y="153"/>
                  </a:lnTo>
                  <a:lnTo>
                    <a:pt x="508" y="153"/>
                  </a:lnTo>
                  <a:lnTo>
                    <a:pt x="501" y="146"/>
                  </a:lnTo>
                  <a:lnTo>
                    <a:pt x="494" y="146"/>
                  </a:lnTo>
                  <a:lnTo>
                    <a:pt x="487" y="139"/>
                  </a:lnTo>
                  <a:lnTo>
                    <a:pt x="480" y="139"/>
                  </a:lnTo>
                  <a:lnTo>
                    <a:pt x="473" y="139"/>
                  </a:lnTo>
                  <a:lnTo>
                    <a:pt x="466" y="139"/>
                  </a:lnTo>
                  <a:lnTo>
                    <a:pt x="459" y="139"/>
                  </a:lnTo>
                  <a:lnTo>
                    <a:pt x="452" y="139"/>
                  </a:lnTo>
                  <a:lnTo>
                    <a:pt x="445" y="139"/>
                  </a:lnTo>
                  <a:lnTo>
                    <a:pt x="438" y="139"/>
                  </a:lnTo>
                  <a:lnTo>
                    <a:pt x="431" y="139"/>
                  </a:lnTo>
                  <a:lnTo>
                    <a:pt x="424" y="132"/>
                  </a:lnTo>
                  <a:lnTo>
                    <a:pt x="417" y="132"/>
                  </a:lnTo>
                  <a:lnTo>
                    <a:pt x="410" y="132"/>
                  </a:lnTo>
                  <a:lnTo>
                    <a:pt x="403" y="132"/>
                  </a:lnTo>
                  <a:lnTo>
                    <a:pt x="403" y="125"/>
                  </a:lnTo>
                  <a:lnTo>
                    <a:pt x="396" y="125"/>
                  </a:lnTo>
                  <a:lnTo>
                    <a:pt x="389" y="125"/>
                  </a:lnTo>
                  <a:lnTo>
                    <a:pt x="383" y="125"/>
                  </a:lnTo>
                  <a:lnTo>
                    <a:pt x="376" y="125"/>
                  </a:lnTo>
                  <a:lnTo>
                    <a:pt x="369" y="125"/>
                  </a:lnTo>
                  <a:lnTo>
                    <a:pt x="369" y="118"/>
                  </a:lnTo>
                  <a:lnTo>
                    <a:pt x="362" y="118"/>
                  </a:lnTo>
                  <a:lnTo>
                    <a:pt x="355" y="118"/>
                  </a:lnTo>
                  <a:lnTo>
                    <a:pt x="348" y="118"/>
                  </a:lnTo>
                  <a:lnTo>
                    <a:pt x="341" y="111"/>
                  </a:lnTo>
                  <a:lnTo>
                    <a:pt x="334" y="111"/>
                  </a:lnTo>
                  <a:lnTo>
                    <a:pt x="327" y="104"/>
                  </a:lnTo>
                  <a:lnTo>
                    <a:pt x="320" y="104"/>
                  </a:lnTo>
                  <a:lnTo>
                    <a:pt x="313" y="104"/>
                  </a:lnTo>
                  <a:lnTo>
                    <a:pt x="306" y="104"/>
                  </a:lnTo>
                  <a:lnTo>
                    <a:pt x="306" y="97"/>
                  </a:lnTo>
                  <a:lnTo>
                    <a:pt x="299" y="97"/>
                  </a:lnTo>
                  <a:lnTo>
                    <a:pt x="292" y="97"/>
                  </a:lnTo>
                  <a:lnTo>
                    <a:pt x="292" y="90"/>
                  </a:lnTo>
                  <a:lnTo>
                    <a:pt x="285" y="90"/>
                  </a:lnTo>
                  <a:lnTo>
                    <a:pt x="278" y="90"/>
                  </a:lnTo>
                  <a:lnTo>
                    <a:pt x="271" y="90"/>
                  </a:lnTo>
                  <a:lnTo>
                    <a:pt x="264" y="90"/>
                  </a:lnTo>
                  <a:lnTo>
                    <a:pt x="257" y="83"/>
                  </a:lnTo>
                  <a:lnTo>
                    <a:pt x="257" y="90"/>
                  </a:lnTo>
                  <a:lnTo>
                    <a:pt x="250" y="83"/>
                  </a:lnTo>
                  <a:lnTo>
                    <a:pt x="244" y="83"/>
                  </a:lnTo>
                  <a:lnTo>
                    <a:pt x="237" y="83"/>
                  </a:lnTo>
                  <a:lnTo>
                    <a:pt x="230" y="76"/>
                  </a:lnTo>
                  <a:lnTo>
                    <a:pt x="223" y="76"/>
                  </a:lnTo>
                  <a:lnTo>
                    <a:pt x="216" y="76"/>
                  </a:lnTo>
                  <a:lnTo>
                    <a:pt x="209" y="70"/>
                  </a:lnTo>
                  <a:lnTo>
                    <a:pt x="202" y="70"/>
                  </a:lnTo>
                  <a:lnTo>
                    <a:pt x="195" y="70"/>
                  </a:lnTo>
                  <a:lnTo>
                    <a:pt x="188" y="70"/>
                  </a:lnTo>
                  <a:lnTo>
                    <a:pt x="181" y="70"/>
                  </a:lnTo>
                  <a:lnTo>
                    <a:pt x="174" y="70"/>
                  </a:lnTo>
                  <a:lnTo>
                    <a:pt x="167" y="63"/>
                  </a:lnTo>
                  <a:lnTo>
                    <a:pt x="160" y="63"/>
                  </a:lnTo>
                  <a:lnTo>
                    <a:pt x="160" y="56"/>
                  </a:lnTo>
                  <a:lnTo>
                    <a:pt x="153" y="56"/>
                  </a:lnTo>
                  <a:lnTo>
                    <a:pt x="146" y="56"/>
                  </a:lnTo>
                  <a:lnTo>
                    <a:pt x="139" y="56"/>
                  </a:lnTo>
                  <a:lnTo>
                    <a:pt x="139" y="49"/>
                  </a:lnTo>
                  <a:lnTo>
                    <a:pt x="132" y="49"/>
                  </a:lnTo>
                  <a:lnTo>
                    <a:pt x="125" y="49"/>
                  </a:lnTo>
                  <a:lnTo>
                    <a:pt x="118" y="49"/>
                  </a:lnTo>
                  <a:lnTo>
                    <a:pt x="118" y="42"/>
                  </a:lnTo>
                  <a:lnTo>
                    <a:pt x="111" y="42"/>
                  </a:lnTo>
                  <a:lnTo>
                    <a:pt x="105" y="42"/>
                  </a:lnTo>
                  <a:lnTo>
                    <a:pt x="98" y="42"/>
                  </a:lnTo>
                  <a:lnTo>
                    <a:pt x="91" y="42"/>
                  </a:lnTo>
                  <a:lnTo>
                    <a:pt x="84" y="35"/>
                  </a:lnTo>
                  <a:lnTo>
                    <a:pt x="77" y="35"/>
                  </a:lnTo>
                  <a:lnTo>
                    <a:pt x="70" y="28"/>
                  </a:lnTo>
                  <a:lnTo>
                    <a:pt x="63" y="28"/>
                  </a:lnTo>
                  <a:lnTo>
                    <a:pt x="56" y="28"/>
                  </a:lnTo>
                  <a:lnTo>
                    <a:pt x="49" y="28"/>
                  </a:lnTo>
                  <a:lnTo>
                    <a:pt x="49" y="21"/>
                  </a:lnTo>
                  <a:lnTo>
                    <a:pt x="42" y="21"/>
                  </a:lnTo>
                  <a:lnTo>
                    <a:pt x="35" y="21"/>
                  </a:lnTo>
                  <a:lnTo>
                    <a:pt x="28" y="21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Freeform 47"/>
            <p:cNvSpPr>
              <a:spLocks/>
            </p:cNvSpPr>
            <p:nvPr/>
          </p:nvSpPr>
          <p:spPr bwMode="auto">
            <a:xfrm>
              <a:off x="1997" y="2500"/>
              <a:ext cx="883" cy="208"/>
            </a:xfrm>
            <a:custGeom>
              <a:avLst/>
              <a:gdLst>
                <a:gd name="T0" fmla="*/ 14 w 883"/>
                <a:gd name="T1" fmla="*/ 0 h 208"/>
                <a:gd name="T2" fmla="*/ 35 w 883"/>
                <a:gd name="T3" fmla="*/ 7 h 208"/>
                <a:gd name="T4" fmla="*/ 56 w 883"/>
                <a:gd name="T5" fmla="*/ 14 h 208"/>
                <a:gd name="T6" fmla="*/ 77 w 883"/>
                <a:gd name="T7" fmla="*/ 21 h 208"/>
                <a:gd name="T8" fmla="*/ 98 w 883"/>
                <a:gd name="T9" fmla="*/ 28 h 208"/>
                <a:gd name="T10" fmla="*/ 118 w 883"/>
                <a:gd name="T11" fmla="*/ 28 h 208"/>
                <a:gd name="T12" fmla="*/ 139 w 883"/>
                <a:gd name="T13" fmla="*/ 35 h 208"/>
                <a:gd name="T14" fmla="*/ 160 w 883"/>
                <a:gd name="T15" fmla="*/ 42 h 208"/>
                <a:gd name="T16" fmla="*/ 181 w 883"/>
                <a:gd name="T17" fmla="*/ 49 h 208"/>
                <a:gd name="T18" fmla="*/ 202 w 883"/>
                <a:gd name="T19" fmla="*/ 49 h 208"/>
                <a:gd name="T20" fmla="*/ 223 w 883"/>
                <a:gd name="T21" fmla="*/ 56 h 208"/>
                <a:gd name="T22" fmla="*/ 244 w 883"/>
                <a:gd name="T23" fmla="*/ 63 h 208"/>
                <a:gd name="T24" fmla="*/ 264 w 883"/>
                <a:gd name="T25" fmla="*/ 69 h 208"/>
                <a:gd name="T26" fmla="*/ 285 w 883"/>
                <a:gd name="T27" fmla="*/ 69 h 208"/>
                <a:gd name="T28" fmla="*/ 306 w 883"/>
                <a:gd name="T29" fmla="*/ 83 h 208"/>
                <a:gd name="T30" fmla="*/ 327 w 883"/>
                <a:gd name="T31" fmla="*/ 83 h 208"/>
                <a:gd name="T32" fmla="*/ 348 w 883"/>
                <a:gd name="T33" fmla="*/ 97 h 208"/>
                <a:gd name="T34" fmla="*/ 369 w 883"/>
                <a:gd name="T35" fmla="*/ 97 h 208"/>
                <a:gd name="T36" fmla="*/ 389 w 883"/>
                <a:gd name="T37" fmla="*/ 104 h 208"/>
                <a:gd name="T38" fmla="*/ 410 w 883"/>
                <a:gd name="T39" fmla="*/ 104 h 208"/>
                <a:gd name="T40" fmla="*/ 431 w 883"/>
                <a:gd name="T41" fmla="*/ 111 h 208"/>
                <a:gd name="T42" fmla="*/ 452 w 883"/>
                <a:gd name="T43" fmla="*/ 111 h 208"/>
                <a:gd name="T44" fmla="*/ 473 w 883"/>
                <a:gd name="T45" fmla="*/ 111 h 208"/>
                <a:gd name="T46" fmla="*/ 494 w 883"/>
                <a:gd name="T47" fmla="*/ 118 h 208"/>
                <a:gd name="T48" fmla="*/ 515 w 883"/>
                <a:gd name="T49" fmla="*/ 125 h 208"/>
                <a:gd name="T50" fmla="*/ 535 w 883"/>
                <a:gd name="T51" fmla="*/ 132 h 208"/>
                <a:gd name="T52" fmla="*/ 556 w 883"/>
                <a:gd name="T53" fmla="*/ 132 h 208"/>
                <a:gd name="T54" fmla="*/ 577 w 883"/>
                <a:gd name="T55" fmla="*/ 139 h 208"/>
                <a:gd name="T56" fmla="*/ 598 w 883"/>
                <a:gd name="T57" fmla="*/ 146 h 208"/>
                <a:gd name="T58" fmla="*/ 619 w 883"/>
                <a:gd name="T59" fmla="*/ 146 h 208"/>
                <a:gd name="T60" fmla="*/ 640 w 883"/>
                <a:gd name="T61" fmla="*/ 153 h 208"/>
                <a:gd name="T62" fmla="*/ 661 w 883"/>
                <a:gd name="T63" fmla="*/ 160 h 208"/>
                <a:gd name="T64" fmla="*/ 681 w 883"/>
                <a:gd name="T65" fmla="*/ 167 h 208"/>
                <a:gd name="T66" fmla="*/ 702 w 883"/>
                <a:gd name="T67" fmla="*/ 174 h 208"/>
                <a:gd name="T68" fmla="*/ 723 w 883"/>
                <a:gd name="T69" fmla="*/ 181 h 208"/>
                <a:gd name="T70" fmla="*/ 744 w 883"/>
                <a:gd name="T71" fmla="*/ 181 h 208"/>
                <a:gd name="T72" fmla="*/ 765 w 883"/>
                <a:gd name="T73" fmla="*/ 181 h 208"/>
                <a:gd name="T74" fmla="*/ 786 w 883"/>
                <a:gd name="T75" fmla="*/ 188 h 208"/>
                <a:gd name="T76" fmla="*/ 806 w 883"/>
                <a:gd name="T77" fmla="*/ 195 h 208"/>
                <a:gd name="T78" fmla="*/ 827 w 883"/>
                <a:gd name="T79" fmla="*/ 201 h 208"/>
                <a:gd name="T80" fmla="*/ 848 w 883"/>
                <a:gd name="T81" fmla="*/ 208 h 208"/>
                <a:gd name="T82" fmla="*/ 869 w 883"/>
                <a:gd name="T8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3" h="208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9" y="14"/>
                  </a:lnTo>
                  <a:lnTo>
                    <a:pt x="56" y="14"/>
                  </a:lnTo>
                  <a:lnTo>
                    <a:pt x="63" y="14"/>
                  </a:lnTo>
                  <a:lnTo>
                    <a:pt x="70" y="14"/>
                  </a:lnTo>
                  <a:lnTo>
                    <a:pt x="77" y="21"/>
                  </a:lnTo>
                  <a:lnTo>
                    <a:pt x="84" y="21"/>
                  </a:lnTo>
                  <a:lnTo>
                    <a:pt x="91" y="28"/>
                  </a:lnTo>
                  <a:lnTo>
                    <a:pt x="98" y="28"/>
                  </a:lnTo>
                  <a:lnTo>
                    <a:pt x="105" y="28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35"/>
                  </a:lnTo>
                  <a:lnTo>
                    <a:pt x="132" y="35"/>
                  </a:lnTo>
                  <a:lnTo>
                    <a:pt x="139" y="35"/>
                  </a:lnTo>
                  <a:lnTo>
                    <a:pt x="146" y="35"/>
                  </a:lnTo>
                  <a:lnTo>
                    <a:pt x="153" y="42"/>
                  </a:lnTo>
                  <a:lnTo>
                    <a:pt x="160" y="42"/>
                  </a:lnTo>
                  <a:lnTo>
                    <a:pt x="167" y="42"/>
                  </a:lnTo>
                  <a:lnTo>
                    <a:pt x="174" y="49"/>
                  </a:lnTo>
                  <a:lnTo>
                    <a:pt x="181" y="49"/>
                  </a:lnTo>
                  <a:lnTo>
                    <a:pt x="188" y="49"/>
                  </a:lnTo>
                  <a:lnTo>
                    <a:pt x="195" y="49"/>
                  </a:lnTo>
                  <a:lnTo>
                    <a:pt x="202" y="49"/>
                  </a:lnTo>
                  <a:lnTo>
                    <a:pt x="209" y="56"/>
                  </a:lnTo>
                  <a:lnTo>
                    <a:pt x="216" y="56"/>
                  </a:lnTo>
                  <a:lnTo>
                    <a:pt x="223" y="56"/>
                  </a:lnTo>
                  <a:lnTo>
                    <a:pt x="230" y="56"/>
                  </a:lnTo>
                  <a:lnTo>
                    <a:pt x="237" y="63"/>
                  </a:lnTo>
                  <a:lnTo>
                    <a:pt x="244" y="63"/>
                  </a:lnTo>
                  <a:lnTo>
                    <a:pt x="250" y="63"/>
                  </a:lnTo>
                  <a:lnTo>
                    <a:pt x="257" y="69"/>
                  </a:lnTo>
                  <a:lnTo>
                    <a:pt x="264" y="69"/>
                  </a:lnTo>
                  <a:lnTo>
                    <a:pt x="271" y="69"/>
                  </a:lnTo>
                  <a:lnTo>
                    <a:pt x="278" y="69"/>
                  </a:lnTo>
                  <a:lnTo>
                    <a:pt x="285" y="69"/>
                  </a:lnTo>
                  <a:lnTo>
                    <a:pt x="292" y="76"/>
                  </a:lnTo>
                  <a:lnTo>
                    <a:pt x="299" y="76"/>
                  </a:lnTo>
                  <a:lnTo>
                    <a:pt x="306" y="83"/>
                  </a:lnTo>
                  <a:lnTo>
                    <a:pt x="313" y="83"/>
                  </a:lnTo>
                  <a:lnTo>
                    <a:pt x="320" y="83"/>
                  </a:lnTo>
                  <a:lnTo>
                    <a:pt x="327" y="83"/>
                  </a:lnTo>
                  <a:lnTo>
                    <a:pt x="334" y="90"/>
                  </a:lnTo>
                  <a:lnTo>
                    <a:pt x="341" y="90"/>
                  </a:lnTo>
                  <a:lnTo>
                    <a:pt x="348" y="97"/>
                  </a:lnTo>
                  <a:lnTo>
                    <a:pt x="355" y="97"/>
                  </a:lnTo>
                  <a:lnTo>
                    <a:pt x="362" y="97"/>
                  </a:lnTo>
                  <a:lnTo>
                    <a:pt x="369" y="97"/>
                  </a:lnTo>
                  <a:lnTo>
                    <a:pt x="376" y="97"/>
                  </a:lnTo>
                  <a:lnTo>
                    <a:pt x="383" y="97"/>
                  </a:lnTo>
                  <a:lnTo>
                    <a:pt x="389" y="104"/>
                  </a:lnTo>
                  <a:lnTo>
                    <a:pt x="396" y="104"/>
                  </a:lnTo>
                  <a:lnTo>
                    <a:pt x="403" y="104"/>
                  </a:lnTo>
                  <a:lnTo>
                    <a:pt x="410" y="104"/>
                  </a:lnTo>
                  <a:lnTo>
                    <a:pt x="417" y="104"/>
                  </a:lnTo>
                  <a:lnTo>
                    <a:pt x="424" y="111"/>
                  </a:lnTo>
                  <a:lnTo>
                    <a:pt x="431" y="111"/>
                  </a:lnTo>
                  <a:lnTo>
                    <a:pt x="438" y="111"/>
                  </a:lnTo>
                  <a:lnTo>
                    <a:pt x="445" y="111"/>
                  </a:lnTo>
                  <a:lnTo>
                    <a:pt x="452" y="111"/>
                  </a:lnTo>
                  <a:lnTo>
                    <a:pt x="459" y="111"/>
                  </a:lnTo>
                  <a:lnTo>
                    <a:pt x="466" y="111"/>
                  </a:lnTo>
                  <a:lnTo>
                    <a:pt x="473" y="111"/>
                  </a:lnTo>
                  <a:lnTo>
                    <a:pt x="480" y="111"/>
                  </a:lnTo>
                  <a:lnTo>
                    <a:pt x="487" y="111"/>
                  </a:lnTo>
                  <a:lnTo>
                    <a:pt x="494" y="118"/>
                  </a:lnTo>
                  <a:lnTo>
                    <a:pt x="501" y="118"/>
                  </a:lnTo>
                  <a:lnTo>
                    <a:pt x="508" y="125"/>
                  </a:lnTo>
                  <a:lnTo>
                    <a:pt x="515" y="125"/>
                  </a:lnTo>
                  <a:lnTo>
                    <a:pt x="522" y="125"/>
                  </a:lnTo>
                  <a:lnTo>
                    <a:pt x="528" y="125"/>
                  </a:lnTo>
                  <a:lnTo>
                    <a:pt x="535" y="132"/>
                  </a:lnTo>
                  <a:lnTo>
                    <a:pt x="542" y="132"/>
                  </a:lnTo>
                  <a:lnTo>
                    <a:pt x="549" y="132"/>
                  </a:lnTo>
                  <a:lnTo>
                    <a:pt x="556" y="132"/>
                  </a:lnTo>
                  <a:lnTo>
                    <a:pt x="563" y="132"/>
                  </a:lnTo>
                  <a:lnTo>
                    <a:pt x="570" y="139"/>
                  </a:lnTo>
                  <a:lnTo>
                    <a:pt x="577" y="139"/>
                  </a:lnTo>
                  <a:lnTo>
                    <a:pt x="584" y="139"/>
                  </a:lnTo>
                  <a:lnTo>
                    <a:pt x="591" y="139"/>
                  </a:lnTo>
                  <a:lnTo>
                    <a:pt x="598" y="146"/>
                  </a:lnTo>
                  <a:lnTo>
                    <a:pt x="605" y="146"/>
                  </a:lnTo>
                  <a:lnTo>
                    <a:pt x="612" y="146"/>
                  </a:lnTo>
                  <a:lnTo>
                    <a:pt x="619" y="146"/>
                  </a:lnTo>
                  <a:lnTo>
                    <a:pt x="626" y="153"/>
                  </a:lnTo>
                  <a:lnTo>
                    <a:pt x="633" y="153"/>
                  </a:lnTo>
                  <a:lnTo>
                    <a:pt x="640" y="153"/>
                  </a:lnTo>
                  <a:lnTo>
                    <a:pt x="647" y="160"/>
                  </a:lnTo>
                  <a:lnTo>
                    <a:pt x="654" y="160"/>
                  </a:lnTo>
                  <a:lnTo>
                    <a:pt x="661" y="160"/>
                  </a:lnTo>
                  <a:lnTo>
                    <a:pt x="667" y="167"/>
                  </a:lnTo>
                  <a:lnTo>
                    <a:pt x="674" y="167"/>
                  </a:lnTo>
                  <a:lnTo>
                    <a:pt x="681" y="167"/>
                  </a:lnTo>
                  <a:lnTo>
                    <a:pt x="688" y="174"/>
                  </a:lnTo>
                  <a:lnTo>
                    <a:pt x="695" y="174"/>
                  </a:lnTo>
                  <a:lnTo>
                    <a:pt x="702" y="174"/>
                  </a:lnTo>
                  <a:lnTo>
                    <a:pt x="709" y="174"/>
                  </a:lnTo>
                  <a:lnTo>
                    <a:pt x="716" y="174"/>
                  </a:lnTo>
                  <a:lnTo>
                    <a:pt x="723" y="181"/>
                  </a:lnTo>
                  <a:lnTo>
                    <a:pt x="730" y="181"/>
                  </a:lnTo>
                  <a:lnTo>
                    <a:pt x="737" y="181"/>
                  </a:lnTo>
                  <a:lnTo>
                    <a:pt x="744" y="181"/>
                  </a:lnTo>
                  <a:lnTo>
                    <a:pt x="751" y="181"/>
                  </a:lnTo>
                  <a:lnTo>
                    <a:pt x="758" y="181"/>
                  </a:lnTo>
                  <a:lnTo>
                    <a:pt x="765" y="181"/>
                  </a:lnTo>
                  <a:lnTo>
                    <a:pt x="772" y="181"/>
                  </a:lnTo>
                  <a:lnTo>
                    <a:pt x="779" y="188"/>
                  </a:lnTo>
                  <a:lnTo>
                    <a:pt x="786" y="188"/>
                  </a:lnTo>
                  <a:lnTo>
                    <a:pt x="793" y="188"/>
                  </a:lnTo>
                  <a:lnTo>
                    <a:pt x="800" y="188"/>
                  </a:lnTo>
                  <a:lnTo>
                    <a:pt x="806" y="195"/>
                  </a:lnTo>
                  <a:lnTo>
                    <a:pt x="813" y="195"/>
                  </a:lnTo>
                  <a:lnTo>
                    <a:pt x="820" y="195"/>
                  </a:lnTo>
                  <a:lnTo>
                    <a:pt x="827" y="201"/>
                  </a:lnTo>
                  <a:lnTo>
                    <a:pt x="834" y="201"/>
                  </a:lnTo>
                  <a:lnTo>
                    <a:pt x="841" y="208"/>
                  </a:lnTo>
                  <a:lnTo>
                    <a:pt x="848" y="208"/>
                  </a:lnTo>
                  <a:lnTo>
                    <a:pt x="855" y="208"/>
                  </a:lnTo>
                  <a:lnTo>
                    <a:pt x="862" y="208"/>
                  </a:lnTo>
                  <a:lnTo>
                    <a:pt x="869" y="208"/>
                  </a:lnTo>
                  <a:lnTo>
                    <a:pt x="876" y="208"/>
                  </a:lnTo>
                  <a:lnTo>
                    <a:pt x="883" y="208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48"/>
            <p:cNvSpPr>
              <a:spLocks/>
            </p:cNvSpPr>
            <p:nvPr/>
          </p:nvSpPr>
          <p:spPr bwMode="auto">
            <a:xfrm>
              <a:off x="2880" y="2708"/>
              <a:ext cx="876" cy="313"/>
            </a:xfrm>
            <a:custGeom>
              <a:avLst/>
              <a:gdLst>
                <a:gd name="T0" fmla="*/ 14 w 876"/>
                <a:gd name="T1" fmla="*/ 0 h 313"/>
                <a:gd name="T2" fmla="*/ 35 w 876"/>
                <a:gd name="T3" fmla="*/ 0 h 313"/>
                <a:gd name="T4" fmla="*/ 56 w 876"/>
                <a:gd name="T5" fmla="*/ 0 h 313"/>
                <a:gd name="T6" fmla="*/ 76 w 876"/>
                <a:gd name="T7" fmla="*/ 7 h 313"/>
                <a:gd name="T8" fmla="*/ 97 w 876"/>
                <a:gd name="T9" fmla="*/ 7 h 313"/>
                <a:gd name="T10" fmla="*/ 118 w 876"/>
                <a:gd name="T11" fmla="*/ 0 h 313"/>
                <a:gd name="T12" fmla="*/ 139 w 876"/>
                <a:gd name="T13" fmla="*/ 7 h 313"/>
                <a:gd name="T14" fmla="*/ 160 w 876"/>
                <a:gd name="T15" fmla="*/ 7 h 313"/>
                <a:gd name="T16" fmla="*/ 181 w 876"/>
                <a:gd name="T17" fmla="*/ 14 h 313"/>
                <a:gd name="T18" fmla="*/ 201 w 876"/>
                <a:gd name="T19" fmla="*/ 21 h 313"/>
                <a:gd name="T20" fmla="*/ 222 w 876"/>
                <a:gd name="T21" fmla="*/ 28 h 313"/>
                <a:gd name="T22" fmla="*/ 243 w 876"/>
                <a:gd name="T23" fmla="*/ 49 h 313"/>
                <a:gd name="T24" fmla="*/ 264 w 876"/>
                <a:gd name="T25" fmla="*/ 56 h 313"/>
                <a:gd name="T26" fmla="*/ 285 w 876"/>
                <a:gd name="T27" fmla="*/ 63 h 313"/>
                <a:gd name="T28" fmla="*/ 306 w 876"/>
                <a:gd name="T29" fmla="*/ 70 h 313"/>
                <a:gd name="T30" fmla="*/ 327 w 876"/>
                <a:gd name="T31" fmla="*/ 77 h 313"/>
                <a:gd name="T32" fmla="*/ 347 w 876"/>
                <a:gd name="T33" fmla="*/ 91 h 313"/>
                <a:gd name="T34" fmla="*/ 368 w 876"/>
                <a:gd name="T35" fmla="*/ 105 h 313"/>
                <a:gd name="T36" fmla="*/ 389 w 876"/>
                <a:gd name="T37" fmla="*/ 125 h 313"/>
                <a:gd name="T38" fmla="*/ 403 w 876"/>
                <a:gd name="T39" fmla="*/ 139 h 313"/>
                <a:gd name="T40" fmla="*/ 424 w 876"/>
                <a:gd name="T41" fmla="*/ 160 h 313"/>
                <a:gd name="T42" fmla="*/ 445 w 876"/>
                <a:gd name="T43" fmla="*/ 181 h 313"/>
                <a:gd name="T44" fmla="*/ 466 w 876"/>
                <a:gd name="T45" fmla="*/ 202 h 313"/>
                <a:gd name="T46" fmla="*/ 486 w 876"/>
                <a:gd name="T47" fmla="*/ 216 h 313"/>
                <a:gd name="T48" fmla="*/ 507 w 876"/>
                <a:gd name="T49" fmla="*/ 237 h 313"/>
                <a:gd name="T50" fmla="*/ 528 w 876"/>
                <a:gd name="T51" fmla="*/ 251 h 313"/>
                <a:gd name="T52" fmla="*/ 549 w 876"/>
                <a:gd name="T53" fmla="*/ 258 h 313"/>
                <a:gd name="T54" fmla="*/ 570 w 876"/>
                <a:gd name="T55" fmla="*/ 271 h 313"/>
                <a:gd name="T56" fmla="*/ 591 w 876"/>
                <a:gd name="T57" fmla="*/ 278 h 313"/>
                <a:gd name="T58" fmla="*/ 612 w 876"/>
                <a:gd name="T59" fmla="*/ 285 h 313"/>
                <a:gd name="T60" fmla="*/ 632 w 876"/>
                <a:gd name="T61" fmla="*/ 292 h 313"/>
                <a:gd name="T62" fmla="*/ 653 w 876"/>
                <a:gd name="T63" fmla="*/ 299 h 313"/>
                <a:gd name="T64" fmla="*/ 674 w 876"/>
                <a:gd name="T65" fmla="*/ 299 h 313"/>
                <a:gd name="T66" fmla="*/ 695 w 876"/>
                <a:gd name="T67" fmla="*/ 299 h 313"/>
                <a:gd name="T68" fmla="*/ 716 w 876"/>
                <a:gd name="T69" fmla="*/ 306 h 313"/>
                <a:gd name="T70" fmla="*/ 737 w 876"/>
                <a:gd name="T71" fmla="*/ 306 h 313"/>
                <a:gd name="T72" fmla="*/ 757 w 876"/>
                <a:gd name="T73" fmla="*/ 306 h 313"/>
                <a:gd name="T74" fmla="*/ 778 w 876"/>
                <a:gd name="T75" fmla="*/ 306 h 313"/>
                <a:gd name="T76" fmla="*/ 799 w 876"/>
                <a:gd name="T77" fmla="*/ 306 h 313"/>
                <a:gd name="T78" fmla="*/ 820 w 876"/>
                <a:gd name="T79" fmla="*/ 306 h 313"/>
                <a:gd name="T80" fmla="*/ 841 w 876"/>
                <a:gd name="T81" fmla="*/ 299 h 313"/>
                <a:gd name="T82" fmla="*/ 862 w 876"/>
                <a:gd name="T83" fmla="*/ 29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6" h="313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76" y="7"/>
                  </a:lnTo>
                  <a:lnTo>
                    <a:pt x="83" y="7"/>
                  </a:lnTo>
                  <a:lnTo>
                    <a:pt x="90" y="0"/>
                  </a:lnTo>
                  <a:lnTo>
                    <a:pt x="97" y="7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2" y="7"/>
                  </a:lnTo>
                  <a:lnTo>
                    <a:pt x="139" y="7"/>
                  </a:lnTo>
                  <a:lnTo>
                    <a:pt x="146" y="0"/>
                  </a:lnTo>
                  <a:lnTo>
                    <a:pt x="153" y="7"/>
                  </a:lnTo>
                  <a:lnTo>
                    <a:pt x="160" y="7"/>
                  </a:lnTo>
                  <a:lnTo>
                    <a:pt x="167" y="7"/>
                  </a:lnTo>
                  <a:lnTo>
                    <a:pt x="174" y="7"/>
                  </a:lnTo>
                  <a:lnTo>
                    <a:pt x="181" y="14"/>
                  </a:lnTo>
                  <a:lnTo>
                    <a:pt x="188" y="14"/>
                  </a:lnTo>
                  <a:lnTo>
                    <a:pt x="195" y="21"/>
                  </a:lnTo>
                  <a:lnTo>
                    <a:pt x="201" y="21"/>
                  </a:lnTo>
                  <a:lnTo>
                    <a:pt x="208" y="21"/>
                  </a:lnTo>
                  <a:lnTo>
                    <a:pt x="215" y="28"/>
                  </a:lnTo>
                  <a:lnTo>
                    <a:pt x="222" y="28"/>
                  </a:lnTo>
                  <a:lnTo>
                    <a:pt x="229" y="35"/>
                  </a:lnTo>
                  <a:lnTo>
                    <a:pt x="236" y="42"/>
                  </a:lnTo>
                  <a:lnTo>
                    <a:pt x="243" y="49"/>
                  </a:lnTo>
                  <a:lnTo>
                    <a:pt x="250" y="49"/>
                  </a:lnTo>
                  <a:lnTo>
                    <a:pt x="257" y="49"/>
                  </a:lnTo>
                  <a:lnTo>
                    <a:pt x="264" y="56"/>
                  </a:lnTo>
                  <a:lnTo>
                    <a:pt x="271" y="56"/>
                  </a:lnTo>
                  <a:lnTo>
                    <a:pt x="278" y="56"/>
                  </a:lnTo>
                  <a:lnTo>
                    <a:pt x="285" y="63"/>
                  </a:lnTo>
                  <a:lnTo>
                    <a:pt x="292" y="63"/>
                  </a:lnTo>
                  <a:lnTo>
                    <a:pt x="299" y="63"/>
                  </a:lnTo>
                  <a:lnTo>
                    <a:pt x="306" y="70"/>
                  </a:lnTo>
                  <a:lnTo>
                    <a:pt x="313" y="70"/>
                  </a:lnTo>
                  <a:lnTo>
                    <a:pt x="320" y="70"/>
                  </a:lnTo>
                  <a:lnTo>
                    <a:pt x="327" y="77"/>
                  </a:lnTo>
                  <a:lnTo>
                    <a:pt x="334" y="84"/>
                  </a:lnTo>
                  <a:lnTo>
                    <a:pt x="340" y="91"/>
                  </a:lnTo>
                  <a:lnTo>
                    <a:pt x="347" y="91"/>
                  </a:lnTo>
                  <a:lnTo>
                    <a:pt x="354" y="98"/>
                  </a:lnTo>
                  <a:lnTo>
                    <a:pt x="361" y="105"/>
                  </a:lnTo>
                  <a:lnTo>
                    <a:pt x="368" y="105"/>
                  </a:lnTo>
                  <a:lnTo>
                    <a:pt x="382" y="119"/>
                  </a:lnTo>
                  <a:lnTo>
                    <a:pt x="382" y="125"/>
                  </a:lnTo>
                  <a:lnTo>
                    <a:pt x="389" y="125"/>
                  </a:lnTo>
                  <a:lnTo>
                    <a:pt x="403" y="139"/>
                  </a:lnTo>
                  <a:lnTo>
                    <a:pt x="396" y="139"/>
                  </a:lnTo>
                  <a:lnTo>
                    <a:pt x="403" y="139"/>
                  </a:lnTo>
                  <a:lnTo>
                    <a:pt x="417" y="153"/>
                  </a:lnTo>
                  <a:lnTo>
                    <a:pt x="417" y="160"/>
                  </a:lnTo>
                  <a:lnTo>
                    <a:pt x="424" y="160"/>
                  </a:lnTo>
                  <a:lnTo>
                    <a:pt x="431" y="167"/>
                  </a:lnTo>
                  <a:lnTo>
                    <a:pt x="438" y="174"/>
                  </a:lnTo>
                  <a:lnTo>
                    <a:pt x="445" y="181"/>
                  </a:lnTo>
                  <a:lnTo>
                    <a:pt x="452" y="188"/>
                  </a:lnTo>
                  <a:lnTo>
                    <a:pt x="459" y="195"/>
                  </a:lnTo>
                  <a:lnTo>
                    <a:pt x="466" y="202"/>
                  </a:lnTo>
                  <a:lnTo>
                    <a:pt x="473" y="209"/>
                  </a:lnTo>
                  <a:lnTo>
                    <a:pt x="479" y="209"/>
                  </a:lnTo>
                  <a:lnTo>
                    <a:pt x="486" y="216"/>
                  </a:lnTo>
                  <a:lnTo>
                    <a:pt x="493" y="223"/>
                  </a:lnTo>
                  <a:lnTo>
                    <a:pt x="500" y="230"/>
                  </a:lnTo>
                  <a:lnTo>
                    <a:pt x="507" y="237"/>
                  </a:lnTo>
                  <a:lnTo>
                    <a:pt x="514" y="237"/>
                  </a:lnTo>
                  <a:lnTo>
                    <a:pt x="521" y="244"/>
                  </a:lnTo>
                  <a:lnTo>
                    <a:pt x="528" y="251"/>
                  </a:lnTo>
                  <a:lnTo>
                    <a:pt x="535" y="251"/>
                  </a:lnTo>
                  <a:lnTo>
                    <a:pt x="542" y="251"/>
                  </a:lnTo>
                  <a:lnTo>
                    <a:pt x="549" y="258"/>
                  </a:lnTo>
                  <a:lnTo>
                    <a:pt x="556" y="264"/>
                  </a:lnTo>
                  <a:lnTo>
                    <a:pt x="563" y="271"/>
                  </a:lnTo>
                  <a:lnTo>
                    <a:pt x="570" y="271"/>
                  </a:lnTo>
                  <a:lnTo>
                    <a:pt x="577" y="271"/>
                  </a:lnTo>
                  <a:lnTo>
                    <a:pt x="584" y="278"/>
                  </a:lnTo>
                  <a:lnTo>
                    <a:pt x="591" y="278"/>
                  </a:lnTo>
                  <a:lnTo>
                    <a:pt x="598" y="285"/>
                  </a:lnTo>
                  <a:lnTo>
                    <a:pt x="605" y="285"/>
                  </a:lnTo>
                  <a:lnTo>
                    <a:pt x="612" y="285"/>
                  </a:lnTo>
                  <a:lnTo>
                    <a:pt x="618" y="285"/>
                  </a:lnTo>
                  <a:lnTo>
                    <a:pt x="625" y="292"/>
                  </a:lnTo>
                  <a:lnTo>
                    <a:pt x="632" y="292"/>
                  </a:lnTo>
                  <a:lnTo>
                    <a:pt x="639" y="299"/>
                  </a:lnTo>
                  <a:lnTo>
                    <a:pt x="646" y="299"/>
                  </a:lnTo>
                  <a:lnTo>
                    <a:pt x="653" y="299"/>
                  </a:lnTo>
                  <a:lnTo>
                    <a:pt x="660" y="299"/>
                  </a:lnTo>
                  <a:lnTo>
                    <a:pt x="667" y="299"/>
                  </a:lnTo>
                  <a:lnTo>
                    <a:pt x="674" y="299"/>
                  </a:lnTo>
                  <a:lnTo>
                    <a:pt x="681" y="299"/>
                  </a:lnTo>
                  <a:lnTo>
                    <a:pt x="688" y="299"/>
                  </a:lnTo>
                  <a:lnTo>
                    <a:pt x="695" y="299"/>
                  </a:lnTo>
                  <a:lnTo>
                    <a:pt x="702" y="306"/>
                  </a:lnTo>
                  <a:lnTo>
                    <a:pt x="709" y="306"/>
                  </a:lnTo>
                  <a:lnTo>
                    <a:pt x="716" y="306"/>
                  </a:lnTo>
                  <a:lnTo>
                    <a:pt x="723" y="306"/>
                  </a:lnTo>
                  <a:lnTo>
                    <a:pt x="730" y="306"/>
                  </a:lnTo>
                  <a:lnTo>
                    <a:pt x="737" y="306"/>
                  </a:lnTo>
                  <a:lnTo>
                    <a:pt x="744" y="306"/>
                  </a:lnTo>
                  <a:lnTo>
                    <a:pt x="751" y="306"/>
                  </a:lnTo>
                  <a:lnTo>
                    <a:pt x="757" y="306"/>
                  </a:lnTo>
                  <a:lnTo>
                    <a:pt x="764" y="306"/>
                  </a:lnTo>
                  <a:lnTo>
                    <a:pt x="771" y="313"/>
                  </a:lnTo>
                  <a:lnTo>
                    <a:pt x="778" y="306"/>
                  </a:lnTo>
                  <a:lnTo>
                    <a:pt x="785" y="313"/>
                  </a:lnTo>
                  <a:lnTo>
                    <a:pt x="792" y="306"/>
                  </a:lnTo>
                  <a:lnTo>
                    <a:pt x="799" y="306"/>
                  </a:lnTo>
                  <a:lnTo>
                    <a:pt x="806" y="306"/>
                  </a:lnTo>
                  <a:lnTo>
                    <a:pt x="813" y="306"/>
                  </a:lnTo>
                  <a:lnTo>
                    <a:pt x="820" y="306"/>
                  </a:lnTo>
                  <a:lnTo>
                    <a:pt x="827" y="306"/>
                  </a:lnTo>
                  <a:lnTo>
                    <a:pt x="834" y="299"/>
                  </a:lnTo>
                  <a:lnTo>
                    <a:pt x="841" y="299"/>
                  </a:lnTo>
                  <a:lnTo>
                    <a:pt x="848" y="299"/>
                  </a:lnTo>
                  <a:lnTo>
                    <a:pt x="855" y="299"/>
                  </a:lnTo>
                  <a:lnTo>
                    <a:pt x="862" y="299"/>
                  </a:lnTo>
                  <a:lnTo>
                    <a:pt x="869" y="292"/>
                  </a:lnTo>
                  <a:lnTo>
                    <a:pt x="876" y="292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Freeform 49"/>
            <p:cNvSpPr>
              <a:spLocks/>
            </p:cNvSpPr>
            <p:nvPr/>
          </p:nvSpPr>
          <p:spPr bwMode="auto">
            <a:xfrm>
              <a:off x="3756" y="2820"/>
              <a:ext cx="368" cy="180"/>
            </a:xfrm>
            <a:custGeom>
              <a:avLst/>
              <a:gdLst>
                <a:gd name="T0" fmla="*/ 0 w 368"/>
                <a:gd name="T1" fmla="*/ 180 h 180"/>
                <a:gd name="T2" fmla="*/ 7 w 368"/>
                <a:gd name="T3" fmla="*/ 180 h 180"/>
                <a:gd name="T4" fmla="*/ 14 w 368"/>
                <a:gd name="T5" fmla="*/ 180 h 180"/>
                <a:gd name="T6" fmla="*/ 20 w 368"/>
                <a:gd name="T7" fmla="*/ 180 h 180"/>
                <a:gd name="T8" fmla="*/ 27 w 368"/>
                <a:gd name="T9" fmla="*/ 180 h 180"/>
                <a:gd name="T10" fmla="*/ 34 w 368"/>
                <a:gd name="T11" fmla="*/ 173 h 180"/>
                <a:gd name="T12" fmla="*/ 41 w 368"/>
                <a:gd name="T13" fmla="*/ 173 h 180"/>
                <a:gd name="T14" fmla="*/ 48 w 368"/>
                <a:gd name="T15" fmla="*/ 173 h 180"/>
                <a:gd name="T16" fmla="*/ 55 w 368"/>
                <a:gd name="T17" fmla="*/ 166 h 180"/>
                <a:gd name="T18" fmla="*/ 62 w 368"/>
                <a:gd name="T19" fmla="*/ 166 h 180"/>
                <a:gd name="T20" fmla="*/ 69 w 368"/>
                <a:gd name="T21" fmla="*/ 159 h 180"/>
                <a:gd name="T22" fmla="*/ 76 w 368"/>
                <a:gd name="T23" fmla="*/ 159 h 180"/>
                <a:gd name="T24" fmla="*/ 83 w 368"/>
                <a:gd name="T25" fmla="*/ 152 h 180"/>
                <a:gd name="T26" fmla="*/ 90 w 368"/>
                <a:gd name="T27" fmla="*/ 152 h 180"/>
                <a:gd name="T28" fmla="*/ 97 w 368"/>
                <a:gd name="T29" fmla="*/ 152 h 180"/>
                <a:gd name="T30" fmla="*/ 104 w 368"/>
                <a:gd name="T31" fmla="*/ 146 h 180"/>
                <a:gd name="T32" fmla="*/ 111 w 368"/>
                <a:gd name="T33" fmla="*/ 139 h 180"/>
                <a:gd name="T34" fmla="*/ 118 w 368"/>
                <a:gd name="T35" fmla="*/ 139 h 180"/>
                <a:gd name="T36" fmla="*/ 132 w 368"/>
                <a:gd name="T37" fmla="*/ 125 h 180"/>
                <a:gd name="T38" fmla="*/ 125 w 368"/>
                <a:gd name="T39" fmla="*/ 125 h 180"/>
                <a:gd name="T40" fmla="*/ 132 w 368"/>
                <a:gd name="T41" fmla="*/ 125 h 180"/>
                <a:gd name="T42" fmla="*/ 139 w 368"/>
                <a:gd name="T43" fmla="*/ 118 h 180"/>
                <a:gd name="T44" fmla="*/ 146 w 368"/>
                <a:gd name="T45" fmla="*/ 111 h 180"/>
                <a:gd name="T46" fmla="*/ 153 w 368"/>
                <a:gd name="T47" fmla="*/ 111 h 180"/>
                <a:gd name="T48" fmla="*/ 159 w 368"/>
                <a:gd name="T49" fmla="*/ 104 h 180"/>
                <a:gd name="T50" fmla="*/ 166 w 368"/>
                <a:gd name="T51" fmla="*/ 97 h 180"/>
                <a:gd name="T52" fmla="*/ 173 w 368"/>
                <a:gd name="T53" fmla="*/ 97 h 180"/>
                <a:gd name="T54" fmla="*/ 180 w 368"/>
                <a:gd name="T55" fmla="*/ 90 h 180"/>
                <a:gd name="T56" fmla="*/ 187 w 368"/>
                <a:gd name="T57" fmla="*/ 83 h 180"/>
                <a:gd name="T58" fmla="*/ 194 w 368"/>
                <a:gd name="T59" fmla="*/ 76 h 180"/>
                <a:gd name="T60" fmla="*/ 201 w 368"/>
                <a:gd name="T61" fmla="*/ 76 h 180"/>
                <a:gd name="T62" fmla="*/ 208 w 368"/>
                <a:gd name="T63" fmla="*/ 69 h 180"/>
                <a:gd name="T64" fmla="*/ 215 w 368"/>
                <a:gd name="T65" fmla="*/ 69 h 180"/>
                <a:gd name="T66" fmla="*/ 222 w 368"/>
                <a:gd name="T67" fmla="*/ 62 h 180"/>
                <a:gd name="T68" fmla="*/ 229 w 368"/>
                <a:gd name="T69" fmla="*/ 62 h 180"/>
                <a:gd name="T70" fmla="*/ 236 w 368"/>
                <a:gd name="T71" fmla="*/ 55 h 180"/>
                <a:gd name="T72" fmla="*/ 243 w 368"/>
                <a:gd name="T73" fmla="*/ 55 h 180"/>
                <a:gd name="T74" fmla="*/ 250 w 368"/>
                <a:gd name="T75" fmla="*/ 55 h 180"/>
                <a:gd name="T76" fmla="*/ 257 w 368"/>
                <a:gd name="T77" fmla="*/ 48 h 180"/>
                <a:gd name="T78" fmla="*/ 264 w 368"/>
                <a:gd name="T79" fmla="*/ 48 h 180"/>
                <a:gd name="T80" fmla="*/ 271 w 368"/>
                <a:gd name="T81" fmla="*/ 41 h 180"/>
                <a:gd name="T82" fmla="*/ 278 w 368"/>
                <a:gd name="T83" fmla="*/ 41 h 180"/>
                <a:gd name="T84" fmla="*/ 285 w 368"/>
                <a:gd name="T85" fmla="*/ 34 h 180"/>
                <a:gd name="T86" fmla="*/ 291 w 368"/>
                <a:gd name="T87" fmla="*/ 34 h 180"/>
                <a:gd name="T88" fmla="*/ 298 w 368"/>
                <a:gd name="T89" fmla="*/ 27 h 180"/>
                <a:gd name="T90" fmla="*/ 305 w 368"/>
                <a:gd name="T91" fmla="*/ 20 h 180"/>
                <a:gd name="T92" fmla="*/ 312 w 368"/>
                <a:gd name="T93" fmla="*/ 20 h 180"/>
                <a:gd name="T94" fmla="*/ 319 w 368"/>
                <a:gd name="T95" fmla="*/ 20 h 180"/>
                <a:gd name="T96" fmla="*/ 326 w 368"/>
                <a:gd name="T97" fmla="*/ 13 h 180"/>
                <a:gd name="T98" fmla="*/ 333 w 368"/>
                <a:gd name="T99" fmla="*/ 13 h 180"/>
                <a:gd name="T100" fmla="*/ 340 w 368"/>
                <a:gd name="T101" fmla="*/ 7 h 180"/>
                <a:gd name="T102" fmla="*/ 347 w 368"/>
                <a:gd name="T103" fmla="*/ 7 h 180"/>
                <a:gd name="T104" fmla="*/ 354 w 368"/>
                <a:gd name="T105" fmla="*/ 7 h 180"/>
                <a:gd name="T106" fmla="*/ 361 w 368"/>
                <a:gd name="T107" fmla="*/ 0 h 180"/>
                <a:gd name="T108" fmla="*/ 368 w 368"/>
                <a:gd name="T10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8" h="180">
                  <a:moveTo>
                    <a:pt x="0" y="180"/>
                  </a:moveTo>
                  <a:lnTo>
                    <a:pt x="7" y="180"/>
                  </a:lnTo>
                  <a:lnTo>
                    <a:pt x="14" y="180"/>
                  </a:lnTo>
                  <a:lnTo>
                    <a:pt x="20" y="180"/>
                  </a:lnTo>
                  <a:lnTo>
                    <a:pt x="27" y="180"/>
                  </a:lnTo>
                  <a:lnTo>
                    <a:pt x="34" y="173"/>
                  </a:lnTo>
                  <a:lnTo>
                    <a:pt x="41" y="173"/>
                  </a:lnTo>
                  <a:lnTo>
                    <a:pt x="48" y="173"/>
                  </a:lnTo>
                  <a:lnTo>
                    <a:pt x="55" y="166"/>
                  </a:lnTo>
                  <a:lnTo>
                    <a:pt x="62" y="166"/>
                  </a:lnTo>
                  <a:lnTo>
                    <a:pt x="69" y="159"/>
                  </a:lnTo>
                  <a:lnTo>
                    <a:pt x="76" y="159"/>
                  </a:lnTo>
                  <a:lnTo>
                    <a:pt x="83" y="152"/>
                  </a:lnTo>
                  <a:lnTo>
                    <a:pt x="90" y="152"/>
                  </a:lnTo>
                  <a:lnTo>
                    <a:pt x="97" y="152"/>
                  </a:lnTo>
                  <a:lnTo>
                    <a:pt x="104" y="146"/>
                  </a:lnTo>
                  <a:lnTo>
                    <a:pt x="111" y="139"/>
                  </a:lnTo>
                  <a:lnTo>
                    <a:pt x="118" y="139"/>
                  </a:lnTo>
                  <a:lnTo>
                    <a:pt x="132" y="125"/>
                  </a:lnTo>
                  <a:lnTo>
                    <a:pt x="125" y="125"/>
                  </a:lnTo>
                  <a:lnTo>
                    <a:pt x="132" y="125"/>
                  </a:lnTo>
                  <a:lnTo>
                    <a:pt x="139" y="118"/>
                  </a:lnTo>
                  <a:lnTo>
                    <a:pt x="146" y="111"/>
                  </a:lnTo>
                  <a:lnTo>
                    <a:pt x="153" y="111"/>
                  </a:lnTo>
                  <a:lnTo>
                    <a:pt x="159" y="104"/>
                  </a:lnTo>
                  <a:lnTo>
                    <a:pt x="166" y="97"/>
                  </a:lnTo>
                  <a:lnTo>
                    <a:pt x="173" y="97"/>
                  </a:lnTo>
                  <a:lnTo>
                    <a:pt x="180" y="90"/>
                  </a:lnTo>
                  <a:lnTo>
                    <a:pt x="187" y="83"/>
                  </a:lnTo>
                  <a:lnTo>
                    <a:pt x="194" y="76"/>
                  </a:lnTo>
                  <a:lnTo>
                    <a:pt x="201" y="76"/>
                  </a:lnTo>
                  <a:lnTo>
                    <a:pt x="208" y="69"/>
                  </a:lnTo>
                  <a:lnTo>
                    <a:pt x="215" y="69"/>
                  </a:lnTo>
                  <a:lnTo>
                    <a:pt x="222" y="62"/>
                  </a:lnTo>
                  <a:lnTo>
                    <a:pt x="229" y="62"/>
                  </a:lnTo>
                  <a:lnTo>
                    <a:pt x="236" y="55"/>
                  </a:lnTo>
                  <a:lnTo>
                    <a:pt x="243" y="55"/>
                  </a:lnTo>
                  <a:lnTo>
                    <a:pt x="250" y="55"/>
                  </a:lnTo>
                  <a:lnTo>
                    <a:pt x="257" y="48"/>
                  </a:lnTo>
                  <a:lnTo>
                    <a:pt x="264" y="48"/>
                  </a:lnTo>
                  <a:lnTo>
                    <a:pt x="271" y="41"/>
                  </a:lnTo>
                  <a:lnTo>
                    <a:pt x="278" y="41"/>
                  </a:lnTo>
                  <a:lnTo>
                    <a:pt x="285" y="34"/>
                  </a:lnTo>
                  <a:lnTo>
                    <a:pt x="291" y="34"/>
                  </a:lnTo>
                  <a:lnTo>
                    <a:pt x="298" y="27"/>
                  </a:lnTo>
                  <a:lnTo>
                    <a:pt x="305" y="20"/>
                  </a:lnTo>
                  <a:lnTo>
                    <a:pt x="312" y="20"/>
                  </a:lnTo>
                  <a:lnTo>
                    <a:pt x="319" y="20"/>
                  </a:lnTo>
                  <a:lnTo>
                    <a:pt x="326" y="13"/>
                  </a:lnTo>
                  <a:lnTo>
                    <a:pt x="333" y="13"/>
                  </a:lnTo>
                  <a:lnTo>
                    <a:pt x="340" y="7"/>
                  </a:lnTo>
                  <a:lnTo>
                    <a:pt x="347" y="7"/>
                  </a:lnTo>
                  <a:lnTo>
                    <a:pt x="354" y="7"/>
                  </a:lnTo>
                  <a:lnTo>
                    <a:pt x="361" y="0"/>
                  </a:lnTo>
                  <a:lnTo>
                    <a:pt x="368" y="0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Line 50"/>
            <p:cNvSpPr>
              <a:spLocks noChangeShapeType="1"/>
            </p:cNvSpPr>
            <p:nvPr/>
          </p:nvSpPr>
          <p:spPr bwMode="auto">
            <a:xfrm flipV="1">
              <a:off x="2845" y="1013"/>
              <a:ext cx="0" cy="2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Line 51"/>
            <p:cNvSpPr>
              <a:spLocks noChangeShapeType="1"/>
            </p:cNvSpPr>
            <p:nvPr/>
          </p:nvSpPr>
          <p:spPr bwMode="auto">
            <a:xfrm flipV="1">
              <a:off x="2845" y="617"/>
              <a:ext cx="0" cy="28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Rectangle 52"/>
            <p:cNvSpPr>
              <a:spLocks noChangeArrowheads="1"/>
            </p:cNvSpPr>
            <p:nvPr/>
          </p:nvSpPr>
          <p:spPr bwMode="auto">
            <a:xfrm>
              <a:off x="2060" y="3709"/>
              <a:ext cx="208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Helvetica" charset="0"/>
                  <a:cs typeface="Arial" pitchFamily="34" charset="0"/>
                </a:rPr>
                <a:t>Time From Stimulus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4" name="Rectangle 53"/>
            <p:cNvSpPr>
              <a:spLocks noChangeArrowheads="1"/>
            </p:cNvSpPr>
            <p:nvPr/>
          </p:nvSpPr>
          <p:spPr bwMode="auto">
            <a:xfrm rot="16200000">
              <a:off x="160" y="1822"/>
              <a:ext cx="27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Helvetica" charset="0"/>
                  <a:cs typeface="Arial" pitchFamily="34" charset="0"/>
                </a:rPr>
                <a:t>Normalized SDF (Z-Score)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2068513" y="619125"/>
            <a:ext cx="5006975" cy="5680075"/>
            <a:chOff x="1303" y="390"/>
            <a:chExt cx="3154" cy="3578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03" y="390"/>
              <a:ext cx="3154" cy="3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07" y="653"/>
              <a:ext cx="2248" cy="2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907" y="653"/>
              <a:ext cx="2248" cy="277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907" y="3428"/>
              <a:ext cx="22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907" y="653"/>
              <a:ext cx="0" cy="2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07" y="3428"/>
              <a:ext cx="0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708" y="3480"/>
              <a:ext cx="4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356" y="3428"/>
              <a:ext cx="0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157" y="3480"/>
              <a:ext cx="4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806" y="3428"/>
              <a:ext cx="0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607" y="3480"/>
              <a:ext cx="4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256" y="3428"/>
              <a:ext cx="0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211" y="3480"/>
              <a:ext cx="1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705" y="3428"/>
              <a:ext cx="0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564" y="3480"/>
              <a:ext cx="3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155" y="3428"/>
              <a:ext cx="0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014" y="3480"/>
              <a:ext cx="3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875" y="3390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98" y="3287"/>
              <a:ext cx="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875" y="2491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650" y="2388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 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875" y="1585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605" y="1482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1875" y="685"/>
              <a:ext cx="3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605" y="583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907" y="917"/>
              <a:ext cx="2248" cy="1381"/>
            </a:xfrm>
            <a:custGeom>
              <a:avLst/>
              <a:gdLst>
                <a:gd name="T0" fmla="*/ 64 w 2248"/>
                <a:gd name="T1" fmla="*/ 1265 h 1381"/>
                <a:gd name="T2" fmla="*/ 135 w 2248"/>
                <a:gd name="T3" fmla="*/ 1246 h 1381"/>
                <a:gd name="T4" fmla="*/ 205 w 2248"/>
                <a:gd name="T5" fmla="*/ 1239 h 1381"/>
                <a:gd name="T6" fmla="*/ 282 w 2248"/>
                <a:gd name="T7" fmla="*/ 1252 h 1381"/>
                <a:gd name="T8" fmla="*/ 353 w 2248"/>
                <a:gd name="T9" fmla="*/ 1259 h 1381"/>
                <a:gd name="T10" fmla="*/ 424 w 2248"/>
                <a:gd name="T11" fmla="*/ 1246 h 1381"/>
                <a:gd name="T12" fmla="*/ 494 w 2248"/>
                <a:gd name="T13" fmla="*/ 1239 h 1381"/>
                <a:gd name="T14" fmla="*/ 565 w 2248"/>
                <a:gd name="T15" fmla="*/ 1233 h 1381"/>
                <a:gd name="T16" fmla="*/ 642 w 2248"/>
                <a:gd name="T17" fmla="*/ 1227 h 1381"/>
                <a:gd name="T18" fmla="*/ 713 w 2248"/>
                <a:gd name="T19" fmla="*/ 1207 h 1381"/>
                <a:gd name="T20" fmla="*/ 783 w 2248"/>
                <a:gd name="T21" fmla="*/ 1182 h 1381"/>
                <a:gd name="T22" fmla="*/ 854 w 2248"/>
                <a:gd name="T23" fmla="*/ 1156 h 1381"/>
                <a:gd name="T24" fmla="*/ 925 w 2248"/>
                <a:gd name="T25" fmla="*/ 1092 h 1381"/>
                <a:gd name="T26" fmla="*/ 1002 w 2248"/>
                <a:gd name="T27" fmla="*/ 976 h 1381"/>
                <a:gd name="T28" fmla="*/ 1072 w 2248"/>
                <a:gd name="T29" fmla="*/ 848 h 1381"/>
                <a:gd name="T30" fmla="*/ 1143 w 2248"/>
                <a:gd name="T31" fmla="*/ 713 h 1381"/>
                <a:gd name="T32" fmla="*/ 1214 w 2248"/>
                <a:gd name="T33" fmla="*/ 526 h 1381"/>
                <a:gd name="T34" fmla="*/ 1284 w 2248"/>
                <a:gd name="T35" fmla="*/ 334 h 1381"/>
                <a:gd name="T36" fmla="*/ 1362 w 2248"/>
                <a:gd name="T37" fmla="*/ 135 h 1381"/>
                <a:gd name="T38" fmla="*/ 1432 w 2248"/>
                <a:gd name="T39" fmla="*/ 0 h 1381"/>
                <a:gd name="T40" fmla="*/ 1503 w 2248"/>
                <a:gd name="T41" fmla="*/ 6 h 1381"/>
                <a:gd name="T42" fmla="*/ 1574 w 2248"/>
                <a:gd name="T43" fmla="*/ 25 h 1381"/>
                <a:gd name="T44" fmla="*/ 1644 w 2248"/>
                <a:gd name="T45" fmla="*/ 70 h 1381"/>
                <a:gd name="T46" fmla="*/ 1721 w 2248"/>
                <a:gd name="T47" fmla="*/ 186 h 1381"/>
                <a:gd name="T48" fmla="*/ 1792 w 2248"/>
                <a:gd name="T49" fmla="*/ 295 h 1381"/>
                <a:gd name="T50" fmla="*/ 1863 w 2248"/>
                <a:gd name="T51" fmla="*/ 482 h 1381"/>
                <a:gd name="T52" fmla="*/ 1933 w 2248"/>
                <a:gd name="T53" fmla="*/ 693 h 1381"/>
                <a:gd name="T54" fmla="*/ 2004 w 2248"/>
                <a:gd name="T55" fmla="*/ 861 h 1381"/>
                <a:gd name="T56" fmla="*/ 2081 w 2248"/>
                <a:gd name="T57" fmla="*/ 989 h 1381"/>
                <a:gd name="T58" fmla="*/ 2152 w 2248"/>
                <a:gd name="T59" fmla="*/ 1092 h 1381"/>
                <a:gd name="T60" fmla="*/ 2222 w 2248"/>
                <a:gd name="T61" fmla="*/ 1162 h 1381"/>
                <a:gd name="T62" fmla="*/ 2203 w 2248"/>
                <a:gd name="T63" fmla="*/ 1278 h 1381"/>
                <a:gd name="T64" fmla="*/ 2126 w 2248"/>
                <a:gd name="T65" fmla="*/ 1201 h 1381"/>
                <a:gd name="T66" fmla="*/ 2055 w 2248"/>
                <a:gd name="T67" fmla="*/ 1098 h 1381"/>
                <a:gd name="T68" fmla="*/ 1985 w 2248"/>
                <a:gd name="T69" fmla="*/ 976 h 1381"/>
                <a:gd name="T70" fmla="*/ 1914 w 2248"/>
                <a:gd name="T71" fmla="*/ 816 h 1381"/>
                <a:gd name="T72" fmla="*/ 1843 w 2248"/>
                <a:gd name="T73" fmla="*/ 629 h 1381"/>
                <a:gd name="T74" fmla="*/ 1766 w 2248"/>
                <a:gd name="T75" fmla="*/ 488 h 1381"/>
                <a:gd name="T76" fmla="*/ 1696 w 2248"/>
                <a:gd name="T77" fmla="*/ 385 h 1381"/>
                <a:gd name="T78" fmla="*/ 1625 w 2248"/>
                <a:gd name="T79" fmla="*/ 282 h 1381"/>
                <a:gd name="T80" fmla="*/ 1554 w 2248"/>
                <a:gd name="T81" fmla="*/ 250 h 1381"/>
                <a:gd name="T82" fmla="*/ 1484 w 2248"/>
                <a:gd name="T83" fmla="*/ 244 h 1381"/>
                <a:gd name="T84" fmla="*/ 1407 w 2248"/>
                <a:gd name="T85" fmla="*/ 276 h 1381"/>
                <a:gd name="T86" fmla="*/ 1336 w 2248"/>
                <a:gd name="T87" fmla="*/ 437 h 1381"/>
                <a:gd name="T88" fmla="*/ 1265 w 2248"/>
                <a:gd name="T89" fmla="*/ 597 h 1381"/>
                <a:gd name="T90" fmla="*/ 1195 w 2248"/>
                <a:gd name="T91" fmla="*/ 783 h 1381"/>
                <a:gd name="T92" fmla="*/ 1124 w 2248"/>
                <a:gd name="T93" fmla="*/ 912 h 1381"/>
                <a:gd name="T94" fmla="*/ 1047 w 2248"/>
                <a:gd name="T95" fmla="*/ 1028 h 1381"/>
                <a:gd name="T96" fmla="*/ 976 w 2248"/>
                <a:gd name="T97" fmla="*/ 1137 h 1381"/>
                <a:gd name="T98" fmla="*/ 905 w 2248"/>
                <a:gd name="T99" fmla="*/ 1220 h 1381"/>
                <a:gd name="T100" fmla="*/ 835 w 2248"/>
                <a:gd name="T101" fmla="*/ 1265 h 1381"/>
                <a:gd name="T102" fmla="*/ 764 w 2248"/>
                <a:gd name="T103" fmla="*/ 1297 h 1381"/>
                <a:gd name="T104" fmla="*/ 687 w 2248"/>
                <a:gd name="T105" fmla="*/ 1329 h 1381"/>
                <a:gd name="T106" fmla="*/ 616 w 2248"/>
                <a:gd name="T107" fmla="*/ 1336 h 1381"/>
                <a:gd name="T108" fmla="*/ 546 w 2248"/>
                <a:gd name="T109" fmla="*/ 1329 h 1381"/>
                <a:gd name="T110" fmla="*/ 475 w 2248"/>
                <a:gd name="T111" fmla="*/ 1342 h 1381"/>
                <a:gd name="T112" fmla="*/ 404 w 2248"/>
                <a:gd name="T113" fmla="*/ 1362 h 1381"/>
                <a:gd name="T114" fmla="*/ 327 w 2248"/>
                <a:gd name="T115" fmla="*/ 1368 h 1381"/>
                <a:gd name="T116" fmla="*/ 257 w 2248"/>
                <a:gd name="T117" fmla="*/ 1355 h 1381"/>
                <a:gd name="T118" fmla="*/ 186 w 2248"/>
                <a:gd name="T119" fmla="*/ 1362 h 1381"/>
                <a:gd name="T120" fmla="*/ 115 w 2248"/>
                <a:gd name="T121" fmla="*/ 1362 h 1381"/>
                <a:gd name="T122" fmla="*/ 45 w 2248"/>
                <a:gd name="T123" fmla="*/ 1381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8" h="1381">
                  <a:moveTo>
                    <a:pt x="0" y="1265"/>
                  </a:moveTo>
                  <a:lnTo>
                    <a:pt x="0" y="1265"/>
                  </a:lnTo>
                  <a:lnTo>
                    <a:pt x="6" y="1272"/>
                  </a:lnTo>
                  <a:lnTo>
                    <a:pt x="13" y="1272"/>
                  </a:lnTo>
                  <a:lnTo>
                    <a:pt x="13" y="1272"/>
                  </a:lnTo>
                  <a:lnTo>
                    <a:pt x="19" y="1265"/>
                  </a:lnTo>
                  <a:lnTo>
                    <a:pt x="25" y="1265"/>
                  </a:lnTo>
                  <a:lnTo>
                    <a:pt x="25" y="1265"/>
                  </a:lnTo>
                  <a:lnTo>
                    <a:pt x="32" y="1265"/>
                  </a:lnTo>
                  <a:lnTo>
                    <a:pt x="38" y="1265"/>
                  </a:lnTo>
                  <a:lnTo>
                    <a:pt x="45" y="1265"/>
                  </a:lnTo>
                  <a:lnTo>
                    <a:pt x="45" y="1259"/>
                  </a:lnTo>
                  <a:lnTo>
                    <a:pt x="51" y="1259"/>
                  </a:lnTo>
                  <a:lnTo>
                    <a:pt x="58" y="1259"/>
                  </a:lnTo>
                  <a:lnTo>
                    <a:pt x="58" y="1265"/>
                  </a:lnTo>
                  <a:lnTo>
                    <a:pt x="64" y="1265"/>
                  </a:lnTo>
                  <a:lnTo>
                    <a:pt x="70" y="1259"/>
                  </a:lnTo>
                  <a:lnTo>
                    <a:pt x="70" y="1259"/>
                  </a:lnTo>
                  <a:lnTo>
                    <a:pt x="77" y="1259"/>
                  </a:lnTo>
                  <a:lnTo>
                    <a:pt x="83" y="1252"/>
                  </a:lnTo>
                  <a:lnTo>
                    <a:pt x="90" y="1252"/>
                  </a:lnTo>
                  <a:lnTo>
                    <a:pt x="90" y="1252"/>
                  </a:lnTo>
                  <a:lnTo>
                    <a:pt x="96" y="1252"/>
                  </a:lnTo>
                  <a:lnTo>
                    <a:pt x="103" y="1252"/>
                  </a:lnTo>
                  <a:lnTo>
                    <a:pt x="103" y="1259"/>
                  </a:lnTo>
                  <a:lnTo>
                    <a:pt x="109" y="1252"/>
                  </a:lnTo>
                  <a:lnTo>
                    <a:pt x="115" y="1246"/>
                  </a:lnTo>
                  <a:lnTo>
                    <a:pt x="115" y="1246"/>
                  </a:lnTo>
                  <a:lnTo>
                    <a:pt x="122" y="1246"/>
                  </a:lnTo>
                  <a:lnTo>
                    <a:pt x="128" y="1246"/>
                  </a:lnTo>
                  <a:lnTo>
                    <a:pt x="135" y="1246"/>
                  </a:lnTo>
                  <a:lnTo>
                    <a:pt x="135" y="1246"/>
                  </a:lnTo>
                  <a:lnTo>
                    <a:pt x="141" y="1246"/>
                  </a:lnTo>
                  <a:lnTo>
                    <a:pt x="148" y="1239"/>
                  </a:lnTo>
                  <a:lnTo>
                    <a:pt x="148" y="1246"/>
                  </a:lnTo>
                  <a:lnTo>
                    <a:pt x="154" y="1246"/>
                  </a:lnTo>
                  <a:lnTo>
                    <a:pt x="160" y="1246"/>
                  </a:lnTo>
                  <a:lnTo>
                    <a:pt x="160" y="1246"/>
                  </a:lnTo>
                  <a:lnTo>
                    <a:pt x="167" y="1246"/>
                  </a:lnTo>
                  <a:lnTo>
                    <a:pt x="173" y="1246"/>
                  </a:lnTo>
                  <a:lnTo>
                    <a:pt x="180" y="1246"/>
                  </a:lnTo>
                  <a:lnTo>
                    <a:pt x="180" y="1246"/>
                  </a:lnTo>
                  <a:lnTo>
                    <a:pt x="186" y="1246"/>
                  </a:lnTo>
                  <a:lnTo>
                    <a:pt x="192" y="1239"/>
                  </a:lnTo>
                  <a:lnTo>
                    <a:pt x="192" y="1239"/>
                  </a:lnTo>
                  <a:lnTo>
                    <a:pt x="199" y="1239"/>
                  </a:lnTo>
                  <a:lnTo>
                    <a:pt x="205" y="1239"/>
                  </a:lnTo>
                  <a:lnTo>
                    <a:pt x="205" y="1239"/>
                  </a:lnTo>
                  <a:lnTo>
                    <a:pt x="212" y="1239"/>
                  </a:lnTo>
                  <a:lnTo>
                    <a:pt x="218" y="1239"/>
                  </a:lnTo>
                  <a:lnTo>
                    <a:pt x="225" y="1239"/>
                  </a:lnTo>
                  <a:lnTo>
                    <a:pt x="225" y="1246"/>
                  </a:lnTo>
                  <a:lnTo>
                    <a:pt x="231" y="1246"/>
                  </a:lnTo>
                  <a:lnTo>
                    <a:pt x="237" y="1246"/>
                  </a:lnTo>
                  <a:lnTo>
                    <a:pt x="237" y="1246"/>
                  </a:lnTo>
                  <a:lnTo>
                    <a:pt x="244" y="1246"/>
                  </a:lnTo>
                  <a:lnTo>
                    <a:pt x="250" y="1246"/>
                  </a:lnTo>
                  <a:lnTo>
                    <a:pt x="250" y="1246"/>
                  </a:lnTo>
                  <a:lnTo>
                    <a:pt x="257" y="1246"/>
                  </a:lnTo>
                  <a:lnTo>
                    <a:pt x="263" y="1246"/>
                  </a:lnTo>
                  <a:lnTo>
                    <a:pt x="270" y="1252"/>
                  </a:lnTo>
                  <a:lnTo>
                    <a:pt x="270" y="1252"/>
                  </a:lnTo>
                  <a:lnTo>
                    <a:pt x="276" y="1252"/>
                  </a:lnTo>
                  <a:lnTo>
                    <a:pt x="282" y="1252"/>
                  </a:lnTo>
                  <a:lnTo>
                    <a:pt x="282" y="1252"/>
                  </a:lnTo>
                  <a:lnTo>
                    <a:pt x="289" y="1259"/>
                  </a:lnTo>
                  <a:lnTo>
                    <a:pt x="295" y="1259"/>
                  </a:lnTo>
                  <a:lnTo>
                    <a:pt x="295" y="1259"/>
                  </a:lnTo>
                  <a:lnTo>
                    <a:pt x="302" y="1265"/>
                  </a:lnTo>
                  <a:lnTo>
                    <a:pt x="308" y="1265"/>
                  </a:lnTo>
                  <a:lnTo>
                    <a:pt x="315" y="1265"/>
                  </a:lnTo>
                  <a:lnTo>
                    <a:pt x="315" y="1265"/>
                  </a:lnTo>
                  <a:lnTo>
                    <a:pt x="321" y="1265"/>
                  </a:lnTo>
                  <a:lnTo>
                    <a:pt x="327" y="1265"/>
                  </a:lnTo>
                  <a:lnTo>
                    <a:pt x="327" y="1259"/>
                  </a:lnTo>
                  <a:lnTo>
                    <a:pt x="334" y="1259"/>
                  </a:lnTo>
                  <a:lnTo>
                    <a:pt x="340" y="1259"/>
                  </a:lnTo>
                  <a:lnTo>
                    <a:pt x="340" y="1259"/>
                  </a:lnTo>
                  <a:lnTo>
                    <a:pt x="347" y="1259"/>
                  </a:lnTo>
                  <a:lnTo>
                    <a:pt x="353" y="1259"/>
                  </a:lnTo>
                  <a:lnTo>
                    <a:pt x="359" y="1259"/>
                  </a:lnTo>
                  <a:lnTo>
                    <a:pt x="359" y="1259"/>
                  </a:lnTo>
                  <a:lnTo>
                    <a:pt x="366" y="1252"/>
                  </a:lnTo>
                  <a:lnTo>
                    <a:pt x="372" y="1252"/>
                  </a:lnTo>
                  <a:lnTo>
                    <a:pt x="372" y="1246"/>
                  </a:lnTo>
                  <a:lnTo>
                    <a:pt x="379" y="1246"/>
                  </a:lnTo>
                  <a:lnTo>
                    <a:pt x="385" y="1252"/>
                  </a:lnTo>
                  <a:lnTo>
                    <a:pt x="385" y="1252"/>
                  </a:lnTo>
                  <a:lnTo>
                    <a:pt x="392" y="1252"/>
                  </a:lnTo>
                  <a:lnTo>
                    <a:pt x="398" y="1252"/>
                  </a:lnTo>
                  <a:lnTo>
                    <a:pt x="404" y="1252"/>
                  </a:lnTo>
                  <a:lnTo>
                    <a:pt x="404" y="1246"/>
                  </a:lnTo>
                  <a:lnTo>
                    <a:pt x="411" y="1246"/>
                  </a:lnTo>
                  <a:lnTo>
                    <a:pt x="417" y="1246"/>
                  </a:lnTo>
                  <a:lnTo>
                    <a:pt x="417" y="1246"/>
                  </a:lnTo>
                  <a:lnTo>
                    <a:pt x="424" y="1246"/>
                  </a:lnTo>
                  <a:lnTo>
                    <a:pt x="430" y="1246"/>
                  </a:lnTo>
                  <a:lnTo>
                    <a:pt x="430" y="1239"/>
                  </a:lnTo>
                  <a:lnTo>
                    <a:pt x="437" y="1239"/>
                  </a:lnTo>
                  <a:lnTo>
                    <a:pt x="443" y="1239"/>
                  </a:lnTo>
                  <a:lnTo>
                    <a:pt x="449" y="1239"/>
                  </a:lnTo>
                  <a:lnTo>
                    <a:pt x="449" y="1239"/>
                  </a:lnTo>
                  <a:lnTo>
                    <a:pt x="456" y="1239"/>
                  </a:lnTo>
                  <a:lnTo>
                    <a:pt x="462" y="1233"/>
                  </a:lnTo>
                  <a:lnTo>
                    <a:pt x="462" y="1233"/>
                  </a:lnTo>
                  <a:lnTo>
                    <a:pt x="469" y="1233"/>
                  </a:lnTo>
                  <a:lnTo>
                    <a:pt x="475" y="1239"/>
                  </a:lnTo>
                  <a:lnTo>
                    <a:pt x="475" y="1233"/>
                  </a:lnTo>
                  <a:lnTo>
                    <a:pt x="482" y="1239"/>
                  </a:lnTo>
                  <a:lnTo>
                    <a:pt x="488" y="1239"/>
                  </a:lnTo>
                  <a:lnTo>
                    <a:pt x="494" y="1239"/>
                  </a:lnTo>
                  <a:lnTo>
                    <a:pt x="494" y="1239"/>
                  </a:lnTo>
                  <a:lnTo>
                    <a:pt x="501" y="1239"/>
                  </a:lnTo>
                  <a:lnTo>
                    <a:pt x="507" y="1239"/>
                  </a:lnTo>
                  <a:lnTo>
                    <a:pt x="507" y="1239"/>
                  </a:lnTo>
                  <a:lnTo>
                    <a:pt x="514" y="1233"/>
                  </a:lnTo>
                  <a:lnTo>
                    <a:pt x="520" y="1233"/>
                  </a:lnTo>
                  <a:lnTo>
                    <a:pt x="520" y="1233"/>
                  </a:lnTo>
                  <a:lnTo>
                    <a:pt x="527" y="1233"/>
                  </a:lnTo>
                  <a:lnTo>
                    <a:pt x="533" y="1233"/>
                  </a:lnTo>
                  <a:lnTo>
                    <a:pt x="539" y="1233"/>
                  </a:lnTo>
                  <a:lnTo>
                    <a:pt x="539" y="1233"/>
                  </a:lnTo>
                  <a:lnTo>
                    <a:pt x="546" y="1227"/>
                  </a:lnTo>
                  <a:lnTo>
                    <a:pt x="552" y="1220"/>
                  </a:lnTo>
                  <a:lnTo>
                    <a:pt x="552" y="1220"/>
                  </a:lnTo>
                  <a:lnTo>
                    <a:pt x="559" y="1227"/>
                  </a:lnTo>
                  <a:lnTo>
                    <a:pt x="565" y="1227"/>
                  </a:lnTo>
                  <a:lnTo>
                    <a:pt x="565" y="1233"/>
                  </a:lnTo>
                  <a:lnTo>
                    <a:pt x="571" y="1233"/>
                  </a:lnTo>
                  <a:lnTo>
                    <a:pt x="578" y="1233"/>
                  </a:lnTo>
                  <a:lnTo>
                    <a:pt x="584" y="1233"/>
                  </a:lnTo>
                  <a:lnTo>
                    <a:pt x="584" y="1233"/>
                  </a:lnTo>
                  <a:lnTo>
                    <a:pt x="591" y="1233"/>
                  </a:lnTo>
                  <a:lnTo>
                    <a:pt x="597" y="1233"/>
                  </a:lnTo>
                  <a:lnTo>
                    <a:pt x="597" y="1233"/>
                  </a:lnTo>
                  <a:lnTo>
                    <a:pt x="604" y="1233"/>
                  </a:lnTo>
                  <a:lnTo>
                    <a:pt x="610" y="1233"/>
                  </a:lnTo>
                  <a:lnTo>
                    <a:pt x="610" y="1233"/>
                  </a:lnTo>
                  <a:lnTo>
                    <a:pt x="616" y="1233"/>
                  </a:lnTo>
                  <a:lnTo>
                    <a:pt x="623" y="1233"/>
                  </a:lnTo>
                  <a:lnTo>
                    <a:pt x="629" y="1227"/>
                  </a:lnTo>
                  <a:lnTo>
                    <a:pt x="629" y="1233"/>
                  </a:lnTo>
                  <a:lnTo>
                    <a:pt x="636" y="1227"/>
                  </a:lnTo>
                  <a:lnTo>
                    <a:pt x="642" y="1227"/>
                  </a:lnTo>
                  <a:lnTo>
                    <a:pt x="642" y="1227"/>
                  </a:lnTo>
                  <a:lnTo>
                    <a:pt x="649" y="1227"/>
                  </a:lnTo>
                  <a:lnTo>
                    <a:pt x="655" y="1227"/>
                  </a:lnTo>
                  <a:lnTo>
                    <a:pt x="655" y="1220"/>
                  </a:lnTo>
                  <a:lnTo>
                    <a:pt x="661" y="1220"/>
                  </a:lnTo>
                  <a:lnTo>
                    <a:pt x="668" y="1220"/>
                  </a:lnTo>
                  <a:lnTo>
                    <a:pt x="674" y="1220"/>
                  </a:lnTo>
                  <a:lnTo>
                    <a:pt x="674" y="1220"/>
                  </a:lnTo>
                  <a:lnTo>
                    <a:pt x="681" y="1227"/>
                  </a:lnTo>
                  <a:lnTo>
                    <a:pt x="687" y="1227"/>
                  </a:lnTo>
                  <a:lnTo>
                    <a:pt x="687" y="1227"/>
                  </a:lnTo>
                  <a:lnTo>
                    <a:pt x="694" y="1220"/>
                  </a:lnTo>
                  <a:lnTo>
                    <a:pt x="700" y="1220"/>
                  </a:lnTo>
                  <a:lnTo>
                    <a:pt x="700" y="1214"/>
                  </a:lnTo>
                  <a:lnTo>
                    <a:pt x="706" y="1207"/>
                  </a:lnTo>
                  <a:lnTo>
                    <a:pt x="713" y="1207"/>
                  </a:lnTo>
                  <a:lnTo>
                    <a:pt x="719" y="1207"/>
                  </a:lnTo>
                  <a:lnTo>
                    <a:pt x="719" y="1207"/>
                  </a:lnTo>
                  <a:lnTo>
                    <a:pt x="726" y="1207"/>
                  </a:lnTo>
                  <a:lnTo>
                    <a:pt x="732" y="1207"/>
                  </a:lnTo>
                  <a:lnTo>
                    <a:pt x="732" y="1207"/>
                  </a:lnTo>
                  <a:lnTo>
                    <a:pt x="738" y="1207"/>
                  </a:lnTo>
                  <a:lnTo>
                    <a:pt x="745" y="1201"/>
                  </a:lnTo>
                  <a:lnTo>
                    <a:pt x="745" y="1195"/>
                  </a:lnTo>
                  <a:lnTo>
                    <a:pt x="751" y="1195"/>
                  </a:lnTo>
                  <a:lnTo>
                    <a:pt x="758" y="1188"/>
                  </a:lnTo>
                  <a:lnTo>
                    <a:pt x="764" y="1188"/>
                  </a:lnTo>
                  <a:lnTo>
                    <a:pt x="764" y="1188"/>
                  </a:lnTo>
                  <a:lnTo>
                    <a:pt x="771" y="1188"/>
                  </a:lnTo>
                  <a:lnTo>
                    <a:pt x="777" y="1188"/>
                  </a:lnTo>
                  <a:lnTo>
                    <a:pt x="777" y="1188"/>
                  </a:lnTo>
                  <a:lnTo>
                    <a:pt x="783" y="1182"/>
                  </a:lnTo>
                  <a:lnTo>
                    <a:pt x="790" y="1182"/>
                  </a:lnTo>
                  <a:lnTo>
                    <a:pt x="790" y="1175"/>
                  </a:lnTo>
                  <a:lnTo>
                    <a:pt x="796" y="1175"/>
                  </a:lnTo>
                  <a:lnTo>
                    <a:pt x="803" y="1175"/>
                  </a:lnTo>
                  <a:lnTo>
                    <a:pt x="809" y="1169"/>
                  </a:lnTo>
                  <a:lnTo>
                    <a:pt x="809" y="1162"/>
                  </a:lnTo>
                  <a:lnTo>
                    <a:pt x="816" y="1162"/>
                  </a:lnTo>
                  <a:lnTo>
                    <a:pt x="822" y="1162"/>
                  </a:lnTo>
                  <a:lnTo>
                    <a:pt x="822" y="1162"/>
                  </a:lnTo>
                  <a:lnTo>
                    <a:pt x="828" y="1156"/>
                  </a:lnTo>
                  <a:lnTo>
                    <a:pt x="835" y="1156"/>
                  </a:lnTo>
                  <a:lnTo>
                    <a:pt x="835" y="1156"/>
                  </a:lnTo>
                  <a:lnTo>
                    <a:pt x="841" y="1156"/>
                  </a:lnTo>
                  <a:lnTo>
                    <a:pt x="848" y="1156"/>
                  </a:lnTo>
                  <a:lnTo>
                    <a:pt x="854" y="1156"/>
                  </a:lnTo>
                  <a:lnTo>
                    <a:pt x="854" y="1156"/>
                  </a:lnTo>
                  <a:lnTo>
                    <a:pt x="861" y="1156"/>
                  </a:lnTo>
                  <a:lnTo>
                    <a:pt x="867" y="1150"/>
                  </a:lnTo>
                  <a:lnTo>
                    <a:pt x="867" y="1143"/>
                  </a:lnTo>
                  <a:lnTo>
                    <a:pt x="873" y="1137"/>
                  </a:lnTo>
                  <a:lnTo>
                    <a:pt x="880" y="1137"/>
                  </a:lnTo>
                  <a:lnTo>
                    <a:pt x="880" y="1130"/>
                  </a:lnTo>
                  <a:lnTo>
                    <a:pt x="886" y="1130"/>
                  </a:lnTo>
                  <a:lnTo>
                    <a:pt x="893" y="1124"/>
                  </a:lnTo>
                  <a:lnTo>
                    <a:pt x="899" y="1117"/>
                  </a:lnTo>
                  <a:lnTo>
                    <a:pt x="899" y="1117"/>
                  </a:lnTo>
                  <a:lnTo>
                    <a:pt x="905" y="1111"/>
                  </a:lnTo>
                  <a:lnTo>
                    <a:pt x="912" y="1111"/>
                  </a:lnTo>
                  <a:lnTo>
                    <a:pt x="912" y="1111"/>
                  </a:lnTo>
                  <a:lnTo>
                    <a:pt x="918" y="1098"/>
                  </a:lnTo>
                  <a:lnTo>
                    <a:pt x="925" y="1092"/>
                  </a:lnTo>
                  <a:lnTo>
                    <a:pt x="925" y="1092"/>
                  </a:lnTo>
                  <a:lnTo>
                    <a:pt x="931" y="1085"/>
                  </a:lnTo>
                  <a:lnTo>
                    <a:pt x="938" y="1079"/>
                  </a:lnTo>
                  <a:lnTo>
                    <a:pt x="944" y="1079"/>
                  </a:lnTo>
                  <a:lnTo>
                    <a:pt x="944" y="1072"/>
                  </a:lnTo>
                  <a:lnTo>
                    <a:pt x="950" y="1066"/>
                  </a:lnTo>
                  <a:lnTo>
                    <a:pt x="957" y="1060"/>
                  </a:lnTo>
                  <a:lnTo>
                    <a:pt x="957" y="1053"/>
                  </a:lnTo>
                  <a:lnTo>
                    <a:pt x="963" y="1047"/>
                  </a:lnTo>
                  <a:lnTo>
                    <a:pt x="970" y="1040"/>
                  </a:lnTo>
                  <a:lnTo>
                    <a:pt x="970" y="1028"/>
                  </a:lnTo>
                  <a:lnTo>
                    <a:pt x="976" y="1015"/>
                  </a:lnTo>
                  <a:lnTo>
                    <a:pt x="983" y="1008"/>
                  </a:lnTo>
                  <a:lnTo>
                    <a:pt x="989" y="1002"/>
                  </a:lnTo>
                  <a:lnTo>
                    <a:pt x="989" y="989"/>
                  </a:lnTo>
                  <a:lnTo>
                    <a:pt x="995" y="983"/>
                  </a:lnTo>
                  <a:lnTo>
                    <a:pt x="1002" y="976"/>
                  </a:lnTo>
                  <a:lnTo>
                    <a:pt x="1002" y="970"/>
                  </a:lnTo>
                  <a:lnTo>
                    <a:pt x="1008" y="963"/>
                  </a:lnTo>
                  <a:lnTo>
                    <a:pt x="1015" y="950"/>
                  </a:lnTo>
                  <a:lnTo>
                    <a:pt x="1015" y="944"/>
                  </a:lnTo>
                  <a:lnTo>
                    <a:pt x="1021" y="931"/>
                  </a:lnTo>
                  <a:lnTo>
                    <a:pt x="1028" y="925"/>
                  </a:lnTo>
                  <a:lnTo>
                    <a:pt x="1034" y="918"/>
                  </a:lnTo>
                  <a:lnTo>
                    <a:pt x="1034" y="912"/>
                  </a:lnTo>
                  <a:lnTo>
                    <a:pt x="1040" y="905"/>
                  </a:lnTo>
                  <a:lnTo>
                    <a:pt x="1047" y="899"/>
                  </a:lnTo>
                  <a:lnTo>
                    <a:pt x="1047" y="893"/>
                  </a:lnTo>
                  <a:lnTo>
                    <a:pt x="1053" y="880"/>
                  </a:lnTo>
                  <a:lnTo>
                    <a:pt x="1060" y="873"/>
                  </a:lnTo>
                  <a:lnTo>
                    <a:pt x="1060" y="867"/>
                  </a:lnTo>
                  <a:lnTo>
                    <a:pt x="1066" y="854"/>
                  </a:lnTo>
                  <a:lnTo>
                    <a:pt x="1072" y="848"/>
                  </a:lnTo>
                  <a:lnTo>
                    <a:pt x="1079" y="835"/>
                  </a:lnTo>
                  <a:lnTo>
                    <a:pt x="1079" y="828"/>
                  </a:lnTo>
                  <a:lnTo>
                    <a:pt x="1085" y="816"/>
                  </a:lnTo>
                  <a:lnTo>
                    <a:pt x="1092" y="809"/>
                  </a:lnTo>
                  <a:lnTo>
                    <a:pt x="1092" y="803"/>
                  </a:lnTo>
                  <a:lnTo>
                    <a:pt x="1098" y="796"/>
                  </a:lnTo>
                  <a:lnTo>
                    <a:pt x="1105" y="783"/>
                  </a:lnTo>
                  <a:lnTo>
                    <a:pt x="1105" y="777"/>
                  </a:lnTo>
                  <a:lnTo>
                    <a:pt x="1111" y="771"/>
                  </a:lnTo>
                  <a:lnTo>
                    <a:pt x="1117" y="764"/>
                  </a:lnTo>
                  <a:lnTo>
                    <a:pt x="1124" y="758"/>
                  </a:lnTo>
                  <a:lnTo>
                    <a:pt x="1124" y="745"/>
                  </a:lnTo>
                  <a:lnTo>
                    <a:pt x="1130" y="738"/>
                  </a:lnTo>
                  <a:lnTo>
                    <a:pt x="1137" y="726"/>
                  </a:lnTo>
                  <a:lnTo>
                    <a:pt x="1137" y="719"/>
                  </a:lnTo>
                  <a:lnTo>
                    <a:pt x="1143" y="713"/>
                  </a:lnTo>
                  <a:lnTo>
                    <a:pt x="1150" y="700"/>
                  </a:lnTo>
                  <a:lnTo>
                    <a:pt x="1150" y="693"/>
                  </a:lnTo>
                  <a:lnTo>
                    <a:pt x="1156" y="681"/>
                  </a:lnTo>
                  <a:lnTo>
                    <a:pt x="1162" y="668"/>
                  </a:lnTo>
                  <a:lnTo>
                    <a:pt x="1169" y="661"/>
                  </a:lnTo>
                  <a:lnTo>
                    <a:pt x="1169" y="649"/>
                  </a:lnTo>
                  <a:lnTo>
                    <a:pt x="1175" y="642"/>
                  </a:lnTo>
                  <a:lnTo>
                    <a:pt x="1182" y="629"/>
                  </a:lnTo>
                  <a:lnTo>
                    <a:pt x="1182" y="616"/>
                  </a:lnTo>
                  <a:lnTo>
                    <a:pt x="1188" y="604"/>
                  </a:lnTo>
                  <a:lnTo>
                    <a:pt x="1195" y="597"/>
                  </a:lnTo>
                  <a:lnTo>
                    <a:pt x="1195" y="584"/>
                  </a:lnTo>
                  <a:lnTo>
                    <a:pt x="1201" y="571"/>
                  </a:lnTo>
                  <a:lnTo>
                    <a:pt x="1207" y="552"/>
                  </a:lnTo>
                  <a:lnTo>
                    <a:pt x="1214" y="539"/>
                  </a:lnTo>
                  <a:lnTo>
                    <a:pt x="1214" y="526"/>
                  </a:lnTo>
                  <a:lnTo>
                    <a:pt x="1220" y="520"/>
                  </a:lnTo>
                  <a:lnTo>
                    <a:pt x="1227" y="507"/>
                  </a:lnTo>
                  <a:lnTo>
                    <a:pt x="1227" y="494"/>
                  </a:lnTo>
                  <a:lnTo>
                    <a:pt x="1233" y="482"/>
                  </a:lnTo>
                  <a:lnTo>
                    <a:pt x="1239" y="469"/>
                  </a:lnTo>
                  <a:lnTo>
                    <a:pt x="1239" y="456"/>
                  </a:lnTo>
                  <a:lnTo>
                    <a:pt x="1246" y="443"/>
                  </a:lnTo>
                  <a:lnTo>
                    <a:pt x="1252" y="430"/>
                  </a:lnTo>
                  <a:lnTo>
                    <a:pt x="1259" y="417"/>
                  </a:lnTo>
                  <a:lnTo>
                    <a:pt x="1259" y="398"/>
                  </a:lnTo>
                  <a:lnTo>
                    <a:pt x="1265" y="385"/>
                  </a:lnTo>
                  <a:lnTo>
                    <a:pt x="1272" y="372"/>
                  </a:lnTo>
                  <a:lnTo>
                    <a:pt x="1272" y="366"/>
                  </a:lnTo>
                  <a:lnTo>
                    <a:pt x="1278" y="359"/>
                  </a:lnTo>
                  <a:lnTo>
                    <a:pt x="1284" y="347"/>
                  </a:lnTo>
                  <a:lnTo>
                    <a:pt x="1284" y="334"/>
                  </a:lnTo>
                  <a:lnTo>
                    <a:pt x="1291" y="321"/>
                  </a:lnTo>
                  <a:lnTo>
                    <a:pt x="1297" y="314"/>
                  </a:lnTo>
                  <a:lnTo>
                    <a:pt x="1304" y="302"/>
                  </a:lnTo>
                  <a:lnTo>
                    <a:pt x="1304" y="282"/>
                  </a:lnTo>
                  <a:lnTo>
                    <a:pt x="1310" y="270"/>
                  </a:lnTo>
                  <a:lnTo>
                    <a:pt x="1317" y="263"/>
                  </a:lnTo>
                  <a:lnTo>
                    <a:pt x="1317" y="250"/>
                  </a:lnTo>
                  <a:lnTo>
                    <a:pt x="1323" y="237"/>
                  </a:lnTo>
                  <a:lnTo>
                    <a:pt x="1329" y="225"/>
                  </a:lnTo>
                  <a:lnTo>
                    <a:pt x="1329" y="218"/>
                  </a:lnTo>
                  <a:lnTo>
                    <a:pt x="1336" y="205"/>
                  </a:lnTo>
                  <a:lnTo>
                    <a:pt x="1342" y="192"/>
                  </a:lnTo>
                  <a:lnTo>
                    <a:pt x="1349" y="180"/>
                  </a:lnTo>
                  <a:lnTo>
                    <a:pt x="1349" y="167"/>
                  </a:lnTo>
                  <a:lnTo>
                    <a:pt x="1355" y="147"/>
                  </a:lnTo>
                  <a:lnTo>
                    <a:pt x="1362" y="135"/>
                  </a:lnTo>
                  <a:lnTo>
                    <a:pt x="1362" y="128"/>
                  </a:lnTo>
                  <a:lnTo>
                    <a:pt x="1368" y="122"/>
                  </a:lnTo>
                  <a:lnTo>
                    <a:pt x="1374" y="109"/>
                  </a:lnTo>
                  <a:lnTo>
                    <a:pt x="1374" y="103"/>
                  </a:lnTo>
                  <a:lnTo>
                    <a:pt x="1381" y="90"/>
                  </a:lnTo>
                  <a:lnTo>
                    <a:pt x="1387" y="77"/>
                  </a:lnTo>
                  <a:lnTo>
                    <a:pt x="1394" y="70"/>
                  </a:lnTo>
                  <a:lnTo>
                    <a:pt x="1394" y="58"/>
                  </a:lnTo>
                  <a:lnTo>
                    <a:pt x="1400" y="51"/>
                  </a:lnTo>
                  <a:lnTo>
                    <a:pt x="1407" y="38"/>
                  </a:lnTo>
                  <a:lnTo>
                    <a:pt x="1407" y="25"/>
                  </a:lnTo>
                  <a:lnTo>
                    <a:pt x="1413" y="19"/>
                  </a:lnTo>
                  <a:lnTo>
                    <a:pt x="1419" y="13"/>
                  </a:lnTo>
                  <a:lnTo>
                    <a:pt x="1419" y="6"/>
                  </a:lnTo>
                  <a:lnTo>
                    <a:pt x="1426" y="0"/>
                  </a:lnTo>
                  <a:lnTo>
                    <a:pt x="1432" y="0"/>
                  </a:lnTo>
                  <a:lnTo>
                    <a:pt x="1439" y="0"/>
                  </a:lnTo>
                  <a:lnTo>
                    <a:pt x="1439" y="0"/>
                  </a:lnTo>
                  <a:lnTo>
                    <a:pt x="1445" y="0"/>
                  </a:lnTo>
                  <a:lnTo>
                    <a:pt x="1451" y="6"/>
                  </a:lnTo>
                  <a:lnTo>
                    <a:pt x="1451" y="6"/>
                  </a:lnTo>
                  <a:lnTo>
                    <a:pt x="1458" y="0"/>
                  </a:lnTo>
                  <a:lnTo>
                    <a:pt x="1464" y="0"/>
                  </a:lnTo>
                  <a:lnTo>
                    <a:pt x="1464" y="0"/>
                  </a:lnTo>
                  <a:lnTo>
                    <a:pt x="1471" y="6"/>
                  </a:lnTo>
                  <a:lnTo>
                    <a:pt x="1477" y="6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90" y="13"/>
                  </a:lnTo>
                  <a:lnTo>
                    <a:pt x="1496" y="6"/>
                  </a:lnTo>
                  <a:lnTo>
                    <a:pt x="1496" y="6"/>
                  </a:lnTo>
                  <a:lnTo>
                    <a:pt x="1503" y="6"/>
                  </a:lnTo>
                  <a:lnTo>
                    <a:pt x="1509" y="6"/>
                  </a:lnTo>
                  <a:lnTo>
                    <a:pt x="1509" y="6"/>
                  </a:lnTo>
                  <a:lnTo>
                    <a:pt x="1516" y="6"/>
                  </a:lnTo>
                  <a:lnTo>
                    <a:pt x="1522" y="0"/>
                  </a:lnTo>
                  <a:lnTo>
                    <a:pt x="1529" y="6"/>
                  </a:lnTo>
                  <a:lnTo>
                    <a:pt x="1529" y="6"/>
                  </a:lnTo>
                  <a:lnTo>
                    <a:pt x="1535" y="13"/>
                  </a:lnTo>
                  <a:lnTo>
                    <a:pt x="1541" y="13"/>
                  </a:lnTo>
                  <a:lnTo>
                    <a:pt x="1541" y="13"/>
                  </a:lnTo>
                  <a:lnTo>
                    <a:pt x="1548" y="13"/>
                  </a:lnTo>
                  <a:lnTo>
                    <a:pt x="1554" y="19"/>
                  </a:lnTo>
                  <a:lnTo>
                    <a:pt x="1554" y="19"/>
                  </a:lnTo>
                  <a:lnTo>
                    <a:pt x="1561" y="25"/>
                  </a:lnTo>
                  <a:lnTo>
                    <a:pt x="1567" y="25"/>
                  </a:lnTo>
                  <a:lnTo>
                    <a:pt x="1574" y="25"/>
                  </a:lnTo>
                  <a:lnTo>
                    <a:pt x="1574" y="25"/>
                  </a:lnTo>
                  <a:lnTo>
                    <a:pt x="1580" y="32"/>
                  </a:lnTo>
                  <a:lnTo>
                    <a:pt x="1586" y="25"/>
                  </a:lnTo>
                  <a:lnTo>
                    <a:pt x="1586" y="25"/>
                  </a:lnTo>
                  <a:lnTo>
                    <a:pt x="1593" y="25"/>
                  </a:lnTo>
                  <a:lnTo>
                    <a:pt x="1599" y="32"/>
                  </a:lnTo>
                  <a:lnTo>
                    <a:pt x="1599" y="38"/>
                  </a:lnTo>
                  <a:lnTo>
                    <a:pt x="1606" y="38"/>
                  </a:lnTo>
                  <a:lnTo>
                    <a:pt x="1612" y="38"/>
                  </a:lnTo>
                  <a:lnTo>
                    <a:pt x="1618" y="45"/>
                  </a:lnTo>
                  <a:lnTo>
                    <a:pt x="1618" y="38"/>
                  </a:lnTo>
                  <a:lnTo>
                    <a:pt x="1625" y="45"/>
                  </a:lnTo>
                  <a:lnTo>
                    <a:pt x="1631" y="45"/>
                  </a:lnTo>
                  <a:lnTo>
                    <a:pt x="1631" y="51"/>
                  </a:lnTo>
                  <a:lnTo>
                    <a:pt x="1638" y="58"/>
                  </a:lnTo>
                  <a:lnTo>
                    <a:pt x="1644" y="64"/>
                  </a:lnTo>
                  <a:lnTo>
                    <a:pt x="1644" y="70"/>
                  </a:lnTo>
                  <a:lnTo>
                    <a:pt x="1651" y="83"/>
                  </a:lnTo>
                  <a:lnTo>
                    <a:pt x="1657" y="90"/>
                  </a:lnTo>
                  <a:lnTo>
                    <a:pt x="1663" y="96"/>
                  </a:lnTo>
                  <a:lnTo>
                    <a:pt x="1663" y="103"/>
                  </a:lnTo>
                  <a:lnTo>
                    <a:pt x="1670" y="103"/>
                  </a:lnTo>
                  <a:lnTo>
                    <a:pt x="1676" y="109"/>
                  </a:lnTo>
                  <a:lnTo>
                    <a:pt x="1676" y="115"/>
                  </a:lnTo>
                  <a:lnTo>
                    <a:pt x="1683" y="122"/>
                  </a:lnTo>
                  <a:lnTo>
                    <a:pt x="1689" y="135"/>
                  </a:lnTo>
                  <a:lnTo>
                    <a:pt x="1689" y="141"/>
                  </a:lnTo>
                  <a:lnTo>
                    <a:pt x="1696" y="147"/>
                  </a:lnTo>
                  <a:lnTo>
                    <a:pt x="1702" y="154"/>
                  </a:lnTo>
                  <a:lnTo>
                    <a:pt x="1708" y="160"/>
                  </a:lnTo>
                  <a:lnTo>
                    <a:pt x="1708" y="167"/>
                  </a:lnTo>
                  <a:lnTo>
                    <a:pt x="1715" y="173"/>
                  </a:lnTo>
                  <a:lnTo>
                    <a:pt x="1721" y="186"/>
                  </a:lnTo>
                  <a:lnTo>
                    <a:pt x="1721" y="192"/>
                  </a:lnTo>
                  <a:lnTo>
                    <a:pt x="1728" y="199"/>
                  </a:lnTo>
                  <a:lnTo>
                    <a:pt x="1734" y="212"/>
                  </a:lnTo>
                  <a:lnTo>
                    <a:pt x="1734" y="218"/>
                  </a:lnTo>
                  <a:lnTo>
                    <a:pt x="1741" y="231"/>
                  </a:lnTo>
                  <a:lnTo>
                    <a:pt x="1747" y="237"/>
                  </a:lnTo>
                  <a:lnTo>
                    <a:pt x="1753" y="244"/>
                  </a:lnTo>
                  <a:lnTo>
                    <a:pt x="1753" y="244"/>
                  </a:lnTo>
                  <a:lnTo>
                    <a:pt x="1760" y="250"/>
                  </a:lnTo>
                  <a:lnTo>
                    <a:pt x="1766" y="250"/>
                  </a:lnTo>
                  <a:lnTo>
                    <a:pt x="1766" y="263"/>
                  </a:lnTo>
                  <a:lnTo>
                    <a:pt x="1773" y="270"/>
                  </a:lnTo>
                  <a:lnTo>
                    <a:pt x="1779" y="276"/>
                  </a:lnTo>
                  <a:lnTo>
                    <a:pt x="1779" y="282"/>
                  </a:lnTo>
                  <a:lnTo>
                    <a:pt x="1785" y="289"/>
                  </a:lnTo>
                  <a:lnTo>
                    <a:pt x="1792" y="295"/>
                  </a:lnTo>
                  <a:lnTo>
                    <a:pt x="1798" y="302"/>
                  </a:lnTo>
                  <a:lnTo>
                    <a:pt x="1798" y="302"/>
                  </a:lnTo>
                  <a:lnTo>
                    <a:pt x="1805" y="314"/>
                  </a:lnTo>
                  <a:lnTo>
                    <a:pt x="1811" y="327"/>
                  </a:lnTo>
                  <a:lnTo>
                    <a:pt x="1811" y="340"/>
                  </a:lnTo>
                  <a:lnTo>
                    <a:pt x="1818" y="347"/>
                  </a:lnTo>
                  <a:lnTo>
                    <a:pt x="1824" y="359"/>
                  </a:lnTo>
                  <a:lnTo>
                    <a:pt x="1824" y="372"/>
                  </a:lnTo>
                  <a:lnTo>
                    <a:pt x="1830" y="385"/>
                  </a:lnTo>
                  <a:lnTo>
                    <a:pt x="1837" y="404"/>
                  </a:lnTo>
                  <a:lnTo>
                    <a:pt x="1843" y="411"/>
                  </a:lnTo>
                  <a:lnTo>
                    <a:pt x="1843" y="424"/>
                  </a:lnTo>
                  <a:lnTo>
                    <a:pt x="1850" y="437"/>
                  </a:lnTo>
                  <a:lnTo>
                    <a:pt x="1856" y="449"/>
                  </a:lnTo>
                  <a:lnTo>
                    <a:pt x="1856" y="462"/>
                  </a:lnTo>
                  <a:lnTo>
                    <a:pt x="1863" y="482"/>
                  </a:lnTo>
                  <a:lnTo>
                    <a:pt x="1869" y="494"/>
                  </a:lnTo>
                  <a:lnTo>
                    <a:pt x="1869" y="507"/>
                  </a:lnTo>
                  <a:lnTo>
                    <a:pt x="1875" y="520"/>
                  </a:lnTo>
                  <a:lnTo>
                    <a:pt x="1882" y="533"/>
                  </a:lnTo>
                  <a:lnTo>
                    <a:pt x="1888" y="546"/>
                  </a:lnTo>
                  <a:lnTo>
                    <a:pt x="1888" y="559"/>
                  </a:lnTo>
                  <a:lnTo>
                    <a:pt x="1895" y="571"/>
                  </a:lnTo>
                  <a:lnTo>
                    <a:pt x="1901" y="591"/>
                  </a:lnTo>
                  <a:lnTo>
                    <a:pt x="1901" y="604"/>
                  </a:lnTo>
                  <a:lnTo>
                    <a:pt x="1908" y="616"/>
                  </a:lnTo>
                  <a:lnTo>
                    <a:pt x="1914" y="629"/>
                  </a:lnTo>
                  <a:lnTo>
                    <a:pt x="1914" y="642"/>
                  </a:lnTo>
                  <a:lnTo>
                    <a:pt x="1920" y="649"/>
                  </a:lnTo>
                  <a:lnTo>
                    <a:pt x="1927" y="661"/>
                  </a:lnTo>
                  <a:lnTo>
                    <a:pt x="1933" y="681"/>
                  </a:lnTo>
                  <a:lnTo>
                    <a:pt x="1933" y="693"/>
                  </a:lnTo>
                  <a:lnTo>
                    <a:pt x="1940" y="706"/>
                  </a:lnTo>
                  <a:lnTo>
                    <a:pt x="1946" y="713"/>
                  </a:lnTo>
                  <a:lnTo>
                    <a:pt x="1946" y="726"/>
                  </a:lnTo>
                  <a:lnTo>
                    <a:pt x="1952" y="732"/>
                  </a:lnTo>
                  <a:lnTo>
                    <a:pt x="1959" y="745"/>
                  </a:lnTo>
                  <a:lnTo>
                    <a:pt x="1959" y="758"/>
                  </a:lnTo>
                  <a:lnTo>
                    <a:pt x="1965" y="771"/>
                  </a:lnTo>
                  <a:lnTo>
                    <a:pt x="1972" y="783"/>
                  </a:lnTo>
                  <a:lnTo>
                    <a:pt x="1978" y="790"/>
                  </a:lnTo>
                  <a:lnTo>
                    <a:pt x="1978" y="803"/>
                  </a:lnTo>
                  <a:lnTo>
                    <a:pt x="1985" y="809"/>
                  </a:lnTo>
                  <a:lnTo>
                    <a:pt x="1991" y="822"/>
                  </a:lnTo>
                  <a:lnTo>
                    <a:pt x="1991" y="828"/>
                  </a:lnTo>
                  <a:lnTo>
                    <a:pt x="1997" y="835"/>
                  </a:lnTo>
                  <a:lnTo>
                    <a:pt x="2004" y="848"/>
                  </a:lnTo>
                  <a:lnTo>
                    <a:pt x="2004" y="861"/>
                  </a:lnTo>
                  <a:lnTo>
                    <a:pt x="2010" y="867"/>
                  </a:lnTo>
                  <a:lnTo>
                    <a:pt x="2017" y="880"/>
                  </a:lnTo>
                  <a:lnTo>
                    <a:pt x="2023" y="886"/>
                  </a:lnTo>
                  <a:lnTo>
                    <a:pt x="2023" y="893"/>
                  </a:lnTo>
                  <a:lnTo>
                    <a:pt x="2030" y="899"/>
                  </a:lnTo>
                  <a:lnTo>
                    <a:pt x="2036" y="912"/>
                  </a:lnTo>
                  <a:lnTo>
                    <a:pt x="2036" y="918"/>
                  </a:lnTo>
                  <a:lnTo>
                    <a:pt x="2042" y="925"/>
                  </a:lnTo>
                  <a:lnTo>
                    <a:pt x="2049" y="938"/>
                  </a:lnTo>
                  <a:lnTo>
                    <a:pt x="2049" y="944"/>
                  </a:lnTo>
                  <a:lnTo>
                    <a:pt x="2055" y="950"/>
                  </a:lnTo>
                  <a:lnTo>
                    <a:pt x="2062" y="957"/>
                  </a:lnTo>
                  <a:lnTo>
                    <a:pt x="2068" y="970"/>
                  </a:lnTo>
                  <a:lnTo>
                    <a:pt x="2068" y="976"/>
                  </a:lnTo>
                  <a:lnTo>
                    <a:pt x="2075" y="976"/>
                  </a:lnTo>
                  <a:lnTo>
                    <a:pt x="2081" y="989"/>
                  </a:lnTo>
                  <a:lnTo>
                    <a:pt x="2081" y="995"/>
                  </a:lnTo>
                  <a:lnTo>
                    <a:pt x="2087" y="1008"/>
                  </a:lnTo>
                  <a:lnTo>
                    <a:pt x="2094" y="1008"/>
                  </a:lnTo>
                  <a:lnTo>
                    <a:pt x="2094" y="1015"/>
                  </a:lnTo>
                  <a:lnTo>
                    <a:pt x="2100" y="1021"/>
                  </a:lnTo>
                  <a:lnTo>
                    <a:pt x="2107" y="1021"/>
                  </a:lnTo>
                  <a:lnTo>
                    <a:pt x="2113" y="1028"/>
                  </a:lnTo>
                  <a:lnTo>
                    <a:pt x="2113" y="1034"/>
                  </a:lnTo>
                  <a:lnTo>
                    <a:pt x="2119" y="1040"/>
                  </a:lnTo>
                  <a:lnTo>
                    <a:pt x="2126" y="1047"/>
                  </a:lnTo>
                  <a:lnTo>
                    <a:pt x="2126" y="1060"/>
                  </a:lnTo>
                  <a:lnTo>
                    <a:pt x="2132" y="1066"/>
                  </a:lnTo>
                  <a:lnTo>
                    <a:pt x="2139" y="1072"/>
                  </a:lnTo>
                  <a:lnTo>
                    <a:pt x="2139" y="1079"/>
                  </a:lnTo>
                  <a:lnTo>
                    <a:pt x="2145" y="1085"/>
                  </a:lnTo>
                  <a:lnTo>
                    <a:pt x="2152" y="1092"/>
                  </a:lnTo>
                  <a:lnTo>
                    <a:pt x="2158" y="1092"/>
                  </a:lnTo>
                  <a:lnTo>
                    <a:pt x="2158" y="1092"/>
                  </a:lnTo>
                  <a:lnTo>
                    <a:pt x="2164" y="1098"/>
                  </a:lnTo>
                  <a:lnTo>
                    <a:pt x="2171" y="1105"/>
                  </a:lnTo>
                  <a:lnTo>
                    <a:pt x="2171" y="1111"/>
                  </a:lnTo>
                  <a:lnTo>
                    <a:pt x="2177" y="1117"/>
                  </a:lnTo>
                  <a:lnTo>
                    <a:pt x="2184" y="1124"/>
                  </a:lnTo>
                  <a:lnTo>
                    <a:pt x="2184" y="1124"/>
                  </a:lnTo>
                  <a:lnTo>
                    <a:pt x="2190" y="1130"/>
                  </a:lnTo>
                  <a:lnTo>
                    <a:pt x="2197" y="1137"/>
                  </a:lnTo>
                  <a:lnTo>
                    <a:pt x="2203" y="1143"/>
                  </a:lnTo>
                  <a:lnTo>
                    <a:pt x="2203" y="1150"/>
                  </a:lnTo>
                  <a:lnTo>
                    <a:pt x="2209" y="1156"/>
                  </a:lnTo>
                  <a:lnTo>
                    <a:pt x="2216" y="1156"/>
                  </a:lnTo>
                  <a:lnTo>
                    <a:pt x="2216" y="1162"/>
                  </a:lnTo>
                  <a:lnTo>
                    <a:pt x="2222" y="1162"/>
                  </a:lnTo>
                  <a:lnTo>
                    <a:pt x="2229" y="1169"/>
                  </a:lnTo>
                  <a:lnTo>
                    <a:pt x="2229" y="1175"/>
                  </a:lnTo>
                  <a:lnTo>
                    <a:pt x="2235" y="1175"/>
                  </a:lnTo>
                  <a:lnTo>
                    <a:pt x="2242" y="1182"/>
                  </a:lnTo>
                  <a:lnTo>
                    <a:pt x="2248" y="1188"/>
                  </a:lnTo>
                  <a:lnTo>
                    <a:pt x="2248" y="1317"/>
                  </a:lnTo>
                  <a:lnTo>
                    <a:pt x="2242" y="1310"/>
                  </a:lnTo>
                  <a:lnTo>
                    <a:pt x="2235" y="1304"/>
                  </a:lnTo>
                  <a:lnTo>
                    <a:pt x="2229" y="1304"/>
                  </a:lnTo>
                  <a:lnTo>
                    <a:pt x="2229" y="1297"/>
                  </a:lnTo>
                  <a:lnTo>
                    <a:pt x="2222" y="1297"/>
                  </a:lnTo>
                  <a:lnTo>
                    <a:pt x="2216" y="1291"/>
                  </a:lnTo>
                  <a:lnTo>
                    <a:pt x="2216" y="1291"/>
                  </a:lnTo>
                  <a:lnTo>
                    <a:pt x="2209" y="1284"/>
                  </a:lnTo>
                  <a:lnTo>
                    <a:pt x="2203" y="1278"/>
                  </a:lnTo>
                  <a:lnTo>
                    <a:pt x="2203" y="1278"/>
                  </a:lnTo>
                  <a:lnTo>
                    <a:pt x="2197" y="1272"/>
                  </a:lnTo>
                  <a:lnTo>
                    <a:pt x="2190" y="1265"/>
                  </a:lnTo>
                  <a:lnTo>
                    <a:pt x="2184" y="1259"/>
                  </a:lnTo>
                  <a:lnTo>
                    <a:pt x="2184" y="1259"/>
                  </a:lnTo>
                  <a:lnTo>
                    <a:pt x="2177" y="1252"/>
                  </a:lnTo>
                  <a:lnTo>
                    <a:pt x="2171" y="1246"/>
                  </a:lnTo>
                  <a:lnTo>
                    <a:pt x="2171" y="1246"/>
                  </a:lnTo>
                  <a:lnTo>
                    <a:pt x="2164" y="1239"/>
                  </a:lnTo>
                  <a:lnTo>
                    <a:pt x="2158" y="1233"/>
                  </a:lnTo>
                  <a:lnTo>
                    <a:pt x="2158" y="1233"/>
                  </a:lnTo>
                  <a:lnTo>
                    <a:pt x="2152" y="1227"/>
                  </a:lnTo>
                  <a:lnTo>
                    <a:pt x="2145" y="1227"/>
                  </a:lnTo>
                  <a:lnTo>
                    <a:pt x="2139" y="1220"/>
                  </a:lnTo>
                  <a:lnTo>
                    <a:pt x="2139" y="1207"/>
                  </a:lnTo>
                  <a:lnTo>
                    <a:pt x="2132" y="1207"/>
                  </a:lnTo>
                  <a:lnTo>
                    <a:pt x="2126" y="1201"/>
                  </a:lnTo>
                  <a:lnTo>
                    <a:pt x="2126" y="1195"/>
                  </a:lnTo>
                  <a:lnTo>
                    <a:pt x="2119" y="1188"/>
                  </a:lnTo>
                  <a:lnTo>
                    <a:pt x="2113" y="1182"/>
                  </a:lnTo>
                  <a:lnTo>
                    <a:pt x="2113" y="1175"/>
                  </a:lnTo>
                  <a:lnTo>
                    <a:pt x="2107" y="1169"/>
                  </a:lnTo>
                  <a:lnTo>
                    <a:pt x="2100" y="1162"/>
                  </a:lnTo>
                  <a:lnTo>
                    <a:pt x="2094" y="1156"/>
                  </a:lnTo>
                  <a:lnTo>
                    <a:pt x="2094" y="1156"/>
                  </a:lnTo>
                  <a:lnTo>
                    <a:pt x="2087" y="1150"/>
                  </a:lnTo>
                  <a:lnTo>
                    <a:pt x="2081" y="1137"/>
                  </a:lnTo>
                  <a:lnTo>
                    <a:pt x="2081" y="1130"/>
                  </a:lnTo>
                  <a:lnTo>
                    <a:pt x="2075" y="1124"/>
                  </a:lnTo>
                  <a:lnTo>
                    <a:pt x="2068" y="1117"/>
                  </a:lnTo>
                  <a:lnTo>
                    <a:pt x="2068" y="1117"/>
                  </a:lnTo>
                  <a:lnTo>
                    <a:pt x="2062" y="1105"/>
                  </a:lnTo>
                  <a:lnTo>
                    <a:pt x="2055" y="1098"/>
                  </a:lnTo>
                  <a:lnTo>
                    <a:pt x="2049" y="1092"/>
                  </a:lnTo>
                  <a:lnTo>
                    <a:pt x="2049" y="1085"/>
                  </a:lnTo>
                  <a:lnTo>
                    <a:pt x="2042" y="1079"/>
                  </a:lnTo>
                  <a:lnTo>
                    <a:pt x="2036" y="1072"/>
                  </a:lnTo>
                  <a:lnTo>
                    <a:pt x="2036" y="1066"/>
                  </a:lnTo>
                  <a:lnTo>
                    <a:pt x="2030" y="1060"/>
                  </a:lnTo>
                  <a:lnTo>
                    <a:pt x="2023" y="1047"/>
                  </a:lnTo>
                  <a:lnTo>
                    <a:pt x="2023" y="1040"/>
                  </a:lnTo>
                  <a:lnTo>
                    <a:pt x="2017" y="1034"/>
                  </a:lnTo>
                  <a:lnTo>
                    <a:pt x="2010" y="1028"/>
                  </a:lnTo>
                  <a:lnTo>
                    <a:pt x="2004" y="1015"/>
                  </a:lnTo>
                  <a:lnTo>
                    <a:pt x="2004" y="1008"/>
                  </a:lnTo>
                  <a:lnTo>
                    <a:pt x="1997" y="995"/>
                  </a:lnTo>
                  <a:lnTo>
                    <a:pt x="1991" y="989"/>
                  </a:lnTo>
                  <a:lnTo>
                    <a:pt x="1991" y="983"/>
                  </a:lnTo>
                  <a:lnTo>
                    <a:pt x="1985" y="976"/>
                  </a:lnTo>
                  <a:lnTo>
                    <a:pt x="1978" y="963"/>
                  </a:lnTo>
                  <a:lnTo>
                    <a:pt x="1978" y="957"/>
                  </a:lnTo>
                  <a:lnTo>
                    <a:pt x="1972" y="950"/>
                  </a:lnTo>
                  <a:lnTo>
                    <a:pt x="1965" y="938"/>
                  </a:lnTo>
                  <a:lnTo>
                    <a:pt x="1959" y="931"/>
                  </a:lnTo>
                  <a:lnTo>
                    <a:pt x="1959" y="918"/>
                  </a:lnTo>
                  <a:lnTo>
                    <a:pt x="1952" y="905"/>
                  </a:lnTo>
                  <a:lnTo>
                    <a:pt x="1946" y="899"/>
                  </a:lnTo>
                  <a:lnTo>
                    <a:pt x="1946" y="886"/>
                  </a:lnTo>
                  <a:lnTo>
                    <a:pt x="1940" y="880"/>
                  </a:lnTo>
                  <a:lnTo>
                    <a:pt x="1933" y="867"/>
                  </a:lnTo>
                  <a:lnTo>
                    <a:pt x="1933" y="861"/>
                  </a:lnTo>
                  <a:lnTo>
                    <a:pt x="1927" y="848"/>
                  </a:lnTo>
                  <a:lnTo>
                    <a:pt x="1920" y="835"/>
                  </a:lnTo>
                  <a:lnTo>
                    <a:pt x="1914" y="828"/>
                  </a:lnTo>
                  <a:lnTo>
                    <a:pt x="1914" y="816"/>
                  </a:lnTo>
                  <a:lnTo>
                    <a:pt x="1908" y="803"/>
                  </a:lnTo>
                  <a:lnTo>
                    <a:pt x="1901" y="796"/>
                  </a:lnTo>
                  <a:lnTo>
                    <a:pt x="1901" y="783"/>
                  </a:lnTo>
                  <a:lnTo>
                    <a:pt x="1895" y="771"/>
                  </a:lnTo>
                  <a:lnTo>
                    <a:pt x="1888" y="758"/>
                  </a:lnTo>
                  <a:lnTo>
                    <a:pt x="1888" y="745"/>
                  </a:lnTo>
                  <a:lnTo>
                    <a:pt x="1882" y="732"/>
                  </a:lnTo>
                  <a:lnTo>
                    <a:pt x="1875" y="719"/>
                  </a:lnTo>
                  <a:lnTo>
                    <a:pt x="1869" y="706"/>
                  </a:lnTo>
                  <a:lnTo>
                    <a:pt x="1869" y="700"/>
                  </a:lnTo>
                  <a:lnTo>
                    <a:pt x="1863" y="687"/>
                  </a:lnTo>
                  <a:lnTo>
                    <a:pt x="1856" y="668"/>
                  </a:lnTo>
                  <a:lnTo>
                    <a:pt x="1856" y="661"/>
                  </a:lnTo>
                  <a:lnTo>
                    <a:pt x="1850" y="649"/>
                  </a:lnTo>
                  <a:lnTo>
                    <a:pt x="1843" y="636"/>
                  </a:lnTo>
                  <a:lnTo>
                    <a:pt x="1843" y="629"/>
                  </a:lnTo>
                  <a:lnTo>
                    <a:pt x="1837" y="616"/>
                  </a:lnTo>
                  <a:lnTo>
                    <a:pt x="1830" y="604"/>
                  </a:lnTo>
                  <a:lnTo>
                    <a:pt x="1824" y="591"/>
                  </a:lnTo>
                  <a:lnTo>
                    <a:pt x="1824" y="578"/>
                  </a:lnTo>
                  <a:lnTo>
                    <a:pt x="1818" y="571"/>
                  </a:lnTo>
                  <a:lnTo>
                    <a:pt x="1811" y="559"/>
                  </a:lnTo>
                  <a:lnTo>
                    <a:pt x="1811" y="546"/>
                  </a:lnTo>
                  <a:lnTo>
                    <a:pt x="1805" y="539"/>
                  </a:lnTo>
                  <a:lnTo>
                    <a:pt x="1798" y="526"/>
                  </a:lnTo>
                  <a:lnTo>
                    <a:pt x="1798" y="526"/>
                  </a:lnTo>
                  <a:lnTo>
                    <a:pt x="1792" y="514"/>
                  </a:lnTo>
                  <a:lnTo>
                    <a:pt x="1785" y="514"/>
                  </a:lnTo>
                  <a:lnTo>
                    <a:pt x="1779" y="507"/>
                  </a:lnTo>
                  <a:lnTo>
                    <a:pt x="1779" y="501"/>
                  </a:lnTo>
                  <a:lnTo>
                    <a:pt x="1773" y="494"/>
                  </a:lnTo>
                  <a:lnTo>
                    <a:pt x="1766" y="488"/>
                  </a:lnTo>
                  <a:lnTo>
                    <a:pt x="1766" y="475"/>
                  </a:lnTo>
                  <a:lnTo>
                    <a:pt x="1760" y="475"/>
                  </a:lnTo>
                  <a:lnTo>
                    <a:pt x="1753" y="469"/>
                  </a:lnTo>
                  <a:lnTo>
                    <a:pt x="1753" y="469"/>
                  </a:lnTo>
                  <a:lnTo>
                    <a:pt x="1747" y="469"/>
                  </a:lnTo>
                  <a:lnTo>
                    <a:pt x="1741" y="456"/>
                  </a:lnTo>
                  <a:lnTo>
                    <a:pt x="1734" y="449"/>
                  </a:lnTo>
                  <a:lnTo>
                    <a:pt x="1734" y="443"/>
                  </a:lnTo>
                  <a:lnTo>
                    <a:pt x="1728" y="430"/>
                  </a:lnTo>
                  <a:lnTo>
                    <a:pt x="1721" y="424"/>
                  </a:lnTo>
                  <a:lnTo>
                    <a:pt x="1721" y="417"/>
                  </a:lnTo>
                  <a:lnTo>
                    <a:pt x="1715" y="411"/>
                  </a:lnTo>
                  <a:lnTo>
                    <a:pt x="1708" y="404"/>
                  </a:lnTo>
                  <a:lnTo>
                    <a:pt x="1708" y="398"/>
                  </a:lnTo>
                  <a:lnTo>
                    <a:pt x="1702" y="392"/>
                  </a:lnTo>
                  <a:lnTo>
                    <a:pt x="1696" y="385"/>
                  </a:lnTo>
                  <a:lnTo>
                    <a:pt x="1689" y="379"/>
                  </a:lnTo>
                  <a:lnTo>
                    <a:pt x="1689" y="372"/>
                  </a:lnTo>
                  <a:lnTo>
                    <a:pt x="1683" y="359"/>
                  </a:lnTo>
                  <a:lnTo>
                    <a:pt x="1676" y="353"/>
                  </a:lnTo>
                  <a:lnTo>
                    <a:pt x="1676" y="347"/>
                  </a:lnTo>
                  <a:lnTo>
                    <a:pt x="1670" y="340"/>
                  </a:lnTo>
                  <a:lnTo>
                    <a:pt x="1663" y="340"/>
                  </a:lnTo>
                  <a:lnTo>
                    <a:pt x="1663" y="334"/>
                  </a:lnTo>
                  <a:lnTo>
                    <a:pt x="1657" y="327"/>
                  </a:lnTo>
                  <a:lnTo>
                    <a:pt x="1651" y="321"/>
                  </a:lnTo>
                  <a:lnTo>
                    <a:pt x="1644" y="308"/>
                  </a:lnTo>
                  <a:lnTo>
                    <a:pt x="1644" y="302"/>
                  </a:lnTo>
                  <a:lnTo>
                    <a:pt x="1638" y="295"/>
                  </a:lnTo>
                  <a:lnTo>
                    <a:pt x="1631" y="289"/>
                  </a:lnTo>
                  <a:lnTo>
                    <a:pt x="1631" y="282"/>
                  </a:lnTo>
                  <a:lnTo>
                    <a:pt x="1625" y="282"/>
                  </a:lnTo>
                  <a:lnTo>
                    <a:pt x="1618" y="276"/>
                  </a:lnTo>
                  <a:lnTo>
                    <a:pt x="1618" y="276"/>
                  </a:lnTo>
                  <a:lnTo>
                    <a:pt x="1612" y="270"/>
                  </a:lnTo>
                  <a:lnTo>
                    <a:pt x="1606" y="270"/>
                  </a:lnTo>
                  <a:lnTo>
                    <a:pt x="1599" y="270"/>
                  </a:lnTo>
                  <a:lnTo>
                    <a:pt x="1599" y="263"/>
                  </a:lnTo>
                  <a:lnTo>
                    <a:pt x="1593" y="257"/>
                  </a:lnTo>
                  <a:lnTo>
                    <a:pt x="1586" y="257"/>
                  </a:lnTo>
                  <a:lnTo>
                    <a:pt x="1586" y="257"/>
                  </a:lnTo>
                  <a:lnTo>
                    <a:pt x="1580" y="257"/>
                  </a:lnTo>
                  <a:lnTo>
                    <a:pt x="1574" y="257"/>
                  </a:lnTo>
                  <a:lnTo>
                    <a:pt x="1574" y="257"/>
                  </a:lnTo>
                  <a:lnTo>
                    <a:pt x="1567" y="250"/>
                  </a:lnTo>
                  <a:lnTo>
                    <a:pt x="1561" y="250"/>
                  </a:lnTo>
                  <a:lnTo>
                    <a:pt x="1554" y="250"/>
                  </a:lnTo>
                  <a:lnTo>
                    <a:pt x="1554" y="250"/>
                  </a:lnTo>
                  <a:lnTo>
                    <a:pt x="1548" y="244"/>
                  </a:lnTo>
                  <a:lnTo>
                    <a:pt x="1541" y="244"/>
                  </a:lnTo>
                  <a:lnTo>
                    <a:pt x="1541" y="244"/>
                  </a:lnTo>
                  <a:lnTo>
                    <a:pt x="1535" y="244"/>
                  </a:lnTo>
                  <a:lnTo>
                    <a:pt x="1529" y="244"/>
                  </a:lnTo>
                  <a:lnTo>
                    <a:pt x="1529" y="237"/>
                  </a:lnTo>
                  <a:lnTo>
                    <a:pt x="1522" y="237"/>
                  </a:lnTo>
                  <a:lnTo>
                    <a:pt x="1516" y="237"/>
                  </a:lnTo>
                  <a:lnTo>
                    <a:pt x="1509" y="244"/>
                  </a:lnTo>
                  <a:lnTo>
                    <a:pt x="1509" y="244"/>
                  </a:lnTo>
                  <a:lnTo>
                    <a:pt x="1503" y="244"/>
                  </a:lnTo>
                  <a:lnTo>
                    <a:pt x="1496" y="244"/>
                  </a:lnTo>
                  <a:lnTo>
                    <a:pt x="1496" y="244"/>
                  </a:lnTo>
                  <a:lnTo>
                    <a:pt x="1490" y="250"/>
                  </a:lnTo>
                  <a:lnTo>
                    <a:pt x="1484" y="250"/>
                  </a:lnTo>
                  <a:lnTo>
                    <a:pt x="1484" y="244"/>
                  </a:lnTo>
                  <a:lnTo>
                    <a:pt x="1477" y="250"/>
                  </a:lnTo>
                  <a:lnTo>
                    <a:pt x="1471" y="244"/>
                  </a:lnTo>
                  <a:lnTo>
                    <a:pt x="1464" y="244"/>
                  </a:lnTo>
                  <a:lnTo>
                    <a:pt x="1464" y="244"/>
                  </a:lnTo>
                  <a:lnTo>
                    <a:pt x="1458" y="244"/>
                  </a:lnTo>
                  <a:lnTo>
                    <a:pt x="1451" y="250"/>
                  </a:lnTo>
                  <a:lnTo>
                    <a:pt x="1451" y="250"/>
                  </a:lnTo>
                  <a:lnTo>
                    <a:pt x="1445" y="250"/>
                  </a:lnTo>
                  <a:lnTo>
                    <a:pt x="1439" y="244"/>
                  </a:lnTo>
                  <a:lnTo>
                    <a:pt x="1439" y="244"/>
                  </a:lnTo>
                  <a:lnTo>
                    <a:pt x="1432" y="244"/>
                  </a:lnTo>
                  <a:lnTo>
                    <a:pt x="1426" y="250"/>
                  </a:lnTo>
                  <a:lnTo>
                    <a:pt x="1419" y="257"/>
                  </a:lnTo>
                  <a:lnTo>
                    <a:pt x="1419" y="263"/>
                  </a:lnTo>
                  <a:lnTo>
                    <a:pt x="1413" y="270"/>
                  </a:lnTo>
                  <a:lnTo>
                    <a:pt x="1407" y="276"/>
                  </a:lnTo>
                  <a:lnTo>
                    <a:pt x="1407" y="282"/>
                  </a:lnTo>
                  <a:lnTo>
                    <a:pt x="1400" y="295"/>
                  </a:lnTo>
                  <a:lnTo>
                    <a:pt x="1394" y="302"/>
                  </a:lnTo>
                  <a:lnTo>
                    <a:pt x="1394" y="314"/>
                  </a:lnTo>
                  <a:lnTo>
                    <a:pt x="1387" y="321"/>
                  </a:lnTo>
                  <a:lnTo>
                    <a:pt x="1381" y="334"/>
                  </a:lnTo>
                  <a:lnTo>
                    <a:pt x="1374" y="340"/>
                  </a:lnTo>
                  <a:lnTo>
                    <a:pt x="1374" y="353"/>
                  </a:lnTo>
                  <a:lnTo>
                    <a:pt x="1368" y="359"/>
                  </a:lnTo>
                  <a:lnTo>
                    <a:pt x="1362" y="366"/>
                  </a:lnTo>
                  <a:lnTo>
                    <a:pt x="1362" y="379"/>
                  </a:lnTo>
                  <a:lnTo>
                    <a:pt x="1355" y="392"/>
                  </a:lnTo>
                  <a:lnTo>
                    <a:pt x="1349" y="404"/>
                  </a:lnTo>
                  <a:lnTo>
                    <a:pt x="1349" y="417"/>
                  </a:lnTo>
                  <a:lnTo>
                    <a:pt x="1342" y="424"/>
                  </a:lnTo>
                  <a:lnTo>
                    <a:pt x="1336" y="437"/>
                  </a:lnTo>
                  <a:lnTo>
                    <a:pt x="1329" y="449"/>
                  </a:lnTo>
                  <a:lnTo>
                    <a:pt x="1329" y="456"/>
                  </a:lnTo>
                  <a:lnTo>
                    <a:pt x="1323" y="469"/>
                  </a:lnTo>
                  <a:lnTo>
                    <a:pt x="1317" y="482"/>
                  </a:lnTo>
                  <a:lnTo>
                    <a:pt x="1317" y="488"/>
                  </a:lnTo>
                  <a:lnTo>
                    <a:pt x="1310" y="501"/>
                  </a:lnTo>
                  <a:lnTo>
                    <a:pt x="1304" y="514"/>
                  </a:lnTo>
                  <a:lnTo>
                    <a:pt x="1304" y="526"/>
                  </a:lnTo>
                  <a:lnTo>
                    <a:pt x="1297" y="539"/>
                  </a:lnTo>
                  <a:lnTo>
                    <a:pt x="1291" y="546"/>
                  </a:lnTo>
                  <a:lnTo>
                    <a:pt x="1284" y="552"/>
                  </a:lnTo>
                  <a:lnTo>
                    <a:pt x="1284" y="565"/>
                  </a:lnTo>
                  <a:lnTo>
                    <a:pt x="1278" y="578"/>
                  </a:lnTo>
                  <a:lnTo>
                    <a:pt x="1272" y="584"/>
                  </a:lnTo>
                  <a:lnTo>
                    <a:pt x="1272" y="591"/>
                  </a:lnTo>
                  <a:lnTo>
                    <a:pt x="1265" y="597"/>
                  </a:lnTo>
                  <a:lnTo>
                    <a:pt x="1259" y="610"/>
                  </a:lnTo>
                  <a:lnTo>
                    <a:pt x="1259" y="629"/>
                  </a:lnTo>
                  <a:lnTo>
                    <a:pt x="1252" y="642"/>
                  </a:lnTo>
                  <a:lnTo>
                    <a:pt x="1246" y="649"/>
                  </a:lnTo>
                  <a:lnTo>
                    <a:pt x="1239" y="661"/>
                  </a:lnTo>
                  <a:lnTo>
                    <a:pt x="1239" y="674"/>
                  </a:lnTo>
                  <a:lnTo>
                    <a:pt x="1233" y="687"/>
                  </a:lnTo>
                  <a:lnTo>
                    <a:pt x="1227" y="693"/>
                  </a:lnTo>
                  <a:lnTo>
                    <a:pt x="1227" y="706"/>
                  </a:lnTo>
                  <a:lnTo>
                    <a:pt x="1220" y="713"/>
                  </a:lnTo>
                  <a:lnTo>
                    <a:pt x="1214" y="726"/>
                  </a:lnTo>
                  <a:lnTo>
                    <a:pt x="1214" y="732"/>
                  </a:lnTo>
                  <a:lnTo>
                    <a:pt x="1207" y="745"/>
                  </a:lnTo>
                  <a:lnTo>
                    <a:pt x="1201" y="758"/>
                  </a:lnTo>
                  <a:lnTo>
                    <a:pt x="1195" y="771"/>
                  </a:lnTo>
                  <a:lnTo>
                    <a:pt x="1195" y="783"/>
                  </a:lnTo>
                  <a:lnTo>
                    <a:pt x="1188" y="790"/>
                  </a:lnTo>
                  <a:lnTo>
                    <a:pt x="1182" y="803"/>
                  </a:lnTo>
                  <a:lnTo>
                    <a:pt x="1182" y="809"/>
                  </a:lnTo>
                  <a:lnTo>
                    <a:pt x="1175" y="822"/>
                  </a:lnTo>
                  <a:lnTo>
                    <a:pt x="1169" y="828"/>
                  </a:lnTo>
                  <a:lnTo>
                    <a:pt x="1169" y="835"/>
                  </a:lnTo>
                  <a:lnTo>
                    <a:pt x="1162" y="841"/>
                  </a:lnTo>
                  <a:lnTo>
                    <a:pt x="1156" y="848"/>
                  </a:lnTo>
                  <a:lnTo>
                    <a:pt x="1150" y="861"/>
                  </a:lnTo>
                  <a:lnTo>
                    <a:pt x="1150" y="867"/>
                  </a:lnTo>
                  <a:lnTo>
                    <a:pt x="1143" y="873"/>
                  </a:lnTo>
                  <a:lnTo>
                    <a:pt x="1137" y="880"/>
                  </a:lnTo>
                  <a:lnTo>
                    <a:pt x="1137" y="886"/>
                  </a:lnTo>
                  <a:lnTo>
                    <a:pt x="1130" y="899"/>
                  </a:lnTo>
                  <a:lnTo>
                    <a:pt x="1124" y="905"/>
                  </a:lnTo>
                  <a:lnTo>
                    <a:pt x="1124" y="912"/>
                  </a:lnTo>
                  <a:lnTo>
                    <a:pt x="1117" y="918"/>
                  </a:lnTo>
                  <a:lnTo>
                    <a:pt x="1111" y="925"/>
                  </a:lnTo>
                  <a:lnTo>
                    <a:pt x="1105" y="931"/>
                  </a:lnTo>
                  <a:lnTo>
                    <a:pt x="1105" y="938"/>
                  </a:lnTo>
                  <a:lnTo>
                    <a:pt x="1098" y="944"/>
                  </a:lnTo>
                  <a:lnTo>
                    <a:pt x="1092" y="950"/>
                  </a:lnTo>
                  <a:lnTo>
                    <a:pt x="1092" y="957"/>
                  </a:lnTo>
                  <a:lnTo>
                    <a:pt x="1085" y="970"/>
                  </a:lnTo>
                  <a:lnTo>
                    <a:pt x="1079" y="976"/>
                  </a:lnTo>
                  <a:lnTo>
                    <a:pt x="1079" y="983"/>
                  </a:lnTo>
                  <a:lnTo>
                    <a:pt x="1072" y="989"/>
                  </a:lnTo>
                  <a:lnTo>
                    <a:pt x="1066" y="1002"/>
                  </a:lnTo>
                  <a:lnTo>
                    <a:pt x="1060" y="1008"/>
                  </a:lnTo>
                  <a:lnTo>
                    <a:pt x="1060" y="1015"/>
                  </a:lnTo>
                  <a:lnTo>
                    <a:pt x="1053" y="1021"/>
                  </a:lnTo>
                  <a:lnTo>
                    <a:pt x="1047" y="1028"/>
                  </a:lnTo>
                  <a:lnTo>
                    <a:pt x="1047" y="1034"/>
                  </a:lnTo>
                  <a:lnTo>
                    <a:pt x="1040" y="1040"/>
                  </a:lnTo>
                  <a:lnTo>
                    <a:pt x="1034" y="1047"/>
                  </a:lnTo>
                  <a:lnTo>
                    <a:pt x="1034" y="1053"/>
                  </a:lnTo>
                  <a:lnTo>
                    <a:pt x="1028" y="1060"/>
                  </a:lnTo>
                  <a:lnTo>
                    <a:pt x="1021" y="1066"/>
                  </a:lnTo>
                  <a:lnTo>
                    <a:pt x="1015" y="1072"/>
                  </a:lnTo>
                  <a:lnTo>
                    <a:pt x="1015" y="1079"/>
                  </a:lnTo>
                  <a:lnTo>
                    <a:pt x="1008" y="1092"/>
                  </a:lnTo>
                  <a:lnTo>
                    <a:pt x="1002" y="1098"/>
                  </a:lnTo>
                  <a:lnTo>
                    <a:pt x="1002" y="1105"/>
                  </a:lnTo>
                  <a:lnTo>
                    <a:pt x="995" y="1105"/>
                  </a:lnTo>
                  <a:lnTo>
                    <a:pt x="989" y="1117"/>
                  </a:lnTo>
                  <a:lnTo>
                    <a:pt x="989" y="1124"/>
                  </a:lnTo>
                  <a:lnTo>
                    <a:pt x="983" y="1130"/>
                  </a:lnTo>
                  <a:lnTo>
                    <a:pt x="976" y="1137"/>
                  </a:lnTo>
                  <a:lnTo>
                    <a:pt x="970" y="1143"/>
                  </a:lnTo>
                  <a:lnTo>
                    <a:pt x="970" y="1156"/>
                  </a:lnTo>
                  <a:lnTo>
                    <a:pt x="963" y="1162"/>
                  </a:lnTo>
                  <a:lnTo>
                    <a:pt x="957" y="1169"/>
                  </a:lnTo>
                  <a:lnTo>
                    <a:pt x="957" y="1175"/>
                  </a:lnTo>
                  <a:lnTo>
                    <a:pt x="950" y="1182"/>
                  </a:lnTo>
                  <a:lnTo>
                    <a:pt x="944" y="1182"/>
                  </a:lnTo>
                  <a:lnTo>
                    <a:pt x="944" y="1188"/>
                  </a:lnTo>
                  <a:lnTo>
                    <a:pt x="938" y="1188"/>
                  </a:lnTo>
                  <a:lnTo>
                    <a:pt x="931" y="1195"/>
                  </a:lnTo>
                  <a:lnTo>
                    <a:pt x="925" y="1201"/>
                  </a:lnTo>
                  <a:lnTo>
                    <a:pt x="925" y="1201"/>
                  </a:lnTo>
                  <a:lnTo>
                    <a:pt x="918" y="1207"/>
                  </a:lnTo>
                  <a:lnTo>
                    <a:pt x="912" y="1214"/>
                  </a:lnTo>
                  <a:lnTo>
                    <a:pt x="912" y="1220"/>
                  </a:lnTo>
                  <a:lnTo>
                    <a:pt x="905" y="1220"/>
                  </a:lnTo>
                  <a:lnTo>
                    <a:pt x="899" y="1220"/>
                  </a:lnTo>
                  <a:lnTo>
                    <a:pt x="899" y="1227"/>
                  </a:lnTo>
                  <a:lnTo>
                    <a:pt x="893" y="1233"/>
                  </a:lnTo>
                  <a:lnTo>
                    <a:pt x="886" y="1233"/>
                  </a:lnTo>
                  <a:lnTo>
                    <a:pt x="880" y="1239"/>
                  </a:lnTo>
                  <a:lnTo>
                    <a:pt x="880" y="1239"/>
                  </a:lnTo>
                  <a:lnTo>
                    <a:pt x="873" y="1246"/>
                  </a:lnTo>
                  <a:lnTo>
                    <a:pt x="867" y="1252"/>
                  </a:lnTo>
                  <a:lnTo>
                    <a:pt x="867" y="1252"/>
                  </a:lnTo>
                  <a:lnTo>
                    <a:pt x="861" y="1259"/>
                  </a:lnTo>
                  <a:lnTo>
                    <a:pt x="854" y="1259"/>
                  </a:lnTo>
                  <a:lnTo>
                    <a:pt x="854" y="1259"/>
                  </a:lnTo>
                  <a:lnTo>
                    <a:pt x="848" y="1259"/>
                  </a:lnTo>
                  <a:lnTo>
                    <a:pt x="841" y="1259"/>
                  </a:lnTo>
                  <a:lnTo>
                    <a:pt x="835" y="1265"/>
                  </a:lnTo>
                  <a:lnTo>
                    <a:pt x="835" y="1265"/>
                  </a:lnTo>
                  <a:lnTo>
                    <a:pt x="828" y="1265"/>
                  </a:lnTo>
                  <a:lnTo>
                    <a:pt x="822" y="1265"/>
                  </a:lnTo>
                  <a:lnTo>
                    <a:pt x="822" y="1265"/>
                  </a:lnTo>
                  <a:lnTo>
                    <a:pt x="816" y="1272"/>
                  </a:lnTo>
                  <a:lnTo>
                    <a:pt x="809" y="1272"/>
                  </a:lnTo>
                  <a:lnTo>
                    <a:pt x="809" y="1278"/>
                  </a:lnTo>
                  <a:lnTo>
                    <a:pt x="803" y="1284"/>
                  </a:lnTo>
                  <a:lnTo>
                    <a:pt x="796" y="1284"/>
                  </a:lnTo>
                  <a:lnTo>
                    <a:pt x="790" y="1284"/>
                  </a:lnTo>
                  <a:lnTo>
                    <a:pt x="790" y="1291"/>
                  </a:lnTo>
                  <a:lnTo>
                    <a:pt x="783" y="1291"/>
                  </a:lnTo>
                  <a:lnTo>
                    <a:pt x="777" y="1291"/>
                  </a:lnTo>
                  <a:lnTo>
                    <a:pt x="777" y="1291"/>
                  </a:lnTo>
                  <a:lnTo>
                    <a:pt x="771" y="1297"/>
                  </a:lnTo>
                  <a:lnTo>
                    <a:pt x="764" y="1297"/>
                  </a:lnTo>
                  <a:lnTo>
                    <a:pt x="764" y="1297"/>
                  </a:lnTo>
                  <a:lnTo>
                    <a:pt x="758" y="1297"/>
                  </a:lnTo>
                  <a:lnTo>
                    <a:pt x="751" y="1297"/>
                  </a:lnTo>
                  <a:lnTo>
                    <a:pt x="745" y="1304"/>
                  </a:lnTo>
                  <a:lnTo>
                    <a:pt x="745" y="1304"/>
                  </a:lnTo>
                  <a:lnTo>
                    <a:pt x="738" y="1310"/>
                  </a:lnTo>
                  <a:lnTo>
                    <a:pt x="732" y="1310"/>
                  </a:lnTo>
                  <a:lnTo>
                    <a:pt x="732" y="1310"/>
                  </a:lnTo>
                  <a:lnTo>
                    <a:pt x="726" y="1310"/>
                  </a:lnTo>
                  <a:lnTo>
                    <a:pt x="719" y="1310"/>
                  </a:lnTo>
                  <a:lnTo>
                    <a:pt x="719" y="1310"/>
                  </a:lnTo>
                  <a:lnTo>
                    <a:pt x="713" y="1310"/>
                  </a:lnTo>
                  <a:lnTo>
                    <a:pt x="706" y="1310"/>
                  </a:lnTo>
                  <a:lnTo>
                    <a:pt x="700" y="1317"/>
                  </a:lnTo>
                  <a:lnTo>
                    <a:pt x="700" y="1323"/>
                  </a:lnTo>
                  <a:lnTo>
                    <a:pt x="694" y="1323"/>
                  </a:lnTo>
                  <a:lnTo>
                    <a:pt x="687" y="1329"/>
                  </a:lnTo>
                  <a:lnTo>
                    <a:pt x="687" y="1329"/>
                  </a:lnTo>
                  <a:lnTo>
                    <a:pt x="681" y="1329"/>
                  </a:lnTo>
                  <a:lnTo>
                    <a:pt x="674" y="1329"/>
                  </a:lnTo>
                  <a:lnTo>
                    <a:pt x="674" y="1323"/>
                  </a:lnTo>
                  <a:lnTo>
                    <a:pt x="668" y="1323"/>
                  </a:lnTo>
                  <a:lnTo>
                    <a:pt x="661" y="1329"/>
                  </a:lnTo>
                  <a:lnTo>
                    <a:pt x="655" y="1329"/>
                  </a:lnTo>
                  <a:lnTo>
                    <a:pt x="655" y="1329"/>
                  </a:lnTo>
                  <a:lnTo>
                    <a:pt x="649" y="1329"/>
                  </a:lnTo>
                  <a:lnTo>
                    <a:pt x="642" y="1329"/>
                  </a:lnTo>
                  <a:lnTo>
                    <a:pt x="642" y="1336"/>
                  </a:lnTo>
                  <a:lnTo>
                    <a:pt x="636" y="1336"/>
                  </a:lnTo>
                  <a:lnTo>
                    <a:pt x="629" y="1336"/>
                  </a:lnTo>
                  <a:lnTo>
                    <a:pt x="629" y="1336"/>
                  </a:lnTo>
                  <a:lnTo>
                    <a:pt x="623" y="1336"/>
                  </a:lnTo>
                  <a:lnTo>
                    <a:pt x="616" y="1336"/>
                  </a:lnTo>
                  <a:lnTo>
                    <a:pt x="610" y="1336"/>
                  </a:lnTo>
                  <a:lnTo>
                    <a:pt x="610" y="1342"/>
                  </a:lnTo>
                  <a:lnTo>
                    <a:pt x="604" y="1342"/>
                  </a:lnTo>
                  <a:lnTo>
                    <a:pt x="597" y="1336"/>
                  </a:lnTo>
                  <a:lnTo>
                    <a:pt x="597" y="1336"/>
                  </a:lnTo>
                  <a:lnTo>
                    <a:pt x="591" y="1336"/>
                  </a:lnTo>
                  <a:lnTo>
                    <a:pt x="584" y="1336"/>
                  </a:lnTo>
                  <a:lnTo>
                    <a:pt x="584" y="1336"/>
                  </a:lnTo>
                  <a:lnTo>
                    <a:pt x="578" y="1336"/>
                  </a:lnTo>
                  <a:lnTo>
                    <a:pt x="571" y="1342"/>
                  </a:lnTo>
                  <a:lnTo>
                    <a:pt x="565" y="1342"/>
                  </a:lnTo>
                  <a:lnTo>
                    <a:pt x="565" y="1336"/>
                  </a:lnTo>
                  <a:lnTo>
                    <a:pt x="559" y="1336"/>
                  </a:lnTo>
                  <a:lnTo>
                    <a:pt x="552" y="1329"/>
                  </a:lnTo>
                  <a:lnTo>
                    <a:pt x="552" y="1329"/>
                  </a:lnTo>
                  <a:lnTo>
                    <a:pt x="546" y="1329"/>
                  </a:lnTo>
                  <a:lnTo>
                    <a:pt x="539" y="1336"/>
                  </a:lnTo>
                  <a:lnTo>
                    <a:pt x="539" y="1336"/>
                  </a:lnTo>
                  <a:lnTo>
                    <a:pt x="533" y="1336"/>
                  </a:lnTo>
                  <a:lnTo>
                    <a:pt x="527" y="1342"/>
                  </a:lnTo>
                  <a:lnTo>
                    <a:pt x="520" y="1342"/>
                  </a:lnTo>
                  <a:lnTo>
                    <a:pt x="520" y="1342"/>
                  </a:lnTo>
                  <a:lnTo>
                    <a:pt x="514" y="1342"/>
                  </a:lnTo>
                  <a:lnTo>
                    <a:pt x="507" y="1349"/>
                  </a:lnTo>
                  <a:lnTo>
                    <a:pt x="507" y="1349"/>
                  </a:lnTo>
                  <a:lnTo>
                    <a:pt x="501" y="1349"/>
                  </a:lnTo>
                  <a:lnTo>
                    <a:pt x="494" y="1349"/>
                  </a:lnTo>
                  <a:lnTo>
                    <a:pt x="494" y="1349"/>
                  </a:lnTo>
                  <a:lnTo>
                    <a:pt x="488" y="1349"/>
                  </a:lnTo>
                  <a:lnTo>
                    <a:pt x="482" y="1349"/>
                  </a:lnTo>
                  <a:lnTo>
                    <a:pt x="475" y="1342"/>
                  </a:lnTo>
                  <a:lnTo>
                    <a:pt x="475" y="1342"/>
                  </a:lnTo>
                  <a:lnTo>
                    <a:pt x="469" y="1342"/>
                  </a:lnTo>
                  <a:lnTo>
                    <a:pt x="462" y="1342"/>
                  </a:lnTo>
                  <a:lnTo>
                    <a:pt x="462" y="1342"/>
                  </a:lnTo>
                  <a:lnTo>
                    <a:pt x="456" y="1342"/>
                  </a:lnTo>
                  <a:lnTo>
                    <a:pt x="449" y="1342"/>
                  </a:lnTo>
                  <a:lnTo>
                    <a:pt x="449" y="1342"/>
                  </a:lnTo>
                  <a:lnTo>
                    <a:pt x="443" y="1349"/>
                  </a:lnTo>
                  <a:lnTo>
                    <a:pt x="437" y="1349"/>
                  </a:lnTo>
                  <a:lnTo>
                    <a:pt x="430" y="1349"/>
                  </a:lnTo>
                  <a:lnTo>
                    <a:pt x="430" y="1349"/>
                  </a:lnTo>
                  <a:lnTo>
                    <a:pt x="424" y="1349"/>
                  </a:lnTo>
                  <a:lnTo>
                    <a:pt x="417" y="1349"/>
                  </a:lnTo>
                  <a:lnTo>
                    <a:pt x="417" y="1355"/>
                  </a:lnTo>
                  <a:lnTo>
                    <a:pt x="411" y="1355"/>
                  </a:lnTo>
                  <a:lnTo>
                    <a:pt x="404" y="1355"/>
                  </a:lnTo>
                  <a:lnTo>
                    <a:pt x="404" y="1362"/>
                  </a:lnTo>
                  <a:lnTo>
                    <a:pt x="398" y="1362"/>
                  </a:lnTo>
                  <a:lnTo>
                    <a:pt x="392" y="1362"/>
                  </a:lnTo>
                  <a:lnTo>
                    <a:pt x="385" y="1362"/>
                  </a:lnTo>
                  <a:lnTo>
                    <a:pt x="385" y="1355"/>
                  </a:lnTo>
                  <a:lnTo>
                    <a:pt x="379" y="1355"/>
                  </a:lnTo>
                  <a:lnTo>
                    <a:pt x="372" y="1355"/>
                  </a:lnTo>
                  <a:lnTo>
                    <a:pt x="372" y="1362"/>
                  </a:lnTo>
                  <a:lnTo>
                    <a:pt x="366" y="1362"/>
                  </a:lnTo>
                  <a:lnTo>
                    <a:pt x="359" y="1362"/>
                  </a:lnTo>
                  <a:lnTo>
                    <a:pt x="359" y="1362"/>
                  </a:lnTo>
                  <a:lnTo>
                    <a:pt x="353" y="1362"/>
                  </a:lnTo>
                  <a:lnTo>
                    <a:pt x="347" y="1368"/>
                  </a:lnTo>
                  <a:lnTo>
                    <a:pt x="340" y="1362"/>
                  </a:lnTo>
                  <a:lnTo>
                    <a:pt x="340" y="1362"/>
                  </a:lnTo>
                  <a:lnTo>
                    <a:pt x="334" y="1362"/>
                  </a:lnTo>
                  <a:lnTo>
                    <a:pt x="327" y="1368"/>
                  </a:lnTo>
                  <a:lnTo>
                    <a:pt x="327" y="1368"/>
                  </a:lnTo>
                  <a:lnTo>
                    <a:pt x="321" y="1368"/>
                  </a:lnTo>
                  <a:lnTo>
                    <a:pt x="315" y="1368"/>
                  </a:lnTo>
                  <a:lnTo>
                    <a:pt x="315" y="1368"/>
                  </a:lnTo>
                  <a:lnTo>
                    <a:pt x="308" y="1368"/>
                  </a:lnTo>
                  <a:lnTo>
                    <a:pt x="302" y="1368"/>
                  </a:lnTo>
                  <a:lnTo>
                    <a:pt x="295" y="1368"/>
                  </a:lnTo>
                  <a:lnTo>
                    <a:pt x="295" y="1362"/>
                  </a:lnTo>
                  <a:lnTo>
                    <a:pt x="289" y="1362"/>
                  </a:lnTo>
                  <a:lnTo>
                    <a:pt x="282" y="1362"/>
                  </a:lnTo>
                  <a:lnTo>
                    <a:pt x="282" y="1362"/>
                  </a:lnTo>
                  <a:lnTo>
                    <a:pt x="276" y="1362"/>
                  </a:lnTo>
                  <a:lnTo>
                    <a:pt x="270" y="1362"/>
                  </a:lnTo>
                  <a:lnTo>
                    <a:pt x="270" y="1362"/>
                  </a:lnTo>
                  <a:lnTo>
                    <a:pt x="263" y="1362"/>
                  </a:lnTo>
                  <a:lnTo>
                    <a:pt x="257" y="1355"/>
                  </a:lnTo>
                  <a:lnTo>
                    <a:pt x="250" y="1362"/>
                  </a:lnTo>
                  <a:lnTo>
                    <a:pt x="250" y="1362"/>
                  </a:lnTo>
                  <a:lnTo>
                    <a:pt x="244" y="1362"/>
                  </a:lnTo>
                  <a:lnTo>
                    <a:pt x="237" y="1362"/>
                  </a:lnTo>
                  <a:lnTo>
                    <a:pt x="237" y="1362"/>
                  </a:lnTo>
                  <a:lnTo>
                    <a:pt x="231" y="1362"/>
                  </a:lnTo>
                  <a:lnTo>
                    <a:pt x="225" y="1362"/>
                  </a:lnTo>
                  <a:lnTo>
                    <a:pt x="225" y="1355"/>
                  </a:lnTo>
                  <a:lnTo>
                    <a:pt x="218" y="1355"/>
                  </a:lnTo>
                  <a:lnTo>
                    <a:pt x="212" y="1355"/>
                  </a:lnTo>
                  <a:lnTo>
                    <a:pt x="205" y="1355"/>
                  </a:lnTo>
                  <a:lnTo>
                    <a:pt x="205" y="1355"/>
                  </a:lnTo>
                  <a:lnTo>
                    <a:pt x="199" y="1355"/>
                  </a:lnTo>
                  <a:lnTo>
                    <a:pt x="192" y="1362"/>
                  </a:lnTo>
                  <a:lnTo>
                    <a:pt x="192" y="1355"/>
                  </a:lnTo>
                  <a:lnTo>
                    <a:pt x="186" y="1362"/>
                  </a:lnTo>
                  <a:lnTo>
                    <a:pt x="180" y="1362"/>
                  </a:lnTo>
                  <a:lnTo>
                    <a:pt x="180" y="1362"/>
                  </a:lnTo>
                  <a:lnTo>
                    <a:pt x="173" y="1362"/>
                  </a:lnTo>
                  <a:lnTo>
                    <a:pt x="167" y="1362"/>
                  </a:lnTo>
                  <a:lnTo>
                    <a:pt x="160" y="1362"/>
                  </a:lnTo>
                  <a:lnTo>
                    <a:pt x="160" y="1362"/>
                  </a:lnTo>
                  <a:lnTo>
                    <a:pt x="154" y="1362"/>
                  </a:lnTo>
                  <a:lnTo>
                    <a:pt x="148" y="1362"/>
                  </a:lnTo>
                  <a:lnTo>
                    <a:pt x="148" y="1362"/>
                  </a:lnTo>
                  <a:lnTo>
                    <a:pt x="141" y="1362"/>
                  </a:lnTo>
                  <a:lnTo>
                    <a:pt x="135" y="1362"/>
                  </a:lnTo>
                  <a:lnTo>
                    <a:pt x="135" y="1362"/>
                  </a:lnTo>
                  <a:lnTo>
                    <a:pt x="128" y="1362"/>
                  </a:lnTo>
                  <a:lnTo>
                    <a:pt x="122" y="1362"/>
                  </a:lnTo>
                  <a:lnTo>
                    <a:pt x="115" y="1362"/>
                  </a:lnTo>
                  <a:lnTo>
                    <a:pt x="115" y="1362"/>
                  </a:lnTo>
                  <a:lnTo>
                    <a:pt x="109" y="1368"/>
                  </a:lnTo>
                  <a:lnTo>
                    <a:pt x="103" y="1368"/>
                  </a:lnTo>
                  <a:lnTo>
                    <a:pt x="103" y="1368"/>
                  </a:lnTo>
                  <a:lnTo>
                    <a:pt x="96" y="1368"/>
                  </a:lnTo>
                  <a:lnTo>
                    <a:pt x="90" y="1368"/>
                  </a:lnTo>
                  <a:lnTo>
                    <a:pt x="90" y="1368"/>
                  </a:lnTo>
                  <a:lnTo>
                    <a:pt x="83" y="1368"/>
                  </a:lnTo>
                  <a:lnTo>
                    <a:pt x="77" y="1374"/>
                  </a:lnTo>
                  <a:lnTo>
                    <a:pt x="70" y="1374"/>
                  </a:lnTo>
                  <a:lnTo>
                    <a:pt x="70" y="1374"/>
                  </a:lnTo>
                  <a:lnTo>
                    <a:pt x="64" y="1381"/>
                  </a:lnTo>
                  <a:lnTo>
                    <a:pt x="58" y="1381"/>
                  </a:lnTo>
                  <a:lnTo>
                    <a:pt x="58" y="1374"/>
                  </a:lnTo>
                  <a:lnTo>
                    <a:pt x="51" y="1374"/>
                  </a:lnTo>
                  <a:lnTo>
                    <a:pt x="45" y="1381"/>
                  </a:lnTo>
                  <a:lnTo>
                    <a:pt x="45" y="1381"/>
                  </a:lnTo>
                  <a:lnTo>
                    <a:pt x="38" y="1381"/>
                  </a:lnTo>
                  <a:lnTo>
                    <a:pt x="32" y="1381"/>
                  </a:lnTo>
                  <a:lnTo>
                    <a:pt x="25" y="1381"/>
                  </a:lnTo>
                  <a:lnTo>
                    <a:pt x="25" y="1381"/>
                  </a:lnTo>
                  <a:lnTo>
                    <a:pt x="19" y="1381"/>
                  </a:lnTo>
                  <a:lnTo>
                    <a:pt x="13" y="1381"/>
                  </a:lnTo>
                  <a:lnTo>
                    <a:pt x="13" y="1381"/>
                  </a:lnTo>
                  <a:lnTo>
                    <a:pt x="6" y="1381"/>
                  </a:lnTo>
                  <a:lnTo>
                    <a:pt x="0" y="1381"/>
                  </a:lnTo>
                  <a:lnTo>
                    <a:pt x="0" y="1381"/>
                  </a:lnTo>
                  <a:lnTo>
                    <a:pt x="0" y="1265"/>
                  </a:lnTo>
                  <a:close/>
                </a:path>
              </a:pathLst>
            </a:custGeom>
            <a:solidFill>
              <a:srgbClr val="CC3333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907" y="917"/>
              <a:ext cx="2248" cy="1381"/>
            </a:xfrm>
            <a:custGeom>
              <a:avLst/>
              <a:gdLst>
                <a:gd name="T0" fmla="*/ 70 w 2248"/>
                <a:gd name="T1" fmla="*/ 1259 h 1381"/>
                <a:gd name="T2" fmla="*/ 148 w 2248"/>
                <a:gd name="T3" fmla="*/ 1246 h 1381"/>
                <a:gd name="T4" fmla="*/ 231 w 2248"/>
                <a:gd name="T5" fmla="*/ 1246 h 1381"/>
                <a:gd name="T6" fmla="*/ 321 w 2248"/>
                <a:gd name="T7" fmla="*/ 1265 h 1381"/>
                <a:gd name="T8" fmla="*/ 398 w 2248"/>
                <a:gd name="T9" fmla="*/ 1252 h 1381"/>
                <a:gd name="T10" fmla="*/ 475 w 2248"/>
                <a:gd name="T11" fmla="*/ 1239 h 1381"/>
                <a:gd name="T12" fmla="*/ 559 w 2248"/>
                <a:gd name="T13" fmla="*/ 1227 h 1381"/>
                <a:gd name="T14" fmla="*/ 636 w 2248"/>
                <a:gd name="T15" fmla="*/ 1227 h 1381"/>
                <a:gd name="T16" fmla="*/ 713 w 2248"/>
                <a:gd name="T17" fmla="*/ 1207 h 1381"/>
                <a:gd name="T18" fmla="*/ 790 w 2248"/>
                <a:gd name="T19" fmla="*/ 1175 h 1381"/>
                <a:gd name="T20" fmla="*/ 867 w 2248"/>
                <a:gd name="T21" fmla="*/ 1143 h 1381"/>
                <a:gd name="T22" fmla="*/ 944 w 2248"/>
                <a:gd name="T23" fmla="*/ 1072 h 1381"/>
                <a:gd name="T24" fmla="*/ 1008 w 2248"/>
                <a:gd name="T25" fmla="*/ 963 h 1381"/>
                <a:gd name="T26" fmla="*/ 1072 w 2248"/>
                <a:gd name="T27" fmla="*/ 848 h 1381"/>
                <a:gd name="T28" fmla="*/ 1137 w 2248"/>
                <a:gd name="T29" fmla="*/ 726 h 1381"/>
                <a:gd name="T30" fmla="*/ 1195 w 2248"/>
                <a:gd name="T31" fmla="*/ 584 h 1381"/>
                <a:gd name="T32" fmla="*/ 1259 w 2248"/>
                <a:gd name="T33" fmla="*/ 398 h 1381"/>
                <a:gd name="T34" fmla="*/ 1323 w 2248"/>
                <a:gd name="T35" fmla="*/ 237 h 1381"/>
                <a:gd name="T36" fmla="*/ 1387 w 2248"/>
                <a:gd name="T37" fmla="*/ 77 h 1381"/>
                <a:gd name="T38" fmla="*/ 1458 w 2248"/>
                <a:gd name="T39" fmla="*/ 0 h 1381"/>
                <a:gd name="T40" fmla="*/ 1548 w 2248"/>
                <a:gd name="T41" fmla="*/ 13 h 1381"/>
                <a:gd name="T42" fmla="*/ 1625 w 2248"/>
                <a:gd name="T43" fmla="*/ 45 h 1381"/>
                <a:gd name="T44" fmla="*/ 1689 w 2248"/>
                <a:gd name="T45" fmla="*/ 135 h 1381"/>
                <a:gd name="T46" fmla="*/ 1753 w 2248"/>
                <a:gd name="T47" fmla="*/ 244 h 1381"/>
                <a:gd name="T48" fmla="*/ 1824 w 2248"/>
                <a:gd name="T49" fmla="*/ 359 h 1381"/>
                <a:gd name="T50" fmla="*/ 1888 w 2248"/>
                <a:gd name="T51" fmla="*/ 546 h 1381"/>
                <a:gd name="T52" fmla="*/ 1946 w 2248"/>
                <a:gd name="T53" fmla="*/ 726 h 1381"/>
                <a:gd name="T54" fmla="*/ 2010 w 2248"/>
                <a:gd name="T55" fmla="*/ 867 h 1381"/>
                <a:gd name="T56" fmla="*/ 2075 w 2248"/>
                <a:gd name="T57" fmla="*/ 976 h 1381"/>
                <a:gd name="T58" fmla="*/ 2139 w 2248"/>
                <a:gd name="T59" fmla="*/ 1072 h 1381"/>
                <a:gd name="T60" fmla="*/ 2209 w 2248"/>
                <a:gd name="T61" fmla="*/ 1156 h 1381"/>
                <a:gd name="T62" fmla="*/ 2222 w 2248"/>
                <a:gd name="T63" fmla="*/ 1297 h 1381"/>
                <a:gd name="T64" fmla="*/ 2139 w 2248"/>
                <a:gd name="T65" fmla="*/ 1207 h 1381"/>
                <a:gd name="T66" fmla="*/ 2068 w 2248"/>
                <a:gd name="T67" fmla="*/ 1117 h 1381"/>
                <a:gd name="T68" fmla="*/ 2004 w 2248"/>
                <a:gd name="T69" fmla="*/ 1008 h 1381"/>
                <a:gd name="T70" fmla="*/ 1940 w 2248"/>
                <a:gd name="T71" fmla="*/ 880 h 1381"/>
                <a:gd name="T72" fmla="*/ 1875 w 2248"/>
                <a:gd name="T73" fmla="*/ 719 h 1381"/>
                <a:gd name="T74" fmla="*/ 1811 w 2248"/>
                <a:gd name="T75" fmla="*/ 559 h 1381"/>
                <a:gd name="T76" fmla="*/ 1741 w 2248"/>
                <a:gd name="T77" fmla="*/ 456 h 1381"/>
                <a:gd name="T78" fmla="*/ 1676 w 2248"/>
                <a:gd name="T79" fmla="*/ 353 h 1381"/>
                <a:gd name="T80" fmla="*/ 1612 w 2248"/>
                <a:gd name="T81" fmla="*/ 270 h 1381"/>
                <a:gd name="T82" fmla="*/ 1529 w 2248"/>
                <a:gd name="T83" fmla="*/ 244 h 1381"/>
                <a:gd name="T84" fmla="*/ 1451 w 2248"/>
                <a:gd name="T85" fmla="*/ 250 h 1381"/>
                <a:gd name="T86" fmla="*/ 1381 w 2248"/>
                <a:gd name="T87" fmla="*/ 334 h 1381"/>
                <a:gd name="T88" fmla="*/ 1317 w 2248"/>
                <a:gd name="T89" fmla="*/ 482 h 1381"/>
                <a:gd name="T90" fmla="*/ 1259 w 2248"/>
                <a:gd name="T91" fmla="*/ 629 h 1381"/>
                <a:gd name="T92" fmla="*/ 1195 w 2248"/>
                <a:gd name="T93" fmla="*/ 783 h 1381"/>
                <a:gd name="T94" fmla="*/ 1130 w 2248"/>
                <a:gd name="T95" fmla="*/ 899 h 1381"/>
                <a:gd name="T96" fmla="*/ 1066 w 2248"/>
                <a:gd name="T97" fmla="*/ 1002 h 1381"/>
                <a:gd name="T98" fmla="*/ 1002 w 2248"/>
                <a:gd name="T99" fmla="*/ 1098 h 1381"/>
                <a:gd name="T100" fmla="*/ 944 w 2248"/>
                <a:gd name="T101" fmla="*/ 1188 h 1381"/>
                <a:gd name="T102" fmla="*/ 867 w 2248"/>
                <a:gd name="T103" fmla="*/ 1252 h 1381"/>
                <a:gd name="T104" fmla="*/ 790 w 2248"/>
                <a:gd name="T105" fmla="*/ 1291 h 1381"/>
                <a:gd name="T106" fmla="*/ 700 w 2248"/>
                <a:gd name="T107" fmla="*/ 1317 h 1381"/>
                <a:gd name="T108" fmla="*/ 629 w 2248"/>
                <a:gd name="T109" fmla="*/ 1336 h 1381"/>
                <a:gd name="T110" fmla="*/ 552 w 2248"/>
                <a:gd name="T111" fmla="*/ 1329 h 1381"/>
                <a:gd name="T112" fmla="*/ 462 w 2248"/>
                <a:gd name="T113" fmla="*/ 1342 h 1381"/>
                <a:gd name="T114" fmla="*/ 385 w 2248"/>
                <a:gd name="T115" fmla="*/ 1362 h 1381"/>
                <a:gd name="T116" fmla="*/ 308 w 2248"/>
                <a:gd name="T117" fmla="*/ 1368 h 1381"/>
                <a:gd name="T118" fmla="*/ 225 w 2248"/>
                <a:gd name="T119" fmla="*/ 1362 h 1381"/>
                <a:gd name="T120" fmla="*/ 148 w 2248"/>
                <a:gd name="T121" fmla="*/ 1362 h 1381"/>
                <a:gd name="T122" fmla="*/ 58 w 2248"/>
                <a:gd name="T123" fmla="*/ 1381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8" h="1381">
                  <a:moveTo>
                    <a:pt x="0" y="1265"/>
                  </a:moveTo>
                  <a:lnTo>
                    <a:pt x="6" y="1272"/>
                  </a:lnTo>
                  <a:lnTo>
                    <a:pt x="13" y="1272"/>
                  </a:lnTo>
                  <a:lnTo>
                    <a:pt x="19" y="1265"/>
                  </a:lnTo>
                  <a:lnTo>
                    <a:pt x="25" y="1265"/>
                  </a:lnTo>
                  <a:lnTo>
                    <a:pt x="32" y="1265"/>
                  </a:lnTo>
                  <a:lnTo>
                    <a:pt x="38" y="1265"/>
                  </a:lnTo>
                  <a:lnTo>
                    <a:pt x="45" y="1265"/>
                  </a:lnTo>
                  <a:lnTo>
                    <a:pt x="45" y="1259"/>
                  </a:lnTo>
                  <a:lnTo>
                    <a:pt x="51" y="1259"/>
                  </a:lnTo>
                  <a:lnTo>
                    <a:pt x="58" y="1259"/>
                  </a:lnTo>
                  <a:lnTo>
                    <a:pt x="58" y="1265"/>
                  </a:lnTo>
                  <a:lnTo>
                    <a:pt x="64" y="1265"/>
                  </a:lnTo>
                  <a:lnTo>
                    <a:pt x="70" y="1259"/>
                  </a:lnTo>
                  <a:lnTo>
                    <a:pt x="77" y="1259"/>
                  </a:lnTo>
                  <a:lnTo>
                    <a:pt x="83" y="1252"/>
                  </a:lnTo>
                  <a:lnTo>
                    <a:pt x="90" y="1252"/>
                  </a:lnTo>
                  <a:lnTo>
                    <a:pt x="96" y="1252"/>
                  </a:lnTo>
                  <a:lnTo>
                    <a:pt x="103" y="1252"/>
                  </a:lnTo>
                  <a:lnTo>
                    <a:pt x="103" y="1259"/>
                  </a:lnTo>
                  <a:lnTo>
                    <a:pt x="109" y="1252"/>
                  </a:lnTo>
                  <a:lnTo>
                    <a:pt x="115" y="1246"/>
                  </a:lnTo>
                  <a:lnTo>
                    <a:pt x="122" y="1246"/>
                  </a:lnTo>
                  <a:lnTo>
                    <a:pt x="128" y="1246"/>
                  </a:lnTo>
                  <a:lnTo>
                    <a:pt x="135" y="1246"/>
                  </a:lnTo>
                  <a:lnTo>
                    <a:pt x="141" y="1246"/>
                  </a:lnTo>
                  <a:lnTo>
                    <a:pt x="148" y="1239"/>
                  </a:lnTo>
                  <a:lnTo>
                    <a:pt x="148" y="1246"/>
                  </a:lnTo>
                  <a:lnTo>
                    <a:pt x="154" y="1246"/>
                  </a:lnTo>
                  <a:lnTo>
                    <a:pt x="160" y="1246"/>
                  </a:lnTo>
                  <a:lnTo>
                    <a:pt x="167" y="1246"/>
                  </a:lnTo>
                  <a:lnTo>
                    <a:pt x="173" y="1246"/>
                  </a:lnTo>
                  <a:lnTo>
                    <a:pt x="180" y="1246"/>
                  </a:lnTo>
                  <a:lnTo>
                    <a:pt x="186" y="1246"/>
                  </a:lnTo>
                  <a:lnTo>
                    <a:pt x="192" y="1239"/>
                  </a:lnTo>
                  <a:lnTo>
                    <a:pt x="199" y="1239"/>
                  </a:lnTo>
                  <a:lnTo>
                    <a:pt x="205" y="1239"/>
                  </a:lnTo>
                  <a:lnTo>
                    <a:pt x="212" y="1239"/>
                  </a:lnTo>
                  <a:lnTo>
                    <a:pt x="218" y="1239"/>
                  </a:lnTo>
                  <a:lnTo>
                    <a:pt x="225" y="1239"/>
                  </a:lnTo>
                  <a:lnTo>
                    <a:pt x="225" y="1246"/>
                  </a:lnTo>
                  <a:lnTo>
                    <a:pt x="231" y="1246"/>
                  </a:lnTo>
                  <a:lnTo>
                    <a:pt x="237" y="1246"/>
                  </a:lnTo>
                  <a:lnTo>
                    <a:pt x="244" y="1246"/>
                  </a:lnTo>
                  <a:lnTo>
                    <a:pt x="250" y="1246"/>
                  </a:lnTo>
                  <a:lnTo>
                    <a:pt x="257" y="1246"/>
                  </a:lnTo>
                  <a:lnTo>
                    <a:pt x="263" y="1246"/>
                  </a:lnTo>
                  <a:lnTo>
                    <a:pt x="270" y="1252"/>
                  </a:lnTo>
                  <a:lnTo>
                    <a:pt x="276" y="1252"/>
                  </a:lnTo>
                  <a:lnTo>
                    <a:pt x="282" y="1252"/>
                  </a:lnTo>
                  <a:lnTo>
                    <a:pt x="289" y="1259"/>
                  </a:lnTo>
                  <a:lnTo>
                    <a:pt x="295" y="1259"/>
                  </a:lnTo>
                  <a:lnTo>
                    <a:pt x="302" y="1265"/>
                  </a:lnTo>
                  <a:lnTo>
                    <a:pt x="308" y="1265"/>
                  </a:lnTo>
                  <a:lnTo>
                    <a:pt x="315" y="1265"/>
                  </a:lnTo>
                  <a:lnTo>
                    <a:pt x="321" y="1265"/>
                  </a:lnTo>
                  <a:lnTo>
                    <a:pt x="327" y="1265"/>
                  </a:lnTo>
                  <a:lnTo>
                    <a:pt x="327" y="1259"/>
                  </a:lnTo>
                  <a:lnTo>
                    <a:pt x="334" y="1259"/>
                  </a:lnTo>
                  <a:lnTo>
                    <a:pt x="340" y="1259"/>
                  </a:lnTo>
                  <a:lnTo>
                    <a:pt x="347" y="1259"/>
                  </a:lnTo>
                  <a:lnTo>
                    <a:pt x="353" y="1259"/>
                  </a:lnTo>
                  <a:lnTo>
                    <a:pt x="359" y="1259"/>
                  </a:lnTo>
                  <a:lnTo>
                    <a:pt x="366" y="1252"/>
                  </a:lnTo>
                  <a:lnTo>
                    <a:pt x="372" y="1252"/>
                  </a:lnTo>
                  <a:lnTo>
                    <a:pt x="372" y="1246"/>
                  </a:lnTo>
                  <a:lnTo>
                    <a:pt x="379" y="1246"/>
                  </a:lnTo>
                  <a:lnTo>
                    <a:pt x="385" y="1252"/>
                  </a:lnTo>
                  <a:lnTo>
                    <a:pt x="392" y="1252"/>
                  </a:lnTo>
                  <a:lnTo>
                    <a:pt x="398" y="1252"/>
                  </a:lnTo>
                  <a:lnTo>
                    <a:pt x="404" y="1252"/>
                  </a:lnTo>
                  <a:lnTo>
                    <a:pt x="404" y="1246"/>
                  </a:lnTo>
                  <a:lnTo>
                    <a:pt x="411" y="1246"/>
                  </a:lnTo>
                  <a:lnTo>
                    <a:pt x="417" y="1246"/>
                  </a:lnTo>
                  <a:lnTo>
                    <a:pt x="424" y="1246"/>
                  </a:lnTo>
                  <a:lnTo>
                    <a:pt x="430" y="1246"/>
                  </a:lnTo>
                  <a:lnTo>
                    <a:pt x="430" y="1239"/>
                  </a:lnTo>
                  <a:lnTo>
                    <a:pt x="437" y="1239"/>
                  </a:lnTo>
                  <a:lnTo>
                    <a:pt x="443" y="1239"/>
                  </a:lnTo>
                  <a:lnTo>
                    <a:pt x="449" y="1239"/>
                  </a:lnTo>
                  <a:lnTo>
                    <a:pt x="456" y="1239"/>
                  </a:lnTo>
                  <a:lnTo>
                    <a:pt x="462" y="1233"/>
                  </a:lnTo>
                  <a:lnTo>
                    <a:pt x="469" y="1233"/>
                  </a:lnTo>
                  <a:lnTo>
                    <a:pt x="475" y="1239"/>
                  </a:lnTo>
                  <a:lnTo>
                    <a:pt x="475" y="1233"/>
                  </a:lnTo>
                  <a:lnTo>
                    <a:pt x="482" y="1239"/>
                  </a:lnTo>
                  <a:lnTo>
                    <a:pt x="488" y="1239"/>
                  </a:lnTo>
                  <a:lnTo>
                    <a:pt x="494" y="1239"/>
                  </a:lnTo>
                  <a:lnTo>
                    <a:pt x="501" y="1239"/>
                  </a:lnTo>
                  <a:lnTo>
                    <a:pt x="507" y="1239"/>
                  </a:lnTo>
                  <a:lnTo>
                    <a:pt x="514" y="1233"/>
                  </a:lnTo>
                  <a:lnTo>
                    <a:pt x="520" y="1233"/>
                  </a:lnTo>
                  <a:lnTo>
                    <a:pt x="527" y="1233"/>
                  </a:lnTo>
                  <a:lnTo>
                    <a:pt x="533" y="1233"/>
                  </a:lnTo>
                  <a:lnTo>
                    <a:pt x="539" y="1233"/>
                  </a:lnTo>
                  <a:lnTo>
                    <a:pt x="546" y="1227"/>
                  </a:lnTo>
                  <a:lnTo>
                    <a:pt x="552" y="1220"/>
                  </a:lnTo>
                  <a:lnTo>
                    <a:pt x="559" y="1227"/>
                  </a:lnTo>
                  <a:lnTo>
                    <a:pt x="565" y="1227"/>
                  </a:lnTo>
                  <a:lnTo>
                    <a:pt x="565" y="1233"/>
                  </a:lnTo>
                  <a:lnTo>
                    <a:pt x="571" y="1233"/>
                  </a:lnTo>
                  <a:lnTo>
                    <a:pt x="578" y="1233"/>
                  </a:lnTo>
                  <a:lnTo>
                    <a:pt x="584" y="1233"/>
                  </a:lnTo>
                  <a:lnTo>
                    <a:pt x="591" y="1233"/>
                  </a:lnTo>
                  <a:lnTo>
                    <a:pt x="597" y="1233"/>
                  </a:lnTo>
                  <a:lnTo>
                    <a:pt x="604" y="1233"/>
                  </a:lnTo>
                  <a:lnTo>
                    <a:pt x="610" y="1233"/>
                  </a:lnTo>
                  <a:lnTo>
                    <a:pt x="616" y="1233"/>
                  </a:lnTo>
                  <a:lnTo>
                    <a:pt x="623" y="1233"/>
                  </a:lnTo>
                  <a:lnTo>
                    <a:pt x="629" y="1227"/>
                  </a:lnTo>
                  <a:lnTo>
                    <a:pt x="629" y="1233"/>
                  </a:lnTo>
                  <a:lnTo>
                    <a:pt x="636" y="1227"/>
                  </a:lnTo>
                  <a:lnTo>
                    <a:pt x="642" y="1227"/>
                  </a:lnTo>
                  <a:lnTo>
                    <a:pt x="649" y="1227"/>
                  </a:lnTo>
                  <a:lnTo>
                    <a:pt x="655" y="1227"/>
                  </a:lnTo>
                  <a:lnTo>
                    <a:pt x="655" y="1220"/>
                  </a:lnTo>
                  <a:lnTo>
                    <a:pt x="661" y="1220"/>
                  </a:lnTo>
                  <a:lnTo>
                    <a:pt x="668" y="1220"/>
                  </a:lnTo>
                  <a:lnTo>
                    <a:pt x="674" y="1220"/>
                  </a:lnTo>
                  <a:lnTo>
                    <a:pt x="681" y="1227"/>
                  </a:lnTo>
                  <a:lnTo>
                    <a:pt x="687" y="1227"/>
                  </a:lnTo>
                  <a:lnTo>
                    <a:pt x="694" y="1220"/>
                  </a:lnTo>
                  <a:lnTo>
                    <a:pt x="700" y="1220"/>
                  </a:lnTo>
                  <a:lnTo>
                    <a:pt x="700" y="1214"/>
                  </a:lnTo>
                  <a:lnTo>
                    <a:pt x="706" y="1207"/>
                  </a:lnTo>
                  <a:lnTo>
                    <a:pt x="713" y="1207"/>
                  </a:lnTo>
                  <a:lnTo>
                    <a:pt x="719" y="1207"/>
                  </a:lnTo>
                  <a:lnTo>
                    <a:pt x="726" y="1207"/>
                  </a:lnTo>
                  <a:lnTo>
                    <a:pt x="732" y="1207"/>
                  </a:lnTo>
                  <a:lnTo>
                    <a:pt x="738" y="1207"/>
                  </a:lnTo>
                  <a:lnTo>
                    <a:pt x="745" y="1201"/>
                  </a:lnTo>
                  <a:lnTo>
                    <a:pt x="745" y="1195"/>
                  </a:lnTo>
                  <a:lnTo>
                    <a:pt x="751" y="1195"/>
                  </a:lnTo>
                  <a:lnTo>
                    <a:pt x="758" y="1188"/>
                  </a:lnTo>
                  <a:lnTo>
                    <a:pt x="764" y="1188"/>
                  </a:lnTo>
                  <a:lnTo>
                    <a:pt x="771" y="1188"/>
                  </a:lnTo>
                  <a:lnTo>
                    <a:pt x="777" y="1188"/>
                  </a:lnTo>
                  <a:lnTo>
                    <a:pt x="783" y="1182"/>
                  </a:lnTo>
                  <a:lnTo>
                    <a:pt x="790" y="1182"/>
                  </a:lnTo>
                  <a:lnTo>
                    <a:pt x="790" y="1175"/>
                  </a:lnTo>
                  <a:lnTo>
                    <a:pt x="796" y="1175"/>
                  </a:lnTo>
                  <a:lnTo>
                    <a:pt x="803" y="1175"/>
                  </a:lnTo>
                  <a:lnTo>
                    <a:pt x="809" y="1169"/>
                  </a:lnTo>
                  <a:lnTo>
                    <a:pt x="809" y="1162"/>
                  </a:lnTo>
                  <a:lnTo>
                    <a:pt x="816" y="1162"/>
                  </a:lnTo>
                  <a:lnTo>
                    <a:pt x="822" y="1162"/>
                  </a:lnTo>
                  <a:lnTo>
                    <a:pt x="828" y="1156"/>
                  </a:lnTo>
                  <a:lnTo>
                    <a:pt x="835" y="1156"/>
                  </a:lnTo>
                  <a:lnTo>
                    <a:pt x="841" y="1156"/>
                  </a:lnTo>
                  <a:lnTo>
                    <a:pt x="848" y="1156"/>
                  </a:lnTo>
                  <a:lnTo>
                    <a:pt x="854" y="1156"/>
                  </a:lnTo>
                  <a:lnTo>
                    <a:pt x="861" y="1156"/>
                  </a:lnTo>
                  <a:lnTo>
                    <a:pt x="867" y="1150"/>
                  </a:lnTo>
                  <a:lnTo>
                    <a:pt x="867" y="1143"/>
                  </a:lnTo>
                  <a:lnTo>
                    <a:pt x="873" y="1137"/>
                  </a:lnTo>
                  <a:lnTo>
                    <a:pt x="880" y="1137"/>
                  </a:lnTo>
                  <a:lnTo>
                    <a:pt x="880" y="1130"/>
                  </a:lnTo>
                  <a:lnTo>
                    <a:pt x="886" y="1130"/>
                  </a:lnTo>
                  <a:lnTo>
                    <a:pt x="893" y="1124"/>
                  </a:lnTo>
                  <a:lnTo>
                    <a:pt x="899" y="1117"/>
                  </a:lnTo>
                  <a:lnTo>
                    <a:pt x="905" y="1111"/>
                  </a:lnTo>
                  <a:lnTo>
                    <a:pt x="912" y="1111"/>
                  </a:lnTo>
                  <a:lnTo>
                    <a:pt x="918" y="1098"/>
                  </a:lnTo>
                  <a:lnTo>
                    <a:pt x="925" y="1092"/>
                  </a:lnTo>
                  <a:lnTo>
                    <a:pt x="931" y="1085"/>
                  </a:lnTo>
                  <a:lnTo>
                    <a:pt x="938" y="1079"/>
                  </a:lnTo>
                  <a:lnTo>
                    <a:pt x="944" y="1079"/>
                  </a:lnTo>
                  <a:lnTo>
                    <a:pt x="944" y="1072"/>
                  </a:lnTo>
                  <a:lnTo>
                    <a:pt x="950" y="1066"/>
                  </a:lnTo>
                  <a:lnTo>
                    <a:pt x="957" y="1060"/>
                  </a:lnTo>
                  <a:lnTo>
                    <a:pt x="957" y="1053"/>
                  </a:lnTo>
                  <a:lnTo>
                    <a:pt x="963" y="1047"/>
                  </a:lnTo>
                  <a:lnTo>
                    <a:pt x="970" y="1040"/>
                  </a:lnTo>
                  <a:lnTo>
                    <a:pt x="970" y="1028"/>
                  </a:lnTo>
                  <a:lnTo>
                    <a:pt x="976" y="1015"/>
                  </a:lnTo>
                  <a:lnTo>
                    <a:pt x="983" y="1008"/>
                  </a:lnTo>
                  <a:lnTo>
                    <a:pt x="989" y="1002"/>
                  </a:lnTo>
                  <a:lnTo>
                    <a:pt x="989" y="989"/>
                  </a:lnTo>
                  <a:lnTo>
                    <a:pt x="995" y="983"/>
                  </a:lnTo>
                  <a:lnTo>
                    <a:pt x="1002" y="976"/>
                  </a:lnTo>
                  <a:lnTo>
                    <a:pt x="1002" y="970"/>
                  </a:lnTo>
                  <a:lnTo>
                    <a:pt x="1008" y="963"/>
                  </a:lnTo>
                  <a:lnTo>
                    <a:pt x="1015" y="950"/>
                  </a:lnTo>
                  <a:lnTo>
                    <a:pt x="1015" y="944"/>
                  </a:lnTo>
                  <a:lnTo>
                    <a:pt x="1021" y="931"/>
                  </a:lnTo>
                  <a:lnTo>
                    <a:pt x="1028" y="925"/>
                  </a:lnTo>
                  <a:lnTo>
                    <a:pt x="1034" y="918"/>
                  </a:lnTo>
                  <a:lnTo>
                    <a:pt x="1034" y="912"/>
                  </a:lnTo>
                  <a:lnTo>
                    <a:pt x="1040" y="905"/>
                  </a:lnTo>
                  <a:lnTo>
                    <a:pt x="1047" y="899"/>
                  </a:lnTo>
                  <a:lnTo>
                    <a:pt x="1047" y="893"/>
                  </a:lnTo>
                  <a:lnTo>
                    <a:pt x="1053" y="880"/>
                  </a:lnTo>
                  <a:lnTo>
                    <a:pt x="1060" y="873"/>
                  </a:lnTo>
                  <a:lnTo>
                    <a:pt x="1060" y="867"/>
                  </a:lnTo>
                  <a:lnTo>
                    <a:pt x="1066" y="854"/>
                  </a:lnTo>
                  <a:lnTo>
                    <a:pt x="1072" y="848"/>
                  </a:lnTo>
                  <a:lnTo>
                    <a:pt x="1079" y="835"/>
                  </a:lnTo>
                  <a:lnTo>
                    <a:pt x="1079" y="828"/>
                  </a:lnTo>
                  <a:lnTo>
                    <a:pt x="1085" y="816"/>
                  </a:lnTo>
                  <a:lnTo>
                    <a:pt x="1092" y="809"/>
                  </a:lnTo>
                  <a:lnTo>
                    <a:pt x="1092" y="803"/>
                  </a:lnTo>
                  <a:lnTo>
                    <a:pt x="1098" y="796"/>
                  </a:lnTo>
                  <a:lnTo>
                    <a:pt x="1105" y="783"/>
                  </a:lnTo>
                  <a:lnTo>
                    <a:pt x="1105" y="777"/>
                  </a:lnTo>
                  <a:lnTo>
                    <a:pt x="1111" y="771"/>
                  </a:lnTo>
                  <a:lnTo>
                    <a:pt x="1117" y="764"/>
                  </a:lnTo>
                  <a:lnTo>
                    <a:pt x="1124" y="758"/>
                  </a:lnTo>
                  <a:lnTo>
                    <a:pt x="1124" y="745"/>
                  </a:lnTo>
                  <a:lnTo>
                    <a:pt x="1130" y="738"/>
                  </a:lnTo>
                  <a:lnTo>
                    <a:pt x="1137" y="726"/>
                  </a:lnTo>
                  <a:lnTo>
                    <a:pt x="1137" y="719"/>
                  </a:lnTo>
                  <a:lnTo>
                    <a:pt x="1143" y="713"/>
                  </a:lnTo>
                  <a:lnTo>
                    <a:pt x="1150" y="700"/>
                  </a:lnTo>
                  <a:lnTo>
                    <a:pt x="1150" y="693"/>
                  </a:lnTo>
                  <a:lnTo>
                    <a:pt x="1156" y="681"/>
                  </a:lnTo>
                  <a:lnTo>
                    <a:pt x="1162" y="668"/>
                  </a:lnTo>
                  <a:lnTo>
                    <a:pt x="1169" y="661"/>
                  </a:lnTo>
                  <a:lnTo>
                    <a:pt x="1169" y="649"/>
                  </a:lnTo>
                  <a:lnTo>
                    <a:pt x="1175" y="642"/>
                  </a:lnTo>
                  <a:lnTo>
                    <a:pt x="1182" y="629"/>
                  </a:lnTo>
                  <a:lnTo>
                    <a:pt x="1182" y="616"/>
                  </a:lnTo>
                  <a:lnTo>
                    <a:pt x="1188" y="604"/>
                  </a:lnTo>
                  <a:lnTo>
                    <a:pt x="1195" y="597"/>
                  </a:lnTo>
                  <a:lnTo>
                    <a:pt x="1195" y="584"/>
                  </a:lnTo>
                  <a:lnTo>
                    <a:pt x="1201" y="571"/>
                  </a:lnTo>
                  <a:lnTo>
                    <a:pt x="1207" y="552"/>
                  </a:lnTo>
                  <a:lnTo>
                    <a:pt x="1214" y="539"/>
                  </a:lnTo>
                  <a:lnTo>
                    <a:pt x="1214" y="526"/>
                  </a:lnTo>
                  <a:lnTo>
                    <a:pt x="1220" y="520"/>
                  </a:lnTo>
                  <a:lnTo>
                    <a:pt x="1227" y="507"/>
                  </a:lnTo>
                  <a:lnTo>
                    <a:pt x="1227" y="494"/>
                  </a:lnTo>
                  <a:lnTo>
                    <a:pt x="1233" y="482"/>
                  </a:lnTo>
                  <a:lnTo>
                    <a:pt x="1239" y="469"/>
                  </a:lnTo>
                  <a:lnTo>
                    <a:pt x="1239" y="456"/>
                  </a:lnTo>
                  <a:lnTo>
                    <a:pt x="1246" y="443"/>
                  </a:lnTo>
                  <a:lnTo>
                    <a:pt x="1252" y="430"/>
                  </a:lnTo>
                  <a:lnTo>
                    <a:pt x="1259" y="417"/>
                  </a:lnTo>
                  <a:lnTo>
                    <a:pt x="1259" y="398"/>
                  </a:lnTo>
                  <a:lnTo>
                    <a:pt x="1265" y="385"/>
                  </a:lnTo>
                  <a:lnTo>
                    <a:pt x="1272" y="372"/>
                  </a:lnTo>
                  <a:lnTo>
                    <a:pt x="1272" y="366"/>
                  </a:lnTo>
                  <a:lnTo>
                    <a:pt x="1278" y="359"/>
                  </a:lnTo>
                  <a:lnTo>
                    <a:pt x="1284" y="347"/>
                  </a:lnTo>
                  <a:lnTo>
                    <a:pt x="1284" y="334"/>
                  </a:lnTo>
                  <a:lnTo>
                    <a:pt x="1291" y="321"/>
                  </a:lnTo>
                  <a:lnTo>
                    <a:pt x="1297" y="314"/>
                  </a:lnTo>
                  <a:lnTo>
                    <a:pt x="1304" y="302"/>
                  </a:lnTo>
                  <a:lnTo>
                    <a:pt x="1304" y="282"/>
                  </a:lnTo>
                  <a:lnTo>
                    <a:pt x="1310" y="270"/>
                  </a:lnTo>
                  <a:lnTo>
                    <a:pt x="1317" y="263"/>
                  </a:lnTo>
                  <a:lnTo>
                    <a:pt x="1317" y="250"/>
                  </a:lnTo>
                  <a:lnTo>
                    <a:pt x="1323" y="237"/>
                  </a:lnTo>
                  <a:lnTo>
                    <a:pt x="1329" y="225"/>
                  </a:lnTo>
                  <a:lnTo>
                    <a:pt x="1329" y="218"/>
                  </a:lnTo>
                  <a:lnTo>
                    <a:pt x="1336" y="205"/>
                  </a:lnTo>
                  <a:lnTo>
                    <a:pt x="1342" y="192"/>
                  </a:lnTo>
                  <a:lnTo>
                    <a:pt x="1349" y="180"/>
                  </a:lnTo>
                  <a:lnTo>
                    <a:pt x="1349" y="167"/>
                  </a:lnTo>
                  <a:lnTo>
                    <a:pt x="1355" y="147"/>
                  </a:lnTo>
                  <a:lnTo>
                    <a:pt x="1362" y="135"/>
                  </a:lnTo>
                  <a:lnTo>
                    <a:pt x="1362" y="128"/>
                  </a:lnTo>
                  <a:lnTo>
                    <a:pt x="1368" y="122"/>
                  </a:lnTo>
                  <a:lnTo>
                    <a:pt x="1374" y="109"/>
                  </a:lnTo>
                  <a:lnTo>
                    <a:pt x="1374" y="103"/>
                  </a:lnTo>
                  <a:lnTo>
                    <a:pt x="1381" y="90"/>
                  </a:lnTo>
                  <a:lnTo>
                    <a:pt x="1387" y="77"/>
                  </a:lnTo>
                  <a:lnTo>
                    <a:pt x="1394" y="70"/>
                  </a:lnTo>
                  <a:lnTo>
                    <a:pt x="1394" y="58"/>
                  </a:lnTo>
                  <a:lnTo>
                    <a:pt x="1400" y="51"/>
                  </a:lnTo>
                  <a:lnTo>
                    <a:pt x="1407" y="38"/>
                  </a:lnTo>
                  <a:lnTo>
                    <a:pt x="1407" y="25"/>
                  </a:lnTo>
                  <a:lnTo>
                    <a:pt x="1413" y="19"/>
                  </a:lnTo>
                  <a:lnTo>
                    <a:pt x="1419" y="13"/>
                  </a:lnTo>
                  <a:lnTo>
                    <a:pt x="1419" y="6"/>
                  </a:lnTo>
                  <a:lnTo>
                    <a:pt x="1426" y="0"/>
                  </a:lnTo>
                  <a:lnTo>
                    <a:pt x="1432" y="0"/>
                  </a:lnTo>
                  <a:lnTo>
                    <a:pt x="1439" y="0"/>
                  </a:lnTo>
                  <a:lnTo>
                    <a:pt x="1445" y="0"/>
                  </a:lnTo>
                  <a:lnTo>
                    <a:pt x="1451" y="6"/>
                  </a:lnTo>
                  <a:lnTo>
                    <a:pt x="1458" y="0"/>
                  </a:lnTo>
                  <a:lnTo>
                    <a:pt x="1464" y="0"/>
                  </a:lnTo>
                  <a:lnTo>
                    <a:pt x="1471" y="6"/>
                  </a:lnTo>
                  <a:lnTo>
                    <a:pt x="1477" y="6"/>
                  </a:lnTo>
                  <a:lnTo>
                    <a:pt x="1484" y="6"/>
                  </a:lnTo>
                  <a:lnTo>
                    <a:pt x="1490" y="13"/>
                  </a:lnTo>
                  <a:lnTo>
                    <a:pt x="1496" y="6"/>
                  </a:lnTo>
                  <a:lnTo>
                    <a:pt x="1503" y="6"/>
                  </a:lnTo>
                  <a:lnTo>
                    <a:pt x="1509" y="6"/>
                  </a:lnTo>
                  <a:lnTo>
                    <a:pt x="1516" y="6"/>
                  </a:lnTo>
                  <a:lnTo>
                    <a:pt x="1522" y="0"/>
                  </a:lnTo>
                  <a:lnTo>
                    <a:pt x="1529" y="6"/>
                  </a:lnTo>
                  <a:lnTo>
                    <a:pt x="1535" y="13"/>
                  </a:lnTo>
                  <a:lnTo>
                    <a:pt x="1541" y="13"/>
                  </a:lnTo>
                  <a:lnTo>
                    <a:pt x="1548" y="13"/>
                  </a:lnTo>
                  <a:lnTo>
                    <a:pt x="1554" y="19"/>
                  </a:lnTo>
                  <a:lnTo>
                    <a:pt x="1561" y="25"/>
                  </a:lnTo>
                  <a:lnTo>
                    <a:pt x="1567" y="25"/>
                  </a:lnTo>
                  <a:lnTo>
                    <a:pt x="1574" y="25"/>
                  </a:lnTo>
                  <a:lnTo>
                    <a:pt x="1580" y="32"/>
                  </a:lnTo>
                  <a:lnTo>
                    <a:pt x="1586" y="25"/>
                  </a:lnTo>
                  <a:lnTo>
                    <a:pt x="1593" y="25"/>
                  </a:lnTo>
                  <a:lnTo>
                    <a:pt x="1599" y="32"/>
                  </a:lnTo>
                  <a:lnTo>
                    <a:pt x="1599" y="38"/>
                  </a:lnTo>
                  <a:lnTo>
                    <a:pt x="1606" y="38"/>
                  </a:lnTo>
                  <a:lnTo>
                    <a:pt x="1612" y="38"/>
                  </a:lnTo>
                  <a:lnTo>
                    <a:pt x="1618" y="45"/>
                  </a:lnTo>
                  <a:lnTo>
                    <a:pt x="1618" y="38"/>
                  </a:lnTo>
                  <a:lnTo>
                    <a:pt x="1625" y="45"/>
                  </a:lnTo>
                  <a:lnTo>
                    <a:pt x="1631" y="45"/>
                  </a:lnTo>
                  <a:lnTo>
                    <a:pt x="1631" y="51"/>
                  </a:lnTo>
                  <a:lnTo>
                    <a:pt x="1638" y="58"/>
                  </a:lnTo>
                  <a:lnTo>
                    <a:pt x="1644" y="64"/>
                  </a:lnTo>
                  <a:lnTo>
                    <a:pt x="1644" y="70"/>
                  </a:lnTo>
                  <a:lnTo>
                    <a:pt x="1651" y="83"/>
                  </a:lnTo>
                  <a:lnTo>
                    <a:pt x="1657" y="90"/>
                  </a:lnTo>
                  <a:lnTo>
                    <a:pt x="1663" y="96"/>
                  </a:lnTo>
                  <a:lnTo>
                    <a:pt x="1663" y="103"/>
                  </a:lnTo>
                  <a:lnTo>
                    <a:pt x="1670" y="103"/>
                  </a:lnTo>
                  <a:lnTo>
                    <a:pt x="1676" y="109"/>
                  </a:lnTo>
                  <a:lnTo>
                    <a:pt x="1676" y="115"/>
                  </a:lnTo>
                  <a:lnTo>
                    <a:pt x="1683" y="122"/>
                  </a:lnTo>
                  <a:lnTo>
                    <a:pt x="1689" y="135"/>
                  </a:lnTo>
                  <a:lnTo>
                    <a:pt x="1689" y="141"/>
                  </a:lnTo>
                  <a:lnTo>
                    <a:pt x="1696" y="147"/>
                  </a:lnTo>
                  <a:lnTo>
                    <a:pt x="1702" y="154"/>
                  </a:lnTo>
                  <a:lnTo>
                    <a:pt x="1708" y="160"/>
                  </a:lnTo>
                  <a:lnTo>
                    <a:pt x="1708" y="167"/>
                  </a:lnTo>
                  <a:lnTo>
                    <a:pt x="1715" y="173"/>
                  </a:lnTo>
                  <a:lnTo>
                    <a:pt x="1721" y="186"/>
                  </a:lnTo>
                  <a:lnTo>
                    <a:pt x="1721" y="192"/>
                  </a:lnTo>
                  <a:lnTo>
                    <a:pt x="1728" y="199"/>
                  </a:lnTo>
                  <a:lnTo>
                    <a:pt x="1734" y="212"/>
                  </a:lnTo>
                  <a:lnTo>
                    <a:pt x="1734" y="218"/>
                  </a:lnTo>
                  <a:lnTo>
                    <a:pt x="1741" y="231"/>
                  </a:lnTo>
                  <a:lnTo>
                    <a:pt x="1747" y="237"/>
                  </a:lnTo>
                  <a:lnTo>
                    <a:pt x="1753" y="244"/>
                  </a:lnTo>
                  <a:lnTo>
                    <a:pt x="1760" y="250"/>
                  </a:lnTo>
                  <a:lnTo>
                    <a:pt x="1766" y="250"/>
                  </a:lnTo>
                  <a:lnTo>
                    <a:pt x="1766" y="263"/>
                  </a:lnTo>
                  <a:lnTo>
                    <a:pt x="1773" y="270"/>
                  </a:lnTo>
                  <a:lnTo>
                    <a:pt x="1779" y="276"/>
                  </a:lnTo>
                  <a:lnTo>
                    <a:pt x="1779" y="282"/>
                  </a:lnTo>
                  <a:lnTo>
                    <a:pt x="1785" y="289"/>
                  </a:lnTo>
                  <a:lnTo>
                    <a:pt x="1792" y="295"/>
                  </a:lnTo>
                  <a:lnTo>
                    <a:pt x="1798" y="302"/>
                  </a:lnTo>
                  <a:lnTo>
                    <a:pt x="1805" y="314"/>
                  </a:lnTo>
                  <a:lnTo>
                    <a:pt x="1811" y="327"/>
                  </a:lnTo>
                  <a:lnTo>
                    <a:pt x="1811" y="340"/>
                  </a:lnTo>
                  <a:lnTo>
                    <a:pt x="1818" y="347"/>
                  </a:lnTo>
                  <a:lnTo>
                    <a:pt x="1824" y="359"/>
                  </a:lnTo>
                  <a:lnTo>
                    <a:pt x="1824" y="372"/>
                  </a:lnTo>
                  <a:lnTo>
                    <a:pt x="1830" y="385"/>
                  </a:lnTo>
                  <a:lnTo>
                    <a:pt x="1837" y="404"/>
                  </a:lnTo>
                  <a:lnTo>
                    <a:pt x="1843" y="411"/>
                  </a:lnTo>
                  <a:lnTo>
                    <a:pt x="1843" y="424"/>
                  </a:lnTo>
                  <a:lnTo>
                    <a:pt x="1850" y="437"/>
                  </a:lnTo>
                  <a:lnTo>
                    <a:pt x="1856" y="449"/>
                  </a:lnTo>
                  <a:lnTo>
                    <a:pt x="1856" y="462"/>
                  </a:lnTo>
                  <a:lnTo>
                    <a:pt x="1863" y="482"/>
                  </a:lnTo>
                  <a:lnTo>
                    <a:pt x="1869" y="494"/>
                  </a:lnTo>
                  <a:lnTo>
                    <a:pt x="1869" y="507"/>
                  </a:lnTo>
                  <a:lnTo>
                    <a:pt x="1875" y="520"/>
                  </a:lnTo>
                  <a:lnTo>
                    <a:pt x="1882" y="533"/>
                  </a:lnTo>
                  <a:lnTo>
                    <a:pt x="1888" y="546"/>
                  </a:lnTo>
                  <a:lnTo>
                    <a:pt x="1888" y="559"/>
                  </a:lnTo>
                  <a:lnTo>
                    <a:pt x="1895" y="571"/>
                  </a:lnTo>
                  <a:lnTo>
                    <a:pt x="1901" y="591"/>
                  </a:lnTo>
                  <a:lnTo>
                    <a:pt x="1901" y="604"/>
                  </a:lnTo>
                  <a:lnTo>
                    <a:pt x="1908" y="616"/>
                  </a:lnTo>
                  <a:lnTo>
                    <a:pt x="1914" y="629"/>
                  </a:lnTo>
                  <a:lnTo>
                    <a:pt x="1914" y="642"/>
                  </a:lnTo>
                  <a:lnTo>
                    <a:pt x="1920" y="649"/>
                  </a:lnTo>
                  <a:lnTo>
                    <a:pt x="1927" y="661"/>
                  </a:lnTo>
                  <a:lnTo>
                    <a:pt x="1933" y="681"/>
                  </a:lnTo>
                  <a:lnTo>
                    <a:pt x="1933" y="693"/>
                  </a:lnTo>
                  <a:lnTo>
                    <a:pt x="1940" y="706"/>
                  </a:lnTo>
                  <a:lnTo>
                    <a:pt x="1946" y="713"/>
                  </a:lnTo>
                  <a:lnTo>
                    <a:pt x="1946" y="726"/>
                  </a:lnTo>
                  <a:lnTo>
                    <a:pt x="1952" y="732"/>
                  </a:lnTo>
                  <a:lnTo>
                    <a:pt x="1959" y="745"/>
                  </a:lnTo>
                  <a:lnTo>
                    <a:pt x="1959" y="758"/>
                  </a:lnTo>
                  <a:lnTo>
                    <a:pt x="1965" y="771"/>
                  </a:lnTo>
                  <a:lnTo>
                    <a:pt x="1972" y="783"/>
                  </a:lnTo>
                  <a:lnTo>
                    <a:pt x="1978" y="790"/>
                  </a:lnTo>
                  <a:lnTo>
                    <a:pt x="1978" y="803"/>
                  </a:lnTo>
                  <a:lnTo>
                    <a:pt x="1985" y="809"/>
                  </a:lnTo>
                  <a:lnTo>
                    <a:pt x="1991" y="822"/>
                  </a:lnTo>
                  <a:lnTo>
                    <a:pt x="1991" y="828"/>
                  </a:lnTo>
                  <a:lnTo>
                    <a:pt x="1997" y="835"/>
                  </a:lnTo>
                  <a:lnTo>
                    <a:pt x="2004" y="848"/>
                  </a:lnTo>
                  <a:lnTo>
                    <a:pt x="2004" y="861"/>
                  </a:lnTo>
                  <a:lnTo>
                    <a:pt x="2010" y="867"/>
                  </a:lnTo>
                  <a:lnTo>
                    <a:pt x="2017" y="880"/>
                  </a:lnTo>
                  <a:lnTo>
                    <a:pt x="2023" y="886"/>
                  </a:lnTo>
                  <a:lnTo>
                    <a:pt x="2023" y="893"/>
                  </a:lnTo>
                  <a:lnTo>
                    <a:pt x="2030" y="899"/>
                  </a:lnTo>
                  <a:lnTo>
                    <a:pt x="2036" y="912"/>
                  </a:lnTo>
                  <a:lnTo>
                    <a:pt x="2036" y="918"/>
                  </a:lnTo>
                  <a:lnTo>
                    <a:pt x="2042" y="925"/>
                  </a:lnTo>
                  <a:lnTo>
                    <a:pt x="2049" y="938"/>
                  </a:lnTo>
                  <a:lnTo>
                    <a:pt x="2049" y="944"/>
                  </a:lnTo>
                  <a:lnTo>
                    <a:pt x="2055" y="950"/>
                  </a:lnTo>
                  <a:lnTo>
                    <a:pt x="2062" y="957"/>
                  </a:lnTo>
                  <a:lnTo>
                    <a:pt x="2068" y="970"/>
                  </a:lnTo>
                  <a:lnTo>
                    <a:pt x="2068" y="976"/>
                  </a:lnTo>
                  <a:lnTo>
                    <a:pt x="2075" y="976"/>
                  </a:lnTo>
                  <a:lnTo>
                    <a:pt x="2081" y="989"/>
                  </a:lnTo>
                  <a:lnTo>
                    <a:pt x="2081" y="995"/>
                  </a:lnTo>
                  <a:lnTo>
                    <a:pt x="2087" y="1008"/>
                  </a:lnTo>
                  <a:lnTo>
                    <a:pt x="2094" y="1008"/>
                  </a:lnTo>
                  <a:lnTo>
                    <a:pt x="2094" y="1015"/>
                  </a:lnTo>
                  <a:lnTo>
                    <a:pt x="2100" y="1021"/>
                  </a:lnTo>
                  <a:lnTo>
                    <a:pt x="2107" y="1021"/>
                  </a:lnTo>
                  <a:lnTo>
                    <a:pt x="2113" y="1028"/>
                  </a:lnTo>
                  <a:lnTo>
                    <a:pt x="2113" y="1034"/>
                  </a:lnTo>
                  <a:lnTo>
                    <a:pt x="2119" y="1040"/>
                  </a:lnTo>
                  <a:lnTo>
                    <a:pt x="2126" y="1047"/>
                  </a:lnTo>
                  <a:lnTo>
                    <a:pt x="2126" y="1060"/>
                  </a:lnTo>
                  <a:lnTo>
                    <a:pt x="2132" y="1066"/>
                  </a:lnTo>
                  <a:lnTo>
                    <a:pt x="2139" y="1072"/>
                  </a:lnTo>
                  <a:lnTo>
                    <a:pt x="2139" y="1079"/>
                  </a:lnTo>
                  <a:lnTo>
                    <a:pt x="2145" y="1085"/>
                  </a:lnTo>
                  <a:lnTo>
                    <a:pt x="2152" y="1092"/>
                  </a:lnTo>
                  <a:lnTo>
                    <a:pt x="2158" y="1092"/>
                  </a:lnTo>
                  <a:lnTo>
                    <a:pt x="2164" y="1098"/>
                  </a:lnTo>
                  <a:lnTo>
                    <a:pt x="2171" y="1105"/>
                  </a:lnTo>
                  <a:lnTo>
                    <a:pt x="2171" y="1111"/>
                  </a:lnTo>
                  <a:lnTo>
                    <a:pt x="2177" y="1117"/>
                  </a:lnTo>
                  <a:lnTo>
                    <a:pt x="2184" y="1124"/>
                  </a:lnTo>
                  <a:lnTo>
                    <a:pt x="2190" y="1130"/>
                  </a:lnTo>
                  <a:lnTo>
                    <a:pt x="2197" y="1137"/>
                  </a:lnTo>
                  <a:lnTo>
                    <a:pt x="2203" y="1143"/>
                  </a:lnTo>
                  <a:lnTo>
                    <a:pt x="2203" y="1150"/>
                  </a:lnTo>
                  <a:lnTo>
                    <a:pt x="2209" y="1156"/>
                  </a:lnTo>
                  <a:lnTo>
                    <a:pt x="2216" y="1156"/>
                  </a:lnTo>
                  <a:lnTo>
                    <a:pt x="2216" y="1162"/>
                  </a:lnTo>
                  <a:lnTo>
                    <a:pt x="2222" y="1162"/>
                  </a:lnTo>
                  <a:lnTo>
                    <a:pt x="2229" y="1169"/>
                  </a:lnTo>
                  <a:lnTo>
                    <a:pt x="2229" y="1175"/>
                  </a:lnTo>
                  <a:lnTo>
                    <a:pt x="2235" y="1175"/>
                  </a:lnTo>
                  <a:lnTo>
                    <a:pt x="2242" y="1182"/>
                  </a:lnTo>
                  <a:lnTo>
                    <a:pt x="2248" y="1188"/>
                  </a:lnTo>
                  <a:lnTo>
                    <a:pt x="2248" y="1317"/>
                  </a:lnTo>
                  <a:lnTo>
                    <a:pt x="2242" y="1310"/>
                  </a:lnTo>
                  <a:lnTo>
                    <a:pt x="2235" y="1304"/>
                  </a:lnTo>
                  <a:lnTo>
                    <a:pt x="2229" y="1304"/>
                  </a:lnTo>
                  <a:lnTo>
                    <a:pt x="2229" y="1297"/>
                  </a:lnTo>
                  <a:lnTo>
                    <a:pt x="2222" y="1297"/>
                  </a:lnTo>
                  <a:lnTo>
                    <a:pt x="2216" y="1291"/>
                  </a:lnTo>
                  <a:lnTo>
                    <a:pt x="2209" y="1284"/>
                  </a:lnTo>
                  <a:lnTo>
                    <a:pt x="2203" y="1278"/>
                  </a:lnTo>
                  <a:lnTo>
                    <a:pt x="2197" y="1272"/>
                  </a:lnTo>
                  <a:lnTo>
                    <a:pt x="2190" y="1265"/>
                  </a:lnTo>
                  <a:lnTo>
                    <a:pt x="2184" y="1259"/>
                  </a:lnTo>
                  <a:lnTo>
                    <a:pt x="2177" y="1252"/>
                  </a:lnTo>
                  <a:lnTo>
                    <a:pt x="2171" y="1246"/>
                  </a:lnTo>
                  <a:lnTo>
                    <a:pt x="2164" y="1239"/>
                  </a:lnTo>
                  <a:lnTo>
                    <a:pt x="2158" y="1233"/>
                  </a:lnTo>
                  <a:lnTo>
                    <a:pt x="2152" y="1227"/>
                  </a:lnTo>
                  <a:lnTo>
                    <a:pt x="2145" y="1227"/>
                  </a:lnTo>
                  <a:lnTo>
                    <a:pt x="2139" y="1220"/>
                  </a:lnTo>
                  <a:lnTo>
                    <a:pt x="2139" y="1207"/>
                  </a:lnTo>
                  <a:lnTo>
                    <a:pt x="2132" y="1207"/>
                  </a:lnTo>
                  <a:lnTo>
                    <a:pt x="2126" y="1201"/>
                  </a:lnTo>
                  <a:lnTo>
                    <a:pt x="2126" y="1195"/>
                  </a:lnTo>
                  <a:lnTo>
                    <a:pt x="2119" y="1188"/>
                  </a:lnTo>
                  <a:lnTo>
                    <a:pt x="2113" y="1182"/>
                  </a:lnTo>
                  <a:lnTo>
                    <a:pt x="2113" y="1175"/>
                  </a:lnTo>
                  <a:lnTo>
                    <a:pt x="2107" y="1169"/>
                  </a:lnTo>
                  <a:lnTo>
                    <a:pt x="2100" y="1162"/>
                  </a:lnTo>
                  <a:lnTo>
                    <a:pt x="2094" y="1156"/>
                  </a:lnTo>
                  <a:lnTo>
                    <a:pt x="2087" y="1150"/>
                  </a:lnTo>
                  <a:lnTo>
                    <a:pt x="2081" y="1137"/>
                  </a:lnTo>
                  <a:lnTo>
                    <a:pt x="2081" y="1130"/>
                  </a:lnTo>
                  <a:lnTo>
                    <a:pt x="2075" y="1124"/>
                  </a:lnTo>
                  <a:lnTo>
                    <a:pt x="2068" y="1117"/>
                  </a:lnTo>
                  <a:lnTo>
                    <a:pt x="2062" y="1105"/>
                  </a:lnTo>
                  <a:lnTo>
                    <a:pt x="2055" y="1098"/>
                  </a:lnTo>
                  <a:lnTo>
                    <a:pt x="2049" y="1092"/>
                  </a:lnTo>
                  <a:lnTo>
                    <a:pt x="2049" y="1085"/>
                  </a:lnTo>
                  <a:lnTo>
                    <a:pt x="2042" y="1079"/>
                  </a:lnTo>
                  <a:lnTo>
                    <a:pt x="2036" y="1072"/>
                  </a:lnTo>
                  <a:lnTo>
                    <a:pt x="2036" y="1066"/>
                  </a:lnTo>
                  <a:lnTo>
                    <a:pt x="2030" y="1060"/>
                  </a:lnTo>
                  <a:lnTo>
                    <a:pt x="2023" y="1047"/>
                  </a:lnTo>
                  <a:lnTo>
                    <a:pt x="2023" y="1040"/>
                  </a:lnTo>
                  <a:lnTo>
                    <a:pt x="2017" y="1034"/>
                  </a:lnTo>
                  <a:lnTo>
                    <a:pt x="2010" y="1028"/>
                  </a:lnTo>
                  <a:lnTo>
                    <a:pt x="2004" y="1015"/>
                  </a:lnTo>
                  <a:lnTo>
                    <a:pt x="2004" y="1008"/>
                  </a:lnTo>
                  <a:lnTo>
                    <a:pt x="1997" y="995"/>
                  </a:lnTo>
                  <a:lnTo>
                    <a:pt x="1991" y="989"/>
                  </a:lnTo>
                  <a:lnTo>
                    <a:pt x="1991" y="983"/>
                  </a:lnTo>
                  <a:lnTo>
                    <a:pt x="1985" y="976"/>
                  </a:lnTo>
                  <a:lnTo>
                    <a:pt x="1978" y="963"/>
                  </a:lnTo>
                  <a:lnTo>
                    <a:pt x="1978" y="957"/>
                  </a:lnTo>
                  <a:lnTo>
                    <a:pt x="1972" y="950"/>
                  </a:lnTo>
                  <a:lnTo>
                    <a:pt x="1965" y="938"/>
                  </a:lnTo>
                  <a:lnTo>
                    <a:pt x="1959" y="931"/>
                  </a:lnTo>
                  <a:lnTo>
                    <a:pt x="1959" y="918"/>
                  </a:lnTo>
                  <a:lnTo>
                    <a:pt x="1952" y="905"/>
                  </a:lnTo>
                  <a:lnTo>
                    <a:pt x="1946" y="899"/>
                  </a:lnTo>
                  <a:lnTo>
                    <a:pt x="1946" y="886"/>
                  </a:lnTo>
                  <a:lnTo>
                    <a:pt x="1940" y="880"/>
                  </a:lnTo>
                  <a:lnTo>
                    <a:pt x="1933" y="867"/>
                  </a:lnTo>
                  <a:lnTo>
                    <a:pt x="1933" y="861"/>
                  </a:lnTo>
                  <a:lnTo>
                    <a:pt x="1927" y="848"/>
                  </a:lnTo>
                  <a:lnTo>
                    <a:pt x="1920" y="835"/>
                  </a:lnTo>
                  <a:lnTo>
                    <a:pt x="1914" y="828"/>
                  </a:lnTo>
                  <a:lnTo>
                    <a:pt x="1914" y="816"/>
                  </a:lnTo>
                  <a:lnTo>
                    <a:pt x="1908" y="803"/>
                  </a:lnTo>
                  <a:lnTo>
                    <a:pt x="1901" y="796"/>
                  </a:lnTo>
                  <a:lnTo>
                    <a:pt x="1901" y="783"/>
                  </a:lnTo>
                  <a:lnTo>
                    <a:pt x="1895" y="771"/>
                  </a:lnTo>
                  <a:lnTo>
                    <a:pt x="1888" y="758"/>
                  </a:lnTo>
                  <a:lnTo>
                    <a:pt x="1888" y="745"/>
                  </a:lnTo>
                  <a:lnTo>
                    <a:pt x="1882" y="732"/>
                  </a:lnTo>
                  <a:lnTo>
                    <a:pt x="1875" y="719"/>
                  </a:lnTo>
                  <a:lnTo>
                    <a:pt x="1869" y="706"/>
                  </a:lnTo>
                  <a:lnTo>
                    <a:pt x="1869" y="700"/>
                  </a:lnTo>
                  <a:lnTo>
                    <a:pt x="1863" y="687"/>
                  </a:lnTo>
                  <a:lnTo>
                    <a:pt x="1856" y="668"/>
                  </a:lnTo>
                  <a:lnTo>
                    <a:pt x="1856" y="661"/>
                  </a:lnTo>
                  <a:lnTo>
                    <a:pt x="1850" y="649"/>
                  </a:lnTo>
                  <a:lnTo>
                    <a:pt x="1843" y="636"/>
                  </a:lnTo>
                  <a:lnTo>
                    <a:pt x="1843" y="629"/>
                  </a:lnTo>
                  <a:lnTo>
                    <a:pt x="1837" y="616"/>
                  </a:lnTo>
                  <a:lnTo>
                    <a:pt x="1830" y="604"/>
                  </a:lnTo>
                  <a:lnTo>
                    <a:pt x="1824" y="591"/>
                  </a:lnTo>
                  <a:lnTo>
                    <a:pt x="1824" y="578"/>
                  </a:lnTo>
                  <a:lnTo>
                    <a:pt x="1818" y="571"/>
                  </a:lnTo>
                  <a:lnTo>
                    <a:pt x="1811" y="559"/>
                  </a:lnTo>
                  <a:lnTo>
                    <a:pt x="1811" y="546"/>
                  </a:lnTo>
                  <a:lnTo>
                    <a:pt x="1805" y="539"/>
                  </a:lnTo>
                  <a:lnTo>
                    <a:pt x="1798" y="526"/>
                  </a:lnTo>
                  <a:lnTo>
                    <a:pt x="1792" y="514"/>
                  </a:lnTo>
                  <a:lnTo>
                    <a:pt x="1785" y="514"/>
                  </a:lnTo>
                  <a:lnTo>
                    <a:pt x="1779" y="507"/>
                  </a:lnTo>
                  <a:lnTo>
                    <a:pt x="1779" y="501"/>
                  </a:lnTo>
                  <a:lnTo>
                    <a:pt x="1773" y="494"/>
                  </a:lnTo>
                  <a:lnTo>
                    <a:pt x="1766" y="488"/>
                  </a:lnTo>
                  <a:lnTo>
                    <a:pt x="1766" y="475"/>
                  </a:lnTo>
                  <a:lnTo>
                    <a:pt x="1760" y="475"/>
                  </a:lnTo>
                  <a:lnTo>
                    <a:pt x="1753" y="469"/>
                  </a:lnTo>
                  <a:lnTo>
                    <a:pt x="1747" y="469"/>
                  </a:lnTo>
                  <a:lnTo>
                    <a:pt x="1741" y="456"/>
                  </a:lnTo>
                  <a:lnTo>
                    <a:pt x="1734" y="449"/>
                  </a:lnTo>
                  <a:lnTo>
                    <a:pt x="1734" y="443"/>
                  </a:lnTo>
                  <a:lnTo>
                    <a:pt x="1728" y="430"/>
                  </a:lnTo>
                  <a:lnTo>
                    <a:pt x="1721" y="424"/>
                  </a:lnTo>
                  <a:lnTo>
                    <a:pt x="1721" y="417"/>
                  </a:lnTo>
                  <a:lnTo>
                    <a:pt x="1715" y="411"/>
                  </a:lnTo>
                  <a:lnTo>
                    <a:pt x="1708" y="404"/>
                  </a:lnTo>
                  <a:lnTo>
                    <a:pt x="1708" y="398"/>
                  </a:lnTo>
                  <a:lnTo>
                    <a:pt x="1702" y="392"/>
                  </a:lnTo>
                  <a:lnTo>
                    <a:pt x="1696" y="385"/>
                  </a:lnTo>
                  <a:lnTo>
                    <a:pt x="1689" y="379"/>
                  </a:lnTo>
                  <a:lnTo>
                    <a:pt x="1689" y="372"/>
                  </a:lnTo>
                  <a:lnTo>
                    <a:pt x="1683" y="359"/>
                  </a:lnTo>
                  <a:lnTo>
                    <a:pt x="1676" y="353"/>
                  </a:lnTo>
                  <a:lnTo>
                    <a:pt x="1676" y="347"/>
                  </a:lnTo>
                  <a:lnTo>
                    <a:pt x="1670" y="340"/>
                  </a:lnTo>
                  <a:lnTo>
                    <a:pt x="1663" y="340"/>
                  </a:lnTo>
                  <a:lnTo>
                    <a:pt x="1663" y="334"/>
                  </a:lnTo>
                  <a:lnTo>
                    <a:pt x="1657" y="327"/>
                  </a:lnTo>
                  <a:lnTo>
                    <a:pt x="1651" y="321"/>
                  </a:lnTo>
                  <a:lnTo>
                    <a:pt x="1644" y="308"/>
                  </a:lnTo>
                  <a:lnTo>
                    <a:pt x="1644" y="302"/>
                  </a:lnTo>
                  <a:lnTo>
                    <a:pt x="1638" y="295"/>
                  </a:lnTo>
                  <a:lnTo>
                    <a:pt x="1631" y="289"/>
                  </a:lnTo>
                  <a:lnTo>
                    <a:pt x="1631" y="282"/>
                  </a:lnTo>
                  <a:lnTo>
                    <a:pt x="1625" y="282"/>
                  </a:lnTo>
                  <a:lnTo>
                    <a:pt x="1618" y="276"/>
                  </a:lnTo>
                  <a:lnTo>
                    <a:pt x="1612" y="270"/>
                  </a:lnTo>
                  <a:lnTo>
                    <a:pt x="1606" y="270"/>
                  </a:lnTo>
                  <a:lnTo>
                    <a:pt x="1599" y="270"/>
                  </a:lnTo>
                  <a:lnTo>
                    <a:pt x="1599" y="263"/>
                  </a:lnTo>
                  <a:lnTo>
                    <a:pt x="1593" y="257"/>
                  </a:lnTo>
                  <a:lnTo>
                    <a:pt x="1586" y="257"/>
                  </a:lnTo>
                  <a:lnTo>
                    <a:pt x="1580" y="257"/>
                  </a:lnTo>
                  <a:lnTo>
                    <a:pt x="1574" y="257"/>
                  </a:lnTo>
                  <a:lnTo>
                    <a:pt x="1567" y="250"/>
                  </a:lnTo>
                  <a:lnTo>
                    <a:pt x="1561" y="250"/>
                  </a:lnTo>
                  <a:lnTo>
                    <a:pt x="1554" y="250"/>
                  </a:lnTo>
                  <a:lnTo>
                    <a:pt x="1548" y="244"/>
                  </a:lnTo>
                  <a:lnTo>
                    <a:pt x="1541" y="244"/>
                  </a:lnTo>
                  <a:lnTo>
                    <a:pt x="1535" y="244"/>
                  </a:lnTo>
                  <a:lnTo>
                    <a:pt x="1529" y="244"/>
                  </a:lnTo>
                  <a:lnTo>
                    <a:pt x="1529" y="237"/>
                  </a:lnTo>
                  <a:lnTo>
                    <a:pt x="1522" y="237"/>
                  </a:lnTo>
                  <a:lnTo>
                    <a:pt x="1516" y="237"/>
                  </a:lnTo>
                  <a:lnTo>
                    <a:pt x="1509" y="244"/>
                  </a:lnTo>
                  <a:lnTo>
                    <a:pt x="1503" y="244"/>
                  </a:lnTo>
                  <a:lnTo>
                    <a:pt x="1496" y="244"/>
                  </a:lnTo>
                  <a:lnTo>
                    <a:pt x="1490" y="250"/>
                  </a:lnTo>
                  <a:lnTo>
                    <a:pt x="1484" y="250"/>
                  </a:lnTo>
                  <a:lnTo>
                    <a:pt x="1484" y="244"/>
                  </a:lnTo>
                  <a:lnTo>
                    <a:pt x="1477" y="250"/>
                  </a:lnTo>
                  <a:lnTo>
                    <a:pt x="1471" y="244"/>
                  </a:lnTo>
                  <a:lnTo>
                    <a:pt x="1464" y="244"/>
                  </a:lnTo>
                  <a:lnTo>
                    <a:pt x="1458" y="244"/>
                  </a:lnTo>
                  <a:lnTo>
                    <a:pt x="1451" y="250"/>
                  </a:lnTo>
                  <a:lnTo>
                    <a:pt x="1445" y="250"/>
                  </a:lnTo>
                  <a:lnTo>
                    <a:pt x="1439" y="244"/>
                  </a:lnTo>
                  <a:lnTo>
                    <a:pt x="1432" y="244"/>
                  </a:lnTo>
                  <a:lnTo>
                    <a:pt x="1426" y="250"/>
                  </a:lnTo>
                  <a:lnTo>
                    <a:pt x="1419" y="257"/>
                  </a:lnTo>
                  <a:lnTo>
                    <a:pt x="1419" y="263"/>
                  </a:lnTo>
                  <a:lnTo>
                    <a:pt x="1413" y="270"/>
                  </a:lnTo>
                  <a:lnTo>
                    <a:pt x="1407" y="276"/>
                  </a:lnTo>
                  <a:lnTo>
                    <a:pt x="1407" y="282"/>
                  </a:lnTo>
                  <a:lnTo>
                    <a:pt x="1400" y="295"/>
                  </a:lnTo>
                  <a:lnTo>
                    <a:pt x="1394" y="302"/>
                  </a:lnTo>
                  <a:lnTo>
                    <a:pt x="1394" y="314"/>
                  </a:lnTo>
                  <a:lnTo>
                    <a:pt x="1387" y="321"/>
                  </a:lnTo>
                  <a:lnTo>
                    <a:pt x="1381" y="334"/>
                  </a:lnTo>
                  <a:lnTo>
                    <a:pt x="1374" y="340"/>
                  </a:lnTo>
                  <a:lnTo>
                    <a:pt x="1374" y="353"/>
                  </a:lnTo>
                  <a:lnTo>
                    <a:pt x="1368" y="359"/>
                  </a:lnTo>
                  <a:lnTo>
                    <a:pt x="1362" y="366"/>
                  </a:lnTo>
                  <a:lnTo>
                    <a:pt x="1362" y="379"/>
                  </a:lnTo>
                  <a:lnTo>
                    <a:pt x="1355" y="392"/>
                  </a:lnTo>
                  <a:lnTo>
                    <a:pt x="1349" y="404"/>
                  </a:lnTo>
                  <a:lnTo>
                    <a:pt x="1349" y="417"/>
                  </a:lnTo>
                  <a:lnTo>
                    <a:pt x="1342" y="424"/>
                  </a:lnTo>
                  <a:lnTo>
                    <a:pt x="1336" y="437"/>
                  </a:lnTo>
                  <a:lnTo>
                    <a:pt x="1329" y="449"/>
                  </a:lnTo>
                  <a:lnTo>
                    <a:pt x="1329" y="456"/>
                  </a:lnTo>
                  <a:lnTo>
                    <a:pt x="1323" y="469"/>
                  </a:lnTo>
                  <a:lnTo>
                    <a:pt x="1317" y="482"/>
                  </a:lnTo>
                  <a:lnTo>
                    <a:pt x="1317" y="488"/>
                  </a:lnTo>
                  <a:lnTo>
                    <a:pt x="1310" y="501"/>
                  </a:lnTo>
                  <a:lnTo>
                    <a:pt x="1304" y="514"/>
                  </a:lnTo>
                  <a:lnTo>
                    <a:pt x="1304" y="526"/>
                  </a:lnTo>
                  <a:lnTo>
                    <a:pt x="1297" y="539"/>
                  </a:lnTo>
                  <a:lnTo>
                    <a:pt x="1291" y="546"/>
                  </a:lnTo>
                  <a:lnTo>
                    <a:pt x="1284" y="552"/>
                  </a:lnTo>
                  <a:lnTo>
                    <a:pt x="1284" y="565"/>
                  </a:lnTo>
                  <a:lnTo>
                    <a:pt x="1278" y="578"/>
                  </a:lnTo>
                  <a:lnTo>
                    <a:pt x="1272" y="584"/>
                  </a:lnTo>
                  <a:lnTo>
                    <a:pt x="1272" y="591"/>
                  </a:lnTo>
                  <a:lnTo>
                    <a:pt x="1265" y="597"/>
                  </a:lnTo>
                  <a:lnTo>
                    <a:pt x="1259" y="610"/>
                  </a:lnTo>
                  <a:lnTo>
                    <a:pt x="1259" y="629"/>
                  </a:lnTo>
                  <a:lnTo>
                    <a:pt x="1252" y="642"/>
                  </a:lnTo>
                  <a:lnTo>
                    <a:pt x="1246" y="649"/>
                  </a:lnTo>
                  <a:lnTo>
                    <a:pt x="1239" y="661"/>
                  </a:lnTo>
                  <a:lnTo>
                    <a:pt x="1239" y="674"/>
                  </a:lnTo>
                  <a:lnTo>
                    <a:pt x="1233" y="687"/>
                  </a:lnTo>
                  <a:lnTo>
                    <a:pt x="1227" y="693"/>
                  </a:lnTo>
                  <a:lnTo>
                    <a:pt x="1227" y="706"/>
                  </a:lnTo>
                  <a:lnTo>
                    <a:pt x="1220" y="713"/>
                  </a:lnTo>
                  <a:lnTo>
                    <a:pt x="1214" y="726"/>
                  </a:lnTo>
                  <a:lnTo>
                    <a:pt x="1214" y="732"/>
                  </a:lnTo>
                  <a:lnTo>
                    <a:pt x="1207" y="745"/>
                  </a:lnTo>
                  <a:lnTo>
                    <a:pt x="1201" y="758"/>
                  </a:lnTo>
                  <a:lnTo>
                    <a:pt x="1195" y="771"/>
                  </a:lnTo>
                  <a:lnTo>
                    <a:pt x="1195" y="783"/>
                  </a:lnTo>
                  <a:lnTo>
                    <a:pt x="1188" y="790"/>
                  </a:lnTo>
                  <a:lnTo>
                    <a:pt x="1182" y="803"/>
                  </a:lnTo>
                  <a:lnTo>
                    <a:pt x="1182" y="809"/>
                  </a:lnTo>
                  <a:lnTo>
                    <a:pt x="1175" y="822"/>
                  </a:lnTo>
                  <a:lnTo>
                    <a:pt x="1169" y="828"/>
                  </a:lnTo>
                  <a:lnTo>
                    <a:pt x="1169" y="835"/>
                  </a:lnTo>
                  <a:lnTo>
                    <a:pt x="1162" y="841"/>
                  </a:lnTo>
                  <a:lnTo>
                    <a:pt x="1156" y="848"/>
                  </a:lnTo>
                  <a:lnTo>
                    <a:pt x="1150" y="861"/>
                  </a:lnTo>
                  <a:lnTo>
                    <a:pt x="1150" y="867"/>
                  </a:lnTo>
                  <a:lnTo>
                    <a:pt x="1143" y="873"/>
                  </a:lnTo>
                  <a:lnTo>
                    <a:pt x="1137" y="880"/>
                  </a:lnTo>
                  <a:lnTo>
                    <a:pt x="1137" y="886"/>
                  </a:lnTo>
                  <a:lnTo>
                    <a:pt x="1130" y="899"/>
                  </a:lnTo>
                  <a:lnTo>
                    <a:pt x="1124" y="905"/>
                  </a:lnTo>
                  <a:lnTo>
                    <a:pt x="1124" y="912"/>
                  </a:lnTo>
                  <a:lnTo>
                    <a:pt x="1117" y="918"/>
                  </a:lnTo>
                  <a:lnTo>
                    <a:pt x="1111" y="925"/>
                  </a:lnTo>
                  <a:lnTo>
                    <a:pt x="1105" y="931"/>
                  </a:lnTo>
                  <a:lnTo>
                    <a:pt x="1105" y="938"/>
                  </a:lnTo>
                  <a:lnTo>
                    <a:pt x="1098" y="944"/>
                  </a:lnTo>
                  <a:lnTo>
                    <a:pt x="1092" y="950"/>
                  </a:lnTo>
                  <a:lnTo>
                    <a:pt x="1092" y="957"/>
                  </a:lnTo>
                  <a:lnTo>
                    <a:pt x="1085" y="970"/>
                  </a:lnTo>
                  <a:lnTo>
                    <a:pt x="1079" y="976"/>
                  </a:lnTo>
                  <a:lnTo>
                    <a:pt x="1079" y="983"/>
                  </a:lnTo>
                  <a:lnTo>
                    <a:pt x="1072" y="989"/>
                  </a:lnTo>
                  <a:lnTo>
                    <a:pt x="1066" y="1002"/>
                  </a:lnTo>
                  <a:lnTo>
                    <a:pt x="1060" y="1008"/>
                  </a:lnTo>
                  <a:lnTo>
                    <a:pt x="1060" y="1015"/>
                  </a:lnTo>
                  <a:lnTo>
                    <a:pt x="1053" y="1021"/>
                  </a:lnTo>
                  <a:lnTo>
                    <a:pt x="1047" y="1028"/>
                  </a:lnTo>
                  <a:lnTo>
                    <a:pt x="1047" y="1034"/>
                  </a:lnTo>
                  <a:lnTo>
                    <a:pt x="1040" y="1040"/>
                  </a:lnTo>
                  <a:lnTo>
                    <a:pt x="1034" y="1047"/>
                  </a:lnTo>
                  <a:lnTo>
                    <a:pt x="1034" y="1053"/>
                  </a:lnTo>
                  <a:lnTo>
                    <a:pt x="1028" y="1060"/>
                  </a:lnTo>
                  <a:lnTo>
                    <a:pt x="1021" y="1066"/>
                  </a:lnTo>
                  <a:lnTo>
                    <a:pt x="1015" y="1072"/>
                  </a:lnTo>
                  <a:lnTo>
                    <a:pt x="1015" y="1079"/>
                  </a:lnTo>
                  <a:lnTo>
                    <a:pt x="1008" y="1092"/>
                  </a:lnTo>
                  <a:lnTo>
                    <a:pt x="1002" y="1098"/>
                  </a:lnTo>
                  <a:lnTo>
                    <a:pt x="1002" y="1105"/>
                  </a:lnTo>
                  <a:lnTo>
                    <a:pt x="995" y="1105"/>
                  </a:lnTo>
                  <a:lnTo>
                    <a:pt x="989" y="1117"/>
                  </a:lnTo>
                  <a:lnTo>
                    <a:pt x="989" y="1124"/>
                  </a:lnTo>
                  <a:lnTo>
                    <a:pt x="983" y="1130"/>
                  </a:lnTo>
                  <a:lnTo>
                    <a:pt x="976" y="1137"/>
                  </a:lnTo>
                  <a:lnTo>
                    <a:pt x="970" y="1143"/>
                  </a:lnTo>
                  <a:lnTo>
                    <a:pt x="970" y="1156"/>
                  </a:lnTo>
                  <a:lnTo>
                    <a:pt x="963" y="1162"/>
                  </a:lnTo>
                  <a:lnTo>
                    <a:pt x="957" y="1169"/>
                  </a:lnTo>
                  <a:lnTo>
                    <a:pt x="957" y="1175"/>
                  </a:lnTo>
                  <a:lnTo>
                    <a:pt x="950" y="1182"/>
                  </a:lnTo>
                  <a:lnTo>
                    <a:pt x="944" y="1182"/>
                  </a:lnTo>
                  <a:lnTo>
                    <a:pt x="944" y="1188"/>
                  </a:lnTo>
                  <a:lnTo>
                    <a:pt x="938" y="1188"/>
                  </a:lnTo>
                  <a:lnTo>
                    <a:pt x="931" y="1195"/>
                  </a:lnTo>
                  <a:lnTo>
                    <a:pt x="925" y="1201"/>
                  </a:lnTo>
                  <a:lnTo>
                    <a:pt x="918" y="1207"/>
                  </a:lnTo>
                  <a:lnTo>
                    <a:pt x="912" y="1214"/>
                  </a:lnTo>
                  <a:lnTo>
                    <a:pt x="912" y="1220"/>
                  </a:lnTo>
                  <a:lnTo>
                    <a:pt x="905" y="1220"/>
                  </a:lnTo>
                  <a:lnTo>
                    <a:pt x="899" y="1220"/>
                  </a:lnTo>
                  <a:lnTo>
                    <a:pt x="899" y="1227"/>
                  </a:lnTo>
                  <a:lnTo>
                    <a:pt x="893" y="1233"/>
                  </a:lnTo>
                  <a:lnTo>
                    <a:pt x="886" y="1233"/>
                  </a:lnTo>
                  <a:lnTo>
                    <a:pt x="880" y="1239"/>
                  </a:lnTo>
                  <a:lnTo>
                    <a:pt x="873" y="1246"/>
                  </a:lnTo>
                  <a:lnTo>
                    <a:pt x="867" y="1252"/>
                  </a:lnTo>
                  <a:lnTo>
                    <a:pt x="861" y="1259"/>
                  </a:lnTo>
                  <a:lnTo>
                    <a:pt x="854" y="1259"/>
                  </a:lnTo>
                  <a:lnTo>
                    <a:pt x="848" y="1259"/>
                  </a:lnTo>
                  <a:lnTo>
                    <a:pt x="841" y="1259"/>
                  </a:lnTo>
                  <a:lnTo>
                    <a:pt x="835" y="1265"/>
                  </a:lnTo>
                  <a:lnTo>
                    <a:pt x="828" y="1265"/>
                  </a:lnTo>
                  <a:lnTo>
                    <a:pt x="822" y="1265"/>
                  </a:lnTo>
                  <a:lnTo>
                    <a:pt x="816" y="1272"/>
                  </a:lnTo>
                  <a:lnTo>
                    <a:pt x="809" y="1272"/>
                  </a:lnTo>
                  <a:lnTo>
                    <a:pt x="809" y="1278"/>
                  </a:lnTo>
                  <a:lnTo>
                    <a:pt x="803" y="1284"/>
                  </a:lnTo>
                  <a:lnTo>
                    <a:pt x="796" y="1284"/>
                  </a:lnTo>
                  <a:lnTo>
                    <a:pt x="790" y="1284"/>
                  </a:lnTo>
                  <a:lnTo>
                    <a:pt x="790" y="1291"/>
                  </a:lnTo>
                  <a:lnTo>
                    <a:pt x="783" y="1291"/>
                  </a:lnTo>
                  <a:lnTo>
                    <a:pt x="777" y="1291"/>
                  </a:lnTo>
                  <a:lnTo>
                    <a:pt x="771" y="1297"/>
                  </a:lnTo>
                  <a:lnTo>
                    <a:pt x="764" y="1297"/>
                  </a:lnTo>
                  <a:lnTo>
                    <a:pt x="758" y="1297"/>
                  </a:lnTo>
                  <a:lnTo>
                    <a:pt x="751" y="1297"/>
                  </a:lnTo>
                  <a:lnTo>
                    <a:pt x="745" y="1304"/>
                  </a:lnTo>
                  <a:lnTo>
                    <a:pt x="738" y="1310"/>
                  </a:lnTo>
                  <a:lnTo>
                    <a:pt x="732" y="1310"/>
                  </a:lnTo>
                  <a:lnTo>
                    <a:pt x="726" y="1310"/>
                  </a:lnTo>
                  <a:lnTo>
                    <a:pt x="719" y="1310"/>
                  </a:lnTo>
                  <a:lnTo>
                    <a:pt x="713" y="1310"/>
                  </a:lnTo>
                  <a:lnTo>
                    <a:pt x="706" y="1310"/>
                  </a:lnTo>
                  <a:lnTo>
                    <a:pt x="700" y="1317"/>
                  </a:lnTo>
                  <a:lnTo>
                    <a:pt x="700" y="1323"/>
                  </a:lnTo>
                  <a:lnTo>
                    <a:pt x="694" y="1323"/>
                  </a:lnTo>
                  <a:lnTo>
                    <a:pt x="687" y="1329"/>
                  </a:lnTo>
                  <a:lnTo>
                    <a:pt x="681" y="1329"/>
                  </a:lnTo>
                  <a:lnTo>
                    <a:pt x="674" y="1329"/>
                  </a:lnTo>
                  <a:lnTo>
                    <a:pt x="674" y="1323"/>
                  </a:lnTo>
                  <a:lnTo>
                    <a:pt x="668" y="1323"/>
                  </a:lnTo>
                  <a:lnTo>
                    <a:pt x="661" y="1329"/>
                  </a:lnTo>
                  <a:lnTo>
                    <a:pt x="655" y="1329"/>
                  </a:lnTo>
                  <a:lnTo>
                    <a:pt x="649" y="1329"/>
                  </a:lnTo>
                  <a:lnTo>
                    <a:pt x="642" y="1329"/>
                  </a:lnTo>
                  <a:lnTo>
                    <a:pt x="642" y="1336"/>
                  </a:lnTo>
                  <a:lnTo>
                    <a:pt x="636" y="1336"/>
                  </a:lnTo>
                  <a:lnTo>
                    <a:pt x="629" y="1336"/>
                  </a:lnTo>
                  <a:lnTo>
                    <a:pt x="623" y="1336"/>
                  </a:lnTo>
                  <a:lnTo>
                    <a:pt x="616" y="1336"/>
                  </a:lnTo>
                  <a:lnTo>
                    <a:pt x="610" y="1336"/>
                  </a:lnTo>
                  <a:lnTo>
                    <a:pt x="610" y="1342"/>
                  </a:lnTo>
                  <a:lnTo>
                    <a:pt x="604" y="1342"/>
                  </a:lnTo>
                  <a:lnTo>
                    <a:pt x="597" y="1336"/>
                  </a:lnTo>
                  <a:lnTo>
                    <a:pt x="591" y="1336"/>
                  </a:lnTo>
                  <a:lnTo>
                    <a:pt x="584" y="1336"/>
                  </a:lnTo>
                  <a:lnTo>
                    <a:pt x="578" y="1336"/>
                  </a:lnTo>
                  <a:lnTo>
                    <a:pt x="571" y="1342"/>
                  </a:lnTo>
                  <a:lnTo>
                    <a:pt x="565" y="1342"/>
                  </a:lnTo>
                  <a:lnTo>
                    <a:pt x="565" y="1336"/>
                  </a:lnTo>
                  <a:lnTo>
                    <a:pt x="559" y="1336"/>
                  </a:lnTo>
                  <a:lnTo>
                    <a:pt x="552" y="1329"/>
                  </a:lnTo>
                  <a:lnTo>
                    <a:pt x="546" y="1329"/>
                  </a:lnTo>
                  <a:lnTo>
                    <a:pt x="539" y="1336"/>
                  </a:lnTo>
                  <a:lnTo>
                    <a:pt x="533" y="1336"/>
                  </a:lnTo>
                  <a:lnTo>
                    <a:pt x="527" y="1342"/>
                  </a:lnTo>
                  <a:lnTo>
                    <a:pt x="520" y="1342"/>
                  </a:lnTo>
                  <a:lnTo>
                    <a:pt x="514" y="1342"/>
                  </a:lnTo>
                  <a:lnTo>
                    <a:pt x="507" y="1349"/>
                  </a:lnTo>
                  <a:lnTo>
                    <a:pt x="501" y="1349"/>
                  </a:lnTo>
                  <a:lnTo>
                    <a:pt x="494" y="1349"/>
                  </a:lnTo>
                  <a:lnTo>
                    <a:pt x="488" y="1349"/>
                  </a:lnTo>
                  <a:lnTo>
                    <a:pt x="482" y="1349"/>
                  </a:lnTo>
                  <a:lnTo>
                    <a:pt x="475" y="1342"/>
                  </a:lnTo>
                  <a:lnTo>
                    <a:pt x="469" y="1342"/>
                  </a:lnTo>
                  <a:lnTo>
                    <a:pt x="462" y="1342"/>
                  </a:lnTo>
                  <a:lnTo>
                    <a:pt x="456" y="1342"/>
                  </a:lnTo>
                  <a:lnTo>
                    <a:pt x="449" y="1342"/>
                  </a:lnTo>
                  <a:lnTo>
                    <a:pt x="443" y="1349"/>
                  </a:lnTo>
                  <a:lnTo>
                    <a:pt x="437" y="1349"/>
                  </a:lnTo>
                  <a:lnTo>
                    <a:pt x="430" y="1349"/>
                  </a:lnTo>
                  <a:lnTo>
                    <a:pt x="424" y="1349"/>
                  </a:lnTo>
                  <a:lnTo>
                    <a:pt x="417" y="1349"/>
                  </a:lnTo>
                  <a:lnTo>
                    <a:pt x="417" y="1355"/>
                  </a:lnTo>
                  <a:lnTo>
                    <a:pt x="411" y="1355"/>
                  </a:lnTo>
                  <a:lnTo>
                    <a:pt x="404" y="1355"/>
                  </a:lnTo>
                  <a:lnTo>
                    <a:pt x="404" y="1362"/>
                  </a:lnTo>
                  <a:lnTo>
                    <a:pt x="398" y="1362"/>
                  </a:lnTo>
                  <a:lnTo>
                    <a:pt x="392" y="1362"/>
                  </a:lnTo>
                  <a:lnTo>
                    <a:pt x="385" y="1362"/>
                  </a:lnTo>
                  <a:lnTo>
                    <a:pt x="385" y="1355"/>
                  </a:lnTo>
                  <a:lnTo>
                    <a:pt x="379" y="1355"/>
                  </a:lnTo>
                  <a:lnTo>
                    <a:pt x="372" y="1355"/>
                  </a:lnTo>
                  <a:lnTo>
                    <a:pt x="372" y="1362"/>
                  </a:lnTo>
                  <a:lnTo>
                    <a:pt x="366" y="1362"/>
                  </a:lnTo>
                  <a:lnTo>
                    <a:pt x="359" y="1362"/>
                  </a:lnTo>
                  <a:lnTo>
                    <a:pt x="353" y="1362"/>
                  </a:lnTo>
                  <a:lnTo>
                    <a:pt x="347" y="1368"/>
                  </a:lnTo>
                  <a:lnTo>
                    <a:pt x="340" y="1362"/>
                  </a:lnTo>
                  <a:lnTo>
                    <a:pt x="334" y="1362"/>
                  </a:lnTo>
                  <a:lnTo>
                    <a:pt x="327" y="1368"/>
                  </a:lnTo>
                  <a:lnTo>
                    <a:pt x="321" y="1368"/>
                  </a:lnTo>
                  <a:lnTo>
                    <a:pt x="315" y="1368"/>
                  </a:lnTo>
                  <a:lnTo>
                    <a:pt x="308" y="1368"/>
                  </a:lnTo>
                  <a:lnTo>
                    <a:pt x="302" y="1368"/>
                  </a:lnTo>
                  <a:lnTo>
                    <a:pt x="295" y="1368"/>
                  </a:lnTo>
                  <a:lnTo>
                    <a:pt x="295" y="1362"/>
                  </a:lnTo>
                  <a:lnTo>
                    <a:pt x="289" y="1362"/>
                  </a:lnTo>
                  <a:lnTo>
                    <a:pt x="282" y="1362"/>
                  </a:lnTo>
                  <a:lnTo>
                    <a:pt x="276" y="1362"/>
                  </a:lnTo>
                  <a:lnTo>
                    <a:pt x="270" y="1362"/>
                  </a:lnTo>
                  <a:lnTo>
                    <a:pt x="263" y="1362"/>
                  </a:lnTo>
                  <a:lnTo>
                    <a:pt x="257" y="1355"/>
                  </a:lnTo>
                  <a:lnTo>
                    <a:pt x="250" y="1362"/>
                  </a:lnTo>
                  <a:lnTo>
                    <a:pt x="244" y="1362"/>
                  </a:lnTo>
                  <a:lnTo>
                    <a:pt x="237" y="1362"/>
                  </a:lnTo>
                  <a:lnTo>
                    <a:pt x="231" y="1362"/>
                  </a:lnTo>
                  <a:lnTo>
                    <a:pt x="225" y="1362"/>
                  </a:lnTo>
                  <a:lnTo>
                    <a:pt x="225" y="1355"/>
                  </a:lnTo>
                  <a:lnTo>
                    <a:pt x="218" y="1355"/>
                  </a:lnTo>
                  <a:lnTo>
                    <a:pt x="212" y="1355"/>
                  </a:lnTo>
                  <a:lnTo>
                    <a:pt x="205" y="1355"/>
                  </a:lnTo>
                  <a:lnTo>
                    <a:pt x="199" y="1355"/>
                  </a:lnTo>
                  <a:lnTo>
                    <a:pt x="192" y="1362"/>
                  </a:lnTo>
                  <a:lnTo>
                    <a:pt x="192" y="1355"/>
                  </a:lnTo>
                  <a:lnTo>
                    <a:pt x="186" y="1362"/>
                  </a:lnTo>
                  <a:lnTo>
                    <a:pt x="180" y="1362"/>
                  </a:lnTo>
                  <a:lnTo>
                    <a:pt x="173" y="1362"/>
                  </a:lnTo>
                  <a:lnTo>
                    <a:pt x="167" y="1362"/>
                  </a:lnTo>
                  <a:lnTo>
                    <a:pt x="160" y="1362"/>
                  </a:lnTo>
                  <a:lnTo>
                    <a:pt x="154" y="1362"/>
                  </a:lnTo>
                  <a:lnTo>
                    <a:pt x="148" y="1362"/>
                  </a:lnTo>
                  <a:lnTo>
                    <a:pt x="141" y="1362"/>
                  </a:lnTo>
                  <a:lnTo>
                    <a:pt x="135" y="1362"/>
                  </a:lnTo>
                  <a:lnTo>
                    <a:pt x="128" y="1362"/>
                  </a:lnTo>
                  <a:lnTo>
                    <a:pt x="122" y="1362"/>
                  </a:lnTo>
                  <a:lnTo>
                    <a:pt x="115" y="1362"/>
                  </a:lnTo>
                  <a:lnTo>
                    <a:pt x="109" y="1368"/>
                  </a:lnTo>
                  <a:lnTo>
                    <a:pt x="103" y="1368"/>
                  </a:lnTo>
                  <a:lnTo>
                    <a:pt x="96" y="1368"/>
                  </a:lnTo>
                  <a:lnTo>
                    <a:pt x="90" y="1368"/>
                  </a:lnTo>
                  <a:lnTo>
                    <a:pt x="83" y="1368"/>
                  </a:lnTo>
                  <a:lnTo>
                    <a:pt x="77" y="1374"/>
                  </a:lnTo>
                  <a:lnTo>
                    <a:pt x="70" y="1374"/>
                  </a:lnTo>
                  <a:lnTo>
                    <a:pt x="64" y="1381"/>
                  </a:lnTo>
                  <a:lnTo>
                    <a:pt x="58" y="1381"/>
                  </a:lnTo>
                  <a:lnTo>
                    <a:pt x="58" y="1374"/>
                  </a:lnTo>
                  <a:lnTo>
                    <a:pt x="51" y="1374"/>
                  </a:lnTo>
                  <a:lnTo>
                    <a:pt x="45" y="1381"/>
                  </a:lnTo>
                  <a:lnTo>
                    <a:pt x="38" y="1381"/>
                  </a:lnTo>
                  <a:lnTo>
                    <a:pt x="32" y="1381"/>
                  </a:lnTo>
                  <a:lnTo>
                    <a:pt x="25" y="1381"/>
                  </a:lnTo>
                  <a:lnTo>
                    <a:pt x="19" y="1381"/>
                  </a:lnTo>
                  <a:lnTo>
                    <a:pt x="13" y="1381"/>
                  </a:lnTo>
                  <a:lnTo>
                    <a:pt x="6" y="1381"/>
                  </a:lnTo>
                  <a:lnTo>
                    <a:pt x="0" y="1381"/>
                  </a:lnTo>
                  <a:lnTo>
                    <a:pt x="0" y="1265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" name="Freeform 32"/>
            <p:cNvSpPr>
              <a:spLocks/>
            </p:cNvSpPr>
            <p:nvPr/>
          </p:nvSpPr>
          <p:spPr bwMode="auto">
            <a:xfrm>
              <a:off x="1907" y="2137"/>
              <a:ext cx="809" cy="109"/>
            </a:xfrm>
            <a:custGeom>
              <a:avLst/>
              <a:gdLst>
                <a:gd name="T0" fmla="*/ 13 w 809"/>
                <a:gd name="T1" fmla="*/ 109 h 109"/>
                <a:gd name="T2" fmla="*/ 32 w 809"/>
                <a:gd name="T3" fmla="*/ 103 h 109"/>
                <a:gd name="T4" fmla="*/ 51 w 809"/>
                <a:gd name="T5" fmla="*/ 97 h 109"/>
                <a:gd name="T6" fmla="*/ 70 w 809"/>
                <a:gd name="T7" fmla="*/ 97 h 109"/>
                <a:gd name="T8" fmla="*/ 90 w 809"/>
                <a:gd name="T9" fmla="*/ 90 h 109"/>
                <a:gd name="T10" fmla="*/ 109 w 809"/>
                <a:gd name="T11" fmla="*/ 90 h 109"/>
                <a:gd name="T12" fmla="*/ 128 w 809"/>
                <a:gd name="T13" fmla="*/ 84 h 109"/>
                <a:gd name="T14" fmla="*/ 148 w 809"/>
                <a:gd name="T15" fmla="*/ 84 h 109"/>
                <a:gd name="T16" fmla="*/ 167 w 809"/>
                <a:gd name="T17" fmla="*/ 84 h 109"/>
                <a:gd name="T18" fmla="*/ 186 w 809"/>
                <a:gd name="T19" fmla="*/ 84 h 109"/>
                <a:gd name="T20" fmla="*/ 205 w 809"/>
                <a:gd name="T21" fmla="*/ 77 h 109"/>
                <a:gd name="T22" fmla="*/ 225 w 809"/>
                <a:gd name="T23" fmla="*/ 84 h 109"/>
                <a:gd name="T24" fmla="*/ 244 w 809"/>
                <a:gd name="T25" fmla="*/ 84 h 109"/>
                <a:gd name="T26" fmla="*/ 263 w 809"/>
                <a:gd name="T27" fmla="*/ 84 h 109"/>
                <a:gd name="T28" fmla="*/ 282 w 809"/>
                <a:gd name="T29" fmla="*/ 90 h 109"/>
                <a:gd name="T30" fmla="*/ 302 w 809"/>
                <a:gd name="T31" fmla="*/ 97 h 109"/>
                <a:gd name="T32" fmla="*/ 321 w 809"/>
                <a:gd name="T33" fmla="*/ 97 h 109"/>
                <a:gd name="T34" fmla="*/ 340 w 809"/>
                <a:gd name="T35" fmla="*/ 90 h 109"/>
                <a:gd name="T36" fmla="*/ 359 w 809"/>
                <a:gd name="T37" fmla="*/ 90 h 109"/>
                <a:gd name="T38" fmla="*/ 379 w 809"/>
                <a:gd name="T39" fmla="*/ 84 h 109"/>
                <a:gd name="T40" fmla="*/ 398 w 809"/>
                <a:gd name="T41" fmla="*/ 84 h 109"/>
                <a:gd name="T42" fmla="*/ 417 w 809"/>
                <a:gd name="T43" fmla="*/ 77 h 109"/>
                <a:gd name="T44" fmla="*/ 437 w 809"/>
                <a:gd name="T45" fmla="*/ 71 h 109"/>
                <a:gd name="T46" fmla="*/ 456 w 809"/>
                <a:gd name="T47" fmla="*/ 71 h 109"/>
                <a:gd name="T48" fmla="*/ 475 w 809"/>
                <a:gd name="T49" fmla="*/ 71 h 109"/>
                <a:gd name="T50" fmla="*/ 494 w 809"/>
                <a:gd name="T51" fmla="*/ 71 h 109"/>
                <a:gd name="T52" fmla="*/ 514 w 809"/>
                <a:gd name="T53" fmla="*/ 71 h 109"/>
                <a:gd name="T54" fmla="*/ 533 w 809"/>
                <a:gd name="T55" fmla="*/ 64 h 109"/>
                <a:gd name="T56" fmla="*/ 552 w 809"/>
                <a:gd name="T57" fmla="*/ 58 h 109"/>
                <a:gd name="T58" fmla="*/ 571 w 809"/>
                <a:gd name="T59" fmla="*/ 64 h 109"/>
                <a:gd name="T60" fmla="*/ 591 w 809"/>
                <a:gd name="T61" fmla="*/ 64 h 109"/>
                <a:gd name="T62" fmla="*/ 610 w 809"/>
                <a:gd name="T63" fmla="*/ 64 h 109"/>
                <a:gd name="T64" fmla="*/ 629 w 809"/>
                <a:gd name="T65" fmla="*/ 64 h 109"/>
                <a:gd name="T66" fmla="*/ 649 w 809"/>
                <a:gd name="T67" fmla="*/ 58 h 109"/>
                <a:gd name="T68" fmla="*/ 668 w 809"/>
                <a:gd name="T69" fmla="*/ 52 h 109"/>
                <a:gd name="T70" fmla="*/ 687 w 809"/>
                <a:gd name="T71" fmla="*/ 58 h 109"/>
                <a:gd name="T72" fmla="*/ 706 w 809"/>
                <a:gd name="T73" fmla="*/ 39 h 109"/>
                <a:gd name="T74" fmla="*/ 726 w 809"/>
                <a:gd name="T75" fmla="*/ 39 h 109"/>
                <a:gd name="T76" fmla="*/ 751 w 809"/>
                <a:gd name="T77" fmla="*/ 26 h 109"/>
                <a:gd name="T78" fmla="*/ 758 w 809"/>
                <a:gd name="T79" fmla="*/ 26 h 109"/>
                <a:gd name="T80" fmla="*/ 777 w 809"/>
                <a:gd name="T81" fmla="*/ 19 h 109"/>
                <a:gd name="T82" fmla="*/ 796 w 809"/>
                <a:gd name="T83" fmla="*/ 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9" h="109">
                  <a:moveTo>
                    <a:pt x="0" y="103"/>
                  </a:moveTo>
                  <a:lnTo>
                    <a:pt x="6" y="103"/>
                  </a:lnTo>
                  <a:lnTo>
                    <a:pt x="13" y="109"/>
                  </a:lnTo>
                  <a:lnTo>
                    <a:pt x="19" y="103"/>
                  </a:lnTo>
                  <a:lnTo>
                    <a:pt x="25" y="103"/>
                  </a:lnTo>
                  <a:lnTo>
                    <a:pt x="32" y="103"/>
                  </a:lnTo>
                  <a:lnTo>
                    <a:pt x="38" y="103"/>
                  </a:lnTo>
                  <a:lnTo>
                    <a:pt x="45" y="103"/>
                  </a:lnTo>
                  <a:lnTo>
                    <a:pt x="51" y="97"/>
                  </a:lnTo>
                  <a:lnTo>
                    <a:pt x="58" y="103"/>
                  </a:lnTo>
                  <a:lnTo>
                    <a:pt x="64" y="103"/>
                  </a:lnTo>
                  <a:lnTo>
                    <a:pt x="70" y="97"/>
                  </a:lnTo>
                  <a:lnTo>
                    <a:pt x="77" y="97"/>
                  </a:lnTo>
                  <a:lnTo>
                    <a:pt x="83" y="90"/>
                  </a:lnTo>
                  <a:lnTo>
                    <a:pt x="90" y="90"/>
                  </a:lnTo>
                  <a:lnTo>
                    <a:pt x="96" y="90"/>
                  </a:lnTo>
                  <a:lnTo>
                    <a:pt x="103" y="90"/>
                  </a:lnTo>
                  <a:lnTo>
                    <a:pt x="109" y="90"/>
                  </a:lnTo>
                  <a:lnTo>
                    <a:pt x="115" y="84"/>
                  </a:lnTo>
                  <a:lnTo>
                    <a:pt x="122" y="84"/>
                  </a:lnTo>
                  <a:lnTo>
                    <a:pt x="128" y="84"/>
                  </a:lnTo>
                  <a:lnTo>
                    <a:pt x="135" y="84"/>
                  </a:lnTo>
                  <a:lnTo>
                    <a:pt x="141" y="84"/>
                  </a:lnTo>
                  <a:lnTo>
                    <a:pt x="148" y="84"/>
                  </a:lnTo>
                  <a:lnTo>
                    <a:pt x="154" y="84"/>
                  </a:lnTo>
                  <a:lnTo>
                    <a:pt x="160" y="84"/>
                  </a:lnTo>
                  <a:lnTo>
                    <a:pt x="167" y="84"/>
                  </a:lnTo>
                  <a:lnTo>
                    <a:pt x="173" y="84"/>
                  </a:lnTo>
                  <a:lnTo>
                    <a:pt x="180" y="84"/>
                  </a:lnTo>
                  <a:lnTo>
                    <a:pt x="186" y="84"/>
                  </a:lnTo>
                  <a:lnTo>
                    <a:pt x="192" y="77"/>
                  </a:lnTo>
                  <a:lnTo>
                    <a:pt x="199" y="77"/>
                  </a:lnTo>
                  <a:lnTo>
                    <a:pt x="205" y="77"/>
                  </a:lnTo>
                  <a:lnTo>
                    <a:pt x="212" y="77"/>
                  </a:lnTo>
                  <a:lnTo>
                    <a:pt x="218" y="77"/>
                  </a:lnTo>
                  <a:lnTo>
                    <a:pt x="225" y="84"/>
                  </a:lnTo>
                  <a:lnTo>
                    <a:pt x="231" y="84"/>
                  </a:lnTo>
                  <a:lnTo>
                    <a:pt x="237" y="84"/>
                  </a:lnTo>
                  <a:lnTo>
                    <a:pt x="244" y="84"/>
                  </a:lnTo>
                  <a:lnTo>
                    <a:pt x="250" y="84"/>
                  </a:lnTo>
                  <a:lnTo>
                    <a:pt x="257" y="84"/>
                  </a:lnTo>
                  <a:lnTo>
                    <a:pt x="263" y="84"/>
                  </a:lnTo>
                  <a:lnTo>
                    <a:pt x="270" y="90"/>
                  </a:lnTo>
                  <a:lnTo>
                    <a:pt x="276" y="90"/>
                  </a:lnTo>
                  <a:lnTo>
                    <a:pt x="282" y="90"/>
                  </a:lnTo>
                  <a:lnTo>
                    <a:pt x="289" y="90"/>
                  </a:lnTo>
                  <a:lnTo>
                    <a:pt x="295" y="90"/>
                  </a:lnTo>
                  <a:lnTo>
                    <a:pt x="302" y="97"/>
                  </a:lnTo>
                  <a:lnTo>
                    <a:pt x="308" y="97"/>
                  </a:lnTo>
                  <a:lnTo>
                    <a:pt x="315" y="97"/>
                  </a:lnTo>
                  <a:lnTo>
                    <a:pt x="321" y="97"/>
                  </a:lnTo>
                  <a:lnTo>
                    <a:pt x="327" y="97"/>
                  </a:lnTo>
                  <a:lnTo>
                    <a:pt x="334" y="90"/>
                  </a:lnTo>
                  <a:lnTo>
                    <a:pt x="340" y="90"/>
                  </a:lnTo>
                  <a:lnTo>
                    <a:pt x="347" y="90"/>
                  </a:lnTo>
                  <a:lnTo>
                    <a:pt x="353" y="90"/>
                  </a:lnTo>
                  <a:lnTo>
                    <a:pt x="359" y="90"/>
                  </a:lnTo>
                  <a:lnTo>
                    <a:pt x="366" y="90"/>
                  </a:lnTo>
                  <a:lnTo>
                    <a:pt x="372" y="84"/>
                  </a:lnTo>
                  <a:lnTo>
                    <a:pt x="379" y="84"/>
                  </a:lnTo>
                  <a:lnTo>
                    <a:pt x="385" y="84"/>
                  </a:lnTo>
                  <a:lnTo>
                    <a:pt x="392" y="84"/>
                  </a:lnTo>
                  <a:lnTo>
                    <a:pt x="398" y="84"/>
                  </a:lnTo>
                  <a:lnTo>
                    <a:pt x="404" y="84"/>
                  </a:lnTo>
                  <a:lnTo>
                    <a:pt x="411" y="77"/>
                  </a:lnTo>
                  <a:lnTo>
                    <a:pt x="417" y="77"/>
                  </a:lnTo>
                  <a:lnTo>
                    <a:pt x="424" y="77"/>
                  </a:lnTo>
                  <a:lnTo>
                    <a:pt x="430" y="71"/>
                  </a:lnTo>
                  <a:lnTo>
                    <a:pt x="437" y="71"/>
                  </a:lnTo>
                  <a:lnTo>
                    <a:pt x="443" y="71"/>
                  </a:lnTo>
                  <a:lnTo>
                    <a:pt x="449" y="71"/>
                  </a:lnTo>
                  <a:lnTo>
                    <a:pt x="456" y="71"/>
                  </a:lnTo>
                  <a:lnTo>
                    <a:pt x="462" y="71"/>
                  </a:lnTo>
                  <a:lnTo>
                    <a:pt x="469" y="71"/>
                  </a:lnTo>
                  <a:lnTo>
                    <a:pt x="475" y="71"/>
                  </a:lnTo>
                  <a:lnTo>
                    <a:pt x="482" y="71"/>
                  </a:lnTo>
                  <a:lnTo>
                    <a:pt x="488" y="71"/>
                  </a:lnTo>
                  <a:lnTo>
                    <a:pt x="494" y="71"/>
                  </a:lnTo>
                  <a:lnTo>
                    <a:pt x="501" y="71"/>
                  </a:lnTo>
                  <a:lnTo>
                    <a:pt x="507" y="71"/>
                  </a:lnTo>
                  <a:lnTo>
                    <a:pt x="514" y="71"/>
                  </a:lnTo>
                  <a:lnTo>
                    <a:pt x="520" y="64"/>
                  </a:lnTo>
                  <a:lnTo>
                    <a:pt x="527" y="64"/>
                  </a:lnTo>
                  <a:lnTo>
                    <a:pt x="533" y="64"/>
                  </a:lnTo>
                  <a:lnTo>
                    <a:pt x="539" y="64"/>
                  </a:lnTo>
                  <a:lnTo>
                    <a:pt x="546" y="58"/>
                  </a:lnTo>
                  <a:lnTo>
                    <a:pt x="552" y="58"/>
                  </a:lnTo>
                  <a:lnTo>
                    <a:pt x="559" y="58"/>
                  </a:lnTo>
                  <a:lnTo>
                    <a:pt x="565" y="64"/>
                  </a:lnTo>
                  <a:lnTo>
                    <a:pt x="571" y="64"/>
                  </a:lnTo>
                  <a:lnTo>
                    <a:pt x="578" y="64"/>
                  </a:lnTo>
                  <a:lnTo>
                    <a:pt x="584" y="64"/>
                  </a:lnTo>
                  <a:lnTo>
                    <a:pt x="591" y="64"/>
                  </a:lnTo>
                  <a:lnTo>
                    <a:pt x="597" y="64"/>
                  </a:lnTo>
                  <a:lnTo>
                    <a:pt x="604" y="64"/>
                  </a:lnTo>
                  <a:lnTo>
                    <a:pt x="610" y="64"/>
                  </a:lnTo>
                  <a:lnTo>
                    <a:pt x="616" y="64"/>
                  </a:lnTo>
                  <a:lnTo>
                    <a:pt x="623" y="64"/>
                  </a:lnTo>
                  <a:lnTo>
                    <a:pt x="629" y="64"/>
                  </a:lnTo>
                  <a:lnTo>
                    <a:pt x="636" y="64"/>
                  </a:lnTo>
                  <a:lnTo>
                    <a:pt x="642" y="58"/>
                  </a:lnTo>
                  <a:lnTo>
                    <a:pt x="649" y="58"/>
                  </a:lnTo>
                  <a:lnTo>
                    <a:pt x="655" y="58"/>
                  </a:lnTo>
                  <a:lnTo>
                    <a:pt x="661" y="52"/>
                  </a:lnTo>
                  <a:lnTo>
                    <a:pt x="668" y="52"/>
                  </a:lnTo>
                  <a:lnTo>
                    <a:pt x="674" y="52"/>
                  </a:lnTo>
                  <a:lnTo>
                    <a:pt x="681" y="58"/>
                  </a:lnTo>
                  <a:lnTo>
                    <a:pt x="687" y="58"/>
                  </a:lnTo>
                  <a:lnTo>
                    <a:pt x="694" y="52"/>
                  </a:lnTo>
                  <a:lnTo>
                    <a:pt x="700" y="45"/>
                  </a:lnTo>
                  <a:lnTo>
                    <a:pt x="706" y="39"/>
                  </a:lnTo>
                  <a:lnTo>
                    <a:pt x="713" y="39"/>
                  </a:lnTo>
                  <a:lnTo>
                    <a:pt x="719" y="39"/>
                  </a:lnTo>
                  <a:lnTo>
                    <a:pt x="726" y="39"/>
                  </a:lnTo>
                  <a:lnTo>
                    <a:pt x="732" y="39"/>
                  </a:lnTo>
                  <a:lnTo>
                    <a:pt x="738" y="39"/>
                  </a:lnTo>
                  <a:lnTo>
                    <a:pt x="751" y="26"/>
                  </a:lnTo>
                  <a:lnTo>
                    <a:pt x="745" y="26"/>
                  </a:lnTo>
                  <a:lnTo>
                    <a:pt x="751" y="26"/>
                  </a:lnTo>
                  <a:lnTo>
                    <a:pt x="758" y="26"/>
                  </a:lnTo>
                  <a:lnTo>
                    <a:pt x="764" y="26"/>
                  </a:lnTo>
                  <a:lnTo>
                    <a:pt x="771" y="19"/>
                  </a:lnTo>
                  <a:lnTo>
                    <a:pt x="777" y="19"/>
                  </a:lnTo>
                  <a:lnTo>
                    <a:pt x="783" y="13"/>
                  </a:lnTo>
                  <a:lnTo>
                    <a:pt x="790" y="13"/>
                  </a:lnTo>
                  <a:lnTo>
                    <a:pt x="796" y="7"/>
                  </a:lnTo>
                  <a:lnTo>
                    <a:pt x="803" y="7"/>
                  </a:lnTo>
                  <a:lnTo>
                    <a:pt x="809" y="0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" name="Freeform 33"/>
            <p:cNvSpPr>
              <a:spLocks/>
            </p:cNvSpPr>
            <p:nvPr/>
          </p:nvSpPr>
          <p:spPr bwMode="auto">
            <a:xfrm>
              <a:off x="2716" y="1052"/>
              <a:ext cx="610" cy="1085"/>
            </a:xfrm>
            <a:custGeom>
              <a:avLst/>
              <a:gdLst>
                <a:gd name="T0" fmla="*/ 13 w 610"/>
                <a:gd name="T1" fmla="*/ 1079 h 1085"/>
                <a:gd name="T2" fmla="*/ 32 w 610"/>
                <a:gd name="T3" fmla="*/ 1072 h 1085"/>
                <a:gd name="T4" fmla="*/ 52 w 610"/>
                <a:gd name="T5" fmla="*/ 1072 h 1085"/>
                <a:gd name="T6" fmla="*/ 64 w 610"/>
                <a:gd name="T7" fmla="*/ 1060 h 1085"/>
                <a:gd name="T8" fmla="*/ 84 w 610"/>
                <a:gd name="T9" fmla="*/ 1040 h 1085"/>
                <a:gd name="T10" fmla="*/ 103 w 610"/>
                <a:gd name="T11" fmla="*/ 1027 h 1085"/>
                <a:gd name="T12" fmla="*/ 122 w 610"/>
                <a:gd name="T13" fmla="*/ 1002 h 1085"/>
                <a:gd name="T14" fmla="*/ 141 w 610"/>
                <a:gd name="T15" fmla="*/ 989 h 1085"/>
                <a:gd name="T16" fmla="*/ 154 w 610"/>
                <a:gd name="T17" fmla="*/ 970 h 1085"/>
                <a:gd name="T18" fmla="*/ 167 w 610"/>
                <a:gd name="T19" fmla="*/ 944 h 1085"/>
                <a:gd name="T20" fmla="*/ 180 w 610"/>
                <a:gd name="T21" fmla="*/ 918 h 1085"/>
                <a:gd name="T22" fmla="*/ 193 w 610"/>
                <a:gd name="T23" fmla="*/ 899 h 1085"/>
                <a:gd name="T24" fmla="*/ 206 w 610"/>
                <a:gd name="T25" fmla="*/ 873 h 1085"/>
                <a:gd name="T26" fmla="*/ 225 w 610"/>
                <a:gd name="T27" fmla="*/ 854 h 1085"/>
                <a:gd name="T28" fmla="*/ 238 w 610"/>
                <a:gd name="T29" fmla="*/ 835 h 1085"/>
                <a:gd name="T30" fmla="*/ 251 w 610"/>
                <a:gd name="T31" fmla="*/ 809 h 1085"/>
                <a:gd name="T32" fmla="*/ 263 w 610"/>
                <a:gd name="T33" fmla="*/ 783 h 1085"/>
                <a:gd name="T34" fmla="*/ 276 w 610"/>
                <a:gd name="T35" fmla="*/ 758 h 1085"/>
                <a:gd name="T36" fmla="*/ 289 w 610"/>
                <a:gd name="T37" fmla="*/ 738 h 1085"/>
                <a:gd name="T38" fmla="*/ 302 w 610"/>
                <a:gd name="T39" fmla="*/ 713 h 1085"/>
                <a:gd name="T40" fmla="*/ 315 w 610"/>
                <a:gd name="T41" fmla="*/ 693 h 1085"/>
                <a:gd name="T42" fmla="*/ 328 w 610"/>
                <a:gd name="T43" fmla="*/ 661 h 1085"/>
                <a:gd name="T44" fmla="*/ 341 w 610"/>
                <a:gd name="T45" fmla="*/ 642 h 1085"/>
                <a:gd name="T46" fmla="*/ 360 w 610"/>
                <a:gd name="T47" fmla="*/ 610 h 1085"/>
                <a:gd name="T48" fmla="*/ 373 w 610"/>
                <a:gd name="T49" fmla="*/ 584 h 1085"/>
                <a:gd name="T50" fmla="*/ 386 w 610"/>
                <a:gd name="T51" fmla="*/ 552 h 1085"/>
                <a:gd name="T52" fmla="*/ 398 w 610"/>
                <a:gd name="T53" fmla="*/ 514 h 1085"/>
                <a:gd name="T54" fmla="*/ 411 w 610"/>
                <a:gd name="T55" fmla="*/ 481 h 1085"/>
                <a:gd name="T56" fmla="*/ 424 w 610"/>
                <a:gd name="T57" fmla="*/ 449 h 1085"/>
                <a:gd name="T58" fmla="*/ 437 w 610"/>
                <a:gd name="T59" fmla="*/ 411 h 1085"/>
                <a:gd name="T60" fmla="*/ 450 w 610"/>
                <a:gd name="T61" fmla="*/ 372 h 1085"/>
                <a:gd name="T62" fmla="*/ 463 w 610"/>
                <a:gd name="T63" fmla="*/ 340 h 1085"/>
                <a:gd name="T64" fmla="*/ 475 w 610"/>
                <a:gd name="T65" fmla="*/ 308 h 1085"/>
                <a:gd name="T66" fmla="*/ 495 w 610"/>
                <a:gd name="T67" fmla="*/ 276 h 1085"/>
                <a:gd name="T68" fmla="*/ 508 w 610"/>
                <a:gd name="T69" fmla="*/ 237 h 1085"/>
                <a:gd name="T70" fmla="*/ 520 w 610"/>
                <a:gd name="T71" fmla="*/ 205 h 1085"/>
                <a:gd name="T72" fmla="*/ 533 w 610"/>
                <a:gd name="T73" fmla="*/ 173 h 1085"/>
                <a:gd name="T74" fmla="*/ 546 w 610"/>
                <a:gd name="T75" fmla="*/ 135 h 1085"/>
                <a:gd name="T76" fmla="*/ 559 w 610"/>
                <a:gd name="T77" fmla="*/ 109 h 1085"/>
                <a:gd name="T78" fmla="*/ 572 w 610"/>
                <a:gd name="T79" fmla="*/ 77 h 1085"/>
                <a:gd name="T80" fmla="*/ 585 w 610"/>
                <a:gd name="T81" fmla="*/ 45 h 1085"/>
                <a:gd name="T82" fmla="*/ 598 w 610"/>
                <a:gd name="T83" fmla="*/ 19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0" h="1085">
                  <a:moveTo>
                    <a:pt x="0" y="1085"/>
                  </a:moveTo>
                  <a:lnTo>
                    <a:pt x="7" y="1085"/>
                  </a:lnTo>
                  <a:lnTo>
                    <a:pt x="13" y="1079"/>
                  </a:lnTo>
                  <a:lnTo>
                    <a:pt x="19" y="1072"/>
                  </a:lnTo>
                  <a:lnTo>
                    <a:pt x="26" y="1072"/>
                  </a:lnTo>
                  <a:lnTo>
                    <a:pt x="32" y="1072"/>
                  </a:lnTo>
                  <a:lnTo>
                    <a:pt x="39" y="1072"/>
                  </a:lnTo>
                  <a:lnTo>
                    <a:pt x="45" y="1072"/>
                  </a:lnTo>
                  <a:lnTo>
                    <a:pt x="52" y="1072"/>
                  </a:lnTo>
                  <a:lnTo>
                    <a:pt x="64" y="1060"/>
                  </a:lnTo>
                  <a:lnTo>
                    <a:pt x="58" y="1060"/>
                  </a:lnTo>
                  <a:lnTo>
                    <a:pt x="64" y="1060"/>
                  </a:lnTo>
                  <a:lnTo>
                    <a:pt x="71" y="1053"/>
                  </a:lnTo>
                  <a:lnTo>
                    <a:pt x="77" y="1047"/>
                  </a:lnTo>
                  <a:lnTo>
                    <a:pt x="84" y="1040"/>
                  </a:lnTo>
                  <a:lnTo>
                    <a:pt x="90" y="1034"/>
                  </a:lnTo>
                  <a:lnTo>
                    <a:pt x="96" y="1034"/>
                  </a:lnTo>
                  <a:lnTo>
                    <a:pt x="103" y="1027"/>
                  </a:lnTo>
                  <a:lnTo>
                    <a:pt x="109" y="1015"/>
                  </a:lnTo>
                  <a:lnTo>
                    <a:pt x="116" y="1008"/>
                  </a:lnTo>
                  <a:lnTo>
                    <a:pt x="122" y="1002"/>
                  </a:lnTo>
                  <a:lnTo>
                    <a:pt x="129" y="1002"/>
                  </a:lnTo>
                  <a:lnTo>
                    <a:pt x="135" y="995"/>
                  </a:lnTo>
                  <a:lnTo>
                    <a:pt x="141" y="989"/>
                  </a:lnTo>
                  <a:lnTo>
                    <a:pt x="148" y="982"/>
                  </a:lnTo>
                  <a:lnTo>
                    <a:pt x="148" y="976"/>
                  </a:lnTo>
                  <a:lnTo>
                    <a:pt x="154" y="970"/>
                  </a:lnTo>
                  <a:lnTo>
                    <a:pt x="161" y="963"/>
                  </a:lnTo>
                  <a:lnTo>
                    <a:pt x="161" y="950"/>
                  </a:lnTo>
                  <a:lnTo>
                    <a:pt x="167" y="944"/>
                  </a:lnTo>
                  <a:lnTo>
                    <a:pt x="174" y="937"/>
                  </a:lnTo>
                  <a:lnTo>
                    <a:pt x="180" y="931"/>
                  </a:lnTo>
                  <a:lnTo>
                    <a:pt x="180" y="918"/>
                  </a:lnTo>
                  <a:lnTo>
                    <a:pt x="186" y="912"/>
                  </a:lnTo>
                  <a:lnTo>
                    <a:pt x="193" y="905"/>
                  </a:lnTo>
                  <a:lnTo>
                    <a:pt x="193" y="899"/>
                  </a:lnTo>
                  <a:lnTo>
                    <a:pt x="199" y="893"/>
                  </a:lnTo>
                  <a:lnTo>
                    <a:pt x="206" y="880"/>
                  </a:lnTo>
                  <a:lnTo>
                    <a:pt x="206" y="873"/>
                  </a:lnTo>
                  <a:lnTo>
                    <a:pt x="212" y="867"/>
                  </a:lnTo>
                  <a:lnTo>
                    <a:pt x="219" y="860"/>
                  </a:lnTo>
                  <a:lnTo>
                    <a:pt x="225" y="854"/>
                  </a:lnTo>
                  <a:lnTo>
                    <a:pt x="225" y="848"/>
                  </a:lnTo>
                  <a:lnTo>
                    <a:pt x="231" y="841"/>
                  </a:lnTo>
                  <a:lnTo>
                    <a:pt x="238" y="835"/>
                  </a:lnTo>
                  <a:lnTo>
                    <a:pt x="238" y="822"/>
                  </a:lnTo>
                  <a:lnTo>
                    <a:pt x="244" y="815"/>
                  </a:lnTo>
                  <a:lnTo>
                    <a:pt x="251" y="809"/>
                  </a:lnTo>
                  <a:lnTo>
                    <a:pt x="251" y="803"/>
                  </a:lnTo>
                  <a:lnTo>
                    <a:pt x="257" y="796"/>
                  </a:lnTo>
                  <a:lnTo>
                    <a:pt x="263" y="783"/>
                  </a:lnTo>
                  <a:lnTo>
                    <a:pt x="270" y="777"/>
                  </a:lnTo>
                  <a:lnTo>
                    <a:pt x="270" y="764"/>
                  </a:lnTo>
                  <a:lnTo>
                    <a:pt x="276" y="758"/>
                  </a:lnTo>
                  <a:lnTo>
                    <a:pt x="289" y="738"/>
                  </a:lnTo>
                  <a:lnTo>
                    <a:pt x="283" y="738"/>
                  </a:lnTo>
                  <a:lnTo>
                    <a:pt x="289" y="738"/>
                  </a:lnTo>
                  <a:lnTo>
                    <a:pt x="296" y="726"/>
                  </a:lnTo>
                  <a:lnTo>
                    <a:pt x="296" y="719"/>
                  </a:lnTo>
                  <a:lnTo>
                    <a:pt x="302" y="713"/>
                  </a:lnTo>
                  <a:lnTo>
                    <a:pt x="308" y="706"/>
                  </a:lnTo>
                  <a:lnTo>
                    <a:pt x="315" y="700"/>
                  </a:lnTo>
                  <a:lnTo>
                    <a:pt x="315" y="693"/>
                  </a:lnTo>
                  <a:lnTo>
                    <a:pt x="321" y="681"/>
                  </a:lnTo>
                  <a:lnTo>
                    <a:pt x="328" y="674"/>
                  </a:lnTo>
                  <a:lnTo>
                    <a:pt x="328" y="661"/>
                  </a:lnTo>
                  <a:lnTo>
                    <a:pt x="334" y="661"/>
                  </a:lnTo>
                  <a:lnTo>
                    <a:pt x="341" y="648"/>
                  </a:lnTo>
                  <a:lnTo>
                    <a:pt x="341" y="642"/>
                  </a:lnTo>
                  <a:lnTo>
                    <a:pt x="347" y="629"/>
                  </a:lnTo>
                  <a:lnTo>
                    <a:pt x="353" y="623"/>
                  </a:lnTo>
                  <a:lnTo>
                    <a:pt x="360" y="610"/>
                  </a:lnTo>
                  <a:lnTo>
                    <a:pt x="360" y="603"/>
                  </a:lnTo>
                  <a:lnTo>
                    <a:pt x="366" y="597"/>
                  </a:lnTo>
                  <a:lnTo>
                    <a:pt x="373" y="584"/>
                  </a:lnTo>
                  <a:lnTo>
                    <a:pt x="373" y="571"/>
                  </a:lnTo>
                  <a:lnTo>
                    <a:pt x="379" y="565"/>
                  </a:lnTo>
                  <a:lnTo>
                    <a:pt x="386" y="552"/>
                  </a:lnTo>
                  <a:lnTo>
                    <a:pt x="386" y="539"/>
                  </a:lnTo>
                  <a:lnTo>
                    <a:pt x="392" y="526"/>
                  </a:lnTo>
                  <a:lnTo>
                    <a:pt x="398" y="514"/>
                  </a:lnTo>
                  <a:lnTo>
                    <a:pt x="405" y="501"/>
                  </a:lnTo>
                  <a:lnTo>
                    <a:pt x="405" y="494"/>
                  </a:lnTo>
                  <a:lnTo>
                    <a:pt x="411" y="481"/>
                  </a:lnTo>
                  <a:lnTo>
                    <a:pt x="418" y="475"/>
                  </a:lnTo>
                  <a:lnTo>
                    <a:pt x="418" y="456"/>
                  </a:lnTo>
                  <a:lnTo>
                    <a:pt x="424" y="449"/>
                  </a:lnTo>
                  <a:lnTo>
                    <a:pt x="430" y="436"/>
                  </a:lnTo>
                  <a:lnTo>
                    <a:pt x="430" y="424"/>
                  </a:lnTo>
                  <a:lnTo>
                    <a:pt x="437" y="411"/>
                  </a:lnTo>
                  <a:lnTo>
                    <a:pt x="443" y="398"/>
                  </a:lnTo>
                  <a:lnTo>
                    <a:pt x="450" y="385"/>
                  </a:lnTo>
                  <a:lnTo>
                    <a:pt x="450" y="372"/>
                  </a:lnTo>
                  <a:lnTo>
                    <a:pt x="456" y="359"/>
                  </a:lnTo>
                  <a:lnTo>
                    <a:pt x="463" y="347"/>
                  </a:lnTo>
                  <a:lnTo>
                    <a:pt x="463" y="340"/>
                  </a:lnTo>
                  <a:lnTo>
                    <a:pt x="469" y="334"/>
                  </a:lnTo>
                  <a:lnTo>
                    <a:pt x="475" y="321"/>
                  </a:lnTo>
                  <a:lnTo>
                    <a:pt x="475" y="308"/>
                  </a:lnTo>
                  <a:lnTo>
                    <a:pt x="482" y="295"/>
                  </a:lnTo>
                  <a:lnTo>
                    <a:pt x="488" y="289"/>
                  </a:lnTo>
                  <a:lnTo>
                    <a:pt x="495" y="276"/>
                  </a:lnTo>
                  <a:lnTo>
                    <a:pt x="495" y="263"/>
                  </a:lnTo>
                  <a:lnTo>
                    <a:pt x="501" y="250"/>
                  </a:lnTo>
                  <a:lnTo>
                    <a:pt x="508" y="237"/>
                  </a:lnTo>
                  <a:lnTo>
                    <a:pt x="508" y="231"/>
                  </a:lnTo>
                  <a:lnTo>
                    <a:pt x="514" y="218"/>
                  </a:lnTo>
                  <a:lnTo>
                    <a:pt x="520" y="205"/>
                  </a:lnTo>
                  <a:lnTo>
                    <a:pt x="520" y="199"/>
                  </a:lnTo>
                  <a:lnTo>
                    <a:pt x="527" y="186"/>
                  </a:lnTo>
                  <a:lnTo>
                    <a:pt x="533" y="173"/>
                  </a:lnTo>
                  <a:lnTo>
                    <a:pt x="540" y="160"/>
                  </a:lnTo>
                  <a:lnTo>
                    <a:pt x="540" y="154"/>
                  </a:lnTo>
                  <a:lnTo>
                    <a:pt x="546" y="135"/>
                  </a:lnTo>
                  <a:lnTo>
                    <a:pt x="553" y="122"/>
                  </a:lnTo>
                  <a:lnTo>
                    <a:pt x="553" y="109"/>
                  </a:lnTo>
                  <a:lnTo>
                    <a:pt x="559" y="109"/>
                  </a:lnTo>
                  <a:lnTo>
                    <a:pt x="565" y="96"/>
                  </a:lnTo>
                  <a:lnTo>
                    <a:pt x="565" y="83"/>
                  </a:lnTo>
                  <a:lnTo>
                    <a:pt x="572" y="77"/>
                  </a:lnTo>
                  <a:lnTo>
                    <a:pt x="578" y="64"/>
                  </a:lnTo>
                  <a:lnTo>
                    <a:pt x="585" y="57"/>
                  </a:lnTo>
                  <a:lnTo>
                    <a:pt x="585" y="45"/>
                  </a:lnTo>
                  <a:lnTo>
                    <a:pt x="591" y="38"/>
                  </a:lnTo>
                  <a:lnTo>
                    <a:pt x="598" y="25"/>
                  </a:lnTo>
                  <a:lnTo>
                    <a:pt x="598" y="19"/>
                  </a:lnTo>
                  <a:lnTo>
                    <a:pt x="604" y="6"/>
                  </a:lnTo>
                  <a:lnTo>
                    <a:pt x="610" y="0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" name="Freeform 34"/>
            <p:cNvSpPr>
              <a:spLocks/>
            </p:cNvSpPr>
            <p:nvPr/>
          </p:nvSpPr>
          <p:spPr bwMode="auto">
            <a:xfrm>
              <a:off x="3326" y="1039"/>
              <a:ext cx="649" cy="925"/>
            </a:xfrm>
            <a:custGeom>
              <a:avLst/>
              <a:gdLst>
                <a:gd name="T0" fmla="*/ 7 w 649"/>
                <a:gd name="T1" fmla="*/ 0 h 925"/>
                <a:gd name="T2" fmla="*/ 26 w 649"/>
                <a:gd name="T3" fmla="*/ 6 h 925"/>
                <a:gd name="T4" fmla="*/ 45 w 649"/>
                <a:gd name="T5" fmla="*/ 0 h 925"/>
                <a:gd name="T6" fmla="*/ 65 w 649"/>
                <a:gd name="T7" fmla="*/ 6 h 925"/>
                <a:gd name="T8" fmla="*/ 84 w 649"/>
                <a:gd name="T9" fmla="*/ 6 h 925"/>
                <a:gd name="T10" fmla="*/ 103 w 649"/>
                <a:gd name="T11" fmla="*/ 0 h 925"/>
                <a:gd name="T12" fmla="*/ 122 w 649"/>
                <a:gd name="T13" fmla="*/ 6 h 925"/>
                <a:gd name="T14" fmla="*/ 142 w 649"/>
                <a:gd name="T15" fmla="*/ 19 h 925"/>
                <a:gd name="T16" fmla="*/ 161 w 649"/>
                <a:gd name="T17" fmla="*/ 19 h 925"/>
                <a:gd name="T18" fmla="*/ 187 w 649"/>
                <a:gd name="T19" fmla="*/ 32 h 925"/>
                <a:gd name="T20" fmla="*/ 193 w 649"/>
                <a:gd name="T21" fmla="*/ 32 h 925"/>
                <a:gd name="T22" fmla="*/ 212 w 649"/>
                <a:gd name="T23" fmla="*/ 45 h 925"/>
                <a:gd name="T24" fmla="*/ 225 w 649"/>
                <a:gd name="T25" fmla="*/ 64 h 925"/>
                <a:gd name="T26" fmla="*/ 244 w 649"/>
                <a:gd name="T27" fmla="*/ 96 h 925"/>
                <a:gd name="T28" fmla="*/ 264 w 649"/>
                <a:gd name="T29" fmla="*/ 122 h 925"/>
                <a:gd name="T30" fmla="*/ 277 w 649"/>
                <a:gd name="T31" fmla="*/ 148 h 925"/>
                <a:gd name="T32" fmla="*/ 296 w 649"/>
                <a:gd name="T33" fmla="*/ 173 h 925"/>
                <a:gd name="T34" fmla="*/ 309 w 649"/>
                <a:gd name="T35" fmla="*/ 192 h 925"/>
                <a:gd name="T36" fmla="*/ 322 w 649"/>
                <a:gd name="T37" fmla="*/ 225 h 925"/>
                <a:gd name="T38" fmla="*/ 341 w 649"/>
                <a:gd name="T39" fmla="*/ 244 h 925"/>
                <a:gd name="T40" fmla="*/ 360 w 649"/>
                <a:gd name="T41" fmla="*/ 263 h 925"/>
                <a:gd name="T42" fmla="*/ 373 w 649"/>
                <a:gd name="T43" fmla="*/ 282 h 925"/>
                <a:gd name="T44" fmla="*/ 386 w 649"/>
                <a:gd name="T45" fmla="*/ 302 h 925"/>
                <a:gd name="T46" fmla="*/ 399 w 649"/>
                <a:gd name="T47" fmla="*/ 334 h 925"/>
                <a:gd name="T48" fmla="*/ 411 w 649"/>
                <a:gd name="T49" fmla="*/ 372 h 925"/>
                <a:gd name="T50" fmla="*/ 424 w 649"/>
                <a:gd name="T51" fmla="*/ 411 h 925"/>
                <a:gd name="T52" fmla="*/ 437 w 649"/>
                <a:gd name="T53" fmla="*/ 443 h 925"/>
                <a:gd name="T54" fmla="*/ 450 w 649"/>
                <a:gd name="T55" fmla="*/ 488 h 925"/>
                <a:gd name="T56" fmla="*/ 469 w 649"/>
                <a:gd name="T57" fmla="*/ 520 h 925"/>
                <a:gd name="T58" fmla="*/ 482 w 649"/>
                <a:gd name="T59" fmla="*/ 565 h 925"/>
                <a:gd name="T60" fmla="*/ 495 w 649"/>
                <a:gd name="T61" fmla="*/ 597 h 925"/>
                <a:gd name="T62" fmla="*/ 508 w 649"/>
                <a:gd name="T63" fmla="*/ 636 h 925"/>
                <a:gd name="T64" fmla="*/ 521 w 649"/>
                <a:gd name="T65" fmla="*/ 668 h 925"/>
                <a:gd name="T66" fmla="*/ 533 w 649"/>
                <a:gd name="T67" fmla="*/ 700 h 925"/>
                <a:gd name="T68" fmla="*/ 546 w 649"/>
                <a:gd name="T69" fmla="*/ 732 h 925"/>
                <a:gd name="T70" fmla="*/ 559 w 649"/>
                <a:gd name="T71" fmla="*/ 758 h 925"/>
                <a:gd name="T72" fmla="*/ 572 w 649"/>
                <a:gd name="T73" fmla="*/ 783 h 925"/>
                <a:gd name="T74" fmla="*/ 585 w 649"/>
                <a:gd name="T75" fmla="*/ 816 h 925"/>
                <a:gd name="T76" fmla="*/ 604 w 649"/>
                <a:gd name="T77" fmla="*/ 841 h 925"/>
                <a:gd name="T78" fmla="*/ 617 w 649"/>
                <a:gd name="T79" fmla="*/ 867 h 925"/>
                <a:gd name="T80" fmla="*/ 630 w 649"/>
                <a:gd name="T81" fmla="*/ 893 h 925"/>
                <a:gd name="T82" fmla="*/ 643 w 649"/>
                <a:gd name="T83" fmla="*/ 91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925">
                  <a:moveTo>
                    <a:pt x="0" y="13"/>
                  </a:moveTo>
                  <a:lnTo>
                    <a:pt x="0" y="6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9" y="0"/>
                  </a:lnTo>
                  <a:lnTo>
                    <a:pt x="45" y="0"/>
                  </a:lnTo>
                  <a:lnTo>
                    <a:pt x="52" y="6"/>
                  </a:lnTo>
                  <a:lnTo>
                    <a:pt x="58" y="6"/>
                  </a:lnTo>
                  <a:lnTo>
                    <a:pt x="65" y="6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7" y="0"/>
                  </a:lnTo>
                  <a:lnTo>
                    <a:pt x="103" y="0"/>
                  </a:lnTo>
                  <a:lnTo>
                    <a:pt x="110" y="0"/>
                  </a:lnTo>
                  <a:lnTo>
                    <a:pt x="116" y="6"/>
                  </a:lnTo>
                  <a:lnTo>
                    <a:pt x="122" y="6"/>
                  </a:lnTo>
                  <a:lnTo>
                    <a:pt x="129" y="6"/>
                  </a:lnTo>
                  <a:lnTo>
                    <a:pt x="135" y="13"/>
                  </a:lnTo>
                  <a:lnTo>
                    <a:pt x="142" y="19"/>
                  </a:lnTo>
                  <a:lnTo>
                    <a:pt x="148" y="19"/>
                  </a:lnTo>
                  <a:lnTo>
                    <a:pt x="155" y="19"/>
                  </a:lnTo>
                  <a:lnTo>
                    <a:pt x="161" y="19"/>
                  </a:lnTo>
                  <a:lnTo>
                    <a:pt x="167" y="19"/>
                  </a:lnTo>
                  <a:lnTo>
                    <a:pt x="174" y="19"/>
                  </a:lnTo>
                  <a:lnTo>
                    <a:pt x="187" y="32"/>
                  </a:lnTo>
                  <a:lnTo>
                    <a:pt x="180" y="32"/>
                  </a:lnTo>
                  <a:lnTo>
                    <a:pt x="187" y="32"/>
                  </a:lnTo>
                  <a:lnTo>
                    <a:pt x="193" y="32"/>
                  </a:lnTo>
                  <a:lnTo>
                    <a:pt x="199" y="38"/>
                  </a:lnTo>
                  <a:lnTo>
                    <a:pt x="206" y="38"/>
                  </a:lnTo>
                  <a:lnTo>
                    <a:pt x="212" y="45"/>
                  </a:lnTo>
                  <a:lnTo>
                    <a:pt x="219" y="51"/>
                  </a:lnTo>
                  <a:lnTo>
                    <a:pt x="225" y="58"/>
                  </a:lnTo>
                  <a:lnTo>
                    <a:pt x="225" y="64"/>
                  </a:lnTo>
                  <a:lnTo>
                    <a:pt x="232" y="77"/>
                  </a:lnTo>
                  <a:lnTo>
                    <a:pt x="238" y="90"/>
                  </a:lnTo>
                  <a:lnTo>
                    <a:pt x="244" y="96"/>
                  </a:lnTo>
                  <a:lnTo>
                    <a:pt x="251" y="103"/>
                  </a:lnTo>
                  <a:lnTo>
                    <a:pt x="257" y="109"/>
                  </a:lnTo>
                  <a:lnTo>
                    <a:pt x="264" y="122"/>
                  </a:lnTo>
                  <a:lnTo>
                    <a:pt x="270" y="128"/>
                  </a:lnTo>
                  <a:lnTo>
                    <a:pt x="270" y="141"/>
                  </a:lnTo>
                  <a:lnTo>
                    <a:pt x="277" y="148"/>
                  </a:lnTo>
                  <a:lnTo>
                    <a:pt x="283" y="154"/>
                  </a:lnTo>
                  <a:lnTo>
                    <a:pt x="289" y="160"/>
                  </a:lnTo>
                  <a:lnTo>
                    <a:pt x="296" y="173"/>
                  </a:lnTo>
                  <a:lnTo>
                    <a:pt x="302" y="180"/>
                  </a:lnTo>
                  <a:lnTo>
                    <a:pt x="302" y="186"/>
                  </a:lnTo>
                  <a:lnTo>
                    <a:pt x="309" y="192"/>
                  </a:lnTo>
                  <a:lnTo>
                    <a:pt x="315" y="205"/>
                  </a:lnTo>
                  <a:lnTo>
                    <a:pt x="315" y="212"/>
                  </a:lnTo>
                  <a:lnTo>
                    <a:pt x="322" y="225"/>
                  </a:lnTo>
                  <a:lnTo>
                    <a:pt x="328" y="231"/>
                  </a:lnTo>
                  <a:lnTo>
                    <a:pt x="334" y="237"/>
                  </a:lnTo>
                  <a:lnTo>
                    <a:pt x="341" y="244"/>
                  </a:lnTo>
                  <a:lnTo>
                    <a:pt x="347" y="250"/>
                  </a:lnTo>
                  <a:lnTo>
                    <a:pt x="354" y="257"/>
                  </a:lnTo>
                  <a:lnTo>
                    <a:pt x="360" y="263"/>
                  </a:lnTo>
                  <a:lnTo>
                    <a:pt x="360" y="270"/>
                  </a:lnTo>
                  <a:lnTo>
                    <a:pt x="366" y="276"/>
                  </a:lnTo>
                  <a:lnTo>
                    <a:pt x="373" y="282"/>
                  </a:lnTo>
                  <a:lnTo>
                    <a:pt x="379" y="289"/>
                  </a:lnTo>
                  <a:lnTo>
                    <a:pt x="379" y="295"/>
                  </a:lnTo>
                  <a:lnTo>
                    <a:pt x="386" y="302"/>
                  </a:lnTo>
                  <a:lnTo>
                    <a:pt x="392" y="315"/>
                  </a:lnTo>
                  <a:lnTo>
                    <a:pt x="392" y="327"/>
                  </a:lnTo>
                  <a:lnTo>
                    <a:pt x="399" y="334"/>
                  </a:lnTo>
                  <a:lnTo>
                    <a:pt x="405" y="347"/>
                  </a:lnTo>
                  <a:lnTo>
                    <a:pt x="405" y="360"/>
                  </a:lnTo>
                  <a:lnTo>
                    <a:pt x="411" y="372"/>
                  </a:lnTo>
                  <a:lnTo>
                    <a:pt x="418" y="385"/>
                  </a:lnTo>
                  <a:lnTo>
                    <a:pt x="424" y="398"/>
                  </a:lnTo>
                  <a:lnTo>
                    <a:pt x="424" y="411"/>
                  </a:lnTo>
                  <a:lnTo>
                    <a:pt x="431" y="417"/>
                  </a:lnTo>
                  <a:lnTo>
                    <a:pt x="437" y="430"/>
                  </a:lnTo>
                  <a:lnTo>
                    <a:pt x="437" y="443"/>
                  </a:lnTo>
                  <a:lnTo>
                    <a:pt x="444" y="462"/>
                  </a:lnTo>
                  <a:lnTo>
                    <a:pt x="450" y="475"/>
                  </a:lnTo>
                  <a:lnTo>
                    <a:pt x="450" y="488"/>
                  </a:lnTo>
                  <a:lnTo>
                    <a:pt x="456" y="494"/>
                  </a:lnTo>
                  <a:lnTo>
                    <a:pt x="463" y="514"/>
                  </a:lnTo>
                  <a:lnTo>
                    <a:pt x="469" y="520"/>
                  </a:lnTo>
                  <a:lnTo>
                    <a:pt x="469" y="539"/>
                  </a:lnTo>
                  <a:lnTo>
                    <a:pt x="476" y="546"/>
                  </a:lnTo>
                  <a:lnTo>
                    <a:pt x="482" y="565"/>
                  </a:lnTo>
                  <a:lnTo>
                    <a:pt x="482" y="578"/>
                  </a:lnTo>
                  <a:lnTo>
                    <a:pt x="489" y="591"/>
                  </a:lnTo>
                  <a:lnTo>
                    <a:pt x="495" y="597"/>
                  </a:lnTo>
                  <a:lnTo>
                    <a:pt x="495" y="616"/>
                  </a:lnTo>
                  <a:lnTo>
                    <a:pt x="501" y="623"/>
                  </a:lnTo>
                  <a:lnTo>
                    <a:pt x="508" y="636"/>
                  </a:lnTo>
                  <a:lnTo>
                    <a:pt x="514" y="649"/>
                  </a:lnTo>
                  <a:lnTo>
                    <a:pt x="514" y="655"/>
                  </a:lnTo>
                  <a:lnTo>
                    <a:pt x="521" y="668"/>
                  </a:lnTo>
                  <a:lnTo>
                    <a:pt x="527" y="681"/>
                  </a:lnTo>
                  <a:lnTo>
                    <a:pt x="527" y="687"/>
                  </a:lnTo>
                  <a:lnTo>
                    <a:pt x="533" y="700"/>
                  </a:lnTo>
                  <a:lnTo>
                    <a:pt x="540" y="713"/>
                  </a:lnTo>
                  <a:lnTo>
                    <a:pt x="540" y="719"/>
                  </a:lnTo>
                  <a:lnTo>
                    <a:pt x="546" y="732"/>
                  </a:lnTo>
                  <a:lnTo>
                    <a:pt x="553" y="745"/>
                  </a:lnTo>
                  <a:lnTo>
                    <a:pt x="559" y="751"/>
                  </a:lnTo>
                  <a:lnTo>
                    <a:pt x="559" y="758"/>
                  </a:lnTo>
                  <a:lnTo>
                    <a:pt x="566" y="771"/>
                  </a:lnTo>
                  <a:lnTo>
                    <a:pt x="572" y="777"/>
                  </a:lnTo>
                  <a:lnTo>
                    <a:pt x="572" y="783"/>
                  </a:lnTo>
                  <a:lnTo>
                    <a:pt x="578" y="796"/>
                  </a:lnTo>
                  <a:lnTo>
                    <a:pt x="585" y="803"/>
                  </a:lnTo>
                  <a:lnTo>
                    <a:pt x="585" y="816"/>
                  </a:lnTo>
                  <a:lnTo>
                    <a:pt x="591" y="822"/>
                  </a:lnTo>
                  <a:lnTo>
                    <a:pt x="598" y="835"/>
                  </a:lnTo>
                  <a:lnTo>
                    <a:pt x="604" y="841"/>
                  </a:lnTo>
                  <a:lnTo>
                    <a:pt x="604" y="848"/>
                  </a:lnTo>
                  <a:lnTo>
                    <a:pt x="611" y="861"/>
                  </a:lnTo>
                  <a:lnTo>
                    <a:pt x="617" y="867"/>
                  </a:lnTo>
                  <a:lnTo>
                    <a:pt x="617" y="873"/>
                  </a:lnTo>
                  <a:lnTo>
                    <a:pt x="623" y="880"/>
                  </a:lnTo>
                  <a:lnTo>
                    <a:pt x="630" y="893"/>
                  </a:lnTo>
                  <a:lnTo>
                    <a:pt x="630" y="899"/>
                  </a:lnTo>
                  <a:lnTo>
                    <a:pt x="636" y="906"/>
                  </a:lnTo>
                  <a:lnTo>
                    <a:pt x="643" y="912"/>
                  </a:lnTo>
                  <a:lnTo>
                    <a:pt x="649" y="918"/>
                  </a:lnTo>
                  <a:lnTo>
                    <a:pt x="649" y="925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Freeform 35"/>
            <p:cNvSpPr>
              <a:spLocks/>
            </p:cNvSpPr>
            <p:nvPr/>
          </p:nvSpPr>
          <p:spPr bwMode="auto">
            <a:xfrm>
              <a:off x="3975" y="1964"/>
              <a:ext cx="180" cy="205"/>
            </a:xfrm>
            <a:custGeom>
              <a:avLst/>
              <a:gdLst>
                <a:gd name="T0" fmla="*/ 0 w 180"/>
                <a:gd name="T1" fmla="*/ 0 h 205"/>
                <a:gd name="T2" fmla="*/ 7 w 180"/>
                <a:gd name="T3" fmla="*/ 6 h 205"/>
                <a:gd name="T4" fmla="*/ 13 w 180"/>
                <a:gd name="T5" fmla="*/ 13 h 205"/>
                <a:gd name="T6" fmla="*/ 13 w 180"/>
                <a:gd name="T7" fmla="*/ 19 h 205"/>
                <a:gd name="T8" fmla="*/ 19 w 180"/>
                <a:gd name="T9" fmla="*/ 32 h 205"/>
                <a:gd name="T10" fmla="*/ 26 w 180"/>
                <a:gd name="T11" fmla="*/ 38 h 205"/>
                <a:gd name="T12" fmla="*/ 32 w 180"/>
                <a:gd name="T13" fmla="*/ 45 h 205"/>
                <a:gd name="T14" fmla="*/ 39 w 180"/>
                <a:gd name="T15" fmla="*/ 51 h 205"/>
                <a:gd name="T16" fmla="*/ 45 w 180"/>
                <a:gd name="T17" fmla="*/ 58 h 205"/>
                <a:gd name="T18" fmla="*/ 51 w 180"/>
                <a:gd name="T19" fmla="*/ 64 h 205"/>
                <a:gd name="T20" fmla="*/ 58 w 180"/>
                <a:gd name="T21" fmla="*/ 77 h 205"/>
                <a:gd name="T22" fmla="*/ 58 w 180"/>
                <a:gd name="T23" fmla="*/ 83 h 205"/>
                <a:gd name="T24" fmla="*/ 64 w 180"/>
                <a:gd name="T25" fmla="*/ 90 h 205"/>
                <a:gd name="T26" fmla="*/ 71 w 180"/>
                <a:gd name="T27" fmla="*/ 96 h 205"/>
                <a:gd name="T28" fmla="*/ 71 w 180"/>
                <a:gd name="T29" fmla="*/ 103 h 205"/>
                <a:gd name="T30" fmla="*/ 77 w 180"/>
                <a:gd name="T31" fmla="*/ 109 h 205"/>
                <a:gd name="T32" fmla="*/ 84 w 180"/>
                <a:gd name="T33" fmla="*/ 115 h 205"/>
                <a:gd name="T34" fmla="*/ 90 w 180"/>
                <a:gd name="T35" fmla="*/ 115 h 205"/>
                <a:gd name="T36" fmla="*/ 96 w 180"/>
                <a:gd name="T37" fmla="*/ 122 h 205"/>
                <a:gd name="T38" fmla="*/ 103 w 180"/>
                <a:gd name="T39" fmla="*/ 128 h 205"/>
                <a:gd name="T40" fmla="*/ 109 w 180"/>
                <a:gd name="T41" fmla="*/ 135 h 205"/>
                <a:gd name="T42" fmla="*/ 116 w 180"/>
                <a:gd name="T43" fmla="*/ 141 h 205"/>
                <a:gd name="T44" fmla="*/ 116 w 180"/>
                <a:gd name="T45" fmla="*/ 148 h 205"/>
                <a:gd name="T46" fmla="*/ 122 w 180"/>
                <a:gd name="T47" fmla="*/ 154 h 205"/>
                <a:gd name="T48" fmla="*/ 129 w 180"/>
                <a:gd name="T49" fmla="*/ 154 h 205"/>
                <a:gd name="T50" fmla="*/ 135 w 180"/>
                <a:gd name="T51" fmla="*/ 160 h 205"/>
                <a:gd name="T52" fmla="*/ 135 w 180"/>
                <a:gd name="T53" fmla="*/ 167 h 205"/>
                <a:gd name="T54" fmla="*/ 141 w 180"/>
                <a:gd name="T55" fmla="*/ 173 h 205"/>
                <a:gd name="T56" fmla="*/ 148 w 180"/>
                <a:gd name="T57" fmla="*/ 180 h 205"/>
                <a:gd name="T58" fmla="*/ 154 w 180"/>
                <a:gd name="T59" fmla="*/ 180 h 205"/>
                <a:gd name="T60" fmla="*/ 167 w 180"/>
                <a:gd name="T61" fmla="*/ 192 h 205"/>
                <a:gd name="T62" fmla="*/ 161 w 180"/>
                <a:gd name="T63" fmla="*/ 192 h 205"/>
                <a:gd name="T64" fmla="*/ 167 w 180"/>
                <a:gd name="T65" fmla="*/ 192 h 205"/>
                <a:gd name="T66" fmla="*/ 174 w 180"/>
                <a:gd name="T67" fmla="*/ 199 h 205"/>
                <a:gd name="T68" fmla="*/ 180 w 180"/>
                <a:gd name="T6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5">
                  <a:moveTo>
                    <a:pt x="0" y="0"/>
                  </a:moveTo>
                  <a:lnTo>
                    <a:pt x="7" y="6"/>
                  </a:lnTo>
                  <a:lnTo>
                    <a:pt x="13" y="13"/>
                  </a:lnTo>
                  <a:lnTo>
                    <a:pt x="13" y="19"/>
                  </a:lnTo>
                  <a:lnTo>
                    <a:pt x="19" y="32"/>
                  </a:lnTo>
                  <a:lnTo>
                    <a:pt x="26" y="38"/>
                  </a:lnTo>
                  <a:lnTo>
                    <a:pt x="32" y="45"/>
                  </a:lnTo>
                  <a:lnTo>
                    <a:pt x="39" y="51"/>
                  </a:lnTo>
                  <a:lnTo>
                    <a:pt x="45" y="58"/>
                  </a:lnTo>
                  <a:lnTo>
                    <a:pt x="51" y="64"/>
                  </a:lnTo>
                  <a:lnTo>
                    <a:pt x="58" y="77"/>
                  </a:lnTo>
                  <a:lnTo>
                    <a:pt x="58" y="83"/>
                  </a:lnTo>
                  <a:lnTo>
                    <a:pt x="64" y="90"/>
                  </a:lnTo>
                  <a:lnTo>
                    <a:pt x="71" y="96"/>
                  </a:lnTo>
                  <a:lnTo>
                    <a:pt x="71" y="103"/>
                  </a:lnTo>
                  <a:lnTo>
                    <a:pt x="77" y="109"/>
                  </a:lnTo>
                  <a:lnTo>
                    <a:pt x="84" y="115"/>
                  </a:lnTo>
                  <a:lnTo>
                    <a:pt x="90" y="115"/>
                  </a:lnTo>
                  <a:lnTo>
                    <a:pt x="96" y="122"/>
                  </a:lnTo>
                  <a:lnTo>
                    <a:pt x="103" y="128"/>
                  </a:lnTo>
                  <a:lnTo>
                    <a:pt x="109" y="135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22" y="154"/>
                  </a:lnTo>
                  <a:lnTo>
                    <a:pt x="129" y="154"/>
                  </a:lnTo>
                  <a:lnTo>
                    <a:pt x="135" y="160"/>
                  </a:lnTo>
                  <a:lnTo>
                    <a:pt x="135" y="167"/>
                  </a:lnTo>
                  <a:lnTo>
                    <a:pt x="141" y="173"/>
                  </a:lnTo>
                  <a:lnTo>
                    <a:pt x="148" y="180"/>
                  </a:lnTo>
                  <a:lnTo>
                    <a:pt x="154" y="180"/>
                  </a:lnTo>
                  <a:lnTo>
                    <a:pt x="167" y="192"/>
                  </a:lnTo>
                  <a:lnTo>
                    <a:pt x="161" y="192"/>
                  </a:lnTo>
                  <a:lnTo>
                    <a:pt x="167" y="192"/>
                  </a:lnTo>
                  <a:lnTo>
                    <a:pt x="174" y="199"/>
                  </a:lnTo>
                  <a:lnTo>
                    <a:pt x="180" y="205"/>
                  </a:lnTo>
                </a:path>
              </a:pathLst>
            </a:custGeom>
            <a:noFill/>
            <a:ln w="0">
              <a:solidFill>
                <a:srgbClr val="CC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" name="Freeform 36"/>
            <p:cNvSpPr>
              <a:spLocks/>
            </p:cNvSpPr>
            <p:nvPr/>
          </p:nvSpPr>
          <p:spPr bwMode="auto">
            <a:xfrm>
              <a:off x="1907" y="2452"/>
              <a:ext cx="2248" cy="103"/>
            </a:xfrm>
            <a:custGeom>
              <a:avLst/>
              <a:gdLst>
                <a:gd name="T0" fmla="*/ 64 w 2248"/>
                <a:gd name="T1" fmla="*/ 77 h 103"/>
                <a:gd name="T2" fmla="*/ 135 w 2248"/>
                <a:gd name="T3" fmla="*/ 77 h 103"/>
                <a:gd name="T4" fmla="*/ 205 w 2248"/>
                <a:gd name="T5" fmla="*/ 71 h 103"/>
                <a:gd name="T6" fmla="*/ 282 w 2248"/>
                <a:gd name="T7" fmla="*/ 77 h 103"/>
                <a:gd name="T8" fmla="*/ 353 w 2248"/>
                <a:gd name="T9" fmla="*/ 83 h 103"/>
                <a:gd name="T10" fmla="*/ 424 w 2248"/>
                <a:gd name="T11" fmla="*/ 83 h 103"/>
                <a:gd name="T12" fmla="*/ 494 w 2248"/>
                <a:gd name="T13" fmla="*/ 83 h 103"/>
                <a:gd name="T14" fmla="*/ 565 w 2248"/>
                <a:gd name="T15" fmla="*/ 77 h 103"/>
                <a:gd name="T16" fmla="*/ 642 w 2248"/>
                <a:gd name="T17" fmla="*/ 77 h 103"/>
                <a:gd name="T18" fmla="*/ 713 w 2248"/>
                <a:gd name="T19" fmla="*/ 77 h 103"/>
                <a:gd name="T20" fmla="*/ 783 w 2248"/>
                <a:gd name="T21" fmla="*/ 71 h 103"/>
                <a:gd name="T22" fmla="*/ 854 w 2248"/>
                <a:gd name="T23" fmla="*/ 64 h 103"/>
                <a:gd name="T24" fmla="*/ 925 w 2248"/>
                <a:gd name="T25" fmla="*/ 64 h 103"/>
                <a:gd name="T26" fmla="*/ 1002 w 2248"/>
                <a:gd name="T27" fmla="*/ 51 h 103"/>
                <a:gd name="T28" fmla="*/ 1072 w 2248"/>
                <a:gd name="T29" fmla="*/ 45 h 103"/>
                <a:gd name="T30" fmla="*/ 1143 w 2248"/>
                <a:gd name="T31" fmla="*/ 45 h 103"/>
                <a:gd name="T32" fmla="*/ 1214 w 2248"/>
                <a:gd name="T33" fmla="*/ 39 h 103"/>
                <a:gd name="T34" fmla="*/ 1284 w 2248"/>
                <a:gd name="T35" fmla="*/ 32 h 103"/>
                <a:gd name="T36" fmla="*/ 1362 w 2248"/>
                <a:gd name="T37" fmla="*/ 19 h 103"/>
                <a:gd name="T38" fmla="*/ 1432 w 2248"/>
                <a:gd name="T39" fmla="*/ 19 h 103"/>
                <a:gd name="T40" fmla="*/ 1503 w 2248"/>
                <a:gd name="T41" fmla="*/ 26 h 103"/>
                <a:gd name="T42" fmla="*/ 1574 w 2248"/>
                <a:gd name="T43" fmla="*/ 26 h 103"/>
                <a:gd name="T44" fmla="*/ 1644 w 2248"/>
                <a:gd name="T45" fmla="*/ 19 h 103"/>
                <a:gd name="T46" fmla="*/ 1721 w 2248"/>
                <a:gd name="T47" fmla="*/ 13 h 103"/>
                <a:gd name="T48" fmla="*/ 1792 w 2248"/>
                <a:gd name="T49" fmla="*/ 6 h 103"/>
                <a:gd name="T50" fmla="*/ 1863 w 2248"/>
                <a:gd name="T51" fmla="*/ 6 h 103"/>
                <a:gd name="T52" fmla="*/ 1933 w 2248"/>
                <a:gd name="T53" fmla="*/ 13 h 103"/>
                <a:gd name="T54" fmla="*/ 2004 w 2248"/>
                <a:gd name="T55" fmla="*/ 13 h 103"/>
                <a:gd name="T56" fmla="*/ 2081 w 2248"/>
                <a:gd name="T57" fmla="*/ 6 h 103"/>
                <a:gd name="T58" fmla="*/ 2152 w 2248"/>
                <a:gd name="T59" fmla="*/ 6 h 103"/>
                <a:gd name="T60" fmla="*/ 2222 w 2248"/>
                <a:gd name="T61" fmla="*/ 0 h 103"/>
                <a:gd name="T62" fmla="*/ 2203 w 2248"/>
                <a:gd name="T63" fmla="*/ 32 h 103"/>
                <a:gd name="T64" fmla="*/ 2126 w 2248"/>
                <a:gd name="T65" fmla="*/ 39 h 103"/>
                <a:gd name="T66" fmla="*/ 2055 w 2248"/>
                <a:gd name="T67" fmla="*/ 39 h 103"/>
                <a:gd name="T68" fmla="*/ 1985 w 2248"/>
                <a:gd name="T69" fmla="*/ 39 h 103"/>
                <a:gd name="T70" fmla="*/ 1914 w 2248"/>
                <a:gd name="T71" fmla="*/ 39 h 103"/>
                <a:gd name="T72" fmla="*/ 1843 w 2248"/>
                <a:gd name="T73" fmla="*/ 39 h 103"/>
                <a:gd name="T74" fmla="*/ 1766 w 2248"/>
                <a:gd name="T75" fmla="*/ 39 h 103"/>
                <a:gd name="T76" fmla="*/ 1696 w 2248"/>
                <a:gd name="T77" fmla="*/ 39 h 103"/>
                <a:gd name="T78" fmla="*/ 1625 w 2248"/>
                <a:gd name="T79" fmla="*/ 45 h 103"/>
                <a:gd name="T80" fmla="*/ 1554 w 2248"/>
                <a:gd name="T81" fmla="*/ 51 h 103"/>
                <a:gd name="T82" fmla="*/ 1484 w 2248"/>
                <a:gd name="T83" fmla="*/ 45 h 103"/>
                <a:gd name="T84" fmla="*/ 1407 w 2248"/>
                <a:gd name="T85" fmla="*/ 39 h 103"/>
                <a:gd name="T86" fmla="*/ 1336 w 2248"/>
                <a:gd name="T87" fmla="*/ 45 h 103"/>
                <a:gd name="T88" fmla="*/ 1265 w 2248"/>
                <a:gd name="T89" fmla="*/ 58 h 103"/>
                <a:gd name="T90" fmla="*/ 1195 w 2248"/>
                <a:gd name="T91" fmla="*/ 64 h 103"/>
                <a:gd name="T92" fmla="*/ 1124 w 2248"/>
                <a:gd name="T93" fmla="*/ 64 h 103"/>
                <a:gd name="T94" fmla="*/ 1047 w 2248"/>
                <a:gd name="T95" fmla="*/ 71 h 103"/>
                <a:gd name="T96" fmla="*/ 976 w 2248"/>
                <a:gd name="T97" fmla="*/ 77 h 103"/>
                <a:gd name="T98" fmla="*/ 905 w 2248"/>
                <a:gd name="T99" fmla="*/ 83 h 103"/>
                <a:gd name="T100" fmla="*/ 835 w 2248"/>
                <a:gd name="T101" fmla="*/ 83 h 103"/>
                <a:gd name="T102" fmla="*/ 764 w 2248"/>
                <a:gd name="T103" fmla="*/ 90 h 103"/>
                <a:gd name="T104" fmla="*/ 687 w 2248"/>
                <a:gd name="T105" fmla="*/ 96 h 103"/>
                <a:gd name="T106" fmla="*/ 616 w 2248"/>
                <a:gd name="T107" fmla="*/ 96 h 103"/>
                <a:gd name="T108" fmla="*/ 546 w 2248"/>
                <a:gd name="T109" fmla="*/ 96 h 103"/>
                <a:gd name="T110" fmla="*/ 475 w 2248"/>
                <a:gd name="T111" fmla="*/ 96 h 103"/>
                <a:gd name="T112" fmla="*/ 404 w 2248"/>
                <a:gd name="T113" fmla="*/ 96 h 103"/>
                <a:gd name="T114" fmla="*/ 327 w 2248"/>
                <a:gd name="T115" fmla="*/ 96 h 103"/>
                <a:gd name="T116" fmla="*/ 257 w 2248"/>
                <a:gd name="T117" fmla="*/ 90 h 103"/>
                <a:gd name="T118" fmla="*/ 186 w 2248"/>
                <a:gd name="T119" fmla="*/ 90 h 103"/>
                <a:gd name="T120" fmla="*/ 115 w 2248"/>
                <a:gd name="T121" fmla="*/ 90 h 103"/>
                <a:gd name="T122" fmla="*/ 45 w 2248"/>
                <a:gd name="T123" fmla="*/ 9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8" h="103">
                  <a:moveTo>
                    <a:pt x="0" y="71"/>
                  </a:moveTo>
                  <a:lnTo>
                    <a:pt x="0" y="71"/>
                  </a:lnTo>
                  <a:lnTo>
                    <a:pt x="6" y="71"/>
                  </a:lnTo>
                  <a:lnTo>
                    <a:pt x="13" y="71"/>
                  </a:lnTo>
                  <a:lnTo>
                    <a:pt x="13" y="71"/>
                  </a:lnTo>
                  <a:lnTo>
                    <a:pt x="19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32" y="71"/>
                  </a:lnTo>
                  <a:lnTo>
                    <a:pt x="38" y="71"/>
                  </a:lnTo>
                  <a:lnTo>
                    <a:pt x="45" y="71"/>
                  </a:lnTo>
                  <a:lnTo>
                    <a:pt x="45" y="71"/>
                  </a:lnTo>
                  <a:lnTo>
                    <a:pt x="51" y="71"/>
                  </a:lnTo>
                  <a:lnTo>
                    <a:pt x="58" y="71"/>
                  </a:lnTo>
                  <a:lnTo>
                    <a:pt x="58" y="71"/>
                  </a:lnTo>
                  <a:lnTo>
                    <a:pt x="64" y="77"/>
                  </a:lnTo>
                  <a:lnTo>
                    <a:pt x="70" y="77"/>
                  </a:lnTo>
                  <a:lnTo>
                    <a:pt x="70" y="77"/>
                  </a:lnTo>
                  <a:lnTo>
                    <a:pt x="77" y="77"/>
                  </a:lnTo>
                  <a:lnTo>
                    <a:pt x="83" y="77"/>
                  </a:lnTo>
                  <a:lnTo>
                    <a:pt x="90" y="77"/>
                  </a:lnTo>
                  <a:lnTo>
                    <a:pt x="90" y="77"/>
                  </a:lnTo>
                  <a:lnTo>
                    <a:pt x="96" y="77"/>
                  </a:lnTo>
                  <a:lnTo>
                    <a:pt x="103" y="77"/>
                  </a:lnTo>
                  <a:lnTo>
                    <a:pt x="103" y="77"/>
                  </a:lnTo>
                  <a:lnTo>
                    <a:pt x="109" y="77"/>
                  </a:lnTo>
                  <a:lnTo>
                    <a:pt x="115" y="77"/>
                  </a:lnTo>
                  <a:lnTo>
                    <a:pt x="115" y="77"/>
                  </a:lnTo>
                  <a:lnTo>
                    <a:pt x="122" y="77"/>
                  </a:lnTo>
                  <a:lnTo>
                    <a:pt x="128" y="77"/>
                  </a:lnTo>
                  <a:lnTo>
                    <a:pt x="135" y="77"/>
                  </a:lnTo>
                  <a:lnTo>
                    <a:pt x="135" y="77"/>
                  </a:lnTo>
                  <a:lnTo>
                    <a:pt x="141" y="77"/>
                  </a:lnTo>
                  <a:lnTo>
                    <a:pt x="148" y="71"/>
                  </a:lnTo>
                  <a:lnTo>
                    <a:pt x="148" y="71"/>
                  </a:lnTo>
                  <a:lnTo>
                    <a:pt x="154" y="71"/>
                  </a:lnTo>
                  <a:lnTo>
                    <a:pt x="160" y="71"/>
                  </a:lnTo>
                  <a:lnTo>
                    <a:pt x="160" y="71"/>
                  </a:lnTo>
                  <a:lnTo>
                    <a:pt x="167" y="71"/>
                  </a:lnTo>
                  <a:lnTo>
                    <a:pt x="173" y="71"/>
                  </a:lnTo>
                  <a:lnTo>
                    <a:pt x="180" y="71"/>
                  </a:lnTo>
                  <a:lnTo>
                    <a:pt x="180" y="71"/>
                  </a:lnTo>
                  <a:lnTo>
                    <a:pt x="186" y="71"/>
                  </a:lnTo>
                  <a:lnTo>
                    <a:pt x="192" y="71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12" y="71"/>
                  </a:lnTo>
                  <a:lnTo>
                    <a:pt x="218" y="71"/>
                  </a:lnTo>
                  <a:lnTo>
                    <a:pt x="225" y="71"/>
                  </a:lnTo>
                  <a:lnTo>
                    <a:pt x="225" y="71"/>
                  </a:lnTo>
                  <a:lnTo>
                    <a:pt x="231" y="77"/>
                  </a:lnTo>
                  <a:lnTo>
                    <a:pt x="237" y="71"/>
                  </a:lnTo>
                  <a:lnTo>
                    <a:pt x="237" y="71"/>
                  </a:lnTo>
                  <a:lnTo>
                    <a:pt x="244" y="71"/>
                  </a:lnTo>
                  <a:lnTo>
                    <a:pt x="250" y="77"/>
                  </a:lnTo>
                  <a:lnTo>
                    <a:pt x="250" y="77"/>
                  </a:lnTo>
                  <a:lnTo>
                    <a:pt x="257" y="77"/>
                  </a:lnTo>
                  <a:lnTo>
                    <a:pt x="263" y="77"/>
                  </a:lnTo>
                  <a:lnTo>
                    <a:pt x="270" y="77"/>
                  </a:lnTo>
                  <a:lnTo>
                    <a:pt x="270" y="77"/>
                  </a:lnTo>
                  <a:lnTo>
                    <a:pt x="276" y="77"/>
                  </a:lnTo>
                  <a:lnTo>
                    <a:pt x="282" y="77"/>
                  </a:lnTo>
                  <a:lnTo>
                    <a:pt x="282" y="77"/>
                  </a:lnTo>
                  <a:lnTo>
                    <a:pt x="289" y="77"/>
                  </a:lnTo>
                  <a:lnTo>
                    <a:pt x="295" y="77"/>
                  </a:lnTo>
                  <a:lnTo>
                    <a:pt x="295" y="77"/>
                  </a:lnTo>
                  <a:lnTo>
                    <a:pt x="302" y="77"/>
                  </a:lnTo>
                  <a:lnTo>
                    <a:pt x="308" y="77"/>
                  </a:lnTo>
                  <a:lnTo>
                    <a:pt x="315" y="77"/>
                  </a:lnTo>
                  <a:lnTo>
                    <a:pt x="315" y="77"/>
                  </a:lnTo>
                  <a:lnTo>
                    <a:pt x="321" y="77"/>
                  </a:lnTo>
                  <a:lnTo>
                    <a:pt x="327" y="77"/>
                  </a:lnTo>
                  <a:lnTo>
                    <a:pt x="327" y="77"/>
                  </a:lnTo>
                  <a:lnTo>
                    <a:pt x="334" y="77"/>
                  </a:lnTo>
                  <a:lnTo>
                    <a:pt x="340" y="83"/>
                  </a:lnTo>
                  <a:lnTo>
                    <a:pt x="340" y="83"/>
                  </a:lnTo>
                  <a:lnTo>
                    <a:pt x="347" y="83"/>
                  </a:lnTo>
                  <a:lnTo>
                    <a:pt x="353" y="83"/>
                  </a:lnTo>
                  <a:lnTo>
                    <a:pt x="359" y="83"/>
                  </a:lnTo>
                  <a:lnTo>
                    <a:pt x="359" y="83"/>
                  </a:lnTo>
                  <a:lnTo>
                    <a:pt x="366" y="83"/>
                  </a:lnTo>
                  <a:lnTo>
                    <a:pt x="372" y="77"/>
                  </a:lnTo>
                  <a:lnTo>
                    <a:pt x="372" y="77"/>
                  </a:lnTo>
                  <a:lnTo>
                    <a:pt x="379" y="77"/>
                  </a:lnTo>
                  <a:lnTo>
                    <a:pt x="385" y="77"/>
                  </a:lnTo>
                  <a:lnTo>
                    <a:pt x="385" y="83"/>
                  </a:lnTo>
                  <a:lnTo>
                    <a:pt x="392" y="83"/>
                  </a:lnTo>
                  <a:lnTo>
                    <a:pt x="398" y="83"/>
                  </a:lnTo>
                  <a:lnTo>
                    <a:pt x="404" y="83"/>
                  </a:lnTo>
                  <a:lnTo>
                    <a:pt x="404" y="83"/>
                  </a:lnTo>
                  <a:lnTo>
                    <a:pt x="411" y="83"/>
                  </a:lnTo>
                  <a:lnTo>
                    <a:pt x="417" y="83"/>
                  </a:lnTo>
                  <a:lnTo>
                    <a:pt x="417" y="83"/>
                  </a:lnTo>
                  <a:lnTo>
                    <a:pt x="424" y="83"/>
                  </a:lnTo>
                  <a:lnTo>
                    <a:pt x="430" y="83"/>
                  </a:lnTo>
                  <a:lnTo>
                    <a:pt x="430" y="83"/>
                  </a:lnTo>
                  <a:lnTo>
                    <a:pt x="437" y="83"/>
                  </a:lnTo>
                  <a:lnTo>
                    <a:pt x="443" y="83"/>
                  </a:lnTo>
                  <a:lnTo>
                    <a:pt x="449" y="83"/>
                  </a:lnTo>
                  <a:lnTo>
                    <a:pt x="449" y="83"/>
                  </a:lnTo>
                  <a:lnTo>
                    <a:pt x="456" y="83"/>
                  </a:lnTo>
                  <a:lnTo>
                    <a:pt x="462" y="83"/>
                  </a:lnTo>
                  <a:lnTo>
                    <a:pt x="462" y="83"/>
                  </a:lnTo>
                  <a:lnTo>
                    <a:pt x="469" y="83"/>
                  </a:lnTo>
                  <a:lnTo>
                    <a:pt x="475" y="83"/>
                  </a:lnTo>
                  <a:lnTo>
                    <a:pt x="475" y="83"/>
                  </a:lnTo>
                  <a:lnTo>
                    <a:pt x="482" y="77"/>
                  </a:lnTo>
                  <a:lnTo>
                    <a:pt x="488" y="83"/>
                  </a:lnTo>
                  <a:lnTo>
                    <a:pt x="494" y="83"/>
                  </a:lnTo>
                  <a:lnTo>
                    <a:pt x="494" y="83"/>
                  </a:lnTo>
                  <a:lnTo>
                    <a:pt x="501" y="83"/>
                  </a:lnTo>
                  <a:lnTo>
                    <a:pt x="507" y="83"/>
                  </a:lnTo>
                  <a:lnTo>
                    <a:pt x="507" y="77"/>
                  </a:lnTo>
                  <a:lnTo>
                    <a:pt x="514" y="77"/>
                  </a:lnTo>
                  <a:lnTo>
                    <a:pt x="520" y="83"/>
                  </a:lnTo>
                  <a:lnTo>
                    <a:pt x="520" y="83"/>
                  </a:lnTo>
                  <a:lnTo>
                    <a:pt x="527" y="83"/>
                  </a:lnTo>
                  <a:lnTo>
                    <a:pt x="533" y="83"/>
                  </a:lnTo>
                  <a:lnTo>
                    <a:pt x="539" y="83"/>
                  </a:lnTo>
                  <a:lnTo>
                    <a:pt x="539" y="83"/>
                  </a:lnTo>
                  <a:lnTo>
                    <a:pt x="546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9" y="83"/>
                  </a:lnTo>
                  <a:lnTo>
                    <a:pt x="565" y="83"/>
                  </a:lnTo>
                  <a:lnTo>
                    <a:pt x="565" y="77"/>
                  </a:lnTo>
                  <a:lnTo>
                    <a:pt x="571" y="77"/>
                  </a:lnTo>
                  <a:lnTo>
                    <a:pt x="578" y="77"/>
                  </a:lnTo>
                  <a:lnTo>
                    <a:pt x="584" y="77"/>
                  </a:lnTo>
                  <a:lnTo>
                    <a:pt x="584" y="77"/>
                  </a:lnTo>
                  <a:lnTo>
                    <a:pt x="591" y="77"/>
                  </a:lnTo>
                  <a:lnTo>
                    <a:pt x="597" y="77"/>
                  </a:lnTo>
                  <a:lnTo>
                    <a:pt x="597" y="77"/>
                  </a:lnTo>
                  <a:lnTo>
                    <a:pt x="604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6" y="77"/>
                  </a:lnTo>
                  <a:lnTo>
                    <a:pt x="623" y="77"/>
                  </a:lnTo>
                  <a:lnTo>
                    <a:pt x="629" y="77"/>
                  </a:lnTo>
                  <a:lnTo>
                    <a:pt x="629" y="77"/>
                  </a:lnTo>
                  <a:lnTo>
                    <a:pt x="636" y="77"/>
                  </a:lnTo>
                  <a:lnTo>
                    <a:pt x="642" y="77"/>
                  </a:lnTo>
                  <a:lnTo>
                    <a:pt x="642" y="77"/>
                  </a:lnTo>
                  <a:lnTo>
                    <a:pt x="649" y="77"/>
                  </a:lnTo>
                  <a:lnTo>
                    <a:pt x="655" y="77"/>
                  </a:lnTo>
                  <a:lnTo>
                    <a:pt x="655" y="77"/>
                  </a:lnTo>
                  <a:lnTo>
                    <a:pt x="661" y="77"/>
                  </a:lnTo>
                  <a:lnTo>
                    <a:pt x="668" y="77"/>
                  </a:lnTo>
                  <a:lnTo>
                    <a:pt x="674" y="77"/>
                  </a:lnTo>
                  <a:lnTo>
                    <a:pt x="674" y="77"/>
                  </a:lnTo>
                  <a:lnTo>
                    <a:pt x="681" y="77"/>
                  </a:lnTo>
                  <a:lnTo>
                    <a:pt x="687" y="77"/>
                  </a:lnTo>
                  <a:lnTo>
                    <a:pt x="687" y="77"/>
                  </a:lnTo>
                  <a:lnTo>
                    <a:pt x="694" y="77"/>
                  </a:lnTo>
                  <a:lnTo>
                    <a:pt x="700" y="77"/>
                  </a:lnTo>
                  <a:lnTo>
                    <a:pt x="700" y="77"/>
                  </a:lnTo>
                  <a:lnTo>
                    <a:pt x="706" y="77"/>
                  </a:lnTo>
                  <a:lnTo>
                    <a:pt x="713" y="77"/>
                  </a:lnTo>
                  <a:lnTo>
                    <a:pt x="719" y="77"/>
                  </a:lnTo>
                  <a:lnTo>
                    <a:pt x="719" y="77"/>
                  </a:lnTo>
                  <a:lnTo>
                    <a:pt x="726" y="77"/>
                  </a:lnTo>
                  <a:lnTo>
                    <a:pt x="732" y="77"/>
                  </a:lnTo>
                  <a:lnTo>
                    <a:pt x="732" y="77"/>
                  </a:lnTo>
                  <a:lnTo>
                    <a:pt x="738" y="77"/>
                  </a:lnTo>
                  <a:lnTo>
                    <a:pt x="745" y="77"/>
                  </a:lnTo>
                  <a:lnTo>
                    <a:pt x="745" y="77"/>
                  </a:lnTo>
                  <a:lnTo>
                    <a:pt x="751" y="77"/>
                  </a:lnTo>
                  <a:lnTo>
                    <a:pt x="758" y="77"/>
                  </a:lnTo>
                  <a:lnTo>
                    <a:pt x="764" y="71"/>
                  </a:lnTo>
                  <a:lnTo>
                    <a:pt x="764" y="71"/>
                  </a:lnTo>
                  <a:lnTo>
                    <a:pt x="771" y="71"/>
                  </a:lnTo>
                  <a:lnTo>
                    <a:pt x="777" y="71"/>
                  </a:lnTo>
                  <a:lnTo>
                    <a:pt x="777" y="71"/>
                  </a:lnTo>
                  <a:lnTo>
                    <a:pt x="783" y="71"/>
                  </a:lnTo>
                  <a:lnTo>
                    <a:pt x="790" y="71"/>
                  </a:lnTo>
                  <a:lnTo>
                    <a:pt x="790" y="71"/>
                  </a:lnTo>
                  <a:lnTo>
                    <a:pt x="796" y="71"/>
                  </a:lnTo>
                  <a:lnTo>
                    <a:pt x="803" y="71"/>
                  </a:lnTo>
                  <a:lnTo>
                    <a:pt x="809" y="71"/>
                  </a:lnTo>
                  <a:lnTo>
                    <a:pt x="809" y="71"/>
                  </a:lnTo>
                  <a:lnTo>
                    <a:pt x="816" y="71"/>
                  </a:lnTo>
                  <a:lnTo>
                    <a:pt x="822" y="71"/>
                  </a:lnTo>
                  <a:lnTo>
                    <a:pt x="822" y="71"/>
                  </a:lnTo>
                  <a:lnTo>
                    <a:pt x="828" y="71"/>
                  </a:lnTo>
                  <a:lnTo>
                    <a:pt x="835" y="71"/>
                  </a:lnTo>
                  <a:lnTo>
                    <a:pt x="835" y="64"/>
                  </a:lnTo>
                  <a:lnTo>
                    <a:pt x="841" y="64"/>
                  </a:lnTo>
                  <a:lnTo>
                    <a:pt x="848" y="64"/>
                  </a:lnTo>
                  <a:lnTo>
                    <a:pt x="854" y="64"/>
                  </a:lnTo>
                  <a:lnTo>
                    <a:pt x="854" y="64"/>
                  </a:lnTo>
                  <a:lnTo>
                    <a:pt x="861" y="64"/>
                  </a:lnTo>
                  <a:lnTo>
                    <a:pt x="867" y="64"/>
                  </a:lnTo>
                  <a:lnTo>
                    <a:pt x="867" y="64"/>
                  </a:lnTo>
                  <a:lnTo>
                    <a:pt x="873" y="64"/>
                  </a:lnTo>
                  <a:lnTo>
                    <a:pt x="880" y="64"/>
                  </a:lnTo>
                  <a:lnTo>
                    <a:pt x="880" y="64"/>
                  </a:lnTo>
                  <a:lnTo>
                    <a:pt x="886" y="64"/>
                  </a:lnTo>
                  <a:lnTo>
                    <a:pt x="893" y="64"/>
                  </a:lnTo>
                  <a:lnTo>
                    <a:pt x="899" y="64"/>
                  </a:lnTo>
                  <a:lnTo>
                    <a:pt x="899" y="64"/>
                  </a:lnTo>
                  <a:lnTo>
                    <a:pt x="905" y="64"/>
                  </a:lnTo>
                  <a:lnTo>
                    <a:pt x="912" y="64"/>
                  </a:lnTo>
                  <a:lnTo>
                    <a:pt x="912" y="64"/>
                  </a:lnTo>
                  <a:lnTo>
                    <a:pt x="918" y="64"/>
                  </a:lnTo>
                  <a:lnTo>
                    <a:pt x="925" y="64"/>
                  </a:lnTo>
                  <a:lnTo>
                    <a:pt x="925" y="64"/>
                  </a:lnTo>
                  <a:lnTo>
                    <a:pt x="931" y="64"/>
                  </a:lnTo>
                  <a:lnTo>
                    <a:pt x="938" y="58"/>
                  </a:lnTo>
                  <a:lnTo>
                    <a:pt x="944" y="58"/>
                  </a:lnTo>
                  <a:lnTo>
                    <a:pt x="944" y="58"/>
                  </a:lnTo>
                  <a:lnTo>
                    <a:pt x="950" y="58"/>
                  </a:lnTo>
                  <a:lnTo>
                    <a:pt x="957" y="58"/>
                  </a:lnTo>
                  <a:lnTo>
                    <a:pt x="957" y="58"/>
                  </a:lnTo>
                  <a:lnTo>
                    <a:pt x="963" y="58"/>
                  </a:lnTo>
                  <a:lnTo>
                    <a:pt x="970" y="58"/>
                  </a:lnTo>
                  <a:lnTo>
                    <a:pt x="970" y="58"/>
                  </a:lnTo>
                  <a:lnTo>
                    <a:pt x="976" y="58"/>
                  </a:lnTo>
                  <a:lnTo>
                    <a:pt x="983" y="58"/>
                  </a:lnTo>
                  <a:lnTo>
                    <a:pt x="989" y="58"/>
                  </a:lnTo>
                  <a:lnTo>
                    <a:pt x="989" y="58"/>
                  </a:lnTo>
                  <a:lnTo>
                    <a:pt x="995" y="51"/>
                  </a:lnTo>
                  <a:lnTo>
                    <a:pt x="1002" y="51"/>
                  </a:lnTo>
                  <a:lnTo>
                    <a:pt x="1002" y="51"/>
                  </a:lnTo>
                  <a:lnTo>
                    <a:pt x="1008" y="51"/>
                  </a:lnTo>
                  <a:lnTo>
                    <a:pt x="1015" y="51"/>
                  </a:lnTo>
                  <a:lnTo>
                    <a:pt x="1015" y="51"/>
                  </a:lnTo>
                  <a:lnTo>
                    <a:pt x="1021" y="51"/>
                  </a:lnTo>
                  <a:lnTo>
                    <a:pt x="1028" y="51"/>
                  </a:lnTo>
                  <a:lnTo>
                    <a:pt x="1034" y="51"/>
                  </a:lnTo>
                  <a:lnTo>
                    <a:pt x="1034" y="51"/>
                  </a:lnTo>
                  <a:lnTo>
                    <a:pt x="1040" y="51"/>
                  </a:lnTo>
                  <a:lnTo>
                    <a:pt x="1047" y="51"/>
                  </a:lnTo>
                  <a:lnTo>
                    <a:pt x="1047" y="51"/>
                  </a:lnTo>
                  <a:lnTo>
                    <a:pt x="1053" y="45"/>
                  </a:lnTo>
                  <a:lnTo>
                    <a:pt x="1060" y="45"/>
                  </a:lnTo>
                  <a:lnTo>
                    <a:pt x="1060" y="45"/>
                  </a:lnTo>
                  <a:lnTo>
                    <a:pt x="1066" y="45"/>
                  </a:lnTo>
                  <a:lnTo>
                    <a:pt x="1072" y="45"/>
                  </a:lnTo>
                  <a:lnTo>
                    <a:pt x="1079" y="45"/>
                  </a:lnTo>
                  <a:lnTo>
                    <a:pt x="1079" y="45"/>
                  </a:lnTo>
                  <a:lnTo>
                    <a:pt x="1085" y="45"/>
                  </a:lnTo>
                  <a:lnTo>
                    <a:pt x="1092" y="45"/>
                  </a:lnTo>
                  <a:lnTo>
                    <a:pt x="1092" y="45"/>
                  </a:lnTo>
                  <a:lnTo>
                    <a:pt x="1098" y="45"/>
                  </a:lnTo>
                  <a:lnTo>
                    <a:pt x="1105" y="45"/>
                  </a:lnTo>
                  <a:lnTo>
                    <a:pt x="1105" y="45"/>
                  </a:lnTo>
                  <a:lnTo>
                    <a:pt x="1111" y="45"/>
                  </a:lnTo>
                  <a:lnTo>
                    <a:pt x="1117" y="45"/>
                  </a:lnTo>
                  <a:lnTo>
                    <a:pt x="1124" y="45"/>
                  </a:lnTo>
                  <a:lnTo>
                    <a:pt x="1124" y="45"/>
                  </a:lnTo>
                  <a:lnTo>
                    <a:pt x="1130" y="45"/>
                  </a:lnTo>
                  <a:lnTo>
                    <a:pt x="1137" y="45"/>
                  </a:lnTo>
                  <a:lnTo>
                    <a:pt x="1137" y="45"/>
                  </a:lnTo>
                  <a:lnTo>
                    <a:pt x="1143" y="45"/>
                  </a:lnTo>
                  <a:lnTo>
                    <a:pt x="1150" y="45"/>
                  </a:lnTo>
                  <a:lnTo>
                    <a:pt x="1150" y="45"/>
                  </a:lnTo>
                  <a:lnTo>
                    <a:pt x="1156" y="39"/>
                  </a:lnTo>
                  <a:lnTo>
                    <a:pt x="1162" y="39"/>
                  </a:lnTo>
                  <a:lnTo>
                    <a:pt x="1169" y="39"/>
                  </a:lnTo>
                  <a:lnTo>
                    <a:pt x="1169" y="39"/>
                  </a:lnTo>
                  <a:lnTo>
                    <a:pt x="1175" y="39"/>
                  </a:lnTo>
                  <a:lnTo>
                    <a:pt x="1182" y="39"/>
                  </a:lnTo>
                  <a:lnTo>
                    <a:pt x="1182" y="39"/>
                  </a:lnTo>
                  <a:lnTo>
                    <a:pt x="1188" y="39"/>
                  </a:lnTo>
                  <a:lnTo>
                    <a:pt x="1195" y="39"/>
                  </a:lnTo>
                  <a:lnTo>
                    <a:pt x="1195" y="39"/>
                  </a:lnTo>
                  <a:lnTo>
                    <a:pt x="1201" y="39"/>
                  </a:lnTo>
                  <a:lnTo>
                    <a:pt x="1207" y="39"/>
                  </a:lnTo>
                  <a:lnTo>
                    <a:pt x="1214" y="39"/>
                  </a:lnTo>
                  <a:lnTo>
                    <a:pt x="1214" y="39"/>
                  </a:lnTo>
                  <a:lnTo>
                    <a:pt x="1220" y="39"/>
                  </a:lnTo>
                  <a:lnTo>
                    <a:pt x="1227" y="39"/>
                  </a:lnTo>
                  <a:lnTo>
                    <a:pt x="1227" y="39"/>
                  </a:lnTo>
                  <a:lnTo>
                    <a:pt x="1233" y="39"/>
                  </a:lnTo>
                  <a:lnTo>
                    <a:pt x="1239" y="39"/>
                  </a:lnTo>
                  <a:lnTo>
                    <a:pt x="1239" y="39"/>
                  </a:lnTo>
                  <a:lnTo>
                    <a:pt x="1246" y="39"/>
                  </a:lnTo>
                  <a:lnTo>
                    <a:pt x="1252" y="39"/>
                  </a:lnTo>
                  <a:lnTo>
                    <a:pt x="1259" y="39"/>
                  </a:lnTo>
                  <a:lnTo>
                    <a:pt x="1259" y="39"/>
                  </a:lnTo>
                  <a:lnTo>
                    <a:pt x="1265" y="32"/>
                  </a:lnTo>
                  <a:lnTo>
                    <a:pt x="1272" y="32"/>
                  </a:lnTo>
                  <a:lnTo>
                    <a:pt x="1272" y="32"/>
                  </a:lnTo>
                  <a:lnTo>
                    <a:pt x="1278" y="32"/>
                  </a:lnTo>
                  <a:lnTo>
                    <a:pt x="1284" y="32"/>
                  </a:lnTo>
                  <a:lnTo>
                    <a:pt x="1284" y="32"/>
                  </a:lnTo>
                  <a:lnTo>
                    <a:pt x="1291" y="32"/>
                  </a:lnTo>
                  <a:lnTo>
                    <a:pt x="1297" y="26"/>
                  </a:lnTo>
                  <a:lnTo>
                    <a:pt x="1304" y="26"/>
                  </a:lnTo>
                  <a:lnTo>
                    <a:pt x="1304" y="26"/>
                  </a:lnTo>
                  <a:lnTo>
                    <a:pt x="1310" y="26"/>
                  </a:lnTo>
                  <a:lnTo>
                    <a:pt x="1317" y="26"/>
                  </a:lnTo>
                  <a:lnTo>
                    <a:pt x="1317" y="26"/>
                  </a:lnTo>
                  <a:lnTo>
                    <a:pt x="1323" y="26"/>
                  </a:lnTo>
                  <a:lnTo>
                    <a:pt x="1329" y="19"/>
                  </a:lnTo>
                  <a:lnTo>
                    <a:pt x="1329" y="19"/>
                  </a:lnTo>
                  <a:lnTo>
                    <a:pt x="1336" y="19"/>
                  </a:lnTo>
                  <a:lnTo>
                    <a:pt x="1342" y="19"/>
                  </a:lnTo>
                  <a:lnTo>
                    <a:pt x="1349" y="19"/>
                  </a:lnTo>
                  <a:lnTo>
                    <a:pt x="1349" y="19"/>
                  </a:lnTo>
                  <a:lnTo>
                    <a:pt x="1355" y="19"/>
                  </a:lnTo>
                  <a:lnTo>
                    <a:pt x="1362" y="19"/>
                  </a:lnTo>
                  <a:lnTo>
                    <a:pt x="1362" y="19"/>
                  </a:lnTo>
                  <a:lnTo>
                    <a:pt x="1368" y="13"/>
                  </a:lnTo>
                  <a:lnTo>
                    <a:pt x="1374" y="13"/>
                  </a:lnTo>
                  <a:lnTo>
                    <a:pt x="1374" y="13"/>
                  </a:lnTo>
                  <a:lnTo>
                    <a:pt x="1381" y="13"/>
                  </a:lnTo>
                  <a:lnTo>
                    <a:pt x="1387" y="13"/>
                  </a:lnTo>
                  <a:lnTo>
                    <a:pt x="1394" y="13"/>
                  </a:lnTo>
                  <a:lnTo>
                    <a:pt x="1394" y="13"/>
                  </a:lnTo>
                  <a:lnTo>
                    <a:pt x="1400" y="13"/>
                  </a:lnTo>
                  <a:lnTo>
                    <a:pt x="1407" y="19"/>
                  </a:lnTo>
                  <a:lnTo>
                    <a:pt x="1407" y="19"/>
                  </a:lnTo>
                  <a:lnTo>
                    <a:pt x="1413" y="19"/>
                  </a:lnTo>
                  <a:lnTo>
                    <a:pt x="1419" y="19"/>
                  </a:lnTo>
                  <a:lnTo>
                    <a:pt x="1419" y="19"/>
                  </a:lnTo>
                  <a:lnTo>
                    <a:pt x="1426" y="19"/>
                  </a:lnTo>
                  <a:lnTo>
                    <a:pt x="1432" y="19"/>
                  </a:lnTo>
                  <a:lnTo>
                    <a:pt x="1439" y="19"/>
                  </a:lnTo>
                  <a:lnTo>
                    <a:pt x="1439" y="19"/>
                  </a:lnTo>
                  <a:lnTo>
                    <a:pt x="1445" y="19"/>
                  </a:lnTo>
                  <a:lnTo>
                    <a:pt x="1451" y="19"/>
                  </a:lnTo>
                  <a:lnTo>
                    <a:pt x="1451" y="19"/>
                  </a:lnTo>
                  <a:lnTo>
                    <a:pt x="1458" y="19"/>
                  </a:lnTo>
                  <a:lnTo>
                    <a:pt x="1464" y="26"/>
                  </a:lnTo>
                  <a:lnTo>
                    <a:pt x="1464" y="26"/>
                  </a:lnTo>
                  <a:lnTo>
                    <a:pt x="1471" y="26"/>
                  </a:lnTo>
                  <a:lnTo>
                    <a:pt x="1477" y="26"/>
                  </a:lnTo>
                  <a:lnTo>
                    <a:pt x="1484" y="26"/>
                  </a:lnTo>
                  <a:lnTo>
                    <a:pt x="1484" y="26"/>
                  </a:lnTo>
                  <a:lnTo>
                    <a:pt x="1490" y="26"/>
                  </a:lnTo>
                  <a:lnTo>
                    <a:pt x="1496" y="26"/>
                  </a:lnTo>
                  <a:lnTo>
                    <a:pt x="1496" y="26"/>
                  </a:lnTo>
                  <a:lnTo>
                    <a:pt x="1503" y="26"/>
                  </a:lnTo>
                  <a:lnTo>
                    <a:pt x="1509" y="26"/>
                  </a:lnTo>
                  <a:lnTo>
                    <a:pt x="1509" y="26"/>
                  </a:lnTo>
                  <a:lnTo>
                    <a:pt x="1516" y="26"/>
                  </a:lnTo>
                  <a:lnTo>
                    <a:pt x="1522" y="26"/>
                  </a:lnTo>
                  <a:lnTo>
                    <a:pt x="1529" y="26"/>
                  </a:lnTo>
                  <a:lnTo>
                    <a:pt x="1529" y="26"/>
                  </a:lnTo>
                  <a:lnTo>
                    <a:pt x="1535" y="26"/>
                  </a:lnTo>
                  <a:lnTo>
                    <a:pt x="1541" y="26"/>
                  </a:lnTo>
                  <a:lnTo>
                    <a:pt x="1541" y="26"/>
                  </a:lnTo>
                  <a:lnTo>
                    <a:pt x="1548" y="26"/>
                  </a:lnTo>
                  <a:lnTo>
                    <a:pt x="1554" y="26"/>
                  </a:lnTo>
                  <a:lnTo>
                    <a:pt x="1554" y="26"/>
                  </a:lnTo>
                  <a:lnTo>
                    <a:pt x="1561" y="26"/>
                  </a:lnTo>
                  <a:lnTo>
                    <a:pt x="1567" y="26"/>
                  </a:lnTo>
                  <a:lnTo>
                    <a:pt x="1574" y="26"/>
                  </a:lnTo>
                  <a:lnTo>
                    <a:pt x="1574" y="26"/>
                  </a:lnTo>
                  <a:lnTo>
                    <a:pt x="1580" y="26"/>
                  </a:lnTo>
                  <a:lnTo>
                    <a:pt x="1586" y="26"/>
                  </a:lnTo>
                  <a:lnTo>
                    <a:pt x="1586" y="26"/>
                  </a:lnTo>
                  <a:lnTo>
                    <a:pt x="1593" y="26"/>
                  </a:lnTo>
                  <a:lnTo>
                    <a:pt x="1599" y="19"/>
                  </a:lnTo>
                  <a:lnTo>
                    <a:pt x="1599" y="19"/>
                  </a:lnTo>
                  <a:lnTo>
                    <a:pt x="1606" y="19"/>
                  </a:lnTo>
                  <a:lnTo>
                    <a:pt x="1612" y="19"/>
                  </a:lnTo>
                  <a:lnTo>
                    <a:pt x="1618" y="19"/>
                  </a:lnTo>
                  <a:lnTo>
                    <a:pt x="1618" y="19"/>
                  </a:lnTo>
                  <a:lnTo>
                    <a:pt x="1625" y="19"/>
                  </a:lnTo>
                  <a:lnTo>
                    <a:pt x="1631" y="19"/>
                  </a:lnTo>
                  <a:lnTo>
                    <a:pt x="1631" y="19"/>
                  </a:lnTo>
                  <a:lnTo>
                    <a:pt x="1638" y="19"/>
                  </a:lnTo>
                  <a:lnTo>
                    <a:pt x="1644" y="19"/>
                  </a:lnTo>
                  <a:lnTo>
                    <a:pt x="1644" y="19"/>
                  </a:lnTo>
                  <a:lnTo>
                    <a:pt x="1651" y="19"/>
                  </a:lnTo>
                  <a:lnTo>
                    <a:pt x="1657" y="19"/>
                  </a:lnTo>
                  <a:lnTo>
                    <a:pt x="1663" y="19"/>
                  </a:lnTo>
                  <a:lnTo>
                    <a:pt x="1663" y="19"/>
                  </a:lnTo>
                  <a:lnTo>
                    <a:pt x="1670" y="19"/>
                  </a:lnTo>
                  <a:lnTo>
                    <a:pt x="1676" y="19"/>
                  </a:lnTo>
                  <a:lnTo>
                    <a:pt x="1676" y="19"/>
                  </a:lnTo>
                  <a:lnTo>
                    <a:pt x="1683" y="19"/>
                  </a:lnTo>
                  <a:lnTo>
                    <a:pt x="1689" y="13"/>
                  </a:lnTo>
                  <a:lnTo>
                    <a:pt x="1689" y="13"/>
                  </a:lnTo>
                  <a:lnTo>
                    <a:pt x="1696" y="13"/>
                  </a:lnTo>
                  <a:lnTo>
                    <a:pt x="1702" y="13"/>
                  </a:lnTo>
                  <a:lnTo>
                    <a:pt x="1708" y="13"/>
                  </a:lnTo>
                  <a:lnTo>
                    <a:pt x="1708" y="13"/>
                  </a:lnTo>
                  <a:lnTo>
                    <a:pt x="1715" y="13"/>
                  </a:lnTo>
                  <a:lnTo>
                    <a:pt x="1721" y="13"/>
                  </a:lnTo>
                  <a:lnTo>
                    <a:pt x="1721" y="6"/>
                  </a:lnTo>
                  <a:lnTo>
                    <a:pt x="1728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41" y="6"/>
                  </a:lnTo>
                  <a:lnTo>
                    <a:pt x="1747" y="6"/>
                  </a:lnTo>
                  <a:lnTo>
                    <a:pt x="1753" y="6"/>
                  </a:lnTo>
                  <a:lnTo>
                    <a:pt x="1753" y="6"/>
                  </a:lnTo>
                  <a:lnTo>
                    <a:pt x="1760" y="6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3" y="6"/>
                  </a:lnTo>
                  <a:lnTo>
                    <a:pt x="1779" y="6"/>
                  </a:lnTo>
                  <a:lnTo>
                    <a:pt x="1779" y="6"/>
                  </a:lnTo>
                  <a:lnTo>
                    <a:pt x="1785" y="6"/>
                  </a:lnTo>
                  <a:lnTo>
                    <a:pt x="1792" y="6"/>
                  </a:lnTo>
                  <a:lnTo>
                    <a:pt x="1798" y="0"/>
                  </a:lnTo>
                  <a:lnTo>
                    <a:pt x="1798" y="6"/>
                  </a:lnTo>
                  <a:lnTo>
                    <a:pt x="1805" y="6"/>
                  </a:lnTo>
                  <a:lnTo>
                    <a:pt x="1811" y="6"/>
                  </a:lnTo>
                  <a:lnTo>
                    <a:pt x="1811" y="6"/>
                  </a:lnTo>
                  <a:lnTo>
                    <a:pt x="1818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30" y="6"/>
                  </a:lnTo>
                  <a:lnTo>
                    <a:pt x="1837" y="6"/>
                  </a:lnTo>
                  <a:lnTo>
                    <a:pt x="1843" y="6"/>
                  </a:lnTo>
                  <a:lnTo>
                    <a:pt x="1843" y="6"/>
                  </a:lnTo>
                  <a:lnTo>
                    <a:pt x="1850" y="6"/>
                  </a:lnTo>
                  <a:lnTo>
                    <a:pt x="1856" y="6"/>
                  </a:lnTo>
                  <a:lnTo>
                    <a:pt x="1856" y="6"/>
                  </a:lnTo>
                  <a:lnTo>
                    <a:pt x="1863" y="6"/>
                  </a:lnTo>
                  <a:lnTo>
                    <a:pt x="1869" y="6"/>
                  </a:lnTo>
                  <a:lnTo>
                    <a:pt x="1869" y="6"/>
                  </a:lnTo>
                  <a:lnTo>
                    <a:pt x="1875" y="6"/>
                  </a:lnTo>
                  <a:lnTo>
                    <a:pt x="1882" y="6"/>
                  </a:lnTo>
                  <a:lnTo>
                    <a:pt x="1888" y="13"/>
                  </a:lnTo>
                  <a:lnTo>
                    <a:pt x="1888" y="13"/>
                  </a:lnTo>
                  <a:lnTo>
                    <a:pt x="1895" y="13"/>
                  </a:lnTo>
                  <a:lnTo>
                    <a:pt x="1901" y="6"/>
                  </a:lnTo>
                  <a:lnTo>
                    <a:pt x="1901" y="6"/>
                  </a:lnTo>
                  <a:lnTo>
                    <a:pt x="1908" y="13"/>
                  </a:lnTo>
                  <a:lnTo>
                    <a:pt x="1914" y="13"/>
                  </a:lnTo>
                  <a:lnTo>
                    <a:pt x="1914" y="13"/>
                  </a:lnTo>
                  <a:lnTo>
                    <a:pt x="1920" y="13"/>
                  </a:lnTo>
                  <a:lnTo>
                    <a:pt x="1927" y="13"/>
                  </a:lnTo>
                  <a:lnTo>
                    <a:pt x="1933" y="13"/>
                  </a:lnTo>
                  <a:lnTo>
                    <a:pt x="1933" y="13"/>
                  </a:lnTo>
                  <a:lnTo>
                    <a:pt x="1940" y="13"/>
                  </a:lnTo>
                  <a:lnTo>
                    <a:pt x="1946" y="13"/>
                  </a:lnTo>
                  <a:lnTo>
                    <a:pt x="1946" y="13"/>
                  </a:lnTo>
                  <a:lnTo>
                    <a:pt x="1952" y="13"/>
                  </a:lnTo>
                  <a:lnTo>
                    <a:pt x="1959" y="13"/>
                  </a:lnTo>
                  <a:lnTo>
                    <a:pt x="1959" y="13"/>
                  </a:lnTo>
                  <a:lnTo>
                    <a:pt x="1965" y="13"/>
                  </a:lnTo>
                  <a:lnTo>
                    <a:pt x="1972" y="13"/>
                  </a:lnTo>
                  <a:lnTo>
                    <a:pt x="1978" y="13"/>
                  </a:lnTo>
                  <a:lnTo>
                    <a:pt x="1978" y="13"/>
                  </a:lnTo>
                  <a:lnTo>
                    <a:pt x="1985" y="6"/>
                  </a:lnTo>
                  <a:lnTo>
                    <a:pt x="1991" y="6"/>
                  </a:lnTo>
                  <a:lnTo>
                    <a:pt x="1991" y="6"/>
                  </a:lnTo>
                  <a:lnTo>
                    <a:pt x="1997" y="13"/>
                  </a:lnTo>
                  <a:lnTo>
                    <a:pt x="2004" y="13"/>
                  </a:lnTo>
                  <a:lnTo>
                    <a:pt x="2004" y="13"/>
                  </a:lnTo>
                  <a:lnTo>
                    <a:pt x="2010" y="13"/>
                  </a:lnTo>
                  <a:lnTo>
                    <a:pt x="2017" y="13"/>
                  </a:lnTo>
                  <a:lnTo>
                    <a:pt x="2023" y="6"/>
                  </a:lnTo>
                  <a:lnTo>
                    <a:pt x="2023" y="6"/>
                  </a:lnTo>
                  <a:lnTo>
                    <a:pt x="2030" y="6"/>
                  </a:lnTo>
                  <a:lnTo>
                    <a:pt x="2036" y="6"/>
                  </a:lnTo>
                  <a:lnTo>
                    <a:pt x="2036" y="6"/>
                  </a:lnTo>
                  <a:lnTo>
                    <a:pt x="2042" y="6"/>
                  </a:lnTo>
                  <a:lnTo>
                    <a:pt x="2049" y="6"/>
                  </a:lnTo>
                  <a:lnTo>
                    <a:pt x="2049" y="6"/>
                  </a:lnTo>
                  <a:lnTo>
                    <a:pt x="2055" y="6"/>
                  </a:lnTo>
                  <a:lnTo>
                    <a:pt x="2062" y="6"/>
                  </a:lnTo>
                  <a:lnTo>
                    <a:pt x="2068" y="6"/>
                  </a:lnTo>
                  <a:lnTo>
                    <a:pt x="2068" y="6"/>
                  </a:lnTo>
                  <a:lnTo>
                    <a:pt x="2075" y="6"/>
                  </a:lnTo>
                  <a:lnTo>
                    <a:pt x="2081" y="6"/>
                  </a:lnTo>
                  <a:lnTo>
                    <a:pt x="2081" y="6"/>
                  </a:lnTo>
                  <a:lnTo>
                    <a:pt x="2087" y="6"/>
                  </a:lnTo>
                  <a:lnTo>
                    <a:pt x="2094" y="6"/>
                  </a:lnTo>
                  <a:lnTo>
                    <a:pt x="2094" y="6"/>
                  </a:lnTo>
                  <a:lnTo>
                    <a:pt x="2100" y="6"/>
                  </a:lnTo>
                  <a:lnTo>
                    <a:pt x="2107" y="6"/>
                  </a:lnTo>
                  <a:lnTo>
                    <a:pt x="2113" y="6"/>
                  </a:lnTo>
                  <a:lnTo>
                    <a:pt x="2113" y="6"/>
                  </a:lnTo>
                  <a:lnTo>
                    <a:pt x="2119" y="6"/>
                  </a:lnTo>
                  <a:lnTo>
                    <a:pt x="2126" y="6"/>
                  </a:lnTo>
                  <a:lnTo>
                    <a:pt x="2126" y="6"/>
                  </a:lnTo>
                  <a:lnTo>
                    <a:pt x="2132" y="6"/>
                  </a:lnTo>
                  <a:lnTo>
                    <a:pt x="2139" y="6"/>
                  </a:lnTo>
                  <a:lnTo>
                    <a:pt x="2139" y="6"/>
                  </a:lnTo>
                  <a:lnTo>
                    <a:pt x="2145" y="6"/>
                  </a:lnTo>
                  <a:lnTo>
                    <a:pt x="2152" y="6"/>
                  </a:lnTo>
                  <a:lnTo>
                    <a:pt x="2158" y="6"/>
                  </a:lnTo>
                  <a:lnTo>
                    <a:pt x="2158" y="6"/>
                  </a:lnTo>
                  <a:lnTo>
                    <a:pt x="2164" y="6"/>
                  </a:lnTo>
                  <a:lnTo>
                    <a:pt x="2171" y="6"/>
                  </a:lnTo>
                  <a:lnTo>
                    <a:pt x="2171" y="0"/>
                  </a:lnTo>
                  <a:lnTo>
                    <a:pt x="2177" y="0"/>
                  </a:lnTo>
                  <a:lnTo>
                    <a:pt x="2184" y="0"/>
                  </a:lnTo>
                  <a:lnTo>
                    <a:pt x="2184" y="0"/>
                  </a:lnTo>
                  <a:lnTo>
                    <a:pt x="2190" y="0"/>
                  </a:lnTo>
                  <a:lnTo>
                    <a:pt x="2197" y="0"/>
                  </a:lnTo>
                  <a:lnTo>
                    <a:pt x="2203" y="0"/>
                  </a:lnTo>
                  <a:lnTo>
                    <a:pt x="2203" y="0"/>
                  </a:lnTo>
                  <a:lnTo>
                    <a:pt x="2209" y="0"/>
                  </a:lnTo>
                  <a:lnTo>
                    <a:pt x="2216" y="0"/>
                  </a:lnTo>
                  <a:lnTo>
                    <a:pt x="2216" y="0"/>
                  </a:lnTo>
                  <a:lnTo>
                    <a:pt x="2222" y="0"/>
                  </a:lnTo>
                  <a:lnTo>
                    <a:pt x="2229" y="0"/>
                  </a:lnTo>
                  <a:lnTo>
                    <a:pt x="2229" y="0"/>
                  </a:lnTo>
                  <a:lnTo>
                    <a:pt x="2235" y="0"/>
                  </a:lnTo>
                  <a:lnTo>
                    <a:pt x="2242" y="0"/>
                  </a:lnTo>
                  <a:lnTo>
                    <a:pt x="2248" y="0"/>
                  </a:lnTo>
                  <a:lnTo>
                    <a:pt x="2248" y="39"/>
                  </a:lnTo>
                  <a:lnTo>
                    <a:pt x="2242" y="39"/>
                  </a:lnTo>
                  <a:lnTo>
                    <a:pt x="2235" y="39"/>
                  </a:lnTo>
                  <a:lnTo>
                    <a:pt x="2229" y="39"/>
                  </a:lnTo>
                  <a:lnTo>
                    <a:pt x="2229" y="32"/>
                  </a:lnTo>
                  <a:lnTo>
                    <a:pt x="2222" y="32"/>
                  </a:lnTo>
                  <a:lnTo>
                    <a:pt x="2216" y="32"/>
                  </a:lnTo>
                  <a:lnTo>
                    <a:pt x="2216" y="32"/>
                  </a:lnTo>
                  <a:lnTo>
                    <a:pt x="2209" y="32"/>
                  </a:lnTo>
                  <a:lnTo>
                    <a:pt x="2203" y="39"/>
                  </a:lnTo>
                  <a:lnTo>
                    <a:pt x="2203" y="32"/>
                  </a:lnTo>
                  <a:lnTo>
                    <a:pt x="2197" y="32"/>
                  </a:lnTo>
                  <a:lnTo>
                    <a:pt x="2190" y="32"/>
                  </a:lnTo>
                  <a:lnTo>
                    <a:pt x="2184" y="32"/>
                  </a:lnTo>
                  <a:lnTo>
                    <a:pt x="2184" y="32"/>
                  </a:lnTo>
                  <a:lnTo>
                    <a:pt x="2177" y="32"/>
                  </a:lnTo>
                  <a:lnTo>
                    <a:pt x="2171" y="32"/>
                  </a:lnTo>
                  <a:lnTo>
                    <a:pt x="2171" y="32"/>
                  </a:lnTo>
                  <a:lnTo>
                    <a:pt x="2164" y="32"/>
                  </a:lnTo>
                  <a:lnTo>
                    <a:pt x="2158" y="32"/>
                  </a:lnTo>
                  <a:lnTo>
                    <a:pt x="2158" y="32"/>
                  </a:lnTo>
                  <a:lnTo>
                    <a:pt x="2152" y="39"/>
                  </a:lnTo>
                  <a:lnTo>
                    <a:pt x="2145" y="39"/>
                  </a:lnTo>
                  <a:lnTo>
                    <a:pt x="2139" y="39"/>
                  </a:lnTo>
                  <a:lnTo>
                    <a:pt x="2139" y="39"/>
                  </a:lnTo>
                  <a:lnTo>
                    <a:pt x="2132" y="39"/>
                  </a:lnTo>
                  <a:lnTo>
                    <a:pt x="2126" y="39"/>
                  </a:lnTo>
                  <a:lnTo>
                    <a:pt x="2126" y="39"/>
                  </a:lnTo>
                  <a:lnTo>
                    <a:pt x="2119" y="39"/>
                  </a:lnTo>
                  <a:lnTo>
                    <a:pt x="2113" y="39"/>
                  </a:lnTo>
                  <a:lnTo>
                    <a:pt x="2113" y="39"/>
                  </a:lnTo>
                  <a:lnTo>
                    <a:pt x="2107" y="39"/>
                  </a:lnTo>
                  <a:lnTo>
                    <a:pt x="2100" y="39"/>
                  </a:lnTo>
                  <a:lnTo>
                    <a:pt x="2094" y="39"/>
                  </a:lnTo>
                  <a:lnTo>
                    <a:pt x="2094" y="39"/>
                  </a:lnTo>
                  <a:lnTo>
                    <a:pt x="2087" y="39"/>
                  </a:lnTo>
                  <a:lnTo>
                    <a:pt x="2081" y="39"/>
                  </a:lnTo>
                  <a:lnTo>
                    <a:pt x="2081" y="39"/>
                  </a:lnTo>
                  <a:lnTo>
                    <a:pt x="2075" y="39"/>
                  </a:lnTo>
                  <a:lnTo>
                    <a:pt x="2068" y="39"/>
                  </a:lnTo>
                  <a:lnTo>
                    <a:pt x="2068" y="39"/>
                  </a:lnTo>
                  <a:lnTo>
                    <a:pt x="2062" y="39"/>
                  </a:lnTo>
                  <a:lnTo>
                    <a:pt x="2055" y="39"/>
                  </a:lnTo>
                  <a:lnTo>
                    <a:pt x="2049" y="39"/>
                  </a:lnTo>
                  <a:lnTo>
                    <a:pt x="2049" y="39"/>
                  </a:lnTo>
                  <a:lnTo>
                    <a:pt x="2042" y="39"/>
                  </a:lnTo>
                  <a:lnTo>
                    <a:pt x="2036" y="39"/>
                  </a:lnTo>
                  <a:lnTo>
                    <a:pt x="2036" y="39"/>
                  </a:lnTo>
                  <a:lnTo>
                    <a:pt x="2030" y="39"/>
                  </a:lnTo>
                  <a:lnTo>
                    <a:pt x="2023" y="39"/>
                  </a:lnTo>
                  <a:lnTo>
                    <a:pt x="2023" y="39"/>
                  </a:lnTo>
                  <a:lnTo>
                    <a:pt x="2017" y="39"/>
                  </a:lnTo>
                  <a:lnTo>
                    <a:pt x="2010" y="39"/>
                  </a:lnTo>
                  <a:lnTo>
                    <a:pt x="2004" y="39"/>
                  </a:lnTo>
                  <a:lnTo>
                    <a:pt x="2004" y="39"/>
                  </a:lnTo>
                  <a:lnTo>
                    <a:pt x="1997" y="39"/>
                  </a:lnTo>
                  <a:lnTo>
                    <a:pt x="1991" y="39"/>
                  </a:lnTo>
                  <a:lnTo>
                    <a:pt x="1991" y="39"/>
                  </a:lnTo>
                  <a:lnTo>
                    <a:pt x="1985" y="39"/>
                  </a:lnTo>
                  <a:lnTo>
                    <a:pt x="1978" y="39"/>
                  </a:lnTo>
                  <a:lnTo>
                    <a:pt x="1978" y="39"/>
                  </a:lnTo>
                  <a:lnTo>
                    <a:pt x="1972" y="39"/>
                  </a:lnTo>
                  <a:lnTo>
                    <a:pt x="1965" y="39"/>
                  </a:lnTo>
                  <a:lnTo>
                    <a:pt x="1959" y="39"/>
                  </a:lnTo>
                  <a:lnTo>
                    <a:pt x="1959" y="39"/>
                  </a:lnTo>
                  <a:lnTo>
                    <a:pt x="1952" y="39"/>
                  </a:lnTo>
                  <a:lnTo>
                    <a:pt x="1946" y="45"/>
                  </a:lnTo>
                  <a:lnTo>
                    <a:pt x="1946" y="45"/>
                  </a:lnTo>
                  <a:lnTo>
                    <a:pt x="1940" y="45"/>
                  </a:lnTo>
                  <a:lnTo>
                    <a:pt x="1933" y="45"/>
                  </a:lnTo>
                  <a:lnTo>
                    <a:pt x="1933" y="39"/>
                  </a:lnTo>
                  <a:lnTo>
                    <a:pt x="1927" y="39"/>
                  </a:lnTo>
                  <a:lnTo>
                    <a:pt x="1920" y="39"/>
                  </a:lnTo>
                  <a:lnTo>
                    <a:pt x="1914" y="39"/>
                  </a:lnTo>
                  <a:lnTo>
                    <a:pt x="1914" y="39"/>
                  </a:lnTo>
                  <a:lnTo>
                    <a:pt x="1908" y="39"/>
                  </a:lnTo>
                  <a:lnTo>
                    <a:pt x="1901" y="39"/>
                  </a:lnTo>
                  <a:lnTo>
                    <a:pt x="1901" y="39"/>
                  </a:lnTo>
                  <a:lnTo>
                    <a:pt x="1895" y="39"/>
                  </a:lnTo>
                  <a:lnTo>
                    <a:pt x="1888" y="39"/>
                  </a:lnTo>
                  <a:lnTo>
                    <a:pt x="1888" y="39"/>
                  </a:lnTo>
                  <a:lnTo>
                    <a:pt x="1882" y="39"/>
                  </a:lnTo>
                  <a:lnTo>
                    <a:pt x="1875" y="39"/>
                  </a:lnTo>
                  <a:lnTo>
                    <a:pt x="1869" y="39"/>
                  </a:lnTo>
                  <a:lnTo>
                    <a:pt x="1869" y="39"/>
                  </a:lnTo>
                  <a:lnTo>
                    <a:pt x="1863" y="39"/>
                  </a:lnTo>
                  <a:lnTo>
                    <a:pt x="1856" y="39"/>
                  </a:lnTo>
                  <a:lnTo>
                    <a:pt x="1856" y="39"/>
                  </a:lnTo>
                  <a:lnTo>
                    <a:pt x="1850" y="39"/>
                  </a:lnTo>
                  <a:lnTo>
                    <a:pt x="1843" y="39"/>
                  </a:lnTo>
                  <a:lnTo>
                    <a:pt x="1843" y="39"/>
                  </a:lnTo>
                  <a:lnTo>
                    <a:pt x="1837" y="39"/>
                  </a:lnTo>
                  <a:lnTo>
                    <a:pt x="1830" y="39"/>
                  </a:lnTo>
                  <a:lnTo>
                    <a:pt x="1824" y="39"/>
                  </a:lnTo>
                  <a:lnTo>
                    <a:pt x="1824" y="39"/>
                  </a:lnTo>
                  <a:lnTo>
                    <a:pt x="1818" y="39"/>
                  </a:lnTo>
                  <a:lnTo>
                    <a:pt x="1811" y="39"/>
                  </a:lnTo>
                  <a:lnTo>
                    <a:pt x="1811" y="39"/>
                  </a:lnTo>
                  <a:lnTo>
                    <a:pt x="1805" y="32"/>
                  </a:lnTo>
                  <a:lnTo>
                    <a:pt x="1798" y="32"/>
                  </a:lnTo>
                  <a:lnTo>
                    <a:pt x="1798" y="32"/>
                  </a:lnTo>
                  <a:lnTo>
                    <a:pt x="1792" y="32"/>
                  </a:lnTo>
                  <a:lnTo>
                    <a:pt x="1785" y="32"/>
                  </a:lnTo>
                  <a:lnTo>
                    <a:pt x="1779" y="32"/>
                  </a:lnTo>
                  <a:lnTo>
                    <a:pt x="1779" y="32"/>
                  </a:lnTo>
                  <a:lnTo>
                    <a:pt x="1773" y="32"/>
                  </a:lnTo>
                  <a:lnTo>
                    <a:pt x="1766" y="39"/>
                  </a:lnTo>
                  <a:lnTo>
                    <a:pt x="1766" y="39"/>
                  </a:lnTo>
                  <a:lnTo>
                    <a:pt x="1760" y="32"/>
                  </a:lnTo>
                  <a:lnTo>
                    <a:pt x="1753" y="32"/>
                  </a:lnTo>
                  <a:lnTo>
                    <a:pt x="1753" y="32"/>
                  </a:lnTo>
                  <a:lnTo>
                    <a:pt x="1747" y="32"/>
                  </a:lnTo>
                  <a:lnTo>
                    <a:pt x="1741" y="32"/>
                  </a:lnTo>
                  <a:lnTo>
                    <a:pt x="1734" y="32"/>
                  </a:lnTo>
                  <a:lnTo>
                    <a:pt x="1734" y="39"/>
                  </a:lnTo>
                  <a:lnTo>
                    <a:pt x="1728" y="39"/>
                  </a:lnTo>
                  <a:lnTo>
                    <a:pt x="1721" y="39"/>
                  </a:lnTo>
                  <a:lnTo>
                    <a:pt x="1721" y="39"/>
                  </a:lnTo>
                  <a:lnTo>
                    <a:pt x="1715" y="39"/>
                  </a:lnTo>
                  <a:lnTo>
                    <a:pt x="1708" y="39"/>
                  </a:lnTo>
                  <a:lnTo>
                    <a:pt x="1708" y="39"/>
                  </a:lnTo>
                  <a:lnTo>
                    <a:pt x="1702" y="39"/>
                  </a:lnTo>
                  <a:lnTo>
                    <a:pt x="1696" y="39"/>
                  </a:lnTo>
                  <a:lnTo>
                    <a:pt x="1689" y="39"/>
                  </a:lnTo>
                  <a:lnTo>
                    <a:pt x="1689" y="45"/>
                  </a:lnTo>
                  <a:lnTo>
                    <a:pt x="1683" y="45"/>
                  </a:lnTo>
                  <a:lnTo>
                    <a:pt x="1676" y="45"/>
                  </a:lnTo>
                  <a:lnTo>
                    <a:pt x="1676" y="45"/>
                  </a:lnTo>
                  <a:lnTo>
                    <a:pt x="1670" y="45"/>
                  </a:lnTo>
                  <a:lnTo>
                    <a:pt x="1663" y="45"/>
                  </a:lnTo>
                  <a:lnTo>
                    <a:pt x="1663" y="45"/>
                  </a:lnTo>
                  <a:lnTo>
                    <a:pt x="1657" y="45"/>
                  </a:lnTo>
                  <a:lnTo>
                    <a:pt x="1651" y="45"/>
                  </a:lnTo>
                  <a:lnTo>
                    <a:pt x="1644" y="45"/>
                  </a:lnTo>
                  <a:lnTo>
                    <a:pt x="1644" y="45"/>
                  </a:lnTo>
                  <a:lnTo>
                    <a:pt x="1638" y="45"/>
                  </a:lnTo>
                  <a:lnTo>
                    <a:pt x="1631" y="45"/>
                  </a:lnTo>
                  <a:lnTo>
                    <a:pt x="1631" y="45"/>
                  </a:lnTo>
                  <a:lnTo>
                    <a:pt x="1625" y="45"/>
                  </a:lnTo>
                  <a:lnTo>
                    <a:pt x="1618" y="45"/>
                  </a:lnTo>
                  <a:lnTo>
                    <a:pt x="1618" y="45"/>
                  </a:lnTo>
                  <a:lnTo>
                    <a:pt x="1612" y="45"/>
                  </a:lnTo>
                  <a:lnTo>
                    <a:pt x="1606" y="45"/>
                  </a:lnTo>
                  <a:lnTo>
                    <a:pt x="1599" y="45"/>
                  </a:lnTo>
                  <a:lnTo>
                    <a:pt x="1599" y="45"/>
                  </a:lnTo>
                  <a:lnTo>
                    <a:pt x="1593" y="45"/>
                  </a:lnTo>
                  <a:lnTo>
                    <a:pt x="1586" y="45"/>
                  </a:lnTo>
                  <a:lnTo>
                    <a:pt x="1586" y="45"/>
                  </a:lnTo>
                  <a:lnTo>
                    <a:pt x="1580" y="45"/>
                  </a:lnTo>
                  <a:lnTo>
                    <a:pt x="1574" y="51"/>
                  </a:lnTo>
                  <a:lnTo>
                    <a:pt x="1574" y="51"/>
                  </a:lnTo>
                  <a:lnTo>
                    <a:pt x="1567" y="51"/>
                  </a:lnTo>
                  <a:lnTo>
                    <a:pt x="1561" y="51"/>
                  </a:lnTo>
                  <a:lnTo>
                    <a:pt x="1554" y="51"/>
                  </a:lnTo>
                  <a:lnTo>
                    <a:pt x="1554" y="51"/>
                  </a:lnTo>
                  <a:lnTo>
                    <a:pt x="1548" y="51"/>
                  </a:lnTo>
                  <a:lnTo>
                    <a:pt x="1541" y="51"/>
                  </a:lnTo>
                  <a:lnTo>
                    <a:pt x="1541" y="51"/>
                  </a:lnTo>
                  <a:lnTo>
                    <a:pt x="1535" y="51"/>
                  </a:lnTo>
                  <a:lnTo>
                    <a:pt x="1529" y="51"/>
                  </a:lnTo>
                  <a:lnTo>
                    <a:pt x="1529" y="51"/>
                  </a:lnTo>
                  <a:lnTo>
                    <a:pt x="1522" y="51"/>
                  </a:lnTo>
                  <a:lnTo>
                    <a:pt x="1516" y="51"/>
                  </a:lnTo>
                  <a:lnTo>
                    <a:pt x="1509" y="45"/>
                  </a:lnTo>
                  <a:lnTo>
                    <a:pt x="1509" y="45"/>
                  </a:lnTo>
                  <a:lnTo>
                    <a:pt x="1503" y="45"/>
                  </a:lnTo>
                  <a:lnTo>
                    <a:pt x="1496" y="45"/>
                  </a:lnTo>
                  <a:lnTo>
                    <a:pt x="1496" y="45"/>
                  </a:lnTo>
                  <a:lnTo>
                    <a:pt x="1490" y="45"/>
                  </a:lnTo>
                  <a:lnTo>
                    <a:pt x="1484" y="45"/>
                  </a:lnTo>
                  <a:lnTo>
                    <a:pt x="1484" y="45"/>
                  </a:lnTo>
                  <a:lnTo>
                    <a:pt x="1477" y="45"/>
                  </a:lnTo>
                  <a:lnTo>
                    <a:pt x="1471" y="45"/>
                  </a:lnTo>
                  <a:lnTo>
                    <a:pt x="1464" y="45"/>
                  </a:lnTo>
                  <a:lnTo>
                    <a:pt x="1464" y="45"/>
                  </a:lnTo>
                  <a:lnTo>
                    <a:pt x="1458" y="45"/>
                  </a:lnTo>
                  <a:lnTo>
                    <a:pt x="1451" y="45"/>
                  </a:lnTo>
                  <a:lnTo>
                    <a:pt x="1451" y="45"/>
                  </a:lnTo>
                  <a:lnTo>
                    <a:pt x="1445" y="39"/>
                  </a:lnTo>
                  <a:lnTo>
                    <a:pt x="1439" y="39"/>
                  </a:lnTo>
                  <a:lnTo>
                    <a:pt x="1439" y="39"/>
                  </a:lnTo>
                  <a:lnTo>
                    <a:pt x="1432" y="39"/>
                  </a:lnTo>
                  <a:lnTo>
                    <a:pt x="1426" y="39"/>
                  </a:lnTo>
                  <a:lnTo>
                    <a:pt x="1419" y="39"/>
                  </a:lnTo>
                  <a:lnTo>
                    <a:pt x="1419" y="39"/>
                  </a:lnTo>
                  <a:lnTo>
                    <a:pt x="1413" y="39"/>
                  </a:lnTo>
                  <a:lnTo>
                    <a:pt x="1407" y="39"/>
                  </a:lnTo>
                  <a:lnTo>
                    <a:pt x="1407" y="39"/>
                  </a:lnTo>
                  <a:lnTo>
                    <a:pt x="1400" y="39"/>
                  </a:lnTo>
                  <a:lnTo>
                    <a:pt x="1394" y="39"/>
                  </a:lnTo>
                  <a:lnTo>
                    <a:pt x="1394" y="39"/>
                  </a:lnTo>
                  <a:lnTo>
                    <a:pt x="1387" y="39"/>
                  </a:lnTo>
                  <a:lnTo>
                    <a:pt x="1381" y="39"/>
                  </a:lnTo>
                  <a:lnTo>
                    <a:pt x="1374" y="39"/>
                  </a:lnTo>
                  <a:lnTo>
                    <a:pt x="1374" y="39"/>
                  </a:lnTo>
                  <a:lnTo>
                    <a:pt x="1368" y="39"/>
                  </a:lnTo>
                  <a:lnTo>
                    <a:pt x="1362" y="39"/>
                  </a:lnTo>
                  <a:lnTo>
                    <a:pt x="1362" y="39"/>
                  </a:lnTo>
                  <a:lnTo>
                    <a:pt x="1355" y="39"/>
                  </a:lnTo>
                  <a:lnTo>
                    <a:pt x="1349" y="39"/>
                  </a:lnTo>
                  <a:lnTo>
                    <a:pt x="1349" y="39"/>
                  </a:lnTo>
                  <a:lnTo>
                    <a:pt x="1342" y="39"/>
                  </a:lnTo>
                  <a:lnTo>
                    <a:pt x="1336" y="45"/>
                  </a:lnTo>
                  <a:lnTo>
                    <a:pt x="1329" y="45"/>
                  </a:lnTo>
                  <a:lnTo>
                    <a:pt x="1329" y="45"/>
                  </a:lnTo>
                  <a:lnTo>
                    <a:pt x="1323" y="45"/>
                  </a:lnTo>
                  <a:lnTo>
                    <a:pt x="1317" y="45"/>
                  </a:lnTo>
                  <a:lnTo>
                    <a:pt x="1317" y="45"/>
                  </a:lnTo>
                  <a:lnTo>
                    <a:pt x="1310" y="45"/>
                  </a:lnTo>
                  <a:lnTo>
                    <a:pt x="1304" y="45"/>
                  </a:lnTo>
                  <a:lnTo>
                    <a:pt x="1304" y="51"/>
                  </a:lnTo>
                  <a:lnTo>
                    <a:pt x="1297" y="51"/>
                  </a:lnTo>
                  <a:lnTo>
                    <a:pt x="1291" y="51"/>
                  </a:lnTo>
                  <a:lnTo>
                    <a:pt x="1284" y="51"/>
                  </a:lnTo>
                  <a:lnTo>
                    <a:pt x="1284" y="51"/>
                  </a:lnTo>
                  <a:lnTo>
                    <a:pt x="1278" y="51"/>
                  </a:lnTo>
                  <a:lnTo>
                    <a:pt x="1272" y="58"/>
                  </a:lnTo>
                  <a:lnTo>
                    <a:pt x="1272" y="58"/>
                  </a:lnTo>
                  <a:lnTo>
                    <a:pt x="1265" y="58"/>
                  </a:lnTo>
                  <a:lnTo>
                    <a:pt x="1259" y="58"/>
                  </a:lnTo>
                  <a:lnTo>
                    <a:pt x="1259" y="58"/>
                  </a:lnTo>
                  <a:lnTo>
                    <a:pt x="1252" y="58"/>
                  </a:lnTo>
                  <a:lnTo>
                    <a:pt x="1246" y="58"/>
                  </a:lnTo>
                  <a:lnTo>
                    <a:pt x="1239" y="64"/>
                  </a:lnTo>
                  <a:lnTo>
                    <a:pt x="1239" y="64"/>
                  </a:lnTo>
                  <a:lnTo>
                    <a:pt x="1233" y="64"/>
                  </a:lnTo>
                  <a:lnTo>
                    <a:pt x="1227" y="64"/>
                  </a:lnTo>
                  <a:lnTo>
                    <a:pt x="1227" y="64"/>
                  </a:lnTo>
                  <a:lnTo>
                    <a:pt x="1220" y="64"/>
                  </a:lnTo>
                  <a:lnTo>
                    <a:pt x="1214" y="64"/>
                  </a:lnTo>
                  <a:lnTo>
                    <a:pt x="1214" y="58"/>
                  </a:lnTo>
                  <a:lnTo>
                    <a:pt x="1207" y="58"/>
                  </a:lnTo>
                  <a:lnTo>
                    <a:pt x="1201" y="58"/>
                  </a:lnTo>
                  <a:lnTo>
                    <a:pt x="1195" y="64"/>
                  </a:lnTo>
                  <a:lnTo>
                    <a:pt x="1195" y="64"/>
                  </a:lnTo>
                  <a:lnTo>
                    <a:pt x="1188" y="64"/>
                  </a:lnTo>
                  <a:lnTo>
                    <a:pt x="1182" y="64"/>
                  </a:lnTo>
                  <a:lnTo>
                    <a:pt x="1182" y="64"/>
                  </a:lnTo>
                  <a:lnTo>
                    <a:pt x="1175" y="64"/>
                  </a:lnTo>
                  <a:lnTo>
                    <a:pt x="1169" y="64"/>
                  </a:lnTo>
                  <a:lnTo>
                    <a:pt x="1169" y="64"/>
                  </a:lnTo>
                  <a:lnTo>
                    <a:pt x="1162" y="64"/>
                  </a:lnTo>
                  <a:lnTo>
                    <a:pt x="1156" y="64"/>
                  </a:lnTo>
                  <a:lnTo>
                    <a:pt x="1150" y="64"/>
                  </a:lnTo>
                  <a:lnTo>
                    <a:pt x="1150" y="64"/>
                  </a:lnTo>
                  <a:lnTo>
                    <a:pt x="1143" y="64"/>
                  </a:lnTo>
                  <a:lnTo>
                    <a:pt x="1137" y="64"/>
                  </a:lnTo>
                  <a:lnTo>
                    <a:pt x="1137" y="64"/>
                  </a:lnTo>
                  <a:lnTo>
                    <a:pt x="1130" y="64"/>
                  </a:lnTo>
                  <a:lnTo>
                    <a:pt x="1124" y="64"/>
                  </a:lnTo>
                  <a:lnTo>
                    <a:pt x="1124" y="64"/>
                  </a:lnTo>
                  <a:lnTo>
                    <a:pt x="1117" y="64"/>
                  </a:lnTo>
                  <a:lnTo>
                    <a:pt x="1111" y="64"/>
                  </a:lnTo>
                  <a:lnTo>
                    <a:pt x="1105" y="64"/>
                  </a:lnTo>
                  <a:lnTo>
                    <a:pt x="1105" y="64"/>
                  </a:lnTo>
                  <a:lnTo>
                    <a:pt x="1098" y="64"/>
                  </a:lnTo>
                  <a:lnTo>
                    <a:pt x="1092" y="64"/>
                  </a:lnTo>
                  <a:lnTo>
                    <a:pt x="1092" y="64"/>
                  </a:lnTo>
                  <a:lnTo>
                    <a:pt x="1085" y="64"/>
                  </a:lnTo>
                  <a:lnTo>
                    <a:pt x="1079" y="64"/>
                  </a:lnTo>
                  <a:lnTo>
                    <a:pt x="1079" y="64"/>
                  </a:lnTo>
                  <a:lnTo>
                    <a:pt x="1072" y="64"/>
                  </a:lnTo>
                  <a:lnTo>
                    <a:pt x="1066" y="64"/>
                  </a:lnTo>
                  <a:lnTo>
                    <a:pt x="1060" y="71"/>
                  </a:lnTo>
                  <a:lnTo>
                    <a:pt x="1060" y="64"/>
                  </a:lnTo>
                  <a:lnTo>
                    <a:pt x="1053" y="71"/>
                  </a:lnTo>
                  <a:lnTo>
                    <a:pt x="1047" y="71"/>
                  </a:lnTo>
                  <a:lnTo>
                    <a:pt x="1047" y="71"/>
                  </a:lnTo>
                  <a:lnTo>
                    <a:pt x="1040" y="71"/>
                  </a:lnTo>
                  <a:lnTo>
                    <a:pt x="1034" y="71"/>
                  </a:lnTo>
                  <a:lnTo>
                    <a:pt x="1034" y="71"/>
                  </a:lnTo>
                  <a:lnTo>
                    <a:pt x="1028" y="71"/>
                  </a:lnTo>
                  <a:lnTo>
                    <a:pt x="1021" y="71"/>
                  </a:lnTo>
                  <a:lnTo>
                    <a:pt x="1015" y="71"/>
                  </a:lnTo>
                  <a:lnTo>
                    <a:pt x="1015" y="71"/>
                  </a:lnTo>
                  <a:lnTo>
                    <a:pt x="1008" y="71"/>
                  </a:lnTo>
                  <a:lnTo>
                    <a:pt x="1002" y="71"/>
                  </a:lnTo>
                  <a:lnTo>
                    <a:pt x="1002" y="71"/>
                  </a:lnTo>
                  <a:lnTo>
                    <a:pt x="995" y="77"/>
                  </a:lnTo>
                  <a:lnTo>
                    <a:pt x="989" y="77"/>
                  </a:lnTo>
                  <a:lnTo>
                    <a:pt x="989" y="77"/>
                  </a:lnTo>
                  <a:lnTo>
                    <a:pt x="983" y="77"/>
                  </a:lnTo>
                  <a:lnTo>
                    <a:pt x="976" y="77"/>
                  </a:lnTo>
                  <a:lnTo>
                    <a:pt x="970" y="77"/>
                  </a:lnTo>
                  <a:lnTo>
                    <a:pt x="970" y="77"/>
                  </a:lnTo>
                  <a:lnTo>
                    <a:pt x="963" y="77"/>
                  </a:lnTo>
                  <a:lnTo>
                    <a:pt x="957" y="77"/>
                  </a:lnTo>
                  <a:lnTo>
                    <a:pt x="957" y="77"/>
                  </a:lnTo>
                  <a:lnTo>
                    <a:pt x="950" y="77"/>
                  </a:lnTo>
                  <a:lnTo>
                    <a:pt x="944" y="77"/>
                  </a:lnTo>
                  <a:lnTo>
                    <a:pt x="944" y="77"/>
                  </a:lnTo>
                  <a:lnTo>
                    <a:pt x="938" y="77"/>
                  </a:lnTo>
                  <a:lnTo>
                    <a:pt x="931" y="83"/>
                  </a:lnTo>
                  <a:lnTo>
                    <a:pt x="925" y="83"/>
                  </a:lnTo>
                  <a:lnTo>
                    <a:pt x="925" y="83"/>
                  </a:lnTo>
                  <a:lnTo>
                    <a:pt x="918" y="83"/>
                  </a:lnTo>
                  <a:lnTo>
                    <a:pt x="912" y="83"/>
                  </a:lnTo>
                  <a:lnTo>
                    <a:pt x="912" y="83"/>
                  </a:lnTo>
                  <a:lnTo>
                    <a:pt x="905" y="83"/>
                  </a:lnTo>
                  <a:lnTo>
                    <a:pt x="899" y="83"/>
                  </a:lnTo>
                  <a:lnTo>
                    <a:pt x="899" y="83"/>
                  </a:lnTo>
                  <a:lnTo>
                    <a:pt x="893" y="83"/>
                  </a:lnTo>
                  <a:lnTo>
                    <a:pt x="886" y="83"/>
                  </a:lnTo>
                  <a:lnTo>
                    <a:pt x="880" y="83"/>
                  </a:lnTo>
                  <a:lnTo>
                    <a:pt x="880" y="83"/>
                  </a:lnTo>
                  <a:lnTo>
                    <a:pt x="873" y="83"/>
                  </a:lnTo>
                  <a:lnTo>
                    <a:pt x="867" y="83"/>
                  </a:lnTo>
                  <a:lnTo>
                    <a:pt x="867" y="83"/>
                  </a:lnTo>
                  <a:lnTo>
                    <a:pt x="861" y="83"/>
                  </a:lnTo>
                  <a:lnTo>
                    <a:pt x="854" y="83"/>
                  </a:lnTo>
                  <a:lnTo>
                    <a:pt x="854" y="83"/>
                  </a:lnTo>
                  <a:lnTo>
                    <a:pt x="848" y="83"/>
                  </a:lnTo>
                  <a:lnTo>
                    <a:pt x="841" y="83"/>
                  </a:lnTo>
                  <a:lnTo>
                    <a:pt x="835" y="83"/>
                  </a:lnTo>
                  <a:lnTo>
                    <a:pt x="835" y="83"/>
                  </a:lnTo>
                  <a:lnTo>
                    <a:pt x="828" y="90"/>
                  </a:lnTo>
                  <a:lnTo>
                    <a:pt x="822" y="90"/>
                  </a:lnTo>
                  <a:lnTo>
                    <a:pt x="822" y="90"/>
                  </a:lnTo>
                  <a:lnTo>
                    <a:pt x="816" y="90"/>
                  </a:lnTo>
                  <a:lnTo>
                    <a:pt x="809" y="90"/>
                  </a:lnTo>
                  <a:lnTo>
                    <a:pt x="809" y="90"/>
                  </a:lnTo>
                  <a:lnTo>
                    <a:pt x="803" y="90"/>
                  </a:lnTo>
                  <a:lnTo>
                    <a:pt x="796" y="90"/>
                  </a:lnTo>
                  <a:lnTo>
                    <a:pt x="790" y="90"/>
                  </a:lnTo>
                  <a:lnTo>
                    <a:pt x="790" y="90"/>
                  </a:lnTo>
                  <a:lnTo>
                    <a:pt x="783" y="90"/>
                  </a:lnTo>
                  <a:lnTo>
                    <a:pt x="777" y="90"/>
                  </a:lnTo>
                  <a:lnTo>
                    <a:pt x="777" y="90"/>
                  </a:lnTo>
                  <a:lnTo>
                    <a:pt x="771" y="90"/>
                  </a:lnTo>
                  <a:lnTo>
                    <a:pt x="764" y="90"/>
                  </a:lnTo>
                  <a:lnTo>
                    <a:pt x="764" y="90"/>
                  </a:lnTo>
                  <a:lnTo>
                    <a:pt x="758" y="90"/>
                  </a:lnTo>
                  <a:lnTo>
                    <a:pt x="751" y="90"/>
                  </a:lnTo>
                  <a:lnTo>
                    <a:pt x="745" y="90"/>
                  </a:lnTo>
                  <a:lnTo>
                    <a:pt x="745" y="90"/>
                  </a:lnTo>
                  <a:lnTo>
                    <a:pt x="738" y="90"/>
                  </a:lnTo>
                  <a:lnTo>
                    <a:pt x="732" y="96"/>
                  </a:lnTo>
                  <a:lnTo>
                    <a:pt x="732" y="96"/>
                  </a:lnTo>
                  <a:lnTo>
                    <a:pt x="726" y="96"/>
                  </a:lnTo>
                  <a:lnTo>
                    <a:pt x="719" y="96"/>
                  </a:lnTo>
                  <a:lnTo>
                    <a:pt x="719" y="96"/>
                  </a:lnTo>
                  <a:lnTo>
                    <a:pt x="713" y="96"/>
                  </a:lnTo>
                  <a:lnTo>
                    <a:pt x="706" y="96"/>
                  </a:lnTo>
                  <a:lnTo>
                    <a:pt x="700" y="96"/>
                  </a:lnTo>
                  <a:lnTo>
                    <a:pt x="700" y="96"/>
                  </a:lnTo>
                  <a:lnTo>
                    <a:pt x="694" y="96"/>
                  </a:lnTo>
                  <a:lnTo>
                    <a:pt x="687" y="96"/>
                  </a:lnTo>
                  <a:lnTo>
                    <a:pt x="687" y="96"/>
                  </a:lnTo>
                  <a:lnTo>
                    <a:pt x="681" y="96"/>
                  </a:lnTo>
                  <a:lnTo>
                    <a:pt x="674" y="96"/>
                  </a:lnTo>
                  <a:lnTo>
                    <a:pt x="674" y="96"/>
                  </a:lnTo>
                  <a:lnTo>
                    <a:pt x="668" y="96"/>
                  </a:lnTo>
                  <a:lnTo>
                    <a:pt x="661" y="96"/>
                  </a:lnTo>
                  <a:lnTo>
                    <a:pt x="655" y="96"/>
                  </a:lnTo>
                  <a:lnTo>
                    <a:pt x="655" y="96"/>
                  </a:lnTo>
                  <a:lnTo>
                    <a:pt x="649" y="96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36" y="96"/>
                  </a:lnTo>
                  <a:lnTo>
                    <a:pt x="629" y="96"/>
                  </a:lnTo>
                  <a:lnTo>
                    <a:pt x="629" y="96"/>
                  </a:lnTo>
                  <a:lnTo>
                    <a:pt x="623" y="96"/>
                  </a:lnTo>
                  <a:lnTo>
                    <a:pt x="616" y="96"/>
                  </a:lnTo>
                  <a:lnTo>
                    <a:pt x="610" y="96"/>
                  </a:lnTo>
                  <a:lnTo>
                    <a:pt x="610" y="96"/>
                  </a:lnTo>
                  <a:lnTo>
                    <a:pt x="604" y="96"/>
                  </a:lnTo>
                  <a:lnTo>
                    <a:pt x="597" y="96"/>
                  </a:lnTo>
                  <a:lnTo>
                    <a:pt x="597" y="96"/>
                  </a:lnTo>
                  <a:lnTo>
                    <a:pt x="591" y="96"/>
                  </a:lnTo>
                  <a:lnTo>
                    <a:pt x="584" y="96"/>
                  </a:lnTo>
                  <a:lnTo>
                    <a:pt x="584" y="96"/>
                  </a:lnTo>
                  <a:lnTo>
                    <a:pt x="578" y="96"/>
                  </a:lnTo>
                  <a:lnTo>
                    <a:pt x="571" y="96"/>
                  </a:lnTo>
                  <a:lnTo>
                    <a:pt x="565" y="96"/>
                  </a:lnTo>
                  <a:lnTo>
                    <a:pt x="565" y="96"/>
                  </a:lnTo>
                  <a:lnTo>
                    <a:pt x="559" y="96"/>
                  </a:lnTo>
                  <a:lnTo>
                    <a:pt x="552" y="96"/>
                  </a:lnTo>
                  <a:lnTo>
                    <a:pt x="552" y="96"/>
                  </a:lnTo>
                  <a:lnTo>
                    <a:pt x="546" y="96"/>
                  </a:lnTo>
                  <a:lnTo>
                    <a:pt x="539" y="96"/>
                  </a:lnTo>
                  <a:lnTo>
                    <a:pt x="539" y="103"/>
                  </a:lnTo>
                  <a:lnTo>
                    <a:pt x="533" y="96"/>
                  </a:lnTo>
                  <a:lnTo>
                    <a:pt x="527" y="96"/>
                  </a:lnTo>
                  <a:lnTo>
                    <a:pt x="520" y="96"/>
                  </a:lnTo>
                  <a:lnTo>
                    <a:pt x="520" y="96"/>
                  </a:lnTo>
                  <a:lnTo>
                    <a:pt x="514" y="96"/>
                  </a:lnTo>
                  <a:lnTo>
                    <a:pt x="507" y="96"/>
                  </a:lnTo>
                  <a:lnTo>
                    <a:pt x="507" y="96"/>
                  </a:lnTo>
                  <a:lnTo>
                    <a:pt x="501" y="96"/>
                  </a:lnTo>
                  <a:lnTo>
                    <a:pt x="494" y="96"/>
                  </a:lnTo>
                  <a:lnTo>
                    <a:pt x="494" y="96"/>
                  </a:lnTo>
                  <a:lnTo>
                    <a:pt x="488" y="96"/>
                  </a:lnTo>
                  <a:lnTo>
                    <a:pt x="482" y="96"/>
                  </a:lnTo>
                  <a:lnTo>
                    <a:pt x="475" y="96"/>
                  </a:lnTo>
                  <a:lnTo>
                    <a:pt x="475" y="96"/>
                  </a:lnTo>
                  <a:lnTo>
                    <a:pt x="469" y="96"/>
                  </a:lnTo>
                  <a:lnTo>
                    <a:pt x="462" y="96"/>
                  </a:lnTo>
                  <a:lnTo>
                    <a:pt x="462" y="96"/>
                  </a:lnTo>
                  <a:lnTo>
                    <a:pt x="456" y="96"/>
                  </a:lnTo>
                  <a:lnTo>
                    <a:pt x="449" y="103"/>
                  </a:lnTo>
                  <a:lnTo>
                    <a:pt x="449" y="103"/>
                  </a:lnTo>
                  <a:lnTo>
                    <a:pt x="443" y="103"/>
                  </a:lnTo>
                  <a:lnTo>
                    <a:pt x="437" y="103"/>
                  </a:lnTo>
                  <a:lnTo>
                    <a:pt x="430" y="96"/>
                  </a:lnTo>
                  <a:lnTo>
                    <a:pt x="430" y="96"/>
                  </a:lnTo>
                  <a:lnTo>
                    <a:pt x="424" y="96"/>
                  </a:lnTo>
                  <a:lnTo>
                    <a:pt x="417" y="96"/>
                  </a:lnTo>
                  <a:lnTo>
                    <a:pt x="417" y="96"/>
                  </a:lnTo>
                  <a:lnTo>
                    <a:pt x="411" y="96"/>
                  </a:lnTo>
                  <a:lnTo>
                    <a:pt x="404" y="96"/>
                  </a:lnTo>
                  <a:lnTo>
                    <a:pt x="404" y="96"/>
                  </a:lnTo>
                  <a:lnTo>
                    <a:pt x="398" y="96"/>
                  </a:lnTo>
                  <a:lnTo>
                    <a:pt x="392" y="96"/>
                  </a:lnTo>
                  <a:lnTo>
                    <a:pt x="385" y="96"/>
                  </a:lnTo>
                  <a:lnTo>
                    <a:pt x="385" y="96"/>
                  </a:lnTo>
                  <a:lnTo>
                    <a:pt x="379" y="96"/>
                  </a:lnTo>
                  <a:lnTo>
                    <a:pt x="372" y="96"/>
                  </a:lnTo>
                  <a:lnTo>
                    <a:pt x="372" y="96"/>
                  </a:lnTo>
                  <a:lnTo>
                    <a:pt x="366" y="96"/>
                  </a:lnTo>
                  <a:lnTo>
                    <a:pt x="359" y="96"/>
                  </a:lnTo>
                  <a:lnTo>
                    <a:pt x="359" y="96"/>
                  </a:lnTo>
                  <a:lnTo>
                    <a:pt x="353" y="96"/>
                  </a:lnTo>
                  <a:lnTo>
                    <a:pt x="347" y="96"/>
                  </a:lnTo>
                  <a:lnTo>
                    <a:pt x="340" y="96"/>
                  </a:lnTo>
                  <a:lnTo>
                    <a:pt x="340" y="96"/>
                  </a:lnTo>
                  <a:lnTo>
                    <a:pt x="334" y="96"/>
                  </a:lnTo>
                  <a:lnTo>
                    <a:pt x="327" y="96"/>
                  </a:lnTo>
                  <a:lnTo>
                    <a:pt x="327" y="96"/>
                  </a:lnTo>
                  <a:lnTo>
                    <a:pt x="321" y="96"/>
                  </a:lnTo>
                  <a:lnTo>
                    <a:pt x="315" y="96"/>
                  </a:lnTo>
                  <a:lnTo>
                    <a:pt x="315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295" y="96"/>
                  </a:lnTo>
                  <a:lnTo>
                    <a:pt x="295" y="96"/>
                  </a:lnTo>
                  <a:lnTo>
                    <a:pt x="289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76" y="96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63" y="90"/>
                  </a:lnTo>
                  <a:lnTo>
                    <a:pt x="257" y="90"/>
                  </a:lnTo>
                  <a:lnTo>
                    <a:pt x="250" y="90"/>
                  </a:lnTo>
                  <a:lnTo>
                    <a:pt x="250" y="90"/>
                  </a:lnTo>
                  <a:lnTo>
                    <a:pt x="244" y="90"/>
                  </a:lnTo>
                  <a:lnTo>
                    <a:pt x="237" y="90"/>
                  </a:lnTo>
                  <a:lnTo>
                    <a:pt x="237" y="90"/>
                  </a:lnTo>
                  <a:lnTo>
                    <a:pt x="231" y="90"/>
                  </a:lnTo>
                  <a:lnTo>
                    <a:pt x="225" y="90"/>
                  </a:lnTo>
                  <a:lnTo>
                    <a:pt x="225" y="90"/>
                  </a:lnTo>
                  <a:lnTo>
                    <a:pt x="218" y="90"/>
                  </a:lnTo>
                  <a:lnTo>
                    <a:pt x="212" y="90"/>
                  </a:lnTo>
                  <a:lnTo>
                    <a:pt x="205" y="90"/>
                  </a:lnTo>
                  <a:lnTo>
                    <a:pt x="205" y="90"/>
                  </a:lnTo>
                  <a:lnTo>
                    <a:pt x="199" y="90"/>
                  </a:lnTo>
                  <a:lnTo>
                    <a:pt x="192" y="90"/>
                  </a:lnTo>
                  <a:lnTo>
                    <a:pt x="192" y="90"/>
                  </a:lnTo>
                  <a:lnTo>
                    <a:pt x="186" y="90"/>
                  </a:lnTo>
                  <a:lnTo>
                    <a:pt x="180" y="90"/>
                  </a:lnTo>
                  <a:lnTo>
                    <a:pt x="180" y="90"/>
                  </a:lnTo>
                  <a:lnTo>
                    <a:pt x="173" y="90"/>
                  </a:lnTo>
                  <a:lnTo>
                    <a:pt x="167" y="90"/>
                  </a:lnTo>
                  <a:lnTo>
                    <a:pt x="160" y="90"/>
                  </a:lnTo>
                  <a:lnTo>
                    <a:pt x="160" y="90"/>
                  </a:lnTo>
                  <a:lnTo>
                    <a:pt x="154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1" y="90"/>
                  </a:lnTo>
                  <a:lnTo>
                    <a:pt x="135" y="90"/>
                  </a:lnTo>
                  <a:lnTo>
                    <a:pt x="135" y="90"/>
                  </a:lnTo>
                  <a:lnTo>
                    <a:pt x="128" y="90"/>
                  </a:lnTo>
                  <a:lnTo>
                    <a:pt x="122" y="90"/>
                  </a:lnTo>
                  <a:lnTo>
                    <a:pt x="115" y="90"/>
                  </a:lnTo>
                  <a:lnTo>
                    <a:pt x="115" y="90"/>
                  </a:lnTo>
                  <a:lnTo>
                    <a:pt x="109" y="96"/>
                  </a:lnTo>
                  <a:lnTo>
                    <a:pt x="103" y="96"/>
                  </a:lnTo>
                  <a:lnTo>
                    <a:pt x="103" y="90"/>
                  </a:lnTo>
                  <a:lnTo>
                    <a:pt x="96" y="9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83" y="90"/>
                  </a:lnTo>
                  <a:lnTo>
                    <a:pt x="77" y="90"/>
                  </a:lnTo>
                  <a:lnTo>
                    <a:pt x="70" y="90"/>
                  </a:lnTo>
                  <a:lnTo>
                    <a:pt x="70" y="90"/>
                  </a:lnTo>
                  <a:lnTo>
                    <a:pt x="64" y="90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1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38" y="90"/>
                  </a:lnTo>
                  <a:lnTo>
                    <a:pt x="32" y="90"/>
                  </a:lnTo>
                  <a:lnTo>
                    <a:pt x="25" y="90"/>
                  </a:lnTo>
                  <a:lnTo>
                    <a:pt x="25" y="83"/>
                  </a:lnTo>
                  <a:lnTo>
                    <a:pt x="19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6" y="8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CC33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" name="Freeform 37"/>
            <p:cNvSpPr>
              <a:spLocks/>
            </p:cNvSpPr>
            <p:nvPr/>
          </p:nvSpPr>
          <p:spPr bwMode="auto">
            <a:xfrm>
              <a:off x="1907" y="2452"/>
              <a:ext cx="2248" cy="103"/>
            </a:xfrm>
            <a:custGeom>
              <a:avLst/>
              <a:gdLst>
                <a:gd name="T0" fmla="*/ 70 w 2248"/>
                <a:gd name="T1" fmla="*/ 77 h 103"/>
                <a:gd name="T2" fmla="*/ 148 w 2248"/>
                <a:gd name="T3" fmla="*/ 71 h 103"/>
                <a:gd name="T4" fmla="*/ 225 w 2248"/>
                <a:gd name="T5" fmla="*/ 71 h 103"/>
                <a:gd name="T6" fmla="*/ 302 w 2248"/>
                <a:gd name="T7" fmla="*/ 77 h 103"/>
                <a:gd name="T8" fmla="*/ 379 w 2248"/>
                <a:gd name="T9" fmla="*/ 77 h 103"/>
                <a:gd name="T10" fmla="*/ 449 w 2248"/>
                <a:gd name="T11" fmla="*/ 83 h 103"/>
                <a:gd name="T12" fmla="*/ 520 w 2248"/>
                <a:gd name="T13" fmla="*/ 83 h 103"/>
                <a:gd name="T14" fmla="*/ 591 w 2248"/>
                <a:gd name="T15" fmla="*/ 77 h 103"/>
                <a:gd name="T16" fmla="*/ 668 w 2248"/>
                <a:gd name="T17" fmla="*/ 77 h 103"/>
                <a:gd name="T18" fmla="*/ 745 w 2248"/>
                <a:gd name="T19" fmla="*/ 77 h 103"/>
                <a:gd name="T20" fmla="*/ 822 w 2248"/>
                <a:gd name="T21" fmla="*/ 71 h 103"/>
                <a:gd name="T22" fmla="*/ 893 w 2248"/>
                <a:gd name="T23" fmla="*/ 64 h 103"/>
                <a:gd name="T24" fmla="*/ 970 w 2248"/>
                <a:gd name="T25" fmla="*/ 58 h 103"/>
                <a:gd name="T26" fmla="*/ 1047 w 2248"/>
                <a:gd name="T27" fmla="*/ 51 h 103"/>
                <a:gd name="T28" fmla="*/ 1124 w 2248"/>
                <a:gd name="T29" fmla="*/ 45 h 103"/>
                <a:gd name="T30" fmla="*/ 1201 w 2248"/>
                <a:gd name="T31" fmla="*/ 39 h 103"/>
                <a:gd name="T32" fmla="*/ 1278 w 2248"/>
                <a:gd name="T33" fmla="*/ 32 h 103"/>
                <a:gd name="T34" fmla="*/ 1355 w 2248"/>
                <a:gd name="T35" fmla="*/ 19 h 103"/>
                <a:gd name="T36" fmla="*/ 1432 w 2248"/>
                <a:gd name="T37" fmla="*/ 19 h 103"/>
                <a:gd name="T38" fmla="*/ 1509 w 2248"/>
                <a:gd name="T39" fmla="*/ 26 h 103"/>
                <a:gd name="T40" fmla="*/ 1586 w 2248"/>
                <a:gd name="T41" fmla="*/ 26 h 103"/>
                <a:gd name="T42" fmla="*/ 1663 w 2248"/>
                <a:gd name="T43" fmla="*/ 19 h 103"/>
                <a:gd name="T44" fmla="*/ 1734 w 2248"/>
                <a:gd name="T45" fmla="*/ 6 h 103"/>
                <a:gd name="T46" fmla="*/ 1805 w 2248"/>
                <a:gd name="T47" fmla="*/ 6 h 103"/>
                <a:gd name="T48" fmla="*/ 1882 w 2248"/>
                <a:gd name="T49" fmla="*/ 6 h 103"/>
                <a:gd name="T50" fmla="*/ 1959 w 2248"/>
                <a:gd name="T51" fmla="*/ 13 h 103"/>
                <a:gd name="T52" fmla="*/ 2036 w 2248"/>
                <a:gd name="T53" fmla="*/ 6 h 103"/>
                <a:gd name="T54" fmla="*/ 2113 w 2248"/>
                <a:gd name="T55" fmla="*/ 6 h 103"/>
                <a:gd name="T56" fmla="*/ 2184 w 2248"/>
                <a:gd name="T57" fmla="*/ 0 h 103"/>
                <a:gd name="T58" fmla="*/ 2242 w 2248"/>
                <a:gd name="T59" fmla="*/ 39 h 103"/>
                <a:gd name="T60" fmla="*/ 2177 w 2248"/>
                <a:gd name="T61" fmla="*/ 32 h 103"/>
                <a:gd name="T62" fmla="*/ 2100 w 2248"/>
                <a:gd name="T63" fmla="*/ 39 h 103"/>
                <a:gd name="T64" fmla="*/ 2023 w 2248"/>
                <a:gd name="T65" fmla="*/ 39 h 103"/>
                <a:gd name="T66" fmla="*/ 1946 w 2248"/>
                <a:gd name="T67" fmla="*/ 45 h 103"/>
                <a:gd name="T68" fmla="*/ 1875 w 2248"/>
                <a:gd name="T69" fmla="*/ 39 h 103"/>
                <a:gd name="T70" fmla="*/ 1798 w 2248"/>
                <a:gd name="T71" fmla="*/ 32 h 103"/>
                <a:gd name="T72" fmla="*/ 1728 w 2248"/>
                <a:gd name="T73" fmla="*/ 39 h 103"/>
                <a:gd name="T74" fmla="*/ 1657 w 2248"/>
                <a:gd name="T75" fmla="*/ 45 h 103"/>
                <a:gd name="T76" fmla="*/ 1580 w 2248"/>
                <a:gd name="T77" fmla="*/ 45 h 103"/>
                <a:gd name="T78" fmla="*/ 1503 w 2248"/>
                <a:gd name="T79" fmla="*/ 45 h 103"/>
                <a:gd name="T80" fmla="*/ 1426 w 2248"/>
                <a:gd name="T81" fmla="*/ 39 h 103"/>
                <a:gd name="T82" fmla="*/ 1349 w 2248"/>
                <a:gd name="T83" fmla="*/ 39 h 103"/>
                <a:gd name="T84" fmla="*/ 1278 w 2248"/>
                <a:gd name="T85" fmla="*/ 51 h 103"/>
                <a:gd name="T86" fmla="*/ 1207 w 2248"/>
                <a:gd name="T87" fmla="*/ 58 h 103"/>
                <a:gd name="T88" fmla="*/ 1130 w 2248"/>
                <a:gd name="T89" fmla="*/ 64 h 103"/>
                <a:gd name="T90" fmla="*/ 1060 w 2248"/>
                <a:gd name="T91" fmla="*/ 64 h 103"/>
                <a:gd name="T92" fmla="*/ 983 w 2248"/>
                <a:gd name="T93" fmla="*/ 77 h 103"/>
                <a:gd name="T94" fmla="*/ 905 w 2248"/>
                <a:gd name="T95" fmla="*/ 83 h 103"/>
                <a:gd name="T96" fmla="*/ 828 w 2248"/>
                <a:gd name="T97" fmla="*/ 90 h 103"/>
                <a:gd name="T98" fmla="*/ 751 w 2248"/>
                <a:gd name="T99" fmla="*/ 90 h 103"/>
                <a:gd name="T100" fmla="*/ 674 w 2248"/>
                <a:gd name="T101" fmla="*/ 96 h 103"/>
                <a:gd name="T102" fmla="*/ 597 w 2248"/>
                <a:gd name="T103" fmla="*/ 96 h 103"/>
                <a:gd name="T104" fmla="*/ 527 w 2248"/>
                <a:gd name="T105" fmla="*/ 96 h 103"/>
                <a:gd name="T106" fmla="*/ 449 w 2248"/>
                <a:gd name="T107" fmla="*/ 103 h 103"/>
                <a:gd name="T108" fmla="*/ 372 w 2248"/>
                <a:gd name="T109" fmla="*/ 96 h 103"/>
                <a:gd name="T110" fmla="*/ 295 w 2248"/>
                <a:gd name="T111" fmla="*/ 96 h 103"/>
                <a:gd name="T112" fmla="*/ 218 w 2248"/>
                <a:gd name="T113" fmla="*/ 90 h 103"/>
                <a:gd name="T114" fmla="*/ 141 w 2248"/>
                <a:gd name="T115" fmla="*/ 90 h 103"/>
                <a:gd name="T116" fmla="*/ 70 w 2248"/>
                <a:gd name="T117" fmla="*/ 90 h 103"/>
                <a:gd name="T118" fmla="*/ 0 w 2248"/>
                <a:gd name="T119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48" h="103">
                  <a:moveTo>
                    <a:pt x="0" y="71"/>
                  </a:moveTo>
                  <a:lnTo>
                    <a:pt x="6" y="71"/>
                  </a:lnTo>
                  <a:lnTo>
                    <a:pt x="13" y="71"/>
                  </a:lnTo>
                  <a:lnTo>
                    <a:pt x="19" y="71"/>
                  </a:lnTo>
                  <a:lnTo>
                    <a:pt x="25" y="71"/>
                  </a:lnTo>
                  <a:lnTo>
                    <a:pt x="32" y="71"/>
                  </a:lnTo>
                  <a:lnTo>
                    <a:pt x="38" y="71"/>
                  </a:lnTo>
                  <a:lnTo>
                    <a:pt x="45" y="71"/>
                  </a:lnTo>
                  <a:lnTo>
                    <a:pt x="51" y="71"/>
                  </a:lnTo>
                  <a:lnTo>
                    <a:pt x="58" y="71"/>
                  </a:lnTo>
                  <a:lnTo>
                    <a:pt x="64" y="77"/>
                  </a:lnTo>
                  <a:lnTo>
                    <a:pt x="70" y="77"/>
                  </a:lnTo>
                  <a:lnTo>
                    <a:pt x="77" y="77"/>
                  </a:lnTo>
                  <a:lnTo>
                    <a:pt x="83" y="77"/>
                  </a:lnTo>
                  <a:lnTo>
                    <a:pt x="90" y="77"/>
                  </a:lnTo>
                  <a:lnTo>
                    <a:pt x="96" y="77"/>
                  </a:lnTo>
                  <a:lnTo>
                    <a:pt x="103" y="77"/>
                  </a:lnTo>
                  <a:lnTo>
                    <a:pt x="109" y="77"/>
                  </a:lnTo>
                  <a:lnTo>
                    <a:pt x="115" y="77"/>
                  </a:lnTo>
                  <a:lnTo>
                    <a:pt x="122" y="77"/>
                  </a:lnTo>
                  <a:lnTo>
                    <a:pt x="128" y="77"/>
                  </a:lnTo>
                  <a:lnTo>
                    <a:pt x="135" y="77"/>
                  </a:lnTo>
                  <a:lnTo>
                    <a:pt x="141" y="77"/>
                  </a:lnTo>
                  <a:lnTo>
                    <a:pt x="148" y="71"/>
                  </a:lnTo>
                  <a:lnTo>
                    <a:pt x="154" y="71"/>
                  </a:lnTo>
                  <a:lnTo>
                    <a:pt x="160" y="71"/>
                  </a:lnTo>
                  <a:lnTo>
                    <a:pt x="167" y="71"/>
                  </a:lnTo>
                  <a:lnTo>
                    <a:pt x="173" y="71"/>
                  </a:lnTo>
                  <a:lnTo>
                    <a:pt x="180" y="71"/>
                  </a:lnTo>
                  <a:lnTo>
                    <a:pt x="186" y="71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05" y="71"/>
                  </a:lnTo>
                  <a:lnTo>
                    <a:pt x="212" y="71"/>
                  </a:lnTo>
                  <a:lnTo>
                    <a:pt x="218" y="71"/>
                  </a:lnTo>
                  <a:lnTo>
                    <a:pt x="225" y="71"/>
                  </a:lnTo>
                  <a:lnTo>
                    <a:pt x="231" y="77"/>
                  </a:lnTo>
                  <a:lnTo>
                    <a:pt x="237" y="71"/>
                  </a:lnTo>
                  <a:lnTo>
                    <a:pt x="244" y="71"/>
                  </a:lnTo>
                  <a:lnTo>
                    <a:pt x="250" y="77"/>
                  </a:lnTo>
                  <a:lnTo>
                    <a:pt x="257" y="77"/>
                  </a:lnTo>
                  <a:lnTo>
                    <a:pt x="263" y="77"/>
                  </a:lnTo>
                  <a:lnTo>
                    <a:pt x="270" y="77"/>
                  </a:lnTo>
                  <a:lnTo>
                    <a:pt x="276" y="77"/>
                  </a:lnTo>
                  <a:lnTo>
                    <a:pt x="282" y="77"/>
                  </a:lnTo>
                  <a:lnTo>
                    <a:pt x="289" y="77"/>
                  </a:lnTo>
                  <a:lnTo>
                    <a:pt x="295" y="77"/>
                  </a:lnTo>
                  <a:lnTo>
                    <a:pt x="302" y="77"/>
                  </a:lnTo>
                  <a:lnTo>
                    <a:pt x="308" y="77"/>
                  </a:lnTo>
                  <a:lnTo>
                    <a:pt x="315" y="77"/>
                  </a:lnTo>
                  <a:lnTo>
                    <a:pt x="321" y="77"/>
                  </a:lnTo>
                  <a:lnTo>
                    <a:pt x="327" y="77"/>
                  </a:lnTo>
                  <a:lnTo>
                    <a:pt x="334" y="77"/>
                  </a:lnTo>
                  <a:lnTo>
                    <a:pt x="340" y="83"/>
                  </a:lnTo>
                  <a:lnTo>
                    <a:pt x="347" y="83"/>
                  </a:lnTo>
                  <a:lnTo>
                    <a:pt x="353" y="83"/>
                  </a:lnTo>
                  <a:lnTo>
                    <a:pt x="359" y="83"/>
                  </a:lnTo>
                  <a:lnTo>
                    <a:pt x="366" y="83"/>
                  </a:lnTo>
                  <a:lnTo>
                    <a:pt x="372" y="77"/>
                  </a:lnTo>
                  <a:lnTo>
                    <a:pt x="379" y="77"/>
                  </a:lnTo>
                  <a:lnTo>
                    <a:pt x="385" y="77"/>
                  </a:lnTo>
                  <a:lnTo>
                    <a:pt x="385" y="83"/>
                  </a:lnTo>
                  <a:lnTo>
                    <a:pt x="392" y="83"/>
                  </a:lnTo>
                  <a:lnTo>
                    <a:pt x="398" y="83"/>
                  </a:lnTo>
                  <a:lnTo>
                    <a:pt x="404" y="83"/>
                  </a:lnTo>
                  <a:lnTo>
                    <a:pt x="411" y="83"/>
                  </a:lnTo>
                  <a:lnTo>
                    <a:pt x="417" y="83"/>
                  </a:lnTo>
                  <a:lnTo>
                    <a:pt x="424" y="83"/>
                  </a:lnTo>
                  <a:lnTo>
                    <a:pt x="430" y="83"/>
                  </a:lnTo>
                  <a:lnTo>
                    <a:pt x="437" y="83"/>
                  </a:lnTo>
                  <a:lnTo>
                    <a:pt x="443" y="83"/>
                  </a:lnTo>
                  <a:lnTo>
                    <a:pt x="449" y="83"/>
                  </a:lnTo>
                  <a:lnTo>
                    <a:pt x="456" y="83"/>
                  </a:lnTo>
                  <a:lnTo>
                    <a:pt x="462" y="83"/>
                  </a:lnTo>
                  <a:lnTo>
                    <a:pt x="469" y="83"/>
                  </a:lnTo>
                  <a:lnTo>
                    <a:pt x="475" y="83"/>
                  </a:lnTo>
                  <a:lnTo>
                    <a:pt x="482" y="77"/>
                  </a:lnTo>
                  <a:lnTo>
                    <a:pt x="488" y="83"/>
                  </a:lnTo>
                  <a:lnTo>
                    <a:pt x="494" y="83"/>
                  </a:lnTo>
                  <a:lnTo>
                    <a:pt x="501" y="83"/>
                  </a:lnTo>
                  <a:lnTo>
                    <a:pt x="507" y="83"/>
                  </a:lnTo>
                  <a:lnTo>
                    <a:pt x="507" y="77"/>
                  </a:lnTo>
                  <a:lnTo>
                    <a:pt x="514" y="77"/>
                  </a:lnTo>
                  <a:lnTo>
                    <a:pt x="520" y="83"/>
                  </a:lnTo>
                  <a:lnTo>
                    <a:pt x="527" y="83"/>
                  </a:lnTo>
                  <a:lnTo>
                    <a:pt x="533" y="83"/>
                  </a:lnTo>
                  <a:lnTo>
                    <a:pt x="539" y="83"/>
                  </a:lnTo>
                  <a:lnTo>
                    <a:pt x="546" y="83"/>
                  </a:lnTo>
                  <a:lnTo>
                    <a:pt x="552" y="83"/>
                  </a:lnTo>
                  <a:lnTo>
                    <a:pt x="559" y="83"/>
                  </a:lnTo>
                  <a:lnTo>
                    <a:pt x="565" y="83"/>
                  </a:lnTo>
                  <a:lnTo>
                    <a:pt x="565" y="77"/>
                  </a:lnTo>
                  <a:lnTo>
                    <a:pt x="571" y="77"/>
                  </a:lnTo>
                  <a:lnTo>
                    <a:pt x="578" y="77"/>
                  </a:lnTo>
                  <a:lnTo>
                    <a:pt x="584" y="77"/>
                  </a:lnTo>
                  <a:lnTo>
                    <a:pt x="591" y="77"/>
                  </a:lnTo>
                  <a:lnTo>
                    <a:pt x="597" y="77"/>
                  </a:lnTo>
                  <a:lnTo>
                    <a:pt x="604" y="77"/>
                  </a:lnTo>
                  <a:lnTo>
                    <a:pt x="610" y="77"/>
                  </a:lnTo>
                  <a:lnTo>
                    <a:pt x="616" y="77"/>
                  </a:lnTo>
                  <a:lnTo>
                    <a:pt x="623" y="77"/>
                  </a:lnTo>
                  <a:lnTo>
                    <a:pt x="629" y="77"/>
                  </a:lnTo>
                  <a:lnTo>
                    <a:pt x="636" y="77"/>
                  </a:lnTo>
                  <a:lnTo>
                    <a:pt x="642" y="77"/>
                  </a:lnTo>
                  <a:lnTo>
                    <a:pt x="649" y="77"/>
                  </a:lnTo>
                  <a:lnTo>
                    <a:pt x="655" y="77"/>
                  </a:lnTo>
                  <a:lnTo>
                    <a:pt x="661" y="77"/>
                  </a:lnTo>
                  <a:lnTo>
                    <a:pt x="668" y="77"/>
                  </a:lnTo>
                  <a:lnTo>
                    <a:pt x="674" y="77"/>
                  </a:lnTo>
                  <a:lnTo>
                    <a:pt x="681" y="77"/>
                  </a:lnTo>
                  <a:lnTo>
                    <a:pt x="687" y="77"/>
                  </a:lnTo>
                  <a:lnTo>
                    <a:pt x="694" y="77"/>
                  </a:lnTo>
                  <a:lnTo>
                    <a:pt x="700" y="77"/>
                  </a:lnTo>
                  <a:lnTo>
                    <a:pt x="706" y="77"/>
                  </a:lnTo>
                  <a:lnTo>
                    <a:pt x="713" y="77"/>
                  </a:lnTo>
                  <a:lnTo>
                    <a:pt x="719" y="77"/>
                  </a:lnTo>
                  <a:lnTo>
                    <a:pt x="726" y="77"/>
                  </a:lnTo>
                  <a:lnTo>
                    <a:pt x="732" y="77"/>
                  </a:lnTo>
                  <a:lnTo>
                    <a:pt x="738" y="77"/>
                  </a:lnTo>
                  <a:lnTo>
                    <a:pt x="745" y="77"/>
                  </a:lnTo>
                  <a:lnTo>
                    <a:pt x="751" y="77"/>
                  </a:lnTo>
                  <a:lnTo>
                    <a:pt x="758" y="77"/>
                  </a:lnTo>
                  <a:lnTo>
                    <a:pt x="764" y="71"/>
                  </a:lnTo>
                  <a:lnTo>
                    <a:pt x="771" y="71"/>
                  </a:lnTo>
                  <a:lnTo>
                    <a:pt x="777" y="71"/>
                  </a:lnTo>
                  <a:lnTo>
                    <a:pt x="783" y="71"/>
                  </a:lnTo>
                  <a:lnTo>
                    <a:pt x="790" y="71"/>
                  </a:lnTo>
                  <a:lnTo>
                    <a:pt x="796" y="71"/>
                  </a:lnTo>
                  <a:lnTo>
                    <a:pt x="803" y="71"/>
                  </a:lnTo>
                  <a:lnTo>
                    <a:pt x="809" y="71"/>
                  </a:lnTo>
                  <a:lnTo>
                    <a:pt x="816" y="71"/>
                  </a:lnTo>
                  <a:lnTo>
                    <a:pt x="822" y="71"/>
                  </a:lnTo>
                  <a:lnTo>
                    <a:pt x="828" y="71"/>
                  </a:lnTo>
                  <a:lnTo>
                    <a:pt x="835" y="71"/>
                  </a:lnTo>
                  <a:lnTo>
                    <a:pt x="835" y="64"/>
                  </a:lnTo>
                  <a:lnTo>
                    <a:pt x="841" y="64"/>
                  </a:lnTo>
                  <a:lnTo>
                    <a:pt x="848" y="64"/>
                  </a:lnTo>
                  <a:lnTo>
                    <a:pt x="854" y="64"/>
                  </a:lnTo>
                  <a:lnTo>
                    <a:pt x="861" y="64"/>
                  </a:lnTo>
                  <a:lnTo>
                    <a:pt x="867" y="64"/>
                  </a:lnTo>
                  <a:lnTo>
                    <a:pt x="873" y="64"/>
                  </a:lnTo>
                  <a:lnTo>
                    <a:pt x="880" y="64"/>
                  </a:lnTo>
                  <a:lnTo>
                    <a:pt x="886" y="64"/>
                  </a:lnTo>
                  <a:lnTo>
                    <a:pt x="893" y="64"/>
                  </a:lnTo>
                  <a:lnTo>
                    <a:pt x="899" y="64"/>
                  </a:lnTo>
                  <a:lnTo>
                    <a:pt x="905" y="64"/>
                  </a:lnTo>
                  <a:lnTo>
                    <a:pt x="912" y="64"/>
                  </a:lnTo>
                  <a:lnTo>
                    <a:pt x="918" y="64"/>
                  </a:lnTo>
                  <a:lnTo>
                    <a:pt x="925" y="64"/>
                  </a:lnTo>
                  <a:lnTo>
                    <a:pt x="931" y="64"/>
                  </a:lnTo>
                  <a:lnTo>
                    <a:pt x="938" y="58"/>
                  </a:lnTo>
                  <a:lnTo>
                    <a:pt x="944" y="58"/>
                  </a:lnTo>
                  <a:lnTo>
                    <a:pt x="950" y="58"/>
                  </a:lnTo>
                  <a:lnTo>
                    <a:pt x="957" y="58"/>
                  </a:lnTo>
                  <a:lnTo>
                    <a:pt x="963" y="58"/>
                  </a:lnTo>
                  <a:lnTo>
                    <a:pt x="970" y="58"/>
                  </a:lnTo>
                  <a:lnTo>
                    <a:pt x="976" y="58"/>
                  </a:lnTo>
                  <a:lnTo>
                    <a:pt x="983" y="58"/>
                  </a:lnTo>
                  <a:lnTo>
                    <a:pt x="989" y="58"/>
                  </a:lnTo>
                  <a:lnTo>
                    <a:pt x="995" y="51"/>
                  </a:lnTo>
                  <a:lnTo>
                    <a:pt x="1002" y="51"/>
                  </a:lnTo>
                  <a:lnTo>
                    <a:pt x="1008" y="51"/>
                  </a:lnTo>
                  <a:lnTo>
                    <a:pt x="1015" y="51"/>
                  </a:lnTo>
                  <a:lnTo>
                    <a:pt x="1021" y="51"/>
                  </a:lnTo>
                  <a:lnTo>
                    <a:pt x="1028" y="51"/>
                  </a:lnTo>
                  <a:lnTo>
                    <a:pt x="1034" y="51"/>
                  </a:lnTo>
                  <a:lnTo>
                    <a:pt x="1040" y="51"/>
                  </a:lnTo>
                  <a:lnTo>
                    <a:pt x="1047" y="51"/>
                  </a:lnTo>
                  <a:lnTo>
                    <a:pt x="1053" y="45"/>
                  </a:lnTo>
                  <a:lnTo>
                    <a:pt x="1060" y="45"/>
                  </a:lnTo>
                  <a:lnTo>
                    <a:pt x="1066" y="45"/>
                  </a:lnTo>
                  <a:lnTo>
                    <a:pt x="1072" y="45"/>
                  </a:lnTo>
                  <a:lnTo>
                    <a:pt x="1079" y="45"/>
                  </a:lnTo>
                  <a:lnTo>
                    <a:pt x="1085" y="45"/>
                  </a:lnTo>
                  <a:lnTo>
                    <a:pt x="1092" y="45"/>
                  </a:lnTo>
                  <a:lnTo>
                    <a:pt x="1098" y="45"/>
                  </a:lnTo>
                  <a:lnTo>
                    <a:pt x="1105" y="45"/>
                  </a:lnTo>
                  <a:lnTo>
                    <a:pt x="1111" y="45"/>
                  </a:lnTo>
                  <a:lnTo>
                    <a:pt x="1117" y="45"/>
                  </a:lnTo>
                  <a:lnTo>
                    <a:pt x="1124" y="45"/>
                  </a:lnTo>
                  <a:lnTo>
                    <a:pt x="1130" y="45"/>
                  </a:lnTo>
                  <a:lnTo>
                    <a:pt x="1137" y="45"/>
                  </a:lnTo>
                  <a:lnTo>
                    <a:pt x="1143" y="45"/>
                  </a:lnTo>
                  <a:lnTo>
                    <a:pt x="1150" y="45"/>
                  </a:lnTo>
                  <a:lnTo>
                    <a:pt x="1156" y="39"/>
                  </a:lnTo>
                  <a:lnTo>
                    <a:pt x="1162" y="39"/>
                  </a:lnTo>
                  <a:lnTo>
                    <a:pt x="1169" y="39"/>
                  </a:lnTo>
                  <a:lnTo>
                    <a:pt x="1175" y="39"/>
                  </a:lnTo>
                  <a:lnTo>
                    <a:pt x="1182" y="39"/>
                  </a:lnTo>
                  <a:lnTo>
                    <a:pt x="1188" y="39"/>
                  </a:lnTo>
                  <a:lnTo>
                    <a:pt x="1195" y="39"/>
                  </a:lnTo>
                  <a:lnTo>
                    <a:pt x="1201" y="39"/>
                  </a:lnTo>
                  <a:lnTo>
                    <a:pt x="1207" y="39"/>
                  </a:lnTo>
                  <a:lnTo>
                    <a:pt x="1214" y="39"/>
                  </a:lnTo>
                  <a:lnTo>
                    <a:pt x="1220" y="39"/>
                  </a:lnTo>
                  <a:lnTo>
                    <a:pt x="1227" y="39"/>
                  </a:lnTo>
                  <a:lnTo>
                    <a:pt x="1233" y="39"/>
                  </a:lnTo>
                  <a:lnTo>
                    <a:pt x="1239" y="39"/>
                  </a:lnTo>
                  <a:lnTo>
                    <a:pt x="1246" y="39"/>
                  </a:lnTo>
                  <a:lnTo>
                    <a:pt x="1252" y="39"/>
                  </a:lnTo>
                  <a:lnTo>
                    <a:pt x="1259" y="39"/>
                  </a:lnTo>
                  <a:lnTo>
                    <a:pt x="1265" y="32"/>
                  </a:lnTo>
                  <a:lnTo>
                    <a:pt x="1272" y="32"/>
                  </a:lnTo>
                  <a:lnTo>
                    <a:pt x="1278" y="32"/>
                  </a:lnTo>
                  <a:lnTo>
                    <a:pt x="1284" y="32"/>
                  </a:lnTo>
                  <a:lnTo>
                    <a:pt x="1291" y="32"/>
                  </a:lnTo>
                  <a:lnTo>
                    <a:pt x="1297" y="26"/>
                  </a:lnTo>
                  <a:lnTo>
                    <a:pt x="1304" y="26"/>
                  </a:lnTo>
                  <a:lnTo>
                    <a:pt x="1310" y="26"/>
                  </a:lnTo>
                  <a:lnTo>
                    <a:pt x="1317" y="26"/>
                  </a:lnTo>
                  <a:lnTo>
                    <a:pt x="1323" y="26"/>
                  </a:lnTo>
                  <a:lnTo>
                    <a:pt x="1329" y="19"/>
                  </a:lnTo>
                  <a:lnTo>
                    <a:pt x="1336" y="19"/>
                  </a:lnTo>
                  <a:lnTo>
                    <a:pt x="1342" y="19"/>
                  </a:lnTo>
                  <a:lnTo>
                    <a:pt x="1349" y="19"/>
                  </a:lnTo>
                  <a:lnTo>
                    <a:pt x="1355" y="19"/>
                  </a:lnTo>
                  <a:lnTo>
                    <a:pt x="1362" y="19"/>
                  </a:lnTo>
                  <a:lnTo>
                    <a:pt x="1368" y="13"/>
                  </a:lnTo>
                  <a:lnTo>
                    <a:pt x="1374" y="13"/>
                  </a:lnTo>
                  <a:lnTo>
                    <a:pt x="1381" y="13"/>
                  </a:lnTo>
                  <a:lnTo>
                    <a:pt x="1387" y="13"/>
                  </a:lnTo>
                  <a:lnTo>
                    <a:pt x="1394" y="13"/>
                  </a:lnTo>
                  <a:lnTo>
                    <a:pt x="1400" y="13"/>
                  </a:lnTo>
                  <a:lnTo>
                    <a:pt x="1407" y="19"/>
                  </a:lnTo>
                  <a:lnTo>
                    <a:pt x="1413" y="19"/>
                  </a:lnTo>
                  <a:lnTo>
                    <a:pt x="1419" y="19"/>
                  </a:lnTo>
                  <a:lnTo>
                    <a:pt x="1426" y="19"/>
                  </a:lnTo>
                  <a:lnTo>
                    <a:pt x="1432" y="19"/>
                  </a:lnTo>
                  <a:lnTo>
                    <a:pt x="1439" y="19"/>
                  </a:lnTo>
                  <a:lnTo>
                    <a:pt x="1445" y="19"/>
                  </a:lnTo>
                  <a:lnTo>
                    <a:pt x="1451" y="19"/>
                  </a:lnTo>
                  <a:lnTo>
                    <a:pt x="1458" y="19"/>
                  </a:lnTo>
                  <a:lnTo>
                    <a:pt x="1464" y="26"/>
                  </a:lnTo>
                  <a:lnTo>
                    <a:pt x="1471" y="26"/>
                  </a:lnTo>
                  <a:lnTo>
                    <a:pt x="1477" y="26"/>
                  </a:lnTo>
                  <a:lnTo>
                    <a:pt x="1484" y="26"/>
                  </a:lnTo>
                  <a:lnTo>
                    <a:pt x="1490" y="26"/>
                  </a:lnTo>
                  <a:lnTo>
                    <a:pt x="1496" y="26"/>
                  </a:lnTo>
                  <a:lnTo>
                    <a:pt x="1503" y="26"/>
                  </a:lnTo>
                  <a:lnTo>
                    <a:pt x="1509" y="26"/>
                  </a:lnTo>
                  <a:lnTo>
                    <a:pt x="1516" y="26"/>
                  </a:lnTo>
                  <a:lnTo>
                    <a:pt x="1522" y="26"/>
                  </a:lnTo>
                  <a:lnTo>
                    <a:pt x="1529" y="26"/>
                  </a:lnTo>
                  <a:lnTo>
                    <a:pt x="1535" y="26"/>
                  </a:lnTo>
                  <a:lnTo>
                    <a:pt x="1541" y="26"/>
                  </a:lnTo>
                  <a:lnTo>
                    <a:pt x="1548" y="26"/>
                  </a:lnTo>
                  <a:lnTo>
                    <a:pt x="1554" y="26"/>
                  </a:lnTo>
                  <a:lnTo>
                    <a:pt x="1561" y="26"/>
                  </a:lnTo>
                  <a:lnTo>
                    <a:pt x="1567" y="26"/>
                  </a:lnTo>
                  <a:lnTo>
                    <a:pt x="1574" y="26"/>
                  </a:lnTo>
                  <a:lnTo>
                    <a:pt x="1580" y="26"/>
                  </a:lnTo>
                  <a:lnTo>
                    <a:pt x="1586" y="26"/>
                  </a:lnTo>
                  <a:lnTo>
                    <a:pt x="1593" y="26"/>
                  </a:lnTo>
                  <a:lnTo>
                    <a:pt x="1599" y="19"/>
                  </a:lnTo>
                  <a:lnTo>
                    <a:pt x="1606" y="19"/>
                  </a:lnTo>
                  <a:lnTo>
                    <a:pt x="1612" y="19"/>
                  </a:lnTo>
                  <a:lnTo>
                    <a:pt x="1618" y="19"/>
                  </a:lnTo>
                  <a:lnTo>
                    <a:pt x="1625" y="19"/>
                  </a:lnTo>
                  <a:lnTo>
                    <a:pt x="1631" y="19"/>
                  </a:lnTo>
                  <a:lnTo>
                    <a:pt x="1638" y="19"/>
                  </a:lnTo>
                  <a:lnTo>
                    <a:pt x="1644" y="19"/>
                  </a:lnTo>
                  <a:lnTo>
                    <a:pt x="1651" y="19"/>
                  </a:lnTo>
                  <a:lnTo>
                    <a:pt x="1657" y="19"/>
                  </a:lnTo>
                  <a:lnTo>
                    <a:pt x="1663" y="19"/>
                  </a:lnTo>
                  <a:lnTo>
                    <a:pt x="1670" y="19"/>
                  </a:lnTo>
                  <a:lnTo>
                    <a:pt x="1676" y="19"/>
                  </a:lnTo>
                  <a:lnTo>
                    <a:pt x="1683" y="19"/>
                  </a:lnTo>
                  <a:lnTo>
                    <a:pt x="1689" y="13"/>
                  </a:lnTo>
                  <a:lnTo>
                    <a:pt x="1696" y="13"/>
                  </a:lnTo>
                  <a:lnTo>
                    <a:pt x="1702" y="13"/>
                  </a:lnTo>
                  <a:lnTo>
                    <a:pt x="1708" y="13"/>
                  </a:lnTo>
                  <a:lnTo>
                    <a:pt x="1715" y="13"/>
                  </a:lnTo>
                  <a:lnTo>
                    <a:pt x="1721" y="13"/>
                  </a:lnTo>
                  <a:lnTo>
                    <a:pt x="1721" y="6"/>
                  </a:lnTo>
                  <a:lnTo>
                    <a:pt x="1728" y="6"/>
                  </a:lnTo>
                  <a:lnTo>
                    <a:pt x="1734" y="6"/>
                  </a:lnTo>
                  <a:lnTo>
                    <a:pt x="1741" y="6"/>
                  </a:lnTo>
                  <a:lnTo>
                    <a:pt x="1747" y="6"/>
                  </a:lnTo>
                  <a:lnTo>
                    <a:pt x="1753" y="6"/>
                  </a:lnTo>
                  <a:lnTo>
                    <a:pt x="1760" y="6"/>
                  </a:lnTo>
                  <a:lnTo>
                    <a:pt x="1766" y="6"/>
                  </a:lnTo>
                  <a:lnTo>
                    <a:pt x="1773" y="6"/>
                  </a:lnTo>
                  <a:lnTo>
                    <a:pt x="1779" y="6"/>
                  </a:lnTo>
                  <a:lnTo>
                    <a:pt x="1785" y="6"/>
                  </a:lnTo>
                  <a:lnTo>
                    <a:pt x="1792" y="6"/>
                  </a:lnTo>
                  <a:lnTo>
                    <a:pt x="1798" y="0"/>
                  </a:lnTo>
                  <a:lnTo>
                    <a:pt x="1798" y="6"/>
                  </a:lnTo>
                  <a:lnTo>
                    <a:pt x="1805" y="6"/>
                  </a:lnTo>
                  <a:lnTo>
                    <a:pt x="1811" y="6"/>
                  </a:lnTo>
                  <a:lnTo>
                    <a:pt x="1818" y="6"/>
                  </a:lnTo>
                  <a:lnTo>
                    <a:pt x="1824" y="6"/>
                  </a:lnTo>
                  <a:lnTo>
                    <a:pt x="1830" y="6"/>
                  </a:lnTo>
                  <a:lnTo>
                    <a:pt x="1837" y="6"/>
                  </a:lnTo>
                  <a:lnTo>
                    <a:pt x="1843" y="6"/>
                  </a:lnTo>
                  <a:lnTo>
                    <a:pt x="1850" y="6"/>
                  </a:lnTo>
                  <a:lnTo>
                    <a:pt x="1856" y="6"/>
                  </a:lnTo>
                  <a:lnTo>
                    <a:pt x="1863" y="6"/>
                  </a:lnTo>
                  <a:lnTo>
                    <a:pt x="1869" y="6"/>
                  </a:lnTo>
                  <a:lnTo>
                    <a:pt x="1875" y="6"/>
                  </a:lnTo>
                  <a:lnTo>
                    <a:pt x="1882" y="6"/>
                  </a:lnTo>
                  <a:lnTo>
                    <a:pt x="1888" y="13"/>
                  </a:lnTo>
                  <a:lnTo>
                    <a:pt x="1895" y="13"/>
                  </a:lnTo>
                  <a:lnTo>
                    <a:pt x="1901" y="6"/>
                  </a:lnTo>
                  <a:lnTo>
                    <a:pt x="1908" y="13"/>
                  </a:lnTo>
                  <a:lnTo>
                    <a:pt x="1914" y="13"/>
                  </a:lnTo>
                  <a:lnTo>
                    <a:pt x="1920" y="13"/>
                  </a:lnTo>
                  <a:lnTo>
                    <a:pt x="1927" y="13"/>
                  </a:lnTo>
                  <a:lnTo>
                    <a:pt x="1933" y="13"/>
                  </a:lnTo>
                  <a:lnTo>
                    <a:pt x="1940" y="13"/>
                  </a:lnTo>
                  <a:lnTo>
                    <a:pt x="1946" y="13"/>
                  </a:lnTo>
                  <a:lnTo>
                    <a:pt x="1952" y="13"/>
                  </a:lnTo>
                  <a:lnTo>
                    <a:pt x="1959" y="13"/>
                  </a:lnTo>
                  <a:lnTo>
                    <a:pt x="1965" y="13"/>
                  </a:lnTo>
                  <a:lnTo>
                    <a:pt x="1972" y="13"/>
                  </a:lnTo>
                  <a:lnTo>
                    <a:pt x="1978" y="13"/>
                  </a:lnTo>
                  <a:lnTo>
                    <a:pt x="1985" y="6"/>
                  </a:lnTo>
                  <a:lnTo>
                    <a:pt x="1991" y="6"/>
                  </a:lnTo>
                  <a:lnTo>
                    <a:pt x="1997" y="13"/>
                  </a:lnTo>
                  <a:lnTo>
                    <a:pt x="2004" y="13"/>
                  </a:lnTo>
                  <a:lnTo>
                    <a:pt x="2010" y="13"/>
                  </a:lnTo>
                  <a:lnTo>
                    <a:pt x="2017" y="13"/>
                  </a:lnTo>
                  <a:lnTo>
                    <a:pt x="2023" y="6"/>
                  </a:lnTo>
                  <a:lnTo>
                    <a:pt x="2030" y="6"/>
                  </a:lnTo>
                  <a:lnTo>
                    <a:pt x="2036" y="6"/>
                  </a:lnTo>
                  <a:lnTo>
                    <a:pt x="2042" y="6"/>
                  </a:lnTo>
                  <a:lnTo>
                    <a:pt x="2049" y="6"/>
                  </a:lnTo>
                  <a:lnTo>
                    <a:pt x="2055" y="6"/>
                  </a:lnTo>
                  <a:lnTo>
                    <a:pt x="2062" y="6"/>
                  </a:lnTo>
                  <a:lnTo>
                    <a:pt x="2068" y="6"/>
                  </a:lnTo>
                  <a:lnTo>
                    <a:pt x="2075" y="6"/>
                  </a:lnTo>
                  <a:lnTo>
                    <a:pt x="2081" y="6"/>
                  </a:lnTo>
                  <a:lnTo>
                    <a:pt x="2087" y="6"/>
                  </a:lnTo>
                  <a:lnTo>
                    <a:pt x="2094" y="6"/>
                  </a:lnTo>
                  <a:lnTo>
                    <a:pt x="2100" y="6"/>
                  </a:lnTo>
                  <a:lnTo>
                    <a:pt x="2107" y="6"/>
                  </a:lnTo>
                  <a:lnTo>
                    <a:pt x="2113" y="6"/>
                  </a:lnTo>
                  <a:lnTo>
                    <a:pt x="2119" y="6"/>
                  </a:lnTo>
                  <a:lnTo>
                    <a:pt x="2126" y="6"/>
                  </a:lnTo>
                  <a:lnTo>
                    <a:pt x="2132" y="6"/>
                  </a:lnTo>
                  <a:lnTo>
                    <a:pt x="2139" y="6"/>
                  </a:lnTo>
                  <a:lnTo>
                    <a:pt x="2145" y="6"/>
                  </a:lnTo>
                  <a:lnTo>
                    <a:pt x="2152" y="6"/>
                  </a:lnTo>
                  <a:lnTo>
                    <a:pt x="2158" y="6"/>
                  </a:lnTo>
                  <a:lnTo>
                    <a:pt x="2164" y="6"/>
                  </a:lnTo>
                  <a:lnTo>
                    <a:pt x="2171" y="6"/>
                  </a:lnTo>
                  <a:lnTo>
                    <a:pt x="2171" y="0"/>
                  </a:lnTo>
                  <a:lnTo>
                    <a:pt x="2177" y="0"/>
                  </a:lnTo>
                  <a:lnTo>
                    <a:pt x="2184" y="0"/>
                  </a:lnTo>
                  <a:lnTo>
                    <a:pt x="2190" y="0"/>
                  </a:lnTo>
                  <a:lnTo>
                    <a:pt x="2197" y="0"/>
                  </a:lnTo>
                  <a:lnTo>
                    <a:pt x="2203" y="0"/>
                  </a:lnTo>
                  <a:lnTo>
                    <a:pt x="2209" y="0"/>
                  </a:lnTo>
                  <a:lnTo>
                    <a:pt x="2216" y="0"/>
                  </a:lnTo>
                  <a:lnTo>
                    <a:pt x="2222" y="0"/>
                  </a:lnTo>
                  <a:lnTo>
                    <a:pt x="2229" y="0"/>
                  </a:lnTo>
                  <a:lnTo>
                    <a:pt x="2235" y="0"/>
                  </a:lnTo>
                  <a:lnTo>
                    <a:pt x="2242" y="0"/>
                  </a:lnTo>
                  <a:lnTo>
                    <a:pt x="2248" y="0"/>
                  </a:lnTo>
                  <a:lnTo>
                    <a:pt x="2248" y="39"/>
                  </a:lnTo>
                  <a:lnTo>
                    <a:pt x="2242" y="39"/>
                  </a:lnTo>
                  <a:lnTo>
                    <a:pt x="2235" y="39"/>
                  </a:lnTo>
                  <a:lnTo>
                    <a:pt x="2229" y="39"/>
                  </a:lnTo>
                  <a:lnTo>
                    <a:pt x="2229" y="32"/>
                  </a:lnTo>
                  <a:lnTo>
                    <a:pt x="2222" y="32"/>
                  </a:lnTo>
                  <a:lnTo>
                    <a:pt x="2216" y="32"/>
                  </a:lnTo>
                  <a:lnTo>
                    <a:pt x="2209" y="32"/>
                  </a:lnTo>
                  <a:lnTo>
                    <a:pt x="2203" y="39"/>
                  </a:lnTo>
                  <a:lnTo>
                    <a:pt x="2203" y="32"/>
                  </a:lnTo>
                  <a:lnTo>
                    <a:pt x="2197" y="32"/>
                  </a:lnTo>
                  <a:lnTo>
                    <a:pt x="2190" y="32"/>
                  </a:lnTo>
                  <a:lnTo>
                    <a:pt x="2184" y="32"/>
                  </a:lnTo>
                  <a:lnTo>
                    <a:pt x="2177" y="32"/>
                  </a:lnTo>
                  <a:lnTo>
                    <a:pt x="2171" y="32"/>
                  </a:lnTo>
                  <a:lnTo>
                    <a:pt x="2164" y="32"/>
                  </a:lnTo>
                  <a:lnTo>
                    <a:pt x="2158" y="32"/>
                  </a:lnTo>
                  <a:lnTo>
                    <a:pt x="2152" y="39"/>
                  </a:lnTo>
                  <a:lnTo>
                    <a:pt x="2145" y="39"/>
                  </a:lnTo>
                  <a:lnTo>
                    <a:pt x="2139" y="39"/>
                  </a:lnTo>
                  <a:lnTo>
                    <a:pt x="2132" y="39"/>
                  </a:lnTo>
                  <a:lnTo>
                    <a:pt x="2126" y="39"/>
                  </a:lnTo>
                  <a:lnTo>
                    <a:pt x="2119" y="39"/>
                  </a:lnTo>
                  <a:lnTo>
                    <a:pt x="2113" y="39"/>
                  </a:lnTo>
                  <a:lnTo>
                    <a:pt x="2107" y="39"/>
                  </a:lnTo>
                  <a:lnTo>
                    <a:pt x="2100" y="39"/>
                  </a:lnTo>
                  <a:lnTo>
                    <a:pt x="2094" y="39"/>
                  </a:lnTo>
                  <a:lnTo>
                    <a:pt x="2087" y="39"/>
                  </a:lnTo>
                  <a:lnTo>
                    <a:pt x="2081" y="39"/>
                  </a:lnTo>
                  <a:lnTo>
                    <a:pt x="2075" y="39"/>
                  </a:lnTo>
                  <a:lnTo>
                    <a:pt x="2068" y="39"/>
                  </a:lnTo>
                  <a:lnTo>
                    <a:pt x="2062" y="39"/>
                  </a:lnTo>
                  <a:lnTo>
                    <a:pt x="2055" y="39"/>
                  </a:lnTo>
                  <a:lnTo>
                    <a:pt x="2049" y="39"/>
                  </a:lnTo>
                  <a:lnTo>
                    <a:pt x="2042" y="39"/>
                  </a:lnTo>
                  <a:lnTo>
                    <a:pt x="2036" y="39"/>
                  </a:lnTo>
                  <a:lnTo>
                    <a:pt x="2030" y="39"/>
                  </a:lnTo>
                  <a:lnTo>
                    <a:pt x="2023" y="39"/>
                  </a:lnTo>
                  <a:lnTo>
                    <a:pt x="2017" y="39"/>
                  </a:lnTo>
                  <a:lnTo>
                    <a:pt x="2010" y="39"/>
                  </a:lnTo>
                  <a:lnTo>
                    <a:pt x="2004" y="39"/>
                  </a:lnTo>
                  <a:lnTo>
                    <a:pt x="1997" y="39"/>
                  </a:lnTo>
                  <a:lnTo>
                    <a:pt x="1991" y="39"/>
                  </a:lnTo>
                  <a:lnTo>
                    <a:pt x="1985" y="39"/>
                  </a:lnTo>
                  <a:lnTo>
                    <a:pt x="1978" y="39"/>
                  </a:lnTo>
                  <a:lnTo>
                    <a:pt x="1972" y="39"/>
                  </a:lnTo>
                  <a:lnTo>
                    <a:pt x="1965" y="39"/>
                  </a:lnTo>
                  <a:lnTo>
                    <a:pt x="1959" y="39"/>
                  </a:lnTo>
                  <a:lnTo>
                    <a:pt x="1952" y="39"/>
                  </a:lnTo>
                  <a:lnTo>
                    <a:pt x="1946" y="45"/>
                  </a:lnTo>
                  <a:lnTo>
                    <a:pt x="1940" y="45"/>
                  </a:lnTo>
                  <a:lnTo>
                    <a:pt x="1933" y="45"/>
                  </a:lnTo>
                  <a:lnTo>
                    <a:pt x="1933" y="39"/>
                  </a:lnTo>
                  <a:lnTo>
                    <a:pt x="1927" y="39"/>
                  </a:lnTo>
                  <a:lnTo>
                    <a:pt x="1920" y="39"/>
                  </a:lnTo>
                  <a:lnTo>
                    <a:pt x="1914" y="39"/>
                  </a:lnTo>
                  <a:lnTo>
                    <a:pt x="1908" y="39"/>
                  </a:lnTo>
                  <a:lnTo>
                    <a:pt x="1901" y="39"/>
                  </a:lnTo>
                  <a:lnTo>
                    <a:pt x="1895" y="39"/>
                  </a:lnTo>
                  <a:lnTo>
                    <a:pt x="1888" y="39"/>
                  </a:lnTo>
                  <a:lnTo>
                    <a:pt x="1882" y="39"/>
                  </a:lnTo>
                  <a:lnTo>
                    <a:pt x="1875" y="39"/>
                  </a:lnTo>
                  <a:lnTo>
                    <a:pt x="1869" y="39"/>
                  </a:lnTo>
                  <a:lnTo>
                    <a:pt x="1863" y="39"/>
                  </a:lnTo>
                  <a:lnTo>
                    <a:pt x="1856" y="39"/>
                  </a:lnTo>
                  <a:lnTo>
                    <a:pt x="1850" y="39"/>
                  </a:lnTo>
                  <a:lnTo>
                    <a:pt x="1843" y="39"/>
                  </a:lnTo>
                  <a:lnTo>
                    <a:pt x="1837" y="39"/>
                  </a:lnTo>
                  <a:lnTo>
                    <a:pt x="1830" y="39"/>
                  </a:lnTo>
                  <a:lnTo>
                    <a:pt x="1824" y="39"/>
                  </a:lnTo>
                  <a:lnTo>
                    <a:pt x="1818" y="39"/>
                  </a:lnTo>
                  <a:lnTo>
                    <a:pt x="1811" y="39"/>
                  </a:lnTo>
                  <a:lnTo>
                    <a:pt x="1805" y="32"/>
                  </a:lnTo>
                  <a:lnTo>
                    <a:pt x="1798" y="32"/>
                  </a:lnTo>
                  <a:lnTo>
                    <a:pt x="1792" y="32"/>
                  </a:lnTo>
                  <a:lnTo>
                    <a:pt x="1785" y="32"/>
                  </a:lnTo>
                  <a:lnTo>
                    <a:pt x="1779" y="32"/>
                  </a:lnTo>
                  <a:lnTo>
                    <a:pt x="1773" y="32"/>
                  </a:lnTo>
                  <a:lnTo>
                    <a:pt x="1766" y="39"/>
                  </a:lnTo>
                  <a:lnTo>
                    <a:pt x="1760" y="32"/>
                  </a:lnTo>
                  <a:lnTo>
                    <a:pt x="1753" y="32"/>
                  </a:lnTo>
                  <a:lnTo>
                    <a:pt x="1747" y="32"/>
                  </a:lnTo>
                  <a:lnTo>
                    <a:pt x="1741" y="32"/>
                  </a:lnTo>
                  <a:lnTo>
                    <a:pt x="1734" y="32"/>
                  </a:lnTo>
                  <a:lnTo>
                    <a:pt x="1734" y="39"/>
                  </a:lnTo>
                  <a:lnTo>
                    <a:pt x="1728" y="39"/>
                  </a:lnTo>
                  <a:lnTo>
                    <a:pt x="1721" y="39"/>
                  </a:lnTo>
                  <a:lnTo>
                    <a:pt x="1715" y="39"/>
                  </a:lnTo>
                  <a:lnTo>
                    <a:pt x="1708" y="39"/>
                  </a:lnTo>
                  <a:lnTo>
                    <a:pt x="1702" y="39"/>
                  </a:lnTo>
                  <a:lnTo>
                    <a:pt x="1696" y="39"/>
                  </a:lnTo>
                  <a:lnTo>
                    <a:pt x="1689" y="39"/>
                  </a:lnTo>
                  <a:lnTo>
                    <a:pt x="1689" y="45"/>
                  </a:lnTo>
                  <a:lnTo>
                    <a:pt x="1683" y="45"/>
                  </a:lnTo>
                  <a:lnTo>
                    <a:pt x="1676" y="45"/>
                  </a:lnTo>
                  <a:lnTo>
                    <a:pt x="1670" y="45"/>
                  </a:lnTo>
                  <a:lnTo>
                    <a:pt x="1663" y="45"/>
                  </a:lnTo>
                  <a:lnTo>
                    <a:pt x="1657" y="45"/>
                  </a:lnTo>
                  <a:lnTo>
                    <a:pt x="1651" y="45"/>
                  </a:lnTo>
                  <a:lnTo>
                    <a:pt x="1644" y="45"/>
                  </a:lnTo>
                  <a:lnTo>
                    <a:pt x="1638" y="45"/>
                  </a:lnTo>
                  <a:lnTo>
                    <a:pt x="1631" y="45"/>
                  </a:lnTo>
                  <a:lnTo>
                    <a:pt x="1625" y="45"/>
                  </a:lnTo>
                  <a:lnTo>
                    <a:pt x="1618" y="45"/>
                  </a:lnTo>
                  <a:lnTo>
                    <a:pt x="1612" y="45"/>
                  </a:lnTo>
                  <a:lnTo>
                    <a:pt x="1606" y="45"/>
                  </a:lnTo>
                  <a:lnTo>
                    <a:pt x="1599" y="45"/>
                  </a:lnTo>
                  <a:lnTo>
                    <a:pt x="1593" y="45"/>
                  </a:lnTo>
                  <a:lnTo>
                    <a:pt x="1586" y="45"/>
                  </a:lnTo>
                  <a:lnTo>
                    <a:pt x="1580" y="45"/>
                  </a:lnTo>
                  <a:lnTo>
                    <a:pt x="1574" y="51"/>
                  </a:lnTo>
                  <a:lnTo>
                    <a:pt x="1567" y="51"/>
                  </a:lnTo>
                  <a:lnTo>
                    <a:pt x="1561" y="51"/>
                  </a:lnTo>
                  <a:lnTo>
                    <a:pt x="1554" y="51"/>
                  </a:lnTo>
                  <a:lnTo>
                    <a:pt x="1548" y="51"/>
                  </a:lnTo>
                  <a:lnTo>
                    <a:pt x="1541" y="51"/>
                  </a:lnTo>
                  <a:lnTo>
                    <a:pt x="1535" y="51"/>
                  </a:lnTo>
                  <a:lnTo>
                    <a:pt x="1529" y="51"/>
                  </a:lnTo>
                  <a:lnTo>
                    <a:pt x="1522" y="51"/>
                  </a:lnTo>
                  <a:lnTo>
                    <a:pt x="1516" y="51"/>
                  </a:lnTo>
                  <a:lnTo>
                    <a:pt x="1509" y="45"/>
                  </a:lnTo>
                  <a:lnTo>
                    <a:pt x="1503" y="45"/>
                  </a:lnTo>
                  <a:lnTo>
                    <a:pt x="1496" y="45"/>
                  </a:lnTo>
                  <a:lnTo>
                    <a:pt x="1490" y="45"/>
                  </a:lnTo>
                  <a:lnTo>
                    <a:pt x="1484" y="45"/>
                  </a:lnTo>
                  <a:lnTo>
                    <a:pt x="1477" y="45"/>
                  </a:lnTo>
                  <a:lnTo>
                    <a:pt x="1471" y="45"/>
                  </a:lnTo>
                  <a:lnTo>
                    <a:pt x="1464" y="45"/>
                  </a:lnTo>
                  <a:lnTo>
                    <a:pt x="1458" y="45"/>
                  </a:lnTo>
                  <a:lnTo>
                    <a:pt x="1451" y="45"/>
                  </a:lnTo>
                  <a:lnTo>
                    <a:pt x="1445" y="39"/>
                  </a:lnTo>
                  <a:lnTo>
                    <a:pt x="1439" y="39"/>
                  </a:lnTo>
                  <a:lnTo>
                    <a:pt x="1432" y="39"/>
                  </a:lnTo>
                  <a:lnTo>
                    <a:pt x="1426" y="39"/>
                  </a:lnTo>
                  <a:lnTo>
                    <a:pt x="1419" y="39"/>
                  </a:lnTo>
                  <a:lnTo>
                    <a:pt x="1413" y="39"/>
                  </a:lnTo>
                  <a:lnTo>
                    <a:pt x="1407" y="39"/>
                  </a:lnTo>
                  <a:lnTo>
                    <a:pt x="1400" y="39"/>
                  </a:lnTo>
                  <a:lnTo>
                    <a:pt x="1394" y="39"/>
                  </a:lnTo>
                  <a:lnTo>
                    <a:pt x="1387" y="39"/>
                  </a:lnTo>
                  <a:lnTo>
                    <a:pt x="1381" y="39"/>
                  </a:lnTo>
                  <a:lnTo>
                    <a:pt x="1374" y="39"/>
                  </a:lnTo>
                  <a:lnTo>
                    <a:pt x="1368" y="39"/>
                  </a:lnTo>
                  <a:lnTo>
                    <a:pt x="1362" y="39"/>
                  </a:lnTo>
                  <a:lnTo>
                    <a:pt x="1355" y="39"/>
                  </a:lnTo>
                  <a:lnTo>
                    <a:pt x="1349" y="39"/>
                  </a:lnTo>
                  <a:lnTo>
                    <a:pt x="1342" y="39"/>
                  </a:lnTo>
                  <a:lnTo>
                    <a:pt x="1336" y="45"/>
                  </a:lnTo>
                  <a:lnTo>
                    <a:pt x="1329" y="45"/>
                  </a:lnTo>
                  <a:lnTo>
                    <a:pt x="1323" y="45"/>
                  </a:lnTo>
                  <a:lnTo>
                    <a:pt x="1317" y="45"/>
                  </a:lnTo>
                  <a:lnTo>
                    <a:pt x="1310" y="45"/>
                  </a:lnTo>
                  <a:lnTo>
                    <a:pt x="1304" y="45"/>
                  </a:lnTo>
                  <a:lnTo>
                    <a:pt x="1304" y="51"/>
                  </a:lnTo>
                  <a:lnTo>
                    <a:pt x="1297" y="51"/>
                  </a:lnTo>
                  <a:lnTo>
                    <a:pt x="1291" y="51"/>
                  </a:lnTo>
                  <a:lnTo>
                    <a:pt x="1284" y="51"/>
                  </a:lnTo>
                  <a:lnTo>
                    <a:pt x="1278" y="51"/>
                  </a:lnTo>
                  <a:lnTo>
                    <a:pt x="1272" y="58"/>
                  </a:lnTo>
                  <a:lnTo>
                    <a:pt x="1265" y="58"/>
                  </a:lnTo>
                  <a:lnTo>
                    <a:pt x="1259" y="58"/>
                  </a:lnTo>
                  <a:lnTo>
                    <a:pt x="1252" y="58"/>
                  </a:lnTo>
                  <a:lnTo>
                    <a:pt x="1246" y="58"/>
                  </a:lnTo>
                  <a:lnTo>
                    <a:pt x="1239" y="64"/>
                  </a:lnTo>
                  <a:lnTo>
                    <a:pt x="1233" y="64"/>
                  </a:lnTo>
                  <a:lnTo>
                    <a:pt x="1227" y="64"/>
                  </a:lnTo>
                  <a:lnTo>
                    <a:pt x="1220" y="64"/>
                  </a:lnTo>
                  <a:lnTo>
                    <a:pt x="1214" y="64"/>
                  </a:lnTo>
                  <a:lnTo>
                    <a:pt x="1214" y="58"/>
                  </a:lnTo>
                  <a:lnTo>
                    <a:pt x="1207" y="58"/>
                  </a:lnTo>
                  <a:lnTo>
                    <a:pt x="1201" y="58"/>
                  </a:lnTo>
                  <a:lnTo>
                    <a:pt x="1195" y="64"/>
                  </a:lnTo>
                  <a:lnTo>
                    <a:pt x="1188" y="64"/>
                  </a:lnTo>
                  <a:lnTo>
                    <a:pt x="1182" y="64"/>
                  </a:lnTo>
                  <a:lnTo>
                    <a:pt x="1175" y="64"/>
                  </a:lnTo>
                  <a:lnTo>
                    <a:pt x="1169" y="64"/>
                  </a:lnTo>
                  <a:lnTo>
                    <a:pt x="1162" y="64"/>
                  </a:lnTo>
                  <a:lnTo>
                    <a:pt x="1156" y="64"/>
                  </a:lnTo>
                  <a:lnTo>
                    <a:pt x="1150" y="64"/>
                  </a:lnTo>
                  <a:lnTo>
                    <a:pt x="1143" y="64"/>
                  </a:lnTo>
                  <a:lnTo>
                    <a:pt x="1137" y="64"/>
                  </a:lnTo>
                  <a:lnTo>
                    <a:pt x="1130" y="64"/>
                  </a:lnTo>
                  <a:lnTo>
                    <a:pt x="1124" y="64"/>
                  </a:lnTo>
                  <a:lnTo>
                    <a:pt x="1117" y="64"/>
                  </a:lnTo>
                  <a:lnTo>
                    <a:pt x="1111" y="64"/>
                  </a:lnTo>
                  <a:lnTo>
                    <a:pt x="1105" y="64"/>
                  </a:lnTo>
                  <a:lnTo>
                    <a:pt x="1098" y="64"/>
                  </a:lnTo>
                  <a:lnTo>
                    <a:pt x="1092" y="64"/>
                  </a:lnTo>
                  <a:lnTo>
                    <a:pt x="1085" y="64"/>
                  </a:lnTo>
                  <a:lnTo>
                    <a:pt x="1079" y="64"/>
                  </a:lnTo>
                  <a:lnTo>
                    <a:pt x="1072" y="64"/>
                  </a:lnTo>
                  <a:lnTo>
                    <a:pt x="1066" y="64"/>
                  </a:lnTo>
                  <a:lnTo>
                    <a:pt x="1060" y="71"/>
                  </a:lnTo>
                  <a:lnTo>
                    <a:pt x="1060" y="64"/>
                  </a:lnTo>
                  <a:lnTo>
                    <a:pt x="1053" y="71"/>
                  </a:lnTo>
                  <a:lnTo>
                    <a:pt x="1047" y="71"/>
                  </a:lnTo>
                  <a:lnTo>
                    <a:pt x="1040" y="71"/>
                  </a:lnTo>
                  <a:lnTo>
                    <a:pt x="1034" y="71"/>
                  </a:lnTo>
                  <a:lnTo>
                    <a:pt x="1028" y="71"/>
                  </a:lnTo>
                  <a:lnTo>
                    <a:pt x="1021" y="71"/>
                  </a:lnTo>
                  <a:lnTo>
                    <a:pt x="1015" y="71"/>
                  </a:lnTo>
                  <a:lnTo>
                    <a:pt x="1008" y="71"/>
                  </a:lnTo>
                  <a:lnTo>
                    <a:pt x="1002" y="71"/>
                  </a:lnTo>
                  <a:lnTo>
                    <a:pt x="995" y="77"/>
                  </a:lnTo>
                  <a:lnTo>
                    <a:pt x="989" y="77"/>
                  </a:lnTo>
                  <a:lnTo>
                    <a:pt x="983" y="77"/>
                  </a:lnTo>
                  <a:lnTo>
                    <a:pt x="976" y="77"/>
                  </a:lnTo>
                  <a:lnTo>
                    <a:pt x="970" y="77"/>
                  </a:lnTo>
                  <a:lnTo>
                    <a:pt x="963" y="77"/>
                  </a:lnTo>
                  <a:lnTo>
                    <a:pt x="957" y="77"/>
                  </a:lnTo>
                  <a:lnTo>
                    <a:pt x="950" y="77"/>
                  </a:lnTo>
                  <a:lnTo>
                    <a:pt x="944" y="77"/>
                  </a:lnTo>
                  <a:lnTo>
                    <a:pt x="938" y="77"/>
                  </a:lnTo>
                  <a:lnTo>
                    <a:pt x="931" y="83"/>
                  </a:lnTo>
                  <a:lnTo>
                    <a:pt x="925" y="83"/>
                  </a:lnTo>
                  <a:lnTo>
                    <a:pt x="918" y="83"/>
                  </a:lnTo>
                  <a:lnTo>
                    <a:pt x="912" y="83"/>
                  </a:lnTo>
                  <a:lnTo>
                    <a:pt x="905" y="83"/>
                  </a:lnTo>
                  <a:lnTo>
                    <a:pt x="899" y="83"/>
                  </a:lnTo>
                  <a:lnTo>
                    <a:pt x="893" y="83"/>
                  </a:lnTo>
                  <a:lnTo>
                    <a:pt x="886" y="83"/>
                  </a:lnTo>
                  <a:lnTo>
                    <a:pt x="880" y="83"/>
                  </a:lnTo>
                  <a:lnTo>
                    <a:pt x="873" y="83"/>
                  </a:lnTo>
                  <a:lnTo>
                    <a:pt x="867" y="83"/>
                  </a:lnTo>
                  <a:lnTo>
                    <a:pt x="861" y="83"/>
                  </a:lnTo>
                  <a:lnTo>
                    <a:pt x="854" y="83"/>
                  </a:lnTo>
                  <a:lnTo>
                    <a:pt x="848" y="83"/>
                  </a:lnTo>
                  <a:lnTo>
                    <a:pt x="841" y="83"/>
                  </a:lnTo>
                  <a:lnTo>
                    <a:pt x="835" y="83"/>
                  </a:lnTo>
                  <a:lnTo>
                    <a:pt x="828" y="90"/>
                  </a:lnTo>
                  <a:lnTo>
                    <a:pt x="822" y="90"/>
                  </a:lnTo>
                  <a:lnTo>
                    <a:pt x="816" y="90"/>
                  </a:lnTo>
                  <a:lnTo>
                    <a:pt x="809" y="90"/>
                  </a:lnTo>
                  <a:lnTo>
                    <a:pt x="803" y="90"/>
                  </a:lnTo>
                  <a:lnTo>
                    <a:pt x="796" y="90"/>
                  </a:lnTo>
                  <a:lnTo>
                    <a:pt x="790" y="90"/>
                  </a:lnTo>
                  <a:lnTo>
                    <a:pt x="783" y="90"/>
                  </a:lnTo>
                  <a:lnTo>
                    <a:pt x="777" y="90"/>
                  </a:lnTo>
                  <a:lnTo>
                    <a:pt x="771" y="90"/>
                  </a:lnTo>
                  <a:lnTo>
                    <a:pt x="764" y="90"/>
                  </a:lnTo>
                  <a:lnTo>
                    <a:pt x="758" y="90"/>
                  </a:lnTo>
                  <a:lnTo>
                    <a:pt x="751" y="90"/>
                  </a:lnTo>
                  <a:lnTo>
                    <a:pt x="745" y="90"/>
                  </a:lnTo>
                  <a:lnTo>
                    <a:pt x="738" y="90"/>
                  </a:lnTo>
                  <a:lnTo>
                    <a:pt x="732" y="96"/>
                  </a:lnTo>
                  <a:lnTo>
                    <a:pt x="726" y="96"/>
                  </a:lnTo>
                  <a:lnTo>
                    <a:pt x="719" y="96"/>
                  </a:lnTo>
                  <a:lnTo>
                    <a:pt x="713" y="96"/>
                  </a:lnTo>
                  <a:lnTo>
                    <a:pt x="706" y="96"/>
                  </a:lnTo>
                  <a:lnTo>
                    <a:pt x="700" y="96"/>
                  </a:lnTo>
                  <a:lnTo>
                    <a:pt x="694" y="96"/>
                  </a:lnTo>
                  <a:lnTo>
                    <a:pt x="687" y="96"/>
                  </a:lnTo>
                  <a:lnTo>
                    <a:pt x="681" y="96"/>
                  </a:lnTo>
                  <a:lnTo>
                    <a:pt x="674" y="96"/>
                  </a:lnTo>
                  <a:lnTo>
                    <a:pt x="668" y="96"/>
                  </a:lnTo>
                  <a:lnTo>
                    <a:pt x="661" y="96"/>
                  </a:lnTo>
                  <a:lnTo>
                    <a:pt x="655" y="96"/>
                  </a:lnTo>
                  <a:lnTo>
                    <a:pt x="649" y="96"/>
                  </a:lnTo>
                  <a:lnTo>
                    <a:pt x="642" y="96"/>
                  </a:lnTo>
                  <a:lnTo>
                    <a:pt x="636" y="96"/>
                  </a:lnTo>
                  <a:lnTo>
                    <a:pt x="629" y="96"/>
                  </a:lnTo>
                  <a:lnTo>
                    <a:pt x="623" y="96"/>
                  </a:lnTo>
                  <a:lnTo>
                    <a:pt x="616" y="96"/>
                  </a:lnTo>
                  <a:lnTo>
                    <a:pt x="610" y="96"/>
                  </a:lnTo>
                  <a:lnTo>
                    <a:pt x="604" y="96"/>
                  </a:lnTo>
                  <a:lnTo>
                    <a:pt x="597" y="96"/>
                  </a:lnTo>
                  <a:lnTo>
                    <a:pt x="591" y="96"/>
                  </a:lnTo>
                  <a:lnTo>
                    <a:pt x="584" y="96"/>
                  </a:lnTo>
                  <a:lnTo>
                    <a:pt x="578" y="96"/>
                  </a:lnTo>
                  <a:lnTo>
                    <a:pt x="571" y="96"/>
                  </a:lnTo>
                  <a:lnTo>
                    <a:pt x="565" y="96"/>
                  </a:lnTo>
                  <a:lnTo>
                    <a:pt x="559" y="96"/>
                  </a:lnTo>
                  <a:lnTo>
                    <a:pt x="552" y="96"/>
                  </a:lnTo>
                  <a:lnTo>
                    <a:pt x="546" y="96"/>
                  </a:lnTo>
                  <a:lnTo>
                    <a:pt x="539" y="96"/>
                  </a:lnTo>
                  <a:lnTo>
                    <a:pt x="539" y="103"/>
                  </a:lnTo>
                  <a:lnTo>
                    <a:pt x="533" y="96"/>
                  </a:lnTo>
                  <a:lnTo>
                    <a:pt x="527" y="96"/>
                  </a:lnTo>
                  <a:lnTo>
                    <a:pt x="520" y="96"/>
                  </a:lnTo>
                  <a:lnTo>
                    <a:pt x="514" y="96"/>
                  </a:lnTo>
                  <a:lnTo>
                    <a:pt x="507" y="96"/>
                  </a:lnTo>
                  <a:lnTo>
                    <a:pt x="501" y="96"/>
                  </a:lnTo>
                  <a:lnTo>
                    <a:pt x="494" y="96"/>
                  </a:lnTo>
                  <a:lnTo>
                    <a:pt x="488" y="96"/>
                  </a:lnTo>
                  <a:lnTo>
                    <a:pt x="482" y="96"/>
                  </a:lnTo>
                  <a:lnTo>
                    <a:pt x="475" y="96"/>
                  </a:lnTo>
                  <a:lnTo>
                    <a:pt x="469" y="96"/>
                  </a:lnTo>
                  <a:lnTo>
                    <a:pt x="462" y="96"/>
                  </a:lnTo>
                  <a:lnTo>
                    <a:pt x="456" y="96"/>
                  </a:lnTo>
                  <a:lnTo>
                    <a:pt x="449" y="103"/>
                  </a:lnTo>
                  <a:lnTo>
                    <a:pt x="443" y="103"/>
                  </a:lnTo>
                  <a:lnTo>
                    <a:pt x="437" y="103"/>
                  </a:lnTo>
                  <a:lnTo>
                    <a:pt x="430" y="96"/>
                  </a:lnTo>
                  <a:lnTo>
                    <a:pt x="424" y="96"/>
                  </a:lnTo>
                  <a:lnTo>
                    <a:pt x="417" y="96"/>
                  </a:lnTo>
                  <a:lnTo>
                    <a:pt x="411" y="96"/>
                  </a:lnTo>
                  <a:lnTo>
                    <a:pt x="404" y="96"/>
                  </a:lnTo>
                  <a:lnTo>
                    <a:pt x="398" y="96"/>
                  </a:lnTo>
                  <a:lnTo>
                    <a:pt x="392" y="96"/>
                  </a:lnTo>
                  <a:lnTo>
                    <a:pt x="385" y="96"/>
                  </a:lnTo>
                  <a:lnTo>
                    <a:pt x="379" y="96"/>
                  </a:lnTo>
                  <a:lnTo>
                    <a:pt x="372" y="96"/>
                  </a:lnTo>
                  <a:lnTo>
                    <a:pt x="366" y="96"/>
                  </a:lnTo>
                  <a:lnTo>
                    <a:pt x="359" y="96"/>
                  </a:lnTo>
                  <a:lnTo>
                    <a:pt x="353" y="96"/>
                  </a:lnTo>
                  <a:lnTo>
                    <a:pt x="347" y="96"/>
                  </a:lnTo>
                  <a:lnTo>
                    <a:pt x="340" y="96"/>
                  </a:lnTo>
                  <a:lnTo>
                    <a:pt x="334" y="96"/>
                  </a:lnTo>
                  <a:lnTo>
                    <a:pt x="327" y="96"/>
                  </a:lnTo>
                  <a:lnTo>
                    <a:pt x="321" y="96"/>
                  </a:lnTo>
                  <a:lnTo>
                    <a:pt x="315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295" y="96"/>
                  </a:lnTo>
                  <a:lnTo>
                    <a:pt x="289" y="96"/>
                  </a:lnTo>
                  <a:lnTo>
                    <a:pt x="282" y="96"/>
                  </a:lnTo>
                  <a:lnTo>
                    <a:pt x="276" y="96"/>
                  </a:lnTo>
                  <a:lnTo>
                    <a:pt x="270" y="90"/>
                  </a:lnTo>
                  <a:lnTo>
                    <a:pt x="263" y="90"/>
                  </a:lnTo>
                  <a:lnTo>
                    <a:pt x="257" y="90"/>
                  </a:lnTo>
                  <a:lnTo>
                    <a:pt x="250" y="90"/>
                  </a:lnTo>
                  <a:lnTo>
                    <a:pt x="244" y="90"/>
                  </a:lnTo>
                  <a:lnTo>
                    <a:pt x="237" y="90"/>
                  </a:lnTo>
                  <a:lnTo>
                    <a:pt x="231" y="90"/>
                  </a:lnTo>
                  <a:lnTo>
                    <a:pt x="225" y="90"/>
                  </a:lnTo>
                  <a:lnTo>
                    <a:pt x="218" y="90"/>
                  </a:lnTo>
                  <a:lnTo>
                    <a:pt x="212" y="90"/>
                  </a:lnTo>
                  <a:lnTo>
                    <a:pt x="205" y="90"/>
                  </a:lnTo>
                  <a:lnTo>
                    <a:pt x="199" y="90"/>
                  </a:lnTo>
                  <a:lnTo>
                    <a:pt x="192" y="90"/>
                  </a:lnTo>
                  <a:lnTo>
                    <a:pt x="186" y="90"/>
                  </a:lnTo>
                  <a:lnTo>
                    <a:pt x="180" y="90"/>
                  </a:lnTo>
                  <a:lnTo>
                    <a:pt x="173" y="90"/>
                  </a:lnTo>
                  <a:lnTo>
                    <a:pt x="167" y="90"/>
                  </a:lnTo>
                  <a:lnTo>
                    <a:pt x="160" y="90"/>
                  </a:lnTo>
                  <a:lnTo>
                    <a:pt x="154" y="90"/>
                  </a:lnTo>
                  <a:lnTo>
                    <a:pt x="148" y="90"/>
                  </a:lnTo>
                  <a:lnTo>
                    <a:pt x="141" y="90"/>
                  </a:lnTo>
                  <a:lnTo>
                    <a:pt x="135" y="90"/>
                  </a:lnTo>
                  <a:lnTo>
                    <a:pt x="128" y="90"/>
                  </a:lnTo>
                  <a:lnTo>
                    <a:pt x="122" y="90"/>
                  </a:lnTo>
                  <a:lnTo>
                    <a:pt x="115" y="90"/>
                  </a:lnTo>
                  <a:lnTo>
                    <a:pt x="109" y="96"/>
                  </a:lnTo>
                  <a:lnTo>
                    <a:pt x="103" y="96"/>
                  </a:lnTo>
                  <a:lnTo>
                    <a:pt x="103" y="90"/>
                  </a:lnTo>
                  <a:lnTo>
                    <a:pt x="96" y="90"/>
                  </a:lnTo>
                  <a:lnTo>
                    <a:pt x="90" y="90"/>
                  </a:lnTo>
                  <a:lnTo>
                    <a:pt x="83" y="90"/>
                  </a:lnTo>
                  <a:lnTo>
                    <a:pt x="77" y="90"/>
                  </a:lnTo>
                  <a:lnTo>
                    <a:pt x="70" y="90"/>
                  </a:lnTo>
                  <a:lnTo>
                    <a:pt x="64" y="90"/>
                  </a:lnTo>
                  <a:lnTo>
                    <a:pt x="58" y="90"/>
                  </a:lnTo>
                  <a:lnTo>
                    <a:pt x="51" y="90"/>
                  </a:lnTo>
                  <a:lnTo>
                    <a:pt x="45" y="90"/>
                  </a:lnTo>
                  <a:lnTo>
                    <a:pt x="38" y="90"/>
                  </a:lnTo>
                  <a:lnTo>
                    <a:pt x="32" y="90"/>
                  </a:lnTo>
                  <a:lnTo>
                    <a:pt x="25" y="90"/>
                  </a:lnTo>
                  <a:lnTo>
                    <a:pt x="25" y="83"/>
                  </a:lnTo>
                  <a:lnTo>
                    <a:pt x="19" y="90"/>
                  </a:lnTo>
                  <a:lnTo>
                    <a:pt x="13" y="90"/>
                  </a:lnTo>
                  <a:lnTo>
                    <a:pt x="6" y="83"/>
                  </a:lnTo>
                  <a:lnTo>
                    <a:pt x="0" y="83"/>
                  </a:lnTo>
                  <a:lnTo>
                    <a:pt x="0" y="71"/>
                  </a:lnTo>
                </a:path>
              </a:pathLst>
            </a:custGeom>
            <a:noFill/>
            <a:ln w="0">
              <a:solidFill>
                <a:srgbClr val="33CC33">
                  <a:alpha val="50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" name="Freeform 38"/>
            <p:cNvSpPr>
              <a:spLocks/>
            </p:cNvSpPr>
            <p:nvPr/>
          </p:nvSpPr>
          <p:spPr bwMode="auto">
            <a:xfrm>
              <a:off x="1907" y="2529"/>
              <a:ext cx="809" cy="13"/>
            </a:xfrm>
            <a:custGeom>
              <a:avLst/>
              <a:gdLst>
                <a:gd name="T0" fmla="*/ 13 w 809"/>
                <a:gd name="T1" fmla="*/ 0 h 13"/>
                <a:gd name="T2" fmla="*/ 32 w 809"/>
                <a:gd name="T3" fmla="*/ 0 h 13"/>
                <a:gd name="T4" fmla="*/ 51 w 809"/>
                <a:gd name="T5" fmla="*/ 6 h 13"/>
                <a:gd name="T6" fmla="*/ 70 w 809"/>
                <a:gd name="T7" fmla="*/ 6 h 13"/>
                <a:gd name="T8" fmla="*/ 90 w 809"/>
                <a:gd name="T9" fmla="*/ 6 h 13"/>
                <a:gd name="T10" fmla="*/ 109 w 809"/>
                <a:gd name="T11" fmla="*/ 6 h 13"/>
                <a:gd name="T12" fmla="*/ 128 w 809"/>
                <a:gd name="T13" fmla="*/ 6 h 13"/>
                <a:gd name="T14" fmla="*/ 148 w 809"/>
                <a:gd name="T15" fmla="*/ 6 h 13"/>
                <a:gd name="T16" fmla="*/ 167 w 809"/>
                <a:gd name="T17" fmla="*/ 6 h 13"/>
                <a:gd name="T18" fmla="*/ 186 w 809"/>
                <a:gd name="T19" fmla="*/ 0 h 13"/>
                <a:gd name="T20" fmla="*/ 205 w 809"/>
                <a:gd name="T21" fmla="*/ 0 h 13"/>
                <a:gd name="T22" fmla="*/ 225 w 809"/>
                <a:gd name="T23" fmla="*/ 6 h 13"/>
                <a:gd name="T24" fmla="*/ 244 w 809"/>
                <a:gd name="T25" fmla="*/ 6 h 13"/>
                <a:gd name="T26" fmla="*/ 263 w 809"/>
                <a:gd name="T27" fmla="*/ 6 h 13"/>
                <a:gd name="T28" fmla="*/ 282 w 809"/>
                <a:gd name="T29" fmla="*/ 6 h 13"/>
                <a:gd name="T30" fmla="*/ 302 w 809"/>
                <a:gd name="T31" fmla="*/ 13 h 13"/>
                <a:gd name="T32" fmla="*/ 321 w 809"/>
                <a:gd name="T33" fmla="*/ 13 h 13"/>
                <a:gd name="T34" fmla="*/ 340 w 809"/>
                <a:gd name="T35" fmla="*/ 13 h 13"/>
                <a:gd name="T36" fmla="*/ 359 w 809"/>
                <a:gd name="T37" fmla="*/ 13 h 13"/>
                <a:gd name="T38" fmla="*/ 379 w 809"/>
                <a:gd name="T39" fmla="*/ 13 h 13"/>
                <a:gd name="T40" fmla="*/ 398 w 809"/>
                <a:gd name="T41" fmla="*/ 13 h 13"/>
                <a:gd name="T42" fmla="*/ 417 w 809"/>
                <a:gd name="T43" fmla="*/ 13 h 13"/>
                <a:gd name="T44" fmla="*/ 437 w 809"/>
                <a:gd name="T45" fmla="*/ 13 h 13"/>
                <a:gd name="T46" fmla="*/ 456 w 809"/>
                <a:gd name="T47" fmla="*/ 13 h 13"/>
                <a:gd name="T48" fmla="*/ 475 w 809"/>
                <a:gd name="T49" fmla="*/ 13 h 13"/>
                <a:gd name="T50" fmla="*/ 494 w 809"/>
                <a:gd name="T51" fmla="*/ 13 h 13"/>
                <a:gd name="T52" fmla="*/ 514 w 809"/>
                <a:gd name="T53" fmla="*/ 13 h 13"/>
                <a:gd name="T54" fmla="*/ 533 w 809"/>
                <a:gd name="T55" fmla="*/ 13 h 13"/>
                <a:gd name="T56" fmla="*/ 552 w 809"/>
                <a:gd name="T57" fmla="*/ 13 h 13"/>
                <a:gd name="T58" fmla="*/ 571 w 809"/>
                <a:gd name="T59" fmla="*/ 13 h 13"/>
                <a:gd name="T60" fmla="*/ 591 w 809"/>
                <a:gd name="T61" fmla="*/ 13 h 13"/>
                <a:gd name="T62" fmla="*/ 610 w 809"/>
                <a:gd name="T63" fmla="*/ 6 h 13"/>
                <a:gd name="T64" fmla="*/ 636 w 809"/>
                <a:gd name="T65" fmla="*/ 6 h 13"/>
                <a:gd name="T66" fmla="*/ 642 w 809"/>
                <a:gd name="T67" fmla="*/ 6 h 13"/>
                <a:gd name="T68" fmla="*/ 661 w 809"/>
                <a:gd name="T69" fmla="*/ 13 h 13"/>
                <a:gd name="T70" fmla="*/ 681 w 809"/>
                <a:gd name="T71" fmla="*/ 6 h 13"/>
                <a:gd name="T72" fmla="*/ 700 w 809"/>
                <a:gd name="T73" fmla="*/ 6 h 13"/>
                <a:gd name="T74" fmla="*/ 719 w 809"/>
                <a:gd name="T75" fmla="*/ 6 h 13"/>
                <a:gd name="T76" fmla="*/ 738 w 809"/>
                <a:gd name="T77" fmla="*/ 6 h 13"/>
                <a:gd name="T78" fmla="*/ 758 w 809"/>
                <a:gd name="T79" fmla="*/ 6 h 13"/>
                <a:gd name="T80" fmla="*/ 777 w 809"/>
                <a:gd name="T81" fmla="*/ 6 h 13"/>
                <a:gd name="T82" fmla="*/ 796 w 809"/>
                <a:gd name="T8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9" h="13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5" y="6"/>
                  </a:lnTo>
                  <a:lnTo>
                    <a:pt x="51" y="6"/>
                  </a:lnTo>
                  <a:lnTo>
                    <a:pt x="58" y="6"/>
                  </a:lnTo>
                  <a:lnTo>
                    <a:pt x="64" y="6"/>
                  </a:lnTo>
                  <a:lnTo>
                    <a:pt x="70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3" y="6"/>
                  </a:lnTo>
                  <a:lnTo>
                    <a:pt x="109" y="6"/>
                  </a:lnTo>
                  <a:lnTo>
                    <a:pt x="115" y="6"/>
                  </a:lnTo>
                  <a:lnTo>
                    <a:pt x="122" y="6"/>
                  </a:lnTo>
                  <a:lnTo>
                    <a:pt x="128" y="6"/>
                  </a:lnTo>
                  <a:lnTo>
                    <a:pt x="135" y="6"/>
                  </a:lnTo>
                  <a:lnTo>
                    <a:pt x="141" y="6"/>
                  </a:lnTo>
                  <a:lnTo>
                    <a:pt x="148" y="6"/>
                  </a:lnTo>
                  <a:lnTo>
                    <a:pt x="154" y="6"/>
                  </a:lnTo>
                  <a:lnTo>
                    <a:pt x="160" y="6"/>
                  </a:lnTo>
                  <a:lnTo>
                    <a:pt x="167" y="6"/>
                  </a:lnTo>
                  <a:lnTo>
                    <a:pt x="173" y="6"/>
                  </a:lnTo>
                  <a:lnTo>
                    <a:pt x="180" y="6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9" y="0"/>
                  </a:lnTo>
                  <a:lnTo>
                    <a:pt x="205" y="0"/>
                  </a:lnTo>
                  <a:lnTo>
                    <a:pt x="212" y="6"/>
                  </a:lnTo>
                  <a:lnTo>
                    <a:pt x="218" y="6"/>
                  </a:lnTo>
                  <a:lnTo>
                    <a:pt x="225" y="6"/>
                  </a:lnTo>
                  <a:lnTo>
                    <a:pt x="231" y="6"/>
                  </a:lnTo>
                  <a:lnTo>
                    <a:pt x="237" y="6"/>
                  </a:lnTo>
                  <a:lnTo>
                    <a:pt x="244" y="6"/>
                  </a:lnTo>
                  <a:lnTo>
                    <a:pt x="250" y="6"/>
                  </a:lnTo>
                  <a:lnTo>
                    <a:pt x="257" y="6"/>
                  </a:lnTo>
                  <a:lnTo>
                    <a:pt x="263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82" y="6"/>
                  </a:lnTo>
                  <a:lnTo>
                    <a:pt x="289" y="6"/>
                  </a:lnTo>
                  <a:lnTo>
                    <a:pt x="295" y="6"/>
                  </a:lnTo>
                  <a:lnTo>
                    <a:pt x="302" y="13"/>
                  </a:lnTo>
                  <a:lnTo>
                    <a:pt x="308" y="13"/>
                  </a:lnTo>
                  <a:lnTo>
                    <a:pt x="315" y="13"/>
                  </a:lnTo>
                  <a:lnTo>
                    <a:pt x="321" y="13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0" y="13"/>
                  </a:lnTo>
                  <a:lnTo>
                    <a:pt x="347" y="13"/>
                  </a:lnTo>
                  <a:lnTo>
                    <a:pt x="353" y="13"/>
                  </a:lnTo>
                  <a:lnTo>
                    <a:pt x="359" y="13"/>
                  </a:lnTo>
                  <a:lnTo>
                    <a:pt x="366" y="13"/>
                  </a:lnTo>
                  <a:lnTo>
                    <a:pt x="372" y="13"/>
                  </a:lnTo>
                  <a:lnTo>
                    <a:pt x="379" y="13"/>
                  </a:lnTo>
                  <a:lnTo>
                    <a:pt x="385" y="13"/>
                  </a:lnTo>
                  <a:lnTo>
                    <a:pt x="392" y="13"/>
                  </a:lnTo>
                  <a:lnTo>
                    <a:pt x="398" y="13"/>
                  </a:lnTo>
                  <a:lnTo>
                    <a:pt x="404" y="13"/>
                  </a:lnTo>
                  <a:lnTo>
                    <a:pt x="411" y="13"/>
                  </a:lnTo>
                  <a:lnTo>
                    <a:pt x="417" y="13"/>
                  </a:lnTo>
                  <a:lnTo>
                    <a:pt x="424" y="13"/>
                  </a:lnTo>
                  <a:lnTo>
                    <a:pt x="430" y="13"/>
                  </a:lnTo>
                  <a:lnTo>
                    <a:pt x="437" y="13"/>
                  </a:lnTo>
                  <a:lnTo>
                    <a:pt x="443" y="13"/>
                  </a:lnTo>
                  <a:lnTo>
                    <a:pt x="449" y="13"/>
                  </a:lnTo>
                  <a:lnTo>
                    <a:pt x="456" y="13"/>
                  </a:lnTo>
                  <a:lnTo>
                    <a:pt x="462" y="13"/>
                  </a:lnTo>
                  <a:lnTo>
                    <a:pt x="469" y="13"/>
                  </a:lnTo>
                  <a:lnTo>
                    <a:pt x="475" y="13"/>
                  </a:lnTo>
                  <a:lnTo>
                    <a:pt x="482" y="13"/>
                  </a:lnTo>
                  <a:lnTo>
                    <a:pt x="488" y="13"/>
                  </a:lnTo>
                  <a:lnTo>
                    <a:pt x="494" y="13"/>
                  </a:lnTo>
                  <a:lnTo>
                    <a:pt x="501" y="13"/>
                  </a:lnTo>
                  <a:lnTo>
                    <a:pt x="507" y="13"/>
                  </a:lnTo>
                  <a:lnTo>
                    <a:pt x="514" y="13"/>
                  </a:lnTo>
                  <a:lnTo>
                    <a:pt x="520" y="13"/>
                  </a:lnTo>
                  <a:lnTo>
                    <a:pt x="527" y="13"/>
                  </a:lnTo>
                  <a:lnTo>
                    <a:pt x="533" y="13"/>
                  </a:lnTo>
                  <a:lnTo>
                    <a:pt x="539" y="13"/>
                  </a:lnTo>
                  <a:lnTo>
                    <a:pt x="546" y="13"/>
                  </a:lnTo>
                  <a:lnTo>
                    <a:pt x="552" y="13"/>
                  </a:lnTo>
                  <a:lnTo>
                    <a:pt x="559" y="13"/>
                  </a:lnTo>
                  <a:lnTo>
                    <a:pt x="565" y="13"/>
                  </a:lnTo>
                  <a:lnTo>
                    <a:pt x="571" y="13"/>
                  </a:lnTo>
                  <a:lnTo>
                    <a:pt x="578" y="13"/>
                  </a:lnTo>
                  <a:lnTo>
                    <a:pt x="584" y="13"/>
                  </a:lnTo>
                  <a:lnTo>
                    <a:pt x="591" y="13"/>
                  </a:lnTo>
                  <a:lnTo>
                    <a:pt x="597" y="6"/>
                  </a:lnTo>
                  <a:lnTo>
                    <a:pt x="604" y="6"/>
                  </a:lnTo>
                  <a:lnTo>
                    <a:pt x="610" y="6"/>
                  </a:lnTo>
                  <a:lnTo>
                    <a:pt x="616" y="6"/>
                  </a:lnTo>
                  <a:lnTo>
                    <a:pt x="623" y="6"/>
                  </a:lnTo>
                  <a:lnTo>
                    <a:pt x="636" y="6"/>
                  </a:lnTo>
                  <a:lnTo>
                    <a:pt x="629" y="6"/>
                  </a:lnTo>
                  <a:lnTo>
                    <a:pt x="636" y="6"/>
                  </a:lnTo>
                  <a:lnTo>
                    <a:pt x="642" y="6"/>
                  </a:lnTo>
                  <a:lnTo>
                    <a:pt x="649" y="6"/>
                  </a:lnTo>
                  <a:lnTo>
                    <a:pt x="655" y="13"/>
                  </a:lnTo>
                  <a:lnTo>
                    <a:pt x="661" y="13"/>
                  </a:lnTo>
                  <a:lnTo>
                    <a:pt x="668" y="6"/>
                  </a:lnTo>
                  <a:lnTo>
                    <a:pt x="674" y="6"/>
                  </a:lnTo>
                  <a:lnTo>
                    <a:pt x="681" y="6"/>
                  </a:lnTo>
                  <a:lnTo>
                    <a:pt x="687" y="6"/>
                  </a:lnTo>
                  <a:lnTo>
                    <a:pt x="694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13" y="6"/>
                  </a:lnTo>
                  <a:lnTo>
                    <a:pt x="719" y="6"/>
                  </a:lnTo>
                  <a:lnTo>
                    <a:pt x="726" y="6"/>
                  </a:lnTo>
                  <a:lnTo>
                    <a:pt x="732" y="6"/>
                  </a:lnTo>
                  <a:lnTo>
                    <a:pt x="738" y="6"/>
                  </a:lnTo>
                  <a:lnTo>
                    <a:pt x="745" y="6"/>
                  </a:lnTo>
                  <a:lnTo>
                    <a:pt x="751" y="6"/>
                  </a:lnTo>
                  <a:lnTo>
                    <a:pt x="758" y="6"/>
                  </a:lnTo>
                  <a:lnTo>
                    <a:pt x="764" y="6"/>
                  </a:lnTo>
                  <a:lnTo>
                    <a:pt x="771" y="6"/>
                  </a:lnTo>
                  <a:lnTo>
                    <a:pt x="777" y="6"/>
                  </a:lnTo>
                  <a:lnTo>
                    <a:pt x="783" y="6"/>
                  </a:lnTo>
                  <a:lnTo>
                    <a:pt x="790" y="6"/>
                  </a:lnTo>
                  <a:lnTo>
                    <a:pt x="796" y="0"/>
                  </a:lnTo>
                  <a:lnTo>
                    <a:pt x="803" y="0"/>
                  </a:lnTo>
                  <a:lnTo>
                    <a:pt x="809" y="0"/>
                  </a:lnTo>
                </a:path>
              </a:pathLst>
            </a:custGeom>
            <a:noFill/>
            <a:ln w="0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" name="Freeform 39"/>
            <p:cNvSpPr>
              <a:spLocks/>
            </p:cNvSpPr>
            <p:nvPr/>
          </p:nvSpPr>
          <p:spPr bwMode="auto">
            <a:xfrm>
              <a:off x="2716" y="2478"/>
              <a:ext cx="809" cy="51"/>
            </a:xfrm>
            <a:custGeom>
              <a:avLst/>
              <a:gdLst>
                <a:gd name="T0" fmla="*/ 13 w 809"/>
                <a:gd name="T1" fmla="*/ 51 h 51"/>
                <a:gd name="T2" fmla="*/ 32 w 809"/>
                <a:gd name="T3" fmla="*/ 51 h 51"/>
                <a:gd name="T4" fmla="*/ 52 w 809"/>
                <a:gd name="T5" fmla="*/ 45 h 51"/>
                <a:gd name="T6" fmla="*/ 71 w 809"/>
                <a:gd name="T7" fmla="*/ 45 h 51"/>
                <a:gd name="T8" fmla="*/ 90 w 809"/>
                <a:gd name="T9" fmla="*/ 45 h 51"/>
                <a:gd name="T10" fmla="*/ 109 w 809"/>
                <a:gd name="T11" fmla="*/ 45 h 51"/>
                <a:gd name="T12" fmla="*/ 129 w 809"/>
                <a:gd name="T13" fmla="*/ 45 h 51"/>
                <a:gd name="T14" fmla="*/ 148 w 809"/>
                <a:gd name="T15" fmla="*/ 38 h 51"/>
                <a:gd name="T16" fmla="*/ 167 w 809"/>
                <a:gd name="T17" fmla="*/ 38 h 51"/>
                <a:gd name="T18" fmla="*/ 186 w 809"/>
                <a:gd name="T19" fmla="*/ 38 h 51"/>
                <a:gd name="T20" fmla="*/ 206 w 809"/>
                <a:gd name="T21" fmla="*/ 32 h 51"/>
                <a:gd name="T22" fmla="*/ 225 w 809"/>
                <a:gd name="T23" fmla="*/ 32 h 51"/>
                <a:gd name="T24" fmla="*/ 244 w 809"/>
                <a:gd name="T25" fmla="*/ 32 h 51"/>
                <a:gd name="T26" fmla="*/ 263 w 809"/>
                <a:gd name="T27" fmla="*/ 32 h 51"/>
                <a:gd name="T28" fmla="*/ 283 w 809"/>
                <a:gd name="T29" fmla="*/ 32 h 51"/>
                <a:gd name="T30" fmla="*/ 296 w 809"/>
                <a:gd name="T31" fmla="*/ 32 h 51"/>
                <a:gd name="T32" fmla="*/ 315 w 809"/>
                <a:gd name="T33" fmla="*/ 25 h 51"/>
                <a:gd name="T34" fmla="*/ 334 w 809"/>
                <a:gd name="T35" fmla="*/ 25 h 51"/>
                <a:gd name="T36" fmla="*/ 353 w 809"/>
                <a:gd name="T37" fmla="*/ 25 h 51"/>
                <a:gd name="T38" fmla="*/ 373 w 809"/>
                <a:gd name="T39" fmla="*/ 25 h 51"/>
                <a:gd name="T40" fmla="*/ 392 w 809"/>
                <a:gd name="T41" fmla="*/ 25 h 51"/>
                <a:gd name="T42" fmla="*/ 411 w 809"/>
                <a:gd name="T43" fmla="*/ 25 h 51"/>
                <a:gd name="T44" fmla="*/ 430 w 809"/>
                <a:gd name="T45" fmla="*/ 25 h 51"/>
                <a:gd name="T46" fmla="*/ 450 w 809"/>
                <a:gd name="T47" fmla="*/ 19 h 51"/>
                <a:gd name="T48" fmla="*/ 469 w 809"/>
                <a:gd name="T49" fmla="*/ 19 h 51"/>
                <a:gd name="T50" fmla="*/ 488 w 809"/>
                <a:gd name="T51" fmla="*/ 13 h 51"/>
                <a:gd name="T52" fmla="*/ 508 w 809"/>
                <a:gd name="T53" fmla="*/ 6 h 51"/>
                <a:gd name="T54" fmla="*/ 527 w 809"/>
                <a:gd name="T55" fmla="*/ 6 h 51"/>
                <a:gd name="T56" fmla="*/ 546 w 809"/>
                <a:gd name="T57" fmla="*/ 0 h 51"/>
                <a:gd name="T58" fmla="*/ 565 w 809"/>
                <a:gd name="T59" fmla="*/ 0 h 51"/>
                <a:gd name="T60" fmla="*/ 585 w 809"/>
                <a:gd name="T61" fmla="*/ 0 h 51"/>
                <a:gd name="T62" fmla="*/ 604 w 809"/>
                <a:gd name="T63" fmla="*/ 0 h 51"/>
                <a:gd name="T64" fmla="*/ 623 w 809"/>
                <a:gd name="T65" fmla="*/ 6 h 51"/>
                <a:gd name="T66" fmla="*/ 642 w 809"/>
                <a:gd name="T67" fmla="*/ 6 h 51"/>
                <a:gd name="T68" fmla="*/ 662 w 809"/>
                <a:gd name="T69" fmla="*/ 6 h 51"/>
                <a:gd name="T70" fmla="*/ 681 w 809"/>
                <a:gd name="T71" fmla="*/ 6 h 51"/>
                <a:gd name="T72" fmla="*/ 700 w 809"/>
                <a:gd name="T73" fmla="*/ 13 h 51"/>
                <a:gd name="T74" fmla="*/ 720 w 809"/>
                <a:gd name="T75" fmla="*/ 13 h 51"/>
                <a:gd name="T76" fmla="*/ 739 w 809"/>
                <a:gd name="T77" fmla="*/ 13 h 51"/>
                <a:gd name="T78" fmla="*/ 758 w 809"/>
                <a:gd name="T79" fmla="*/ 13 h 51"/>
                <a:gd name="T80" fmla="*/ 777 w 809"/>
                <a:gd name="T81" fmla="*/ 6 h 51"/>
                <a:gd name="T82" fmla="*/ 797 w 809"/>
                <a:gd name="T83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9" h="51">
                  <a:moveTo>
                    <a:pt x="0" y="51"/>
                  </a:moveTo>
                  <a:lnTo>
                    <a:pt x="7" y="51"/>
                  </a:lnTo>
                  <a:lnTo>
                    <a:pt x="13" y="51"/>
                  </a:lnTo>
                  <a:lnTo>
                    <a:pt x="19" y="51"/>
                  </a:lnTo>
                  <a:lnTo>
                    <a:pt x="26" y="51"/>
                  </a:lnTo>
                  <a:lnTo>
                    <a:pt x="32" y="51"/>
                  </a:lnTo>
                  <a:lnTo>
                    <a:pt x="39" y="51"/>
                  </a:lnTo>
                  <a:lnTo>
                    <a:pt x="45" y="45"/>
                  </a:lnTo>
                  <a:lnTo>
                    <a:pt x="52" y="45"/>
                  </a:lnTo>
                  <a:lnTo>
                    <a:pt x="58" y="45"/>
                  </a:lnTo>
                  <a:lnTo>
                    <a:pt x="64" y="45"/>
                  </a:lnTo>
                  <a:lnTo>
                    <a:pt x="71" y="45"/>
                  </a:lnTo>
                  <a:lnTo>
                    <a:pt x="77" y="45"/>
                  </a:lnTo>
                  <a:lnTo>
                    <a:pt x="84" y="45"/>
                  </a:lnTo>
                  <a:lnTo>
                    <a:pt x="90" y="45"/>
                  </a:lnTo>
                  <a:lnTo>
                    <a:pt x="96" y="45"/>
                  </a:lnTo>
                  <a:lnTo>
                    <a:pt x="103" y="45"/>
                  </a:lnTo>
                  <a:lnTo>
                    <a:pt x="109" y="45"/>
                  </a:lnTo>
                  <a:lnTo>
                    <a:pt x="116" y="45"/>
                  </a:lnTo>
                  <a:lnTo>
                    <a:pt x="122" y="45"/>
                  </a:lnTo>
                  <a:lnTo>
                    <a:pt x="129" y="45"/>
                  </a:lnTo>
                  <a:lnTo>
                    <a:pt x="135" y="45"/>
                  </a:lnTo>
                  <a:lnTo>
                    <a:pt x="141" y="45"/>
                  </a:lnTo>
                  <a:lnTo>
                    <a:pt x="148" y="38"/>
                  </a:lnTo>
                  <a:lnTo>
                    <a:pt x="154" y="45"/>
                  </a:lnTo>
                  <a:lnTo>
                    <a:pt x="161" y="38"/>
                  </a:lnTo>
                  <a:lnTo>
                    <a:pt x="167" y="38"/>
                  </a:lnTo>
                  <a:lnTo>
                    <a:pt x="174" y="38"/>
                  </a:lnTo>
                  <a:lnTo>
                    <a:pt x="180" y="38"/>
                  </a:lnTo>
                  <a:lnTo>
                    <a:pt x="186" y="38"/>
                  </a:lnTo>
                  <a:lnTo>
                    <a:pt x="193" y="38"/>
                  </a:lnTo>
                  <a:lnTo>
                    <a:pt x="199" y="32"/>
                  </a:lnTo>
                  <a:lnTo>
                    <a:pt x="206" y="32"/>
                  </a:lnTo>
                  <a:lnTo>
                    <a:pt x="212" y="32"/>
                  </a:lnTo>
                  <a:lnTo>
                    <a:pt x="219" y="32"/>
                  </a:lnTo>
                  <a:lnTo>
                    <a:pt x="225" y="32"/>
                  </a:lnTo>
                  <a:lnTo>
                    <a:pt x="231" y="32"/>
                  </a:lnTo>
                  <a:lnTo>
                    <a:pt x="238" y="32"/>
                  </a:lnTo>
                  <a:lnTo>
                    <a:pt x="244" y="32"/>
                  </a:lnTo>
                  <a:lnTo>
                    <a:pt x="251" y="32"/>
                  </a:lnTo>
                  <a:lnTo>
                    <a:pt x="257" y="32"/>
                  </a:lnTo>
                  <a:lnTo>
                    <a:pt x="263" y="32"/>
                  </a:lnTo>
                  <a:lnTo>
                    <a:pt x="270" y="32"/>
                  </a:lnTo>
                  <a:lnTo>
                    <a:pt x="276" y="32"/>
                  </a:lnTo>
                  <a:lnTo>
                    <a:pt x="283" y="32"/>
                  </a:lnTo>
                  <a:lnTo>
                    <a:pt x="289" y="32"/>
                  </a:lnTo>
                  <a:lnTo>
                    <a:pt x="296" y="25"/>
                  </a:lnTo>
                  <a:lnTo>
                    <a:pt x="296" y="32"/>
                  </a:lnTo>
                  <a:lnTo>
                    <a:pt x="302" y="25"/>
                  </a:lnTo>
                  <a:lnTo>
                    <a:pt x="308" y="25"/>
                  </a:lnTo>
                  <a:lnTo>
                    <a:pt x="315" y="25"/>
                  </a:lnTo>
                  <a:lnTo>
                    <a:pt x="321" y="32"/>
                  </a:lnTo>
                  <a:lnTo>
                    <a:pt x="328" y="25"/>
                  </a:lnTo>
                  <a:lnTo>
                    <a:pt x="334" y="25"/>
                  </a:lnTo>
                  <a:lnTo>
                    <a:pt x="341" y="25"/>
                  </a:lnTo>
                  <a:lnTo>
                    <a:pt x="347" y="25"/>
                  </a:lnTo>
                  <a:lnTo>
                    <a:pt x="353" y="25"/>
                  </a:lnTo>
                  <a:lnTo>
                    <a:pt x="360" y="25"/>
                  </a:lnTo>
                  <a:lnTo>
                    <a:pt x="366" y="25"/>
                  </a:lnTo>
                  <a:lnTo>
                    <a:pt x="373" y="25"/>
                  </a:lnTo>
                  <a:lnTo>
                    <a:pt x="379" y="25"/>
                  </a:lnTo>
                  <a:lnTo>
                    <a:pt x="386" y="25"/>
                  </a:lnTo>
                  <a:lnTo>
                    <a:pt x="392" y="25"/>
                  </a:lnTo>
                  <a:lnTo>
                    <a:pt x="398" y="25"/>
                  </a:lnTo>
                  <a:lnTo>
                    <a:pt x="405" y="25"/>
                  </a:lnTo>
                  <a:lnTo>
                    <a:pt x="411" y="25"/>
                  </a:lnTo>
                  <a:lnTo>
                    <a:pt x="418" y="25"/>
                  </a:lnTo>
                  <a:lnTo>
                    <a:pt x="424" y="25"/>
                  </a:lnTo>
                  <a:lnTo>
                    <a:pt x="430" y="25"/>
                  </a:lnTo>
                  <a:lnTo>
                    <a:pt x="437" y="25"/>
                  </a:lnTo>
                  <a:lnTo>
                    <a:pt x="443" y="25"/>
                  </a:lnTo>
                  <a:lnTo>
                    <a:pt x="450" y="19"/>
                  </a:lnTo>
                  <a:lnTo>
                    <a:pt x="456" y="19"/>
                  </a:lnTo>
                  <a:lnTo>
                    <a:pt x="463" y="19"/>
                  </a:lnTo>
                  <a:lnTo>
                    <a:pt x="469" y="19"/>
                  </a:lnTo>
                  <a:lnTo>
                    <a:pt x="475" y="13"/>
                  </a:lnTo>
                  <a:lnTo>
                    <a:pt x="482" y="13"/>
                  </a:lnTo>
                  <a:lnTo>
                    <a:pt x="488" y="13"/>
                  </a:lnTo>
                  <a:lnTo>
                    <a:pt x="495" y="13"/>
                  </a:lnTo>
                  <a:lnTo>
                    <a:pt x="501" y="6"/>
                  </a:lnTo>
                  <a:lnTo>
                    <a:pt x="508" y="6"/>
                  </a:lnTo>
                  <a:lnTo>
                    <a:pt x="514" y="6"/>
                  </a:lnTo>
                  <a:lnTo>
                    <a:pt x="520" y="6"/>
                  </a:lnTo>
                  <a:lnTo>
                    <a:pt x="527" y="6"/>
                  </a:lnTo>
                  <a:lnTo>
                    <a:pt x="533" y="6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3" y="0"/>
                  </a:lnTo>
                  <a:lnTo>
                    <a:pt x="559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78" y="0"/>
                  </a:lnTo>
                  <a:lnTo>
                    <a:pt x="585" y="0"/>
                  </a:lnTo>
                  <a:lnTo>
                    <a:pt x="591" y="0"/>
                  </a:lnTo>
                  <a:lnTo>
                    <a:pt x="598" y="0"/>
                  </a:lnTo>
                  <a:lnTo>
                    <a:pt x="604" y="0"/>
                  </a:lnTo>
                  <a:lnTo>
                    <a:pt x="610" y="0"/>
                  </a:lnTo>
                  <a:lnTo>
                    <a:pt x="617" y="0"/>
                  </a:lnTo>
                  <a:lnTo>
                    <a:pt x="623" y="6"/>
                  </a:lnTo>
                  <a:lnTo>
                    <a:pt x="630" y="6"/>
                  </a:lnTo>
                  <a:lnTo>
                    <a:pt x="636" y="6"/>
                  </a:lnTo>
                  <a:lnTo>
                    <a:pt x="642" y="6"/>
                  </a:lnTo>
                  <a:lnTo>
                    <a:pt x="649" y="6"/>
                  </a:lnTo>
                  <a:lnTo>
                    <a:pt x="655" y="6"/>
                  </a:lnTo>
                  <a:lnTo>
                    <a:pt x="662" y="6"/>
                  </a:lnTo>
                  <a:lnTo>
                    <a:pt x="668" y="6"/>
                  </a:lnTo>
                  <a:lnTo>
                    <a:pt x="675" y="6"/>
                  </a:lnTo>
                  <a:lnTo>
                    <a:pt x="681" y="6"/>
                  </a:lnTo>
                  <a:lnTo>
                    <a:pt x="687" y="13"/>
                  </a:lnTo>
                  <a:lnTo>
                    <a:pt x="694" y="13"/>
                  </a:lnTo>
                  <a:lnTo>
                    <a:pt x="700" y="13"/>
                  </a:lnTo>
                  <a:lnTo>
                    <a:pt x="707" y="13"/>
                  </a:lnTo>
                  <a:lnTo>
                    <a:pt x="713" y="13"/>
                  </a:lnTo>
                  <a:lnTo>
                    <a:pt x="720" y="13"/>
                  </a:lnTo>
                  <a:lnTo>
                    <a:pt x="726" y="13"/>
                  </a:lnTo>
                  <a:lnTo>
                    <a:pt x="732" y="13"/>
                  </a:lnTo>
                  <a:lnTo>
                    <a:pt x="739" y="13"/>
                  </a:lnTo>
                  <a:lnTo>
                    <a:pt x="745" y="13"/>
                  </a:lnTo>
                  <a:lnTo>
                    <a:pt x="752" y="13"/>
                  </a:lnTo>
                  <a:lnTo>
                    <a:pt x="758" y="13"/>
                  </a:lnTo>
                  <a:lnTo>
                    <a:pt x="765" y="13"/>
                  </a:lnTo>
                  <a:lnTo>
                    <a:pt x="771" y="13"/>
                  </a:lnTo>
                  <a:lnTo>
                    <a:pt x="777" y="6"/>
                  </a:lnTo>
                  <a:lnTo>
                    <a:pt x="784" y="6"/>
                  </a:lnTo>
                  <a:lnTo>
                    <a:pt x="790" y="6"/>
                  </a:lnTo>
                  <a:lnTo>
                    <a:pt x="797" y="6"/>
                  </a:lnTo>
                  <a:lnTo>
                    <a:pt x="803" y="6"/>
                  </a:lnTo>
                  <a:lnTo>
                    <a:pt x="809" y="6"/>
                  </a:lnTo>
                </a:path>
              </a:pathLst>
            </a:custGeom>
            <a:noFill/>
            <a:ln w="0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Freeform 40"/>
            <p:cNvSpPr>
              <a:spLocks/>
            </p:cNvSpPr>
            <p:nvPr/>
          </p:nvSpPr>
          <p:spPr bwMode="auto">
            <a:xfrm>
              <a:off x="3525" y="2471"/>
              <a:ext cx="630" cy="13"/>
            </a:xfrm>
            <a:custGeom>
              <a:avLst/>
              <a:gdLst>
                <a:gd name="T0" fmla="*/ 7 w 630"/>
                <a:gd name="T1" fmla="*/ 13 h 13"/>
                <a:gd name="T2" fmla="*/ 20 w 630"/>
                <a:gd name="T3" fmla="*/ 13 h 13"/>
                <a:gd name="T4" fmla="*/ 33 w 630"/>
                <a:gd name="T5" fmla="*/ 13 h 13"/>
                <a:gd name="T6" fmla="*/ 45 w 630"/>
                <a:gd name="T7" fmla="*/ 13 h 13"/>
                <a:gd name="T8" fmla="*/ 58 w 630"/>
                <a:gd name="T9" fmla="*/ 13 h 13"/>
                <a:gd name="T10" fmla="*/ 71 w 630"/>
                <a:gd name="T11" fmla="*/ 7 h 13"/>
                <a:gd name="T12" fmla="*/ 84 w 630"/>
                <a:gd name="T13" fmla="*/ 7 h 13"/>
                <a:gd name="T14" fmla="*/ 97 w 630"/>
                <a:gd name="T15" fmla="*/ 7 h 13"/>
                <a:gd name="T16" fmla="*/ 110 w 630"/>
                <a:gd name="T17" fmla="*/ 0 h 13"/>
                <a:gd name="T18" fmla="*/ 123 w 630"/>
                <a:gd name="T19" fmla="*/ 0 h 13"/>
                <a:gd name="T20" fmla="*/ 135 w 630"/>
                <a:gd name="T21" fmla="*/ 0 h 13"/>
                <a:gd name="T22" fmla="*/ 148 w 630"/>
                <a:gd name="T23" fmla="*/ 0 h 13"/>
                <a:gd name="T24" fmla="*/ 161 w 630"/>
                <a:gd name="T25" fmla="*/ 0 h 13"/>
                <a:gd name="T26" fmla="*/ 174 w 630"/>
                <a:gd name="T27" fmla="*/ 0 h 13"/>
                <a:gd name="T28" fmla="*/ 187 w 630"/>
                <a:gd name="T29" fmla="*/ 0 h 13"/>
                <a:gd name="T30" fmla="*/ 200 w 630"/>
                <a:gd name="T31" fmla="*/ 0 h 13"/>
                <a:gd name="T32" fmla="*/ 212 w 630"/>
                <a:gd name="T33" fmla="*/ 7 h 13"/>
                <a:gd name="T34" fmla="*/ 225 w 630"/>
                <a:gd name="T35" fmla="*/ 7 h 13"/>
                <a:gd name="T36" fmla="*/ 238 w 630"/>
                <a:gd name="T37" fmla="*/ 7 h 13"/>
                <a:gd name="T38" fmla="*/ 251 w 630"/>
                <a:gd name="T39" fmla="*/ 7 h 13"/>
                <a:gd name="T40" fmla="*/ 264 w 630"/>
                <a:gd name="T41" fmla="*/ 7 h 13"/>
                <a:gd name="T42" fmla="*/ 277 w 630"/>
                <a:gd name="T43" fmla="*/ 7 h 13"/>
                <a:gd name="T44" fmla="*/ 290 w 630"/>
                <a:gd name="T45" fmla="*/ 7 h 13"/>
                <a:gd name="T46" fmla="*/ 302 w 630"/>
                <a:gd name="T47" fmla="*/ 7 h 13"/>
                <a:gd name="T48" fmla="*/ 315 w 630"/>
                <a:gd name="T49" fmla="*/ 7 h 13"/>
                <a:gd name="T50" fmla="*/ 328 w 630"/>
                <a:gd name="T51" fmla="*/ 7 h 13"/>
                <a:gd name="T52" fmla="*/ 341 w 630"/>
                <a:gd name="T53" fmla="*/ 7 h 13"/>
                <a:gd name="T54" fmla="*/ 354 w 630"/>
                <a:gd name="T55" fmla="*/ 7 h 13"/>
                <a:gd name="T56" fmla="*/ 367 w 630"/>
                <a:gd name="T57" fmla="*/ 7 h 13"/>
                <a:gd name="T58" fmla="*/ 379 w 630"/>
                <a:gd name="T59" fmla="*/ 7 h 13"/>
                <a:gd name="T60" fmla="*/ 392 w 630"/>
                <a:gd name="T61" fmla="*/ 7 h 13"/>
                <a:gd name="T62" fmla="*/ 405 w 630"/>
                <a:gd name="T63" fmla="*/ 7 h 13"/>
                <a:gd name="T64" fmla="*/ 418 w 630"/>
                <a:gd name="T65" fmla="*/ 7 h 13"/>
                <a:gd name="T66" fmla="*/ 431 w 630"/>
                <a:gd name="T67" fmla="*/ 7 h 13"/>
                <a:gd name="T68" fmla="*/ 444 w 630"/>
                <a:gd name="T69" fmla="*/ 0 h 13"/>
                <a:gd name="T70" fmla="*/ 457 w 630"/>
                <a:gd name="T71" fmla="*/ 0 h 13"/>
                <a:gd name="T72" fmla="*/ 469 w 630"/>
                <a:gd name="T73" fmla="*/ 7 h 13"/>
                <a:gd name="T74" fmla="*/ 482 w 630"/>
                <a:gd name="T75" fmla="*/ 0 h 13"/>
                <a:gd name="T76" fmla="*/ 495 w 630"/>
                <a:gd name="T77" fmla="*/ 0 h 13"/>
                <a:gd name="T78" fmla="*/ 508 w 630"/>
                <a:gd name="T79" fmla="*/ 0 h 13"/>
                <a:gd name="T80" fmla="*/ 521 w 630"/>
                <a:gd name="T81" fmla="*/ 0 h 13"/>
                <a:gd name="T82" fmla="*/ 534 w 630"/>
                <a:gd name="T83" fmla="*/ 0 h 13"/>
                <a:gd name="T84" fmla="*/ 546 w 630"/>
                <a:gd name="T85" fmla="*/ 0 h 13"/>
                <a:gd name="T86" fmla="*/ 559 w 630"/>
                <a:gd name="T87" fmla="*/ 0 h 13"/>
                <a:gd name="T88" fmla="*/ 572 w 630"/>
                <a:gd name="T89" fmla="*/ 0 h 13"/>
                <a:gd name="T90" fmla="*/ 585 w 630"/>
                <a:gd name="T91" fmla="*/ 0 h 13"/>
                <a:gd name="T92" fmla="*/ 598 w 630"/>
                <a:gd name="T93" fmla="*/ 0 h 13"/>
                <a:gd name="T94" fmla="*/ 611 w 630"/>
                <a:gd name="T95" fmla="*/ 0 h 13"/>
                <a:gd name="T96" fmla="*/ 624 w 630"/>
                <a:gd name="T9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0" h="13">
                  <a:moveTo>
                    <a:pt x="0" y="13"/>
                  </a:moveTo>
                  <a:lnTo>
                    <a:pt x="7" y="13"/>
                  </a:lnTo>
                  <a:lnTo>
                    <a:pt x="13" y="13"/>
                  </a:lnTo>
                  <a:lnTo>
                    <a:pt x="20" y="13"/>
                  </a:lnTo>
                  <a:lnTo>
                    <a:pt x="26" y="13"/>
                  </a:lnTo>
                  <a:lnTo>
                    <a:pt x="33" y="13"/>
                  </a:lnTo>
                  <a:lnTo>
                    <a:pt x="39" y="13"/>
                  </a:lnTo>
                  <a:lnTo>
                    <a:pt x="45" y="13"/>
                  </a:lnTo>
                  <a:lnTo>
                    <a:pt x="52" y="13"/>
                  </a:lnTo>
                  <a:lnTo>
                    <a:pt x="58" y="13"/>
                  </a:lnTo>
                  <a:lnTo>
                    <a:pt x="65" y="13"/>
                  </a:lnTo>
                  <a:lnTo>
                    <a:pt x="71" y="7"/>
                  </a:lnTo>
                  <a:lnTo>
                    <a:pt x="78" y="7"/>
                  </a:lnTo>
                  <a:lnTo>
                    <a:pt x="84" y="7"/>
                  </a:lnTo>
                  <a:lnTo>
                    <a:pt x="90" y="7"/>
                  </a:lnTo>
                  <a:lnTo>
                    <a:pt x="97" y="7"/>
                  </a:lnTo>
                  <a:lnTo>
                    <a:pt x="103" y="7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5" y="0"/>
                  </a:lnTo>
                  <a:lnTo>
                    <a:pt x="142" y="0"/>
                  </a:lnTo>
                  <a:lnTo>
                    <a:pt x="148" y="0"/>
                  </a:lnTo>
                  <a:lnTo>
                    <a:pt x="155" y="0"/>
                  </a:lnTo>
                  <a:lnTo>
                    <a:pt x="161" y="0"/>
                  </a:lnTo>
                  <a:lnTo>
                    <a:pt x="167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3" y="0"/>
                  </a:lnTo>
                  <a:lnTo>
                    <a:pt x="200" y="0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19" y="7"/>
                  </a:lnTo>
                  <a:lnTo>
                    <a:pt x="225" y="7"/>
                  </a:lnTo>
                  <a:lnTo>
                    <a:pt x="232" y="7"/>
                  </a:lnTo>
                  <a:lnTo>
                    <a:pt x="238" y="7"/>
                  </a:lnTo>
                  <a:lnTo>
                    <a:pt x="245" y="7"/>
                  </a:lnTo>
                  <a:lnTo>
                    <a:pt x="251" y="7"/>
                  </a:lnTo>
                  <a:lnTo>
                    <a:pt x="257" y="7"/>
                  </a:lnTo>
                  <a:lnTo>
                    <a:pt x="264" y="7"/>
                  </a:lnTo>
                  <a:lnTo>
                    <a:pt x="270" y="7"/>
                  </a:lnTo>
                  <a:lnTo>
                    <a:pt x="277" y="7"/>
                  </a:lnTo>
                  <a:lnTo>
                    <a:pt x="283" y="7"/>
                  </a:lnTo>
                  <a:lnTo>
                    <a:pt x="290" y="7"/>
                  </a:lnTo>
                  <a:lnTo>
                    <a:pt x="296" y="7"/>
                  </a:lnTo>
                  <a:lnTo>
                    <a:pt x="302" y="7"/>
                  </a:lnTo>
                  <a:lnTo>
                    <a:pt x="309" y="7"/>
                  </a:lnTo>
                  <a:lnTo>
                    <a:pt x="315" y="7"/>
                  </a:lnTo>
                  <a:lnTo>
                    <a:pt x="322" y="7"/>
                  </a:lnTo>
                  <a:lnTo>
                    <a:pt x="328" y="7"/>
                  </a:lnTo>
                  <a:lnTo>
                    <a:pt x="334" y="7"/>
                  </a:lnTo>
                  <a:lnTo>
                    <a:pt x="341" y="7"/>
                  </a:lnTo>
                  <a:lnTo>
                    <a:pt x="347" y="7"/>
                  </a:lnTo>
                  <a:lnTo>
                    <a:pt x="354" y="7"/>
                  </a:lnTo>
                  <a:lnTo>
                    <a:pt x="360" y="7"/>
                  </a:lnTo>
                  <a:lnTo>
                    <a:pt x="367" y="7"/>
                  </a:lnTo>
                  <a:lnTo>
                    <a:pt x="373" y="7"/>
                  </a:lnTo>
                  <a:lnTo>
                    <a:pt x="379" y="7"/>
                  </a:lnTo>
                  <a:lnTo>
                    <a:pt x="386" y="7"/>
                  </a:lnTo>
                  <a:lnTo>
                    <a:pt x="392" y="7"/>
                  </a:lnTo>
                  <a:lnTo>
                    <a:pt x="399" y="7"/>
                  </a:lnTo>
                  <a:lnTo>
                    <a:pt x="405" y="7"/>
                  </a:lnTo>
                  <a:lnTo>
                    <a:pt x="412" y="7"/>
                  </a:lnTo>
                  <a:lnTo>
                    <a:pt x="418" y="7"/>
                  </a:lnTo>
                  <a:lnTo>
                    <a:pt x="424" y="7"/>
                  </a:lnTo>
                  <a:lnTo>
                    <a:pt x="431" y="7"/>
                  </a:lnTo>
                  <a:lnTo>
                    <a:pt x="437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7"/>
                  </a:lnTo>
                  <a:lnTo>
                    <a:pt x="476" y="0"/>
                  </a:lnTo>
                  <a:lnTo>
                    <a:pt x="482" y="0"/>
                  </a:lnTo>
                  <a:lnTo>
                    <a:pt x="489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08" y="0"/>
                  </a:lnTo>
                  <a:lnTo>
                    <a:pt x="514" y="0"/>
                  </a:lnTo>
                  <a:lnTo>
                    <a:pt x="521" y="0"/>
                  </a:lnTo>
                  <a:lnTo>
                    <a:pt x="527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3" y="0"/>
                  </a:lnTo>
                  <a:lnTo>
                    <a:pt x="559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9" y="0"/>
                  </a:lnTo>
                  <a:lnTo>
                    <a:pt x="585" y="0"/>
                  </a:lnTo>
                  <a:lnTo>
                    <a:pt x="591" y="0"/>
                  </a:lnTo>
                  <a:lnTo>
                    <a:pt x="598" y="0"/>
                  </a:lnTo>
                  <a:lnTo>
                    <a:pt x="604" y="0"/>
                  </a:lnTo>
                  <a:lnTo>
                    <a:pt x="611" y="0"/>
                  </a:lnTo>
                  <a:lnTo>
                    <a:pt x="617" y="0"/>
                  </a:lnTo>
                  <a:lnTo>
                    <a:pt x="624" y="0"/>
                  </a:lnTo>
                  <a:lnTo>
                    <a:pt x="630" y="0"/>
                  </a:lnTo>
                </a:path>
              </a:pathLst>
            </a:custGeom>
            <a:noFill/>
            <a:ln w="0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" name="Freeform 41"/>
            <p:cNvSpPr>
              <a:spLocks/>
            </p:cNvSpPr>
            <p:nvPr/>
          </p:nvSpPr>
          <p:spPr bwMode="auto">
            <a:xfrm>
              <a:off x="1907" y="1957"/>
              <a:ext cx="2248" cy="424"/>
            </a:xfrm>
            <a:custGeom>
              <a:avLst/>
              <a:gdLst>
                <a:gd name="T0" fmla="*/ 64 w 2248"/>
                <a:gd name="T1" fmla="*/ 225 h 424"/>
                <a:gd name="T2" fmla="*/ 135 w 2248"/>
                <a:gd name="T3" fmla="*/ 244 h 424"/>
                <a:gd name="T4" fmla="*/ 205 w 2248"/>
                <a:gd name="T5" fmla="*/ 257 h 424"/>
                <a:gd name="T6" fmla="*/ 282 w 2248"/>
                <a:gd name="T7" fmla="*/ 257 h 424"/>
                <a:gd name="T8" fmla="*/ 353 w 2248"/>
                <a:gd name="T9" fmla="*/ 264 h 424"/>
                <a:gd name="T10" fmla="*/ 424 w 2248"/>
                <a:gd name="T11" fmla="*/ 277 h 424"/>
                <a:gd name="T12" fmla="*/ 494 w 2248"/>
                <a:gd name="T13" fmla="*/ 277 h 424"/>
                <a:gd name="T14" fmla="*/ 565 w 2248"/>
                <a:gd name="T15" fmla="*/ 277 h 424"/>
                <a:gd name="T16" fmla="*/ 642 w 2248"/>
                <a:gd name="T17" fmla="*/ 283 h 424"/>
                <a:gd name="T18" fmla="*/ 713 w 2248"/>
                <a:gd name="T19" fmla="*/ 277 h 424"/>
                <a:gd name="T20" fmla="*/ 783 w 2248"/>
                <a:gd name="T21" fmla="*/ 257 h 424"/>
                <a:gd name="T22" fmla="*/ 854 w 2248"/>
                <a:gd name="T23" fmla="*/ 232 h 424"/>
                <a:gd name="T24" fmla="*/ 925 w 2248"/>
                <a:gd name="T25" fmla="*/ 206 h 424"/>
                <a:gd name="T26" fmla="*/ 1002 w 2248"/>
                <a:gd name="T27" fmla="*/ 187 h 424"/>
                <a:gd name="T28" fmla="*/ 1072 w 2248"/>
                <a:gd name="T29" fmla="*/ 187 h 424"/>
                <a:gd name="T30" fmla="*/ 1143 w 2248"/>
                <a:gd name="T31" fmla="*/ 219 h 424"/>
                <a:gd name="T32" fmla="*/ 1214 w 2248"/>
                <a:gd name="T33" fmla="*/ 238 h 424"/>
                <a:gd name="T34" fmla="*/ 1284 w 2248"/>
                <a:gd name="T35" fmla="*/ 257 h 424"/>
                <a:gd name="T36" fmla="*/ 1362 w 2248"/>
                <a:gd name="T37" fmla="*/ 238 h 424"/>
                <a:gd name="T38" fmla="*/ 1432 w 2248"/>
                <a:gd name="T39" fmla="*/ 251 h 424"/>
                <a:gd name="T40" fmla="*/ 1503 w 2248"/>
                <a:gd name="T41" fmla="*/ 270 h 424"/>
                <a:gd name="T42" fmla="*/ 1574 w 2248"/>
                <a:gd name="T43" fmla="*/ 270 h 424"/>
                <a:gd name="T44" fmla="*/ 1644 w 2248"/>
                <a:gd name="T45" fmla="*/ 212 h 424"/>
                <a:gd name="T46" fmla="*/ 1721 w 2248"/>
                <a:gd name="T47" fmla="*/ 110 h 424"/>
                <a:gd name="T48" fmla="*/ 1792 w 2248"/>
                <a:gd name="T49" fmla="*/ 7 h 424"/>
                <a:gd name="T50" fmla="*/ 1863 w 2248"/>
                <a:gd name="T51" fmla="*/ 39 h 424"/>
                <a:gd name="T52" fmla="*/ 1933 w 2248"/>
                <a:gd name="T53" fmla="*/ 142 h 424"/>
                <a:gd name="T54" fmla="*/ 2004 w 2248"/>
                <a:gd name="T55" fmla="*/ 212 h 424"/>
                <a:gd name="T56" fmla="*/ 2081 w 2248"/>
                <a:gd name="T57" fmla="*/ 257 h 424"/>
                <a:gd name="T58" fmla="*/ 2152 w 2248"/>
                <a:gd name="T59" fmla="*/ 283 h 424"/>
                <a:gd name="T60" fmla="*/ 2222 w 2248"/>
                <a:gd name="T61" fmla="*/ 334 h 424"/>
                <a:gd name="T62" fmla="*/ 2203 w 2248"/>
                <a:gd name="T63" fmla="*/ 399 h 424"/>
                <a:gd name="T64" fmla="*/ 2126 w 2248"/>
                <a:gd name="T65" fmla="*/ 354 h 424"/>
                <a:gd name="T66" fmla="*/ 2055 w 2248"/>
                <a:gd name="T67" fmla="*/ 334 h 424"/>
                <a:gd name="T68" fmla="*/ 1985 w 2248"/>
                <a:gd name="T69" fmla="*/ 283 h 424"/>
                <a:gd name="T70" fmla="*/ 1914 w 2248"/>
                <a:gd name="T71" fmla="*/ 219 h 424"/>
                <a:gd name="T72" fmla="*/ 1843 w 2248"/>
                <a:gd name="T73" fmla="*/ 167 h 424"/>
                <a:gd name="T74" fmla="*/ 1766 w 2248"/>
                <a:gd name="T75" fmla="*/ 167 h 424"/>
                <a:gd name="T76" fmla="*/ 1696 w 2248"/>
                <a:gd name="T77" fmla="*/ 244 h 424"/>
                <a:gd name="T78" fmla="*/ 1625 w 2248"/>
                <a:gd name="T79" fmla="*/ 315 h 424"/>
                <a:gd name="T80" fmla="*/ 1554 w 2248"/>
                <a:gd name="T81" fmla="*/ 347 h 424"/>
                <a:gd name="T82" fmla="*/ 1484 w 2248"/>
                <a:gd name="T83" fmla="*/ 334 h 424"/>
                <a:gd name="T84" fmla="*/ 1407 w 2248"/>
                <a:gd name="T85" fmla="*/ 315 h 424"/>
                <a:gd name="T86" fmla="*/ 1336 w 2248"/>
                <a:gd name="T87" fmla="*/ 315 h 424"/>
                <a:gd name="T88" fmla="*/ 1265 w 2248"/>
                <a:gd name="T89" fmla="*/ 315 h 424"/>
                <a:gd name="T90" fmla="*/ 1195 w 2248"/>
                <a:gd name="T91" fmla="*/ 296 h 424"/>
                <a:gd name="T92" fmla="*/ 1124 w 2248"/>
                <a:gd name="T93" fmla="*/ 270 h 424"/>
                <a:gd name="T94" fmla="*/ 1047 w 2248"/>
                <a:gd name="T95" fmla="*/ 257 h 424"/>
                <a:gd name="T96" fmla="*/ 976 w 2248"/>
                <a:gd name="T97" fmla="*/ 264 h 424"/>
                <a:gd name="T98" fmla="*/ 905 w 2248"/>
                <a:gd name="T99" fmla="*/ 277 h 424"/>
                <a:gd name="T100" fmla="*/ 835 w 2248"/>
                <a:gd name="T101" fmla="*/ 302 h 424"/>
                <a:gd name="T102" fmla="*/ 764 w 2248"/>
                <a:gd name="T103" fmla="*/ 322 h 424"/>
                <a:gd name="T104" fmla="*/ 687 w 2248"/>
                <a:gd name="T105" fmla="*/ 341 h 424"/>
                <a:gd name="T106" fmla="*/ 616 w 2248"/>
                <a:gd name="T107" fmla="*/ 341 h 424"/>
                <a:gd name="T108" fmla="*/ 546 w 2248"/>
                <a:gd name="T109" fmla="*/ 334 h 424"/>
                <a:gd name="T110" fmla="*/ 475 w 2248"/>
                <a:gd name="T111" fmla="*/ 341 h 424"/>
                <a:gd name="T112" fmla="*/ 404 w 2248"/>
                <a:gd name="T113" fmla="*/ 334 h 424"/>
                <a:gd name="T114" fmla="*/ 327 w 2248"/>
                <a:gd name="T115" fmla="*/ 322 h 424"/>
                <a:gd name="T116" fmla="*/ 257 w 2248"/>
                <a:gd name="T117" fmla="*/ 322 h 424"/>
                <a:gd name="T118" fmla="*/ 186 w 2248"/>
                <a:gd name="T119" fmla="*/ 315 h 424"/>
                <a:gd name="T120" fmla="*/ 115 w 2248"/>
                <a:gd name="T121" fmla="*/ 296 h 424"/>
                <a:gd name="T122" fmla="*/ 45 w 2248"/>
                <a:gd name="T123" fmla="*/ 28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8" h="424">
                  <a:moveTo>
                    <a:pt x="0" y="212"/>
                  </a:moveTo>
                  <a:lnTo>
                    <a:pt x="0" y="219"/>
                  </a:lnTo>
                  <a:lnTo>
                    <a:pt x="6" y="219"/>
                  </a:lnTo>
                  <a:lnTo>
                    <a:pt x="13" y="219"/>
                  </a:lnTo>
                  <a:lnTo>
                    <a:pt x="13" y="219"/>
                  </a:lnTo>
                  <a:lnTo>
                    <a:pt x="19" y="219"/>
                  </a:lnTo>
                  <a:lnTo>
                    <a:pt x="25" y="219"/>
                  </a:lnTo>
                  <a:lnTo>
                    <a:pt x="25" y="219"/>
                  </a:lnTo>
                  <a:lnTo>
                    <a:pt x="32" y="219"/>
                  </a:lnTo>
                  <a:lnTo>
                    <a:pt x="38" y="225"/>
                  </a:lnTo>
                  <a:lnTo>
                    <a:pt x="45" y="225"/>
                  </a:lnTo>
                  <a:lnTo>
                    <a:pt x="45" y="225"/>
                  </a:lnTo>
                  <a:lnTo>
                    <a:pt x="51" y="225"/>
                  </a:lnTo>
                  <a:lnTo>
                    <a:pt x="58" y="225"/>
                  </a:lnTo>
                  <a:lnTo>
                    <a:pt x="58" y="225"/>
                  </a:lnTo>
                  <a:lnTo>
                    <a:pt x="64" y="225"/>
                  </a:lnTo>
                  <a:lnTo>
                    <a:pt x="70" y="225"/>
                  </a:lnTo>
                  <a:lnTo>
                    <a:pt x="70" y="225"/>
                  </a:lnTo>
                  <a:lnTo>
                    <a:pt x="77" y="225"/>
                  </a:lnTo>
                  <a:lnTo>
                    <a:pt x="83" y="225"/>
                  </a:lnTo>
                  <a:lnTo>
                    <a:pt x="90" y="225"/>
                  </a:lnTo>
                  <a:lnTo>
                    <a:pt x="90" y="232"/>
                  </a:lnTo>
                  <a:lnTo>
                    <a:pt x="96" y="232"/>
                  </a:lnTo>
                  <a:lnTo>
                    <a:pt x="103" y="232"/>
                  </a:lnTo>
                  <a:lnTo>
                    <a:pt x="103" y="238"/>
                  </a:lnTo>
                  <a:lnTo>
                    <a:pt x="109" y="238"/>
                  </a:lnTo>
                  <a:lnTo>
                    <a:pt x="115" y="238"/>
                  </a:lnTo>
                  <a:lnTo>
                    <a:pt x="115" y="238"/>
                  </a:lnTo>
                  <a:lnTo>
                    <a:pt x="122" y="238"/>
                  </a:lnTo>
                  <a:lnTo>
                    <a:pt x="128" y="238"/>
                  </a:lnTo>
                  <a:lnTo>
                    <a:pt x="135" y="244"/>
                  </a:lnTo>
                  <a:lnTo>
                    <a:pt x="135" y="244"/>
                  </a:lnTo>
                  <a:lnTo>
                    <a:pt x="141" y="244"/>
                  </a:lnTo>
                  <a:lnTo>
                    <a:pt x="148" y="251"/>
                  </a:lnTo>
                  <a:lnTo>
                    <a:pt x="148" y="251"/>
                  </a:lnTo>
                  <a:lnTo>
                    <a:pt x="154" y="251"/>
                  </a:lnTo>
                  <a:lnTo>
                    <a:pt x="160" y="251"/>
                  </a:lnTo>
                  <a:lnTo>
                    <a:pt x="160" y="251"/>
                  </a:lnTo>
                  <a:lnTo>
                    <a:pt x="167" y="257"/>
                  </a:lnTo>
                  <a:lnTo>
                    <a:pt x="173" y="257"/>
                  </a:lnTo>
                  <a:lnTo>
                    <a:pt x="180" y="257"/>
                  </a:lnTo>
                  <a:lnTo>
                    <a:pt x="180" y="257"/>
                  </a:lnTo>
                  <a:lnTo>
                    <a:pt x="186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9" y="257"/>
                  </a:lnTo>
                  <a:lnTo>
                    <a:pt x="205" y="257"/>
                  </a:lnTo>
                  <a:lnTo>
                    <a:pt x="205" y="257"/>
                  </a:lnTo>
                  <a:lnTo>
                    <a:pt x="212" y="264"/>
                  </a:lnTo>
                  <a:lnTo>
                    <a:pt x="218" y="257"/>
                  </a:lnTo>
                  <a:lnTo>
                    <a:pt x="225" y="257"/>
                  </a:lnTo>
                  <a:lnTo>
                    <a:pt x="225" y="257"/>
                  </a:lnTo>
                  <a:lnTo>
                    <a:pt x="231" y="264"/>
                  </a:lnTo>
                  <a:lnTo>
                    <a:pt x="237" y="264"/>
                  </a:lnTo>
                  <a:lnTo>
                    <a:pt x="237" y="264"/>
                  </a:lnTo>
                  <a:lnTo>
                    <a:pt x="244" y="264"/>
                  </a:lnTo>
                  <a:lnTo>
                    <a:pt x="250" y="264"/>
                  </a:lnTo>
                  <a:lnTo>
                    <a:pt x="250" y="264"/>
                  </a:lnTo>
                  <a:lnTo>
                    <a:pt x="257" y="257"/>
                  </a:lnTo>
                  <a:lnTo>
                    <a:pt x="263" y="257"/>
                  </a:lnTo>
                  <a:lnTo>
                    <a:pt x="270" y="257"/>
                  </a:lnTo>
                  <a:lnTo>
                    <a:pt x="270" y="257"/>
                  </a:lnTo>
                  <a:lnTo>
                    <a:pt x="276" y="257"/>
                  </a:lnTo>
                  <a:lnTo>
                    <a:pt x="282" y="257"/>
                  </a:lnTo>
                  <a:lnTo>
                    <a:pt x="282" y="257"/>
                  </a:lnTo>
                  <a:lnTo>
                    <a:pt x="289" y="264"/>
                  </a:lnTo>
                  <a:lnTo>
                    <a:pt x="295" y="264"/>
                  </a:lnTo>
                  <a:lnTo>
                    <a:pt x="295" y="264"/>
                  </a:lnTo>
                  <a:lnTo>
                    <a:pt x="302" y="264"/>
                  </a:lnTo>
                  <a:lnTo>
                    <a:pt x="308" y="264"/>
                  </a:lnTo>
                  <a:lnTo>
                    <a:pt x="315" y="264"/>
                  </a:lnTo>
                  <a:lnTo>
                    <a:pt x="315" y="264"/>
                  </a:lnTo>
                  <a:lnTo>
                    <a:pt x="321" y="264"/>
                  </a:lnTo>
                  <a:lnTo>
                    <a:pt x="327" y="264"/>
                  </a:lnTo>
                  <a:lnTo>
                    <a:pt x="327" y="264"/>
                  </a:lnTo>
                  <a:lnTo>
                    <a:pt x="334" y="264"/>
                  </a:lnTo>
                  <a:lnTo>
                    <a:pt x="340" y="264"/>
                  </a:lnTo>
                  <a:lnTo>
                    <a:pt x="340" y="264"/>
                  </a:lnTo>
                  <a:lnTo>
                    <a:pt x="347" y="264"/>
                  </a:lnTo>
                  <a:lnTo>
                    <a:pt x="353" y="264"/>
                  </a:lnTo>
                  <a:lnTo>
                    <a:pt x="359" y="264"/>
                  </a:lnTo>
                  <a:lnTo>
                    <a:pt x="359" y="264"/>
                  </a:lnTo>
                  <a:lnTo>
                    <a:pt x="366" y="270"/>
                  </a:lnTo>
                  <a:lnTo>
                    <a:pt x="372" y="270"/>
                  </a:lnTo>
                  <a:lnTo>
                    <a:pt x="372" y="270"/>
                  </a:lnTo>
                  <a:lnTo>
                    <a:pt x="379" y="270"/>
                  </a:lnTo>
                  <a:lnTo>
                    <a:pt x="385" y="270"/>
                  </a:lnTo>
                  <a:lnTo>
                    <a:pt x="385" y="270"/>
                  </a:lnTo>
                  <a:lnTo>
                    <a:pt x="392" y="270"/>
                  </a:lnTo>
                  <a:lnTo>
                    <a:pt x="398" y="270"/>
                  </a:lnTo>
                  <a:lnTo>
                    <a:pt x="404" y="270"/>
                  </a:lnTo>
                  <a:lnTo>
                    <a:pt x="404" y="270"/>
                  </a:lnTo>
                  <a:lnTo>
                    <a:pt x="411" y="277"/>
                  </a:lnTo>
                  <a:lnTo>
                    <a:pt x="417" y="270"/>
                  </a:lnTo>
                  <a:lnTo>
                    <a:pt x="417" y="277"/>
                  </a:lnTo>
                  <a:lnTo>
                    <a:pt x="424" y="277"/>
                  </a:lnTo>
                  <a:lnTo>
                    <a:pt x="430" y="277"/>
                  </a:lnTo>
                  <a:lnTo>
                    <a:pt x="430" y="277"/>
                  </a:lnTo>
                  <a:lnTo>
                    <a:pt x="437" y="277"/>
                  </a:lnTo>
                  <a:lnTo>
                    <a:pt x="443" y="277"/>
                  </a:lnTo>
                  <a:lnTo>
                    <a:pt x="449" y="277"/>
                  </a:lnTo>
                  <a:lnTo>
                    <a:pt x="449" y="277"/>
                  </a:lnTo>
                  <a:lnTo>
                    <a:pt x="456" y="277"/>
                  </a:lnTo>
                  <a:lnTo>
                    <a:pt x="462" y="277"/>
                  </a:lnTo>
                  <a:lnTo>
                    <a:pt x="462" y="277"/>
                  </a:lnTo>
                  <a:lnTo>
                    <a:pt x="469" y="277"/>
                  </a:lnTo>
                  <a:lnTo>
                    <a:pt x="475" y="277"/>
                  </a:lnTo>
                  <a:lnTo>
                    <a:pt x="475" y="277"/>
                  </a:lnTo>
                  <a:lnTo>
                    <a:pt x="482" y="277"/>
                  </a:lnTo>
                  <a:lnTo>
                    <a:pt x="488" y="277"/>
                  </a:lnTo>
                  <a:lnTo>
                    <a:pt x="494" y="277"/>
                  </a:lnTo>
                  <a:lnTo>
                    <a:pt x="494" y="277"/>
                  </a:lnTo>
                  <a:lnTo>
                    <a:pt x="501" y="277"/>
                  </a:lnTo>
                  <a:lnTo>
                    <a:pt x="507" y="277"/>
                  </a:lnTo>
                  <a:lnTo>
                    <a:pt x="507" y="277"/>
                  </a:lnTo>
                  <a:lnTo>
                    <a:pt x="514" y="277"/>
                  </a:lnTo>
                  <a:lnTo>
                    <a:pt x="520" y="277"/>
                  </a:lnTo>
                  <a:lnTo>
                    <a:pt x="520" y="277"/>
                  </a:lnTo>
                  <a:lnTo>
                    <a:pt x="527" y="277"/>
                  </a:lnTo>
                  <a:lnTo>
                    <a:pt x="533" y="277"/>
                  </a:lnTo>
                  <a:lnTo>
                    <a:pt x="539" y="277"/>
                  </a:lnTo>
                  <a:lnTo>
                    <a:pt x="539" y="277"/>
                  </a:lnTo>
                  <a:lnTo>
                    <a:pt x="546" y="277"/>
                  </a:lnTo>
                  <a:lnTo>
                    <a:pt x="552" y="277"/>
                  </a:lnTo>
                  <a:lnTo>
                    <a:pt x="552" y="277"/>
                  </a:lnTo>
                  <a:lnTo>
                    <a:pt x="559" y="277"/>
                  </a:lnTo>
                  <a:lnTo>
                    <a:pt x="565" y="277"/>
                  </a:lnTo>
                  <a:lnTo>
                    <a:pt x="565" y="277"/>
                  </a:lnTo>
                  <a:lnTo>
                    <a:pt x="571" y="277"/>
                  </a:lnTo>
                  <a:lnTo>
                    <a:pt x="578" y="277"/>
                  </a:lnTo>
                  <a:lnTo>
                    <a:pt x="584" y="277"/>
                  </a:lnTo>
                  <a:lnTo>
                    <a:pt x="584" y="277"/>
                  </a:lnTo>
                  <a:lnTo>
                    <a:pt x="591" y="277"/>
                  </a:lnTo>
                  <a:lnTo>
                    <a:pt x="597" y="283"/>
                  </a:lnTo>
                  <a:lnTo>
                    <a:pt x="597" y="277"/>
                  </a:lnTo>
                  <a:lnTo>
                    <a:pt x="604" y="277"/>
                  </a:lnTo>
                  <a:lnTo>
                    <a:pt x="610" y="283"/>
                  </a:lnTo>
                  <a:lnTo>
                    <a:pt x="610" y="283"/>
                  </a:lnTo>
                  <a:lnTo>
                    <a:pt x="616" y="283"/>
                  </a:lnTo>
                  <a:lnTo>
                    <a:pt x="623" y="283"/>
                  </a:lnTo>
                  <a:lnTo>
                    <a:pt x="629" y="283"/>
                  </a:lnTo>
                  <a:lnTo>
                    <a:pt x="629" y="283"/>
                  </a:lnTo>
                  <a:lnTo>
                    <a:pt x="636" y="283"/>
                  </a:lnTo>
                  <a:lnTo>
                    <a:pt x="642" y="283"/>
                  </a:lnTo>
                  <a:lnTo>
                    <a:pt x="642" y="289"/>
                  </a:lnTo>
                  <a:lnTo>
                    <a:pt x="649" y="283"/>
                  </a:lnTo>
                  <a:lnTo>
                    <a:pt x="655" y="289"/>
                  </a:lnTo>
                  <a:lnTo>
                    <a:pt x="655" y="289"/>
                  </a:lnTo>
                  <a:lnTo>
                    <a:pt x="661" y="283"/>
                  </a:lnTo>
                  <a:lnTo>
                    <a:pt x="668" y="283"/>
                  </a:lnTo>
                  <a:lnTo>
                    <a:pt x="674" y="283"/>
                  </a:lnTo>
                  <a:lnTo>
                    <a:pt x="674" y="283"/>
                  </a:lnTo>
                  <a:lnTo>
                    <a:pt x="681" y="283"/>
                  </a:lnTo>
                  <a:lnTo>
                    <a:pt x="687" y="283"/>
                  </a:lnTo>
                  <a:lnTo>
                    <a:pt x="687" y="283"/>
                  </a:lnTo>
                  <a:lnTo>
                    <a:pt x="694" y="283"/>
                  </a:lnTo>
                  <a:lnTo>
                    <a:pt x="700" y="283"/>
                  </a:lnTo>
                  <a:lnTo>
                    <a:pt x="700" y="283"/>
                  </a:lnTo>
                  <a:lnTo>
                    <a:pt x="706" y="283"/>
                  </a:lnTo>
                  <a:lnTo>
                    <a:pt x="713" y="277"/>
                  </a:lnTo>
                  <a:lnTo>
                    <a:pt x="719" y="277"/>
                  </a:lnTo>
                  <a:lnTo>
                    <a:pt x="719" y="277"/>
                  </a:lnTo>
                  <a:lnTo>
                    <a:pt x="726" y="277"/>
                  </a:lnTo>
                  <a:lnTo>
                    <a:pt x="732" y="270"/>
                  </a:lnTo>
                  <a:lnTo>
                    <a:pt x="732" y="270"/>
                  </a:lnTo>
                  <a:lnTo>
                    <a:pt x="738" y="270"/>
                  </a:lnTo>
                  <a:lnTo>
                    <a:pt x="745" y="264"/>
                  </a:lnTo>
                  <a:lnTo>
                    <a:pt x="745" y="264"/>
                  </a:lnTo>
                  <a:lnTo>
                    <a:pt x="751" y="264"/>
                  </a:lnTo>
                  <a:lnTo>
                    <a:pt x="758" y="264"/>
                  </a:lnTo>
                  <a:lnTo>
                    <a:pt x="764" y="264"/>
                  </a:lnTo>
                  <a:lnTo>
                    <a:pt x="764" y="257"/>
                  </a:lnTo>
                  <a:lnTo>
                    <a:pt x="771" y="257"/>
                  </a:lnTo>
                  <a:lnTo>
                    <a:pt x="777" y="257"/>
                  </a:lnTo>
                  <a:lnTo>
                    <a:pt x="777" y="257"/>
                  </a:lnTo>
                  <a:lnTo>
                    <a:pt x="783" y="257"/>
                  </a:lnTo>
                  <a:lnTo>
                    <a:pt x="790" y="251"/>
                  </a:lnTo>
                  <a:lnTo>
                    <a:pt x="790" y="251"/>
                  </a:lnTo>
                  <a:lnTo>
                    <a:pt x="796" y="251"/>
                  </a:lnTo>
                  <a:lnTo>
                    <a:pt x="803" y="251"/>
                  </a:lnTo>
                  <a:lnTo>
                    <a:pt x="809" y="244"/>
                  </a:lnTo>
                  <a:lnTo>
                    <a:pt x="809" y="244"/>
                  </a:lnTo>
                  <a:lnTo>
                    <a:pt x="816" y="244"/>
                  </a:lnTo>
                  <a:lnTo>
                    <a:pt x="822" y="238"/>
                  </a:lnTo>
                  <a:lnTo>
                    <a:pt x="822" y="238"/>
                  </a:lnTo>
                  <a:lnTo>
                    <a:pt x="828" y="238"/>
                  </a:lnTo>
                  <a:lnTo>
                    <a:pt x="835" y="238"/>
                  </a:lnTo>
                  <a:lnTo>
                    <a:pt x="835" y="238"/>
                  </a:lnTo>
                  <a:lnTo>
                    <a:pt x="841" y="238"/>
                  </a:lnTo>
                  <a:lnTo>
                    <a:pt x="848" y="232"/>
                  </a:lnTo>
                  <a:lnTo>
                    <a:pt x="854" y="232"/>
                  </a:lnTo>
                  <a:lnTo>
                    <a:pt x="854" y="232"/>
                  </a:lnTo>
                  <a:lnTo>
                    <a:pt x="861" y="232"/>
                  </a:lnTo>
                  <a:lnTo>
                    <a:pt x="867" y="232"/>
                  </a:lnTo>
                  <a:lnTo>
                    <a:pt x="867" y="225"/>
                  </a:lnTo>
                  <a:lnTo>
                    <a:pt x="873" y="225"/>
                  </a:lnTo>
                  <a:lnTo>
                    <a:pt x="880" y="225"/>
                  </a:lnTo>
                  <a:lnTo>
                    <a:pt x="880" y="219"/>
                  </a:lnTo>
                  <a:lnTo>
                    <a:pt x="886" y="219"/>
                  </a:lnTo>
                  <a:lnTo>
                    <a:pt x="893" y="219"/>
                  </a:lnTo>
                  <a:lnTo>
                    <a:pt x="899" y="219"/>
                  </a:lnTo>
                  <a:lnTo>
                    <a:pt x="899" y="212"/>
                  </a:lnTo>
                  <a:lnTo>
                    <a:pt x="905" y="212"/>
                  </a:lnTo>
                  <a:lnTo>
                    <a:pt x="912" y="212"/>
                  </a:lnTo>
                  <a:lnTo>
                    <a:pt x="912" y="212"/>
                  </a:lnTo>
                  <a:lnTo>
                    <a:pt x="918" y="206"/>
                  </a:lnTo>
                  <a:lnTo>
                    <a:pt x="925" y="206"/>
                  </a:lnTo>
                  <a:lnTo>
                    <a:pt x="925" y="206"/>
                  </a:lnTo>
                  <a:lnTo>
                    <a:pt x="931" y="206"/>
                  </a:lnTo>
                  <a:lnTo>
                    <a:pt x="938" y="199"/>
                  </a:lnTo>
                  <a:lnTo>
                    <a:pt x="944" y="199"/>
                  </a:lnTo>
                  <a:lnTo>
                    <a:pt x="944" y="199"/>
                  </a:lnTo>
                  <a:lnTo>
                    <a:pt x="950" y="193"/>
                  </a:lnTo>
                  <a:lnTo>
                    <a:pt x="957" y="193"/>
                  </a:lnTo>
                  <a:lnTo>
                    <a:pt x="957" y="193"/>
                  </a:lnTo>
                  <a:lnTo>
                    <a:pt x="963" y="193"/>
                  </a:lnTo>
                  <a:lnTo>
                    <a:pt x="970" y="193"/>
                  </a:lnTo>
                  <a:lnTo>
                    <a:pt x="970" y="193"/>
                  </a:lnTo>
                  <a:lnTo>
                    <a:pt x="976" y="193"/>
                  </a:lnTo>
                  <a:lnTo>
                    <a:pt x="983" y="187"/>
                  </a:lnTo>
                  <a:lnTo>
                    <a:pt x="989" y="187"/>
                  </a:lnTo>
                  <a:lnTo>
                    <a:pt x="989" y="187"/>
                  </a:lnTo>
                  <a:lnTo>
                    <a:pt x="995" y="187"/>
                  </a:lnTo>
                  <a:lnTo>
                    <a:pt x="1002" y="187"/>
                  </a:lnTo>
                  <a:lnTo>
                    <a:pt x="1002" y="180"/>
                  </a:lnTo>
                  <a:lnTo>
                    <a:pt x="1008" y="180"/>
                  </a:lnTo>
                  <a:lnTo>
                    <a:pt x="1015" y="180"/>
                  </a:lnTo>
                  <a:lnTo>
                    <a:pt x="1015" y="180"/>
                  </a:lnTo>
                  <a:lnTo>
                    <a:pt x="1021" y="180"/>
                  </a:lnTo>
                  <a:lnTo>
                    <a:pt x="1028" y="180"/>
                  </a:lnTo>
                  <a:lnTo>
                    <a:pt x="1034" y="180"/>
                  </a:lnTo>
                  <a:lnTo>
                    <a:pt x="1034" y="180"/>
                  </a:lnTo>
                  <a:lnTo>
                    <a:pt x="1040" y="180"/>
                  </a:lnTo>
                  <a:lnTo>
                    <a:pt x="1047" y="180"/>
                  </a:lnTo>
                  <a:lnTo>
                    <a:pt x="1047" y="180"/>
                  </a:lnTo>
                  <a:lnTo>
                    <a:pt x="1053" y="187"/>
                  </a:lnTo>
                  <a:lnTo>
                    <a:pt x="1060" y="187"/>
                  </a:lnTo>
                  <a:lnTo>
                    <a:pt x="1060" y="187"/>
                  </a:lnTo>
                  <a:lnTo>
                    <a:pt x="1066" y="187"/>
                  </a:lnTo>
                  <a:lnTo>
                    <a:pt x="1072" y="187"/>
                  </a:lnTo>
                  <a:lnTo>
                    <a:pt x="1079" y="187"/>
                  </a:lnTo>
                  <a:lnTo>
                    <a:pt x="1079" y="193"/>
                  </a:lnTo>
                  <a:lnTo>
                    <a:pt x="1085" y="193"/>
                  </a:lnTo>
                  <a:lnTo>
                    <a:pt x="1092" y="193"/>
                  </a:lnTo>
                  <a:lnTo>
                    <a:pt x="1092" y="193"/>
                  </a:lnTo>
                  <a:lnTo>
                    <a:pt x="1098" y="193"/>
                  </a:lnTo>
                  <a:lnTo>
                    <a:pt x="1105" y="193"/>
                  </a:lnTo>
                  <a:lnTo>
                    <a:pt x="1105" y="199"/>
                  </a:lnTo>
                  <a:lnTo>
                    <a:pt x="1111" y="199"/>
                  </a:lnTo>
                  <a:lnTo>
                    <a:pt x="1117" y="199"/>
                  </a:lnTo>
                  <a:lnTo>
                    <a:pt x="1124" y="206"/>
                  </a:lnTo>
                  <a:lnTo>
                    <a:pt x="1124" y="206"/>
                  </a:lnTo>
                  <a:lnTo>
                    <a:pt x="1130" y="206"/>
                  </a:lnTo>
                  <a:lnTo>
                    <a:pt x="1137" y="212"/>
                  </a:lnTo>
                  <a:lnTo>
                    <a:pt x="1137" y="212"/>
                  </a:lnTo>
                  <a:lnTo>
                    <a:pt x="1143" y="219"/>
                  </a:lnTo>
                  <a:lnTo>
                    <a:pt x="1150" y="219"/>
                  </a:lnTo>
                  <a:lnTo>
                    <a:pt x="1150" y="219"/>
                  </a:lnTo>
                  <a:lnTo>
                    <a:pt x="1156" y="219"/>
                  </a:lnTo>
                  <a:lnTo>
                    <a:pt x="1162" y="219"/>
                  </a:lnTo>
                  <a:lnTo>
                    <a:pt x="1169" y="225"/>
                  </a:lnTo>
                  <a:lnTo>
                    <a:pt x="1169" y="225"/>
                  </a:lnTo>
                  <a:lnTo>
                    <a:pt x="1175" y="225"/>
                  </a:lnTo>
                  <a:lnTo>
                    <a:pt x="1182" y="225"/>
                  </a:lnTo>
                  <a:lnTo>
                    <a:pt x="1182" y="225"/>
                  </a:lnTo>
                  <a:lnTo>
                    <a:pt x="1188" y="232"/>
                  </a:lnTo>
                  <a:lnTo>
                    <a:pt x="1195" y="232"/>
                  </a:lnTo>
                  <a:lnTo>
                    <a:pt x="1195" y="238"/>
                  </a:lnTo>
                  <a:lnTo>
                    <a:pt x="1201" y="238"/>
                  </a:lnTo>
                  <a:lnTo>
                    <a:pt x="1207" y="238"/>
                  </a:lnTo>
                  <a:lnTo>
                    <a:pt x="1214" y="238"/>
                  </a:lnTo>
                  <a:lnTo>
                    <a:pt x="1214" y="238"/>
                  </a:lnTo>
                  <a:lnTo>
                    <a:pt x="1220" y="238"/>
                  </a:lnTo>
                  <a:lnTo>
                    <a:pt x="1227" y="244"/>
                  </a:lnTo>
                  <a:lnTo>
                    <a:pt x="1227" y="244"/>
                  </a:lnTo>
                  <a:lnTo>
                    <a:pt x="1233" y="244"/>
                  </a:lnTo>
                  <a:lnTo>
                    <a:pt x="1239" y="244"/>
                  </a:lnTo>
                  <a:lnTo>
                    <a:pt x="1239" y="244"/>
                  </a:lnTo>
                  <a:lnTo>
                    <a:pt x="1246" y="244"/>
                  </a:lnTo>
                  <a:lnTo>
                    <a:pt x="1252" y="244"/>
                  </a:lnTo>
                  <a:lnTo>
                    <a:pt x="1259" y="251"/>
                  </a:lnTo>
                  <a:lnTo>
                    <a:pt x="1259" y="251"/>
                  </a:lnTo>
                  <a:lnTo>
                    <a:pt x="1265" y="251"/>
                  </a:lnTo>
                  <a:lnTo>
                    <a:pt x="1272" y="251"/>
                  </a:lnTo>
                  <a:lnTo>
                    <a:pt x="1272" y="251"/>
                  </a:lnTo>
                  <a:lnTo>
                    <a:pt x="1278" y="257"/>
                  </a:lnTo>
                  <a:lnTo>
                    <a:pt x="1284" y="257"/>
                  </a:lnTo>
                  <a:lnTo>
                    <a:pt x="1284" y="257"/>
                  </a:lnTo>
                  <a:lnTo>
                    <a:pt x="1291" y="257"/>
                  </a:lnTo>
                  <a:lnTo>
                    <a:pt x="1297" y="257"/>
                  </a:lnTo>
                  <a:lnTo>
                    <a:pt x="1304" y="257"/>
                  </a:lnTo>
                  <a:lnTo>
                    <a:pt x="1304" y="251"/>
                  </a:lnTo>
                  <a:lnTo>
                    <a:pt x="1310" y="251"/>
                  </a:lnTo>
                  <a:lnTo>
                    <a:pt x="1317" y="251"/>
                  </a:lnTo>
                  <a:lnTo>
                    <a:pt x="1317" y="251"/>
                  </a:lnTo>
                  <a:lnTo>
                    <a:pt x="1323" y="251"/>
                  </a:lnTo>
                  <a:lnTo>
                    <a:pt x="1329" y="251"/>
                  </a:lnTo>
                  <a:lnTo>
                    <a:pt x="1329" y="251"/>
                  </a:lnTo>
                  <a:lnTo>
                    <a:pt x="1336" y="244"/>
                  </a:lnTo>
                  <a:lnTo>
                    <a:pt x="1342" y="244"/>
                  </a:lnTo>
                  <a:lnTo>
                    <a:pt x="1349" y="244"/>
                  </a:lnTo>
                  <a:lnTo>
                    <a:pt x="1349" y="244"/>
                  </a:lnTo>
                  <a:lnTo>
                    <a:pt x="1355" y="238"/>
                  </a:lnTo>
                  <a:lnTo>
                    <a:pt x="1362" y="238"/>
                  </a:lnTo>
                  <a:lnTo>
                    <a:pt x="1362" y="238"/>
                  </a:lnTo>
                  <a:lnTo>
                    <a:pt x="1368" y="238"/>
                  </a:lnTo>
                  <a:lnTo>
                    <a:pt x="1374" y="238"/>
                  </a:lnTo>
                  <a:lnTo>
                    <a:pt x="1374" y="244"/>
                  </a:lnTo>
                  <a:lnTo>
                    <a:pt x="1381" y="244"/>
                  </a:lnTo>
                  <a:lnTo>
                    <a:pt x="1387" y="244"/>
                  </a:lnTo>
                  <a:lnTo>
                    <a:pt x="1394" y="244"/>
                  </a:lnTo>
                  <a:lnTo>
                    <a:pt x="1394" y="244"/>
                  </a:lnTo>
                  <a:lnTo>
                    <a:pt x="1400" y="244"/>
                  </a:lnTo>
                  <a:lnTo>
                    <a:pt x="1407" y="244"/>
                  </a:lnTo>
                  <a:lnTo>
                    <a:pt x="1407" y="244"/>
                  </a:lnTo>
                  <a:lnTo>
                    <a:pt x="1413" y="251"/>
                  </a:lnTo>
                  <a:lnTo>
                    <a:pt x="1419" y="251"/>
                  </a:lnTo>
                  <a:lnTo>
                    <a:pt x="1419" y="251"/>
                  </a:lnTo>
                  <a:lnTo>
                    <a:pt x="1426" y="251"/>
                  </a:lnTo>
                  <a:lnTo>
                    <a:pt x="1432" y="251"/>
                  </a:lnTo>
                  <a:lnTo>
                    <a:pt x="1439" y="251"/>
                  </a:lnTo>
                  <a:lnTo>
                    <a:pt x="1439" y="257"/>
                  </a:lnTo>
                  <a:lnTo>
                    <a:pt x="1445" y="257"/>
                  </a:lnTo>
                  <a:lnTo>
                    <a:pt x="1451" y="257"/>
                  </a:lnTo>
                  <a:lnTo>
                    <a:pt x="1451" y="264"/>
                  </a:lnTo>
                  <a:lnTo>
                    <a:pt x="1458" y="264"/>
                  </a:lnTo>
                  <a:lnTo>
                    <a:pt x="1464" y="264"/>
                  </a:lnTo>
                  <a:lnTo>
                    <a:pt x="1464" y="264"/>
                  </a:lnTo>
                  <a:lnTo>
                    <a:pt x="1471" y="264"/>
                  </a:lnTo>
                  <a:lnTo>
                    <a:pt x="1477" y="264"/>
                  </a:lnTo>
                  <a:lnTo>
                    <a:pt x="1484" y="264"/>
                  </a:lnTo>
                  <a:lnTo>
                    <a:pt x="1484" y="270"/>
                  </a:lnTo>
                  <a:lnTo>
                    <a:pt x="1490" y="270"/>
                  </a:lnTo>
                  <a:lnTo>
                    <a:pt x="1496" y="270"/>
                  </a:lnTo>
                  <a:lnTo>
                    <a:pt x="1496" y="270"/>
                  </a:lnTo>
                  <a:lnTo>
                    <a:pt x="1503" y="270"/>
                  </a:lnTo>
                  <a:lnTo>
                    <a:pt x="1509" y="270"/>
                  </a:lnTo>
                  <a:lnTo>
                    <a:pt x="1509" y="277"/>
                  </a:lnTo>
                  <a:lnTo>
                    <a:pt x="1516" y="277"/>
                  </a:lnTo>
                  <a:lnTo>
                    <a:pt x="1522" y="277"/>
                  </a:lnTo>
                  <a:lnTo>
                    <a:pt x="1529" y="277"/>
                  </a:lnTo>
                  <a:lnTo>
                    <a:pt x="1529" y="277"/>
                  </a:lnTo>
                  <a:lnTo>
                    <a:pt x="1535" y="277"/>
                  </a:lnTo>
                  <a:lnTo>
                    <a:pt x="1541" y="277"/>
                  </a:lnTo>
                  <a:lnTo>
                    <a:pt x="1541" y="277"/>
                  </a:lnTo>
                  <a:lnTo>
                    <a:pt x="1548" y="277"/>
                  </a:lnTo>
                  <a:lnTo>
                    <a:pt x="1554" y="277"/>
                  </a:lnTo>
                  <a:lnTo>
                    <a:pt x="1554" y="277"/>
                  </a:lnTo>
                  <a:lnTo>
                    <a:pt x="1561" y="277"/>
                  </a:lnTo>
                  <a:lnTo>
                    <a:pt x="1567" y="277"/>
                  </a:lnTo>
                  <a:lnTo>
                    <a:pt x="1574" y="277"/>
                  </a:lnTo>
                  <a:lnTo>
                    <a:pt x="1574" y="270"/>
                  </a:lnTo>
                  <a:lnTo>
                    <a:pt x="1580" y="270"/>
                  </a:lnTo>
                  <a:lnTo>
                    <a:pt x="1586" y="270"/>
                  </a:lnTo>
                  <a:lnTo>
                    <a:pt x="1586" y="264"/>
                  </a:lnTo>
                  <a:lnTo>
                    <a:pt x="1593" y="264"/>
                  </a:lnTo>
                  <a:lnTo>
                    <a:pt x="1599" y="257"/>
                  </a:lnTo>
                  <a:lnTo>
                    <a:pt x="1599" y="257"/>
                  </a:lnTo>
                  <a:lnTo>
                    <a:pt x="1606" y="251"/>
                  </a:lnTo>
                  <a:lnTo>
                    <a:pt x="1612" y="244"/>
                  </a:lnTo>
                  <a:lnTo>
                    <a:pt x="1618" y="244"/>
                  </a:lnTo>
                  <a:lnTo>
                    <a:pt x="1618" y="238"/>
                  </a:lnTo>
                  <a:lnTo>
                    <a:pt x="1625" y="232"/>
                  </a:lnTo>
                  <a:lnTo>
                    <a:pt x="1631" y="232"/>
                  </a:lnTo>
                  <a:lnTo>
                    <a:pt x="1631" y="225"/>
                  </a:lnTo>
                  <a:lnTo>
                    <a:pt x="1638" y="219"/>
                  </a:lnTo>
                  <a:lnTo>
                    <a:pt x="1644" y="212"/>
                  </a:lnTo>
                  <a:lnTo>
                    <a:pt x="1644" y="212"/>
                  </a:lnTo>
                  <a:lnTo>
                    <a:pt x="1651" y="206"/>
                  </a:lnTo>
                  <a:lnTo>
                    <a:pt x="1657" y="199"/>
                  </a:lnTo>
                  <a:lnTo>
                    <a:pt x="1663" y="199"/>
                  </a:lnTo>
                  <a:lnTo>
                    <a:pt x="1663" y="193"/>
                  </a:lnTo>
                  <a:lnTo>
                    <a:pt x="1670" y="187"/>
                  </a:lnTo>
                  <a:lnTo>
                    <a:pt x="1676" y="180"/>
                  </a:lnTo>
                  <a:lnTo>
                    <a:pt x="1676" y="174"/>
                  </a:lnTo>
                  <a:lnTo>
                    <a:pt x="1683" y="167"/>
                  </a:lnTo>
                  <a:lnTo>
                    <a:pt x="1689" y="161"/>
                  </a:lnTo>
                  <a:lnTo>
                    <a:pt x="1689" y="155"/>
                  </a:lnTo>
                  <a:lnTo>
                    <a:pt x="1696" y="142"/>
                  </a:lnTo>
                  <a:lnTo>
                    <a:pt x="1702" y="135"/>
                  </a:lnTo>
                  <a:lnTo>
                    <a:pt x="1708" y="135"/>
                  </a:lnTo>
                  <a:lnTo>
                    <a:pt x="1708" y="129"/>
                  </a:lnTo>
                  <a:lnTo>
                    <a:pt x="1715" y="122"/>
                  </a:lnTo>
                  <a:lnTo>
                    <a:pt x="1721" y="110"/>
                  </a:lnTo>
                  <a:lnTo>
                    <a:pt x="1721" y="103"/>
                  </a:lnTo>
                  <a:lnTo>
                    <a:pt x="1728" y="97"/>
                  </a:lnTo>
                  <a:lnTo>
                    <a:pt x="1734" y="90"/>
                  </a:lnTo>
                  <a:lnTo>
                    <a:pt x="1734" y="84"/>
                  </a:lnTo>
                  <a:lnTo>
                    <a:pt x="1741" y="77"/>
                  </a:lnTo>
                  <a:lnTo>
                    <a:pt x="1747" y="71"/>
                  </a:lnTo>
                  <a:lnTo>
                    <a:pt x="1753" y="58"/>
                  </a:lnTo>
                  <a:lnTo>
                    <a:pt x="1753" y="52"/>
                  </a:lnTo>
                  <a:lnTo>
                    <a:pt x="1760" y="52"/>
                  </a:lnTo>
                  <a:lnTo>
                    <a:pt x="1766" y="39"/>
                  </a:lnTo>
                  <a:lnTo>
                    <a:pt x="1766" y="32"/>
                  </a:lnTo>
                  <a:lnTo>
                    <a:pt x="1773" y="26"/>
                  </a:lnTo>
                  <a:lnTo>
                    <a:pt x="1779" y="20"/>
                  </a:lnTo>
                  <a:lnTo>
                    <a:pt x="1779" y="13"/>
                  </a:lnTo>
                  <a:lnTo>
                    <a:pt x="1785" y="7"/>
                  </a:lnTo>
                  <a:lnTo>
                    <a:pt x="1792" y="7"/>
                  </a:lnTo>
                  <a:lnTo>
                    <a:pt x="1798" y="7"/>
                  </a:lnTo>
                  <a:lnTo>
                    <a:pt x="1798" y="0"/>
                  </a:lnTo>
                  <a:lnTo>
                    <a:pt x="1805" y="0"/>
                  </a:lnTo>
                  <a:lnTo>
                    <a:pt x="1811" y="0"/>
                  </a:lnTo>
                  <a:lnTo>
                    <a:pt x="1811" y="0"/>
                  </a:lnTo>
                  <a:lnTo>
                    <a:pt x="1818" y="7"/>
                  </a:lnTo>
                  <a:lnTo>
                    <a:pt x="1824" y="7"/>
                  </a:lnTo>
                  <a:lnTo>
                    <a:pt x="1824" y="13"/>
                  </a:lnTo>
                  <a:lnTo>
                    <a:pt x="1830" y="13"/>
                  </a:lnTo>
                  <a:lnTo>
                    <a:pt x="1837" y="20"/>
                  </a:lnTo>
                  <a:lnTo>
                    <a:pt x="1843" y="20"/>
                  </a:lnTo>
                  <a:lnTo>
                    <a:pt x="1843" y="26"/>
                  </a:lnTo>
                  <a:lnTo>
                    <a:pt x="1850" y="26"/>
                  </a:lnTo>
                  <a:lnTo>
                    <a:pt x="1856" y="32"/>
                  </a:lnTo>
                  <a:lnTo>
                    <a:pt x="1856" y="32"/>
                  </a:lnTo>
                  <a:lnTo>
                    <a:pt x="1863" y="39"/>
                  </a:lnTo>
                  <a:lnTo>
                    <a:pt x="1869" y="45"/>
                  </a:lnTo>
                  <a:lnTo>
                    <a:pt x="1869" y="45"/>
                  </a:lnTo>
                  <a:lnTo>
                    <a:pt x="1875" y="52"/>
                  </a:lnTo>
                  <a:lnTo>
                    <a:pt x="1882" y="58"/>
                  </a:lnTo>
                  <a:lnTo>
                    <a:pt x="1888" y="65"/>
                  </a:lnTo>
                  <a:lnTo>
                    <a:pt x="1888" y="71"/>
                  </a:lnTo>
                  <a:lnTo>
                    <a:pt x="1895" y="77"/>
                  </a:lnTo>
                  <a:lnTo>
                    <a:pt x="1901" y="84"/>
                  </a:lnTo>
                  <a:lnTo>
                    <a:pt x="1901" y="90"/>
                  </a:lnTo>
                  <a:lnTo>
                    <a:pt x="1908" y="97"/>
                  </a:lnTo>
                  <a:lnTo>
                    <a:pt x="1914" y="103"/>
                  </a:lnTo>
                  <a:lnTo>
                    <a:pt x="1914" y="116"/>
                  </a:lnTo>
                  <a:lnTo>
                    <a:pt x="1920" y="122"/>
                  </a:lnTo>
                  <a:lnTo>
                    <a:pt x="1927" y="129"/>
                  </a:lnTo>
                  <a:lnTo>
                    <a:pt x="1933" y="135"/>
                  </a:lnTo>
                  <a:lnTo>
                    <a:pt x="1933" y="142"/>
                  </a:lnTo>
                  <a:lnTo>
                    <a:pt x="1940" y="148"/>
                  </a:lnTo>
                  <a:lnTo>
                    <a:pt x="1946" y="148"/>
                  </a:lnTo>
                  <a:lnTo>
                    <a:pt x="1946" y="155"/>
                  </a:lnTo>
                  <a:lnTo>
                    <a:pt x="1952" y="161"/>
                  </a:lnTo>
                  <a:lnTo>
                    <a:pt x="1959" y="167"/>
                  </a:lnTo>
                  <a:lnTo>
                    <a:pt x="1959" y="174"/>
                  </a:lnTo>
                  <a:lnTo>
                    <a:pt x="1965" y="174"/>
                  </a:lnTo>
                  <a:lnTo>
                    <a:pt x="1972" y="180"/>
                  </a:lnTo>
                  <a:lnTo>
                    <a:pt x="1978" y="180"/>
                  </a:lnTo>
                  <a:lnTo>
                    <a:pt x="1978" y="187"/>
                  </a:lnTo>
                  <a:lnTo>
                    <a:pt x="1985" y="193"/>
                  </a:lnTo>
                  <a:lnTo>
                    <a:pt x="1991" y="193"/>
                  </a:lnTo>
                  <a:lnTo>
                    <a:pt x="1991" y="206"/>
                  </a:lnTo>
                  <a:lnTo>
                    <a:pt x="1997" y="206"/>
                  </a:lnTo>
                  <a:lnTo>
                    <a:pt x="2004" y="212"/>
                  </a:lnTo>
                  <a:lnTo>
                    <a:pt x="2004" y="212"/>
                  </a:lnTo>
                  <a:lnTo>
                    <a:pt x="2010" y="219"/>
                  </a:lnTo>
                  <a:lnTo>
                    <a:pt x="2017" y="225"/>
                  </a:lnTo>
                  <a:lnTo>
                    <a:pt x="2023" y="225"/>
                  </a:lnTo>
                  <a:lnTo>
                    <a:pt x="2023" y="232"/>
                  </a:lnTo>
                  <a:lnTo>
                    <a:pt x="2030" y="232"/>
                  </a:lnTo>
                  <a:lnTo>
                    <a:pt x="2036" y="238"/>
                  </a:lnTo>
                  <a:lnTo>
                    <a:pt x="2036" y="238"/>
                  </a:lnTo>
                  <a:lnTo>
                    <a:pt x="2042" y="238"/>
                  </a:lnTo>
                  <a:lnTo>
                    <a:pt x="2049" y="244"/>
                  </a:lnTo>
                  <a:lnTo>
                    <a:pt x="2049" y="244"/>
                  </a:lnTo>
                  <a:lnTo>
                    <a:pt x="2055" y="244"/>
                  </a:lnTo>
                  <a:lnTo>
                    <a:pt x="2062" y="251"/>
                  </a:lnTo>
                  <a:lnTo>
                    <a:pt x="2068" y="251"/>
                  </a:lnTo>
                  <a:lnTo>
                    <a:pt x="2068" y="251"/>
                  </a:lnTo>
                  <a:lnTo>
                    <a:pt x="2075" y="257"/>
                  </a:lnTo>
                  <a:lnTo>
                    <a:pt x="2081" y="257"/>
                  </a:lnTo>
                  <a:lnTo>
                    <a:pt x="2081" y="257"/>
                  </a:lnTo>
                  <a:lnTo>
                    <a:pt x="2087" y="257"/>
                  </a:lnTo>
                  <a:lnTo>
                    <a:pt x="2094" y="257"/>
                  </a:lnTo>
                  <a:lnTo>
                    <a:pt x="2094" y="257"/>
                  </a:lnTo>
                  <a:lnTo>
                    <a:pt x="2100" y="257"/>
                  </a:lnTo>
                  <a:lnTo>
                    <a:pt x="2107" y="257"/>
                  </a:lnTo>
                  <a:lnTo>
                    <a:pt x="2113" y="264"/>
                  </a:lnTo>
                  <a:lnTo>
                    <a:pt x="2113" y="264"/>
                  </a:lnTo>
                  <a:lnTo>
                    <a:pt x="2119" y="264"/>
                  </a:lnTo>
                  <a:lnTo>
                    <a:pt x="2126" y="270"/>
                  </a:lnTo>
                  <a:lnTo>
                    <a:pt x="2126" y="270"/>
                  </a:lnTo>
                  <a:lnTo>
                    <a:pt x="2132" y="270"/>
                  </a:lnTo>
                  <a:lnTo>
                    <a:pt x="2139" y="277"/>
                  </a:lnTo>
                  <a:lnTo>
                    <a:pt x="2139" y="277"/>
                  </a:lnTo>
                  <a:lnTo>
                    <a:pt x="2145" y="277"/>
                  </a:lnTo>
                  <a:lnTo>
                    <a:pt x="2152" y="283"/>
                  </a:lnTo>
                  <a:lnTo>
                    <a:pt x="2158" y="283"/>
                  </a:lnTo>
                  <a:lnTo>
                    <a:pt x="2158" y="283"/>
                  </a:lnTo>
                  <a:lnTo>
                    <a:pt x="2164" y="289"/>
                  </a:lnTo>
                  <a:lnTo>
                    <a:pt x="2171" y="289"/>
                  </a:lnTo>
                  <a:lnTo>
                    <a:pt x="2171" y="296"/>
                  </a:lnTo>
                  <a:lnTo>
                    <a:pt x="2177" y="302"/>
                  </a:lnTo>
                  <a:lnTo>
                    <a:pt x="2184" y="302"/>
                  </a:lnTo>
                  <a:lnTo>
                    <a:pt x="2184" y="309"/>
                  </a:lnTo>
                  <a:lnTo>
                    <a:pt x="2190" y="309"/>
                  </a:lnTo>
                  <a:lnTo>
                    <a:pt x="2197" y="309"/>
                  </a:lnTo>
                  <a:lnTo>
                    <a:pt x="2203" y="315"/>
                  </a:lnTo>
                  <a:lnTo>
                    <a:pt x="2203" y="315"/>
                  </a:lnTo>
                  <a:lnTo>
                    <a:pt x="2209" y="322"/>
                  </a:lnTo>
                  <a:lnTo>
                    <a:pt x="2216" y="328"/>
                  </a:lnTo>
                  <a:lnTo>
                    <a:pt x="2216" y="328"/>
                  </a:lnTo>
                  <a:lnTo>
                    <a:pt x="2222" y="334"/>
                  </a:lnTo>
                  <a:lnTo>
                    <a:pt x="2229" y="341"/>
                  </a:lnTo>
                  <a:lnTo>
                    <a:pt x="2229" y="341"/>
                  </a:lnTo>
                  <a:lnTo>
                    <a:pt x="2235" y="341"/>
                  </a:lnTo>
                  <a:lnTo>
                    <a:pt x="2242" y="347"/>
                  </a:lnTo>
                  <a:lnTo>
                    <a:pt x="2248" y="347"/>
                  </a:lnTo>
                  <a:lnTo>
                    <a:pt x="2248" y="424"/>
                  </a:lnTo>
                  <a:lnTo>
                    <a:pt x="2242" y="424"/>
                  </a:lnTo>
                  <a:lnTo>
                    <a:pt x="2235" y="424"/>
                  </a:lnTo>
                  <a:lnTo>
                    <a:pt x="2229" y="424"/>
                  </a:lnTo>
                  <a:lnTo>
                    <a:pt x="2229" y="418"/>
                  </a:lnTo>
                  <a:lnTo>
                    <a:pt x="2222" y="418"/>
                  </a:lnTo>
                  <a:lnTo>
                    <a:pt x="2216" y="411"/>
                  </a:lnTo>
                  <a:lnTo>
                    <a:pt x="2216" y="405"/>
                  </a:lnTo>
                  <a:lnTo>
                    <a:pt x="2209" y="405"/>
                  </a:lnTo>
                  <a:lnTo>
                    <a:pt x="2203" y="399"/>
                  </a:lnTo>
                  <a:lnTo>
                    <a:pt x="2203" y="399"/>
                  </a:lnTo>
                  <a:lnTo>
                    <a:pt x="2197" y="399"/>
                  </a:lnTo>
                  <a:lnTo>
                    <a:pt x="2190" y="399"/>
                  </a:lnTo>
                  <a:lnTo>
                    <a:pt x="2184" y="392"/>
                  </a:lnTo>
                  <a:lnTo>
                    <a:pt x="2184" y="392"/>
                  </a:lnTo>
                  <a:lnTo>
                    <a:pt x="2177" y="386"/>
                  </a:lnTo>
                  <a:lnTo>
                    <a:pt x="2171" y="379"/>
                  </a:lnTo>
                  <a:lnTo>
                    <a:pt x="2171" y="379"/>
                  </a:lnTo>
                  <a:lnTo>
                    <a:pt x="2164" y="373"/>
                  </a:lnTo>
                  <a:lnTo>
                    <a:pt x="2158" y="373"/>
                  </a:lnTo>
                  <a:lnTo>
                    <a:pt x="2158" y="373"/>
                  </a:lnTo>
                  <a:lnTo>
                    <a:pt x="2152" y="367"/>
                  </a:lnTo>
                  <a:lnTo>
                    <a:pt x="2145" y="367"/>
                  </a:lnTo>
                  <a:lnTo>
                    <a:pt x="2139" y="367"/>
                  </a:lnTo>
                  <a:lnTo>
                    <a:pt x="2139" y="360"/>
                  </a:lnTo>
                  <a:lnTo>
                    <a:pt x="2132" y="360"/>
                  </a:lnTo>
                  <a:lnTo>
                    <a:pt x="2126" y="354"/>
                  </a:lnTo>
                  <a:lnTo>
                    <a:pt x="2126" y="354"/>
                  </a:lnTo>
                  <a:lnTo>
                    <a:pt x="2119" y="354"/>
                  </a:lnTo>
                  <a:lnTo>
                    <a:pt x="2113" y="347"/>
                  </a:lnTo>
                  <a:lnTo>
                    <a:pt x="2113" y="347"/>
                  </a:lnTo>
                  <a:lnTo>
                    <a:pt x="2107" y="347"/>
                  </a:lnTo>
                  <a:lnTo>
                    <a:pt x="2100" y="347"/>
                  </a:lnTo>
                  <a:lnTo>
                    <a:pt x="2094" y="347"/>
                  </a:lnTo>
                  <a:lnTo>
                    <a:pt x="2094" y="347"/>
                  </a:lnTo>
                  <a:lnTo>
                    <a:pt x="2087" y="347"/>
                  </a:lnTo>
                  <a:lnTo>
                    <a:pt x="2081" y="347"/>
                  </a:lnTo>
                  <a:lnTo>
                    <a:pt x="2081" y="341"/>
                  </a:lnTo>
                  <a:lnTo>
                    <a:pt x="2075" y="341"/>
                  </a:lnTo>
                  <a:lnTo>
                    <a:pt x="2068" y="341"/>
                  </a:lnTo>
                  <a:lnTo>
                    <a:pt x="2068" y="341"/>
                  </a:lnTo>
                  <a:lnTo>
                    <a:pt x="2062" y="341"/>
                  </a:lnTo>
                  <a:lnTo>
                    <a:pt x="2055" y="334"/>
                  </a:lnTo>
                  <a:lnTo>
                    <a:pt x="2049" y="334"/>
                  </a:lnTo>
                  <a:lnTo>
                    <a:pt x="2049" y="328"/>
                  </a:lnTo>
                  <a:lnTo>
                    <a:pt x="2042" y="328"/>
                  </a:lnTo>
                  <a:lnTo>
                    <a:pt x="2036" y="328"/>
                  </a:lnTo>
                  <a:lnTo>
                    <a:pt x="2036" y="322"/>
                  </a:lnTo>
                  <a:lnTo>
                    <a:pt x="2030" y="322"/>
                  </a:lnTo>
                  <a:lnTo>
                    <a:pt x="2023" y="322"/>
                  </a:lnTo>
                  <a:lnTo>
                    <a:pt x="2023" y="315"/>
                  </a:lnTo>
                  <a:lnTo>
                    <a:pt x="2017" y="315"/>
                  </a:lnTo>
                  <a:lnTo>
                    <a:pt x="2010" y="309"/>
                  </a:lnTo>
                  <a:lnTo>
                    <a:pt x="2004" y="302"/>
                  </a:lnTo>
                  <a:lnTo>
                    <a:pt x="2004" y="302"/>
                  </a:lnTo>
                  <a:lnTo>
                    <a:pt x="1997" y="296"/>
                  </a:lnTo>
                  <a:lnTo>
                    <a:pt x="1991" y="296"/>
                  </a:lnTo>
                  <a:lnTo>
                    <a:pt x="1991" y="289"/>
                  </a:lnTo>
                  <a:lnTo>
                    <a:pt x="1985" y="283"/>
                  </a:lnTo>
                  <a:lnTo>
                    <a:pt x="1978" y="283"/>
                  </a:lnTo>
                  <a:lnTo>
                    <a:pt x="1978" y="277"/>
                  </a:lnTo>
                  <a:lnTo>
                    <a:pt x="1972" y="277"/>
                  </a:lnTo>
                  <a:lnTo>
                    <a:pt x="1965" y="277"/>
                  </a:lnTo>
                  <a:lnTo>
                    <a:pt x="1959" y="270"/>
                  </a:lnTo>
                  <a:lnTo>
                    <a:pt x="1959" y="264"/>
                  </a:lnTo>
                  <a:lnTo>
                    <a:pt x="1952" y="264"/>
                  </a:lnTo>
                  <a:lnTo>
                    <a:pt x="1946" y="257"/>
                  </a:lnTo>
                  <a:lnTo>
                    <a:pt x="1946" y="251"/>
                  </a:lnTo>
                  <a:lnTo>
                    <a:pt x="1940" y="251"/>
                  </a:lnTo>
                  <a:lnTo>
                    <a:pt x="1933" y="244"/>
                  </a:lnTo>
                  <a:lnTo>
                    <a:pt x="1933" y="238"/>
                  </a:lnTo>
                  <a:lnTo>
                    <a:pt x="1927" y="238"/>
                  </a:lnTo>
                  <a:lnTo>
                    <a:pt x="1920" y="232"/>
                  </a:lnTo>
                  <a:lnTo>
                    <a:pt x="1914" y="225"/>
                  </a:lnTo>
                  <a:lnTo>
                    <a:pt x="1914" y="219"/>
                  </a:lnTo>
                  <a:lnTo>
                    <a:pt x="1908" y="212"/>
                  </a:lnTo>
                  <a:lnTo>
                    <a:pt x="1901" y="206"/>
                  </a:lnTo>
                  <a:lnTo>
                    <a:pt x="1901" y="199"/>
                  </a:lnTo>
                  <a:lnTo>
                    <a:pt x="1895" y="199"/>
                  </a:lnTo>
                  <a:lnTo>
                    <a:pt x="1888" y="193"/>
                  </a:lnTo>
                  <a:lnTo>
                    <a:pt x="1888" y="193"/>
                  </a:lnTo>
                  <a:lnTo>
                    <a:pt x="1882" y="187"/>
                  </a:lnTo>
                  <a:lnTo>
                    <a:pt x="1875" y="187"/>
                  </a:lnTo>
                  <a:lnTo>
                    <a:pt x="1869" y="180"/>
                  </a:lnTo>
                  <a:lnTo>
                    <a:pt x="1869" y="180"/>
                  </a:lnTo>
                  <a:lnTo>
                    <a:pt x="1863" y="174"/>
                  </a:lnTo>
                  <a:lnTo>
                    <a:pt x="1856" y="174"/>
                  </a:lnTo>
                  <a:lnTo>
                    <a:pt x="1856" y="174"/>
                  </a:lnTo>
                  <a:lnTo>
                    <a:pt x="1850" y="174"/>
                  </a:lnTo>
                  <a:lnTo>
                    <a:pt x="1843" y="167"/>
                  </a:lnTo>
                  <a:lnTo>
                    <a:pt x="1843" y="167"/>
                  </a:lnTo>
                  <a:lnTo>
                    <a:pt x="1837" y="167"/>
                  </a:lnTo>
                  <a:lnTo>
                    <a:pt x="1830" y="167"/>
                  </a:lnTo>
                  <a:lnTo>
                    <a:pt x="1824" y="161"/>
                  </a:lnTo>
                  <a:lnTo>
                    <a:pt x="1824" y="161"/>
                  </a:lnTo>
                  <a:lnTo>
                    <a:pt x="1818" y="161"/>
                  </a:lnTo>
                  <a:lnTo>
                    <a:pt x="1811" y="155"/>
                  </a:lnTo>
                  <a:lnTo>
                    <a:pt x="1811" y="155"/>
                  </a:lnTo>
                  <a:lnTo>
                    <a:pt x="1805" y="155"/>
                  </a:lnTo>
                  <a:lnTo>
                    <a:pt x="1798" y="155"/>
                  </a:lnTo>
                  <a:lnTo>
                    <a:pt x="1798" y="155"/>
                  </a:lnTo>
                  <a:lnTo>
                    <a:pt x="1792" y="155"/>
                  </a:lnTo>
                  <a:lnTo>
                    <a:pt x="1785" y="155"/>
                  </a:lnTo>
                  <a:lnTo>
                    <a:pt x="1779" y="161"/>
                  </a:lnTo>
                  <a:lnTo>
                    <a:pt x="1779" y="161"/>
                  </a:lnTo>
                  <a:lnTo>
                    <a:pt x="1773" y="167"/>
                  </a:lnTo>
                  <a:lnTo>
                    <a:pt x="1766" y="167"/>
                  </a:lnTo>
                  <a:lnTo>
                    <a:pt x="1766" y="174"/>
                  </a:lnTo>
                  <a:lnTo>
                    <a:pt x="1760" y="174"/>
                  </a:lnTo>
                  <a:lnTo>
                    <a:pt x="1753" y="180"/>
                  </a:lnTo>
                  <a:lnTo>
                    <a:pt x="1753" y="180"/>
                  </a:lnTo>
                  <a:lnTo>
                    <a:pt x="1747" y="187"/>
                  </a:lnTo>
                  <a:lnTo>
                    <a:pt x="1741" y="193"/>
                  </a:lnTo>
                  <a:lnTo>
                    <a:pt x="1734" y="199"/>
                  </a:lnTo>
                  <a:lnTo>
                    <a:pt x="1734" y="206"/>
                  </a:lnTo>
                  <a:lnTo>
                    <a:pt x="1728" y="206"/>
                  </a:lnTo>
                  <a:lnTo>
                    <a:pt x="1721" y="212"/>
                  </a:lnTo>
                  <a:lnTo>
                    <a:pt x="1721" y="219"/>
                  </a:lnTo>
                  <a:lnTo>
                    <a:pt x="1715" y="225"/>
                  </a:lnTo>
                  <a:lnTo>
                    <a:pt x="1708" y="232"/>
                  </a:lnTo>
                  <a:lnTo>
                    <a:pt x="1708" y="232"/>
                  </a:lnTo>
                  <a:lnTo>
                    <a:pt x="1702" y="238"/>
                  </a:lnTo>
                  <a:lnTo>
                    <a:pt x="1696" y="244"/>
                  </a:lnTo>
                  <a:lnTo>
                    <a:pt x="1689" y="251"/>
                  </a:lnTo>
                  <a:lnTo>
                    <a:pt x="1689" y="251"/>
                  </a:lnTo>
                  <a:lnTo>
                    <a:pt x="1683" y="257"/>
                  </a:lnTo>
                  <a:lnTo>
                    <a:pt x="1676" y="264"/>
                  </a:lnTo>
                  <a:lnTo>
                    <a:pt x="1676" y="270"/>
                  </a:lnTo>
                  <a:lnTo>
                    <a:pt x="1670" y="277"/>
                  </a:lnTo>
                  <a:lnTo>
                    <a:pt x="1663" y="277"/>
                  </a:lnTo>
                  <a:lnTo>
                    <a:pt x="1663" y="283"/>
                  </a:lnTo>
                  <a:lnTo>
                    <a:pt x="1657" y="289"/>
                  </a:lnTo>
                  <a:lnTo>
                    <a:pt x="1651" y="289"/>
                  </a:lnTo>
                  <a:lnTo>
                    <a:pt x="1644" y="296"/>
                  </a:lnTo>
                  <a:lnTo>
                    <a:pt x="1644" y="296"/>
                  </a:lnTo>
                  <a:lnTo>
                    <a:pt x="1638" y="302"/>
                  </a:lnTo>
                  <a:lnTo>
                    <a:pt x="1631" y="302"/>
                  </a:lnTo>
                  <a:lnTo>
                    <a:pt x="1631" y="309"/>
                  </a:lnTo>
                  <a:lnTo>
                    <a:pt x="1625" y="315"/>
                  </a:lnTo>
                  <a:lnTo>
                    <a:pt x="1618" y="315"/>
                  </a:lnTo>
                  <a:lnTo>
                    <a:pt x="1618" y="322"/>
                  </a:lnTo>
                  <a:lnTo>
                    <a:pt x="1612" y="328"/>
                  </a:lnTo>
                  <a:lnTo>
                    <a:pt x="1606" y="328"/>
                  </a:lnTo>
                  <a:lnTo>
                    <a:pt x="1599" y="334"/>
                  </a:lnTo>
                  <a:lnTo>
                    <a:pt x="1599" y="334"/>
                  </a:lnTo>
                  <a:lnTo>
                    <a:pt x="1593" y="334"/>
                  </a:lnTo>
                  <a:lnTo>
                    <a:pt x="1586" y="341"/>
                  </a:lnTo>
                  <a:lnTo>
                    <a:pt x="1586" y="341"/>
                  </a:lnTo>
                  <a:lnTo>
                    <a:pt x="1580" y="341"/>
                  </a:lnTo>
                  <a:lnTo>
                    <a:pt x="1574" y="347"/>
                  </a:lnTo>
                  <a:lnTo>
                    <a:pt x="1574" y="347"/>
                  </a:lnTo>
                  <a:lnTo>
                    <a:pt x="1567" y="347"/>
                  </a:lnTo>
                  <a:lnTo>
                    <a:pt x="1561" y="347"/>
                  </a:lnTo>
                  <a:lnTo>
                    <a:pt x="1554" y="347"/>
                  </a:lnTo>
                  <a:lnTo>
                    <a:pt x="1554" y="347"/>
                  </a:lnTo>
                  <a:lnTo>
                    <a:pt x="1548" y="347"/>
                  </a:lnTo>
                  <a:lnTo>
                    <a:pt x="1541" y="347"/>
                  </a:lnTo>
                  <a:lnTo>
                    <a:pt x="1541" y="347"/>
                  </a:lnTo>
                  <a:lnTo>
                    <a:pt x="1535" y="347"/>
                  </a:lnTo>
                  <a:lnTo>
                    <a:pt x="1529" y="347"/>
                  </a:lnTo>
                  <a:lnTo>
                    <a:pt x="1529" y="347"/>
                  </a:lnTo>
                  <a:lnTo>
                    <a:pt x="1522" y="347"/>
                  </a:lnTo>
                  <a:lnTo>
                    <a:pt x="1516" y="347"/>
                  </a:lnTo>
                  <a:lnTo>
                    <a:pt x="1509" y="347"/>
                  </a:lnTo>
                  <a:lnTo>
                    <a:pt x="1509" y="341"/>
                  </a:lnTo>
                  <a:lnTo>
                    <a:pt x="1503" y="341"/>
                  </a:lnTo>
                  <a:lnTo>
                    <a:pt x="1496" y="341"/>
                  </a:lnTo>
                  <a:lnTo>
                    <a:pt x="1496" y="341"/>
                  </a:lnTo>
                  <a:lnTo>
                    <a:pt x="1490" y="341"/>
                  </a:lnTo>
                  <a:lnTo>
                    <a:pt x="1484" y="334"/>
                  </a:lnTo>
                  <a:lnTo>
                    <a:pt x="1484" y="334"/>
                  </a:lnTo>
                  <a:lnTo>
                    <a:pt x="1477" y="334"/>
                  </a:lnTo>
                  <a:lnTo>
                    <a:pt x="1471" y="334"/>
                  </a:lnTo>
                  <a:lnTo>
                    <a:pt x="1464" y="334"/>
                  </a:lnTo>
                  <a:lnTo>
                    <a:pt x="1464" y="334"/>
                  </a:lnTo>
                  <a:lnTo>
                    <a:pt x="1458" y="328"/>
                  </a:lnTo>
                  <a:lnTo>
                    <a:pt x="1451" y="328"/>
                  </a:lnTo>
                  <a:lnTo>
                    <a:pt x="1451" y="328"/>
                  </a:lnTo>
                  <a:lnTo>
                    <a:pt x="1445" y="328"/>
                  </a:lnTo>
                  <a:lnTo>
                    <a:pt x="1439" y="322"/>
                  </a:lnTo>
                  <a:lnTo>
                    <a:pt x="1439" y="322"/>
                  </a:lnTo>
                  <a:lnTo>
                    <a:pt x="1432" y="322"/>
                  </a:lnTo>
                  <a:lnTo>
                    <a:pt x="1426" y="322"/>
                  </a:lnTo>
                  <a:lnTo>
                    <a:pt x="1419" y="322"/>
                  </a:lnTo>
                  <a:lnTo>
                    <a:pt x="1419" y="322"/>
                  </a:lnTo>
                  <a:lnTo>
                    <a:pt x="1413" y="322"/>
                  </a:lnTo>
                  <a:lnTo>
                    <a:pt x="1407" y="315"/>
                  </a:lnTo>
                  <a:lnTo>
                    <a:pt x="1407" y="315"/>
                  </a:lnTo>
                  <a:lnTo>
                    <a:pt x="1400" y="315"/>
                  </a:lnTo>
                  <a:lnTo>
                    <a:pt x="1394" y="315"/>
                  </a:lnTo>
                  <a:lnTo>
                    <a:pt x="1394" y="309"/>
                  </a:lnTo>
                  <a:lnTo>
                    <a:pt x="1387" y="315"/>
                  </a:lnTo>
                  <a:lnTo>
                    <a:pt x="1381" y="315"/>
                  </a:lnTo>
                  <a:lnTo>
                    <a:pt x="1374" y="309"/>
                  </a:lnTo>
                  <a:lnTo>
                    <a:pt x="1374" y="309"/>
                  </a:lnTo>
                  <a:lnTo>
                    <a:pt x="1368" y="309"/>
                  </a:lnTo>
                  <a:lnTo>
                    <a:pt x="1362" y="309"/>
                  </a:lnTo>
                  <a:lnTo>
                    <a:pt x="1362" y="309"/>
                  </a:lnTo>
                  <a:lnTo>
                    <a:pt x="1355" y="309"/>
                  </a:lnTo>
                  <a:lnTo>
                    <a:pt x="1349" y="309"/>
                  </a:lnTo>
                  <a:lnTo>
                    <a:pt x="1349" y="309"/>
                  </a:lnTo>
                  <a:lnTo>
                    <a:pt x="1342" y="315"/>
                  </a:lnTo>
                  <a:lnTo>
                    <a:pt x="1336" y="315"/>
                  </a:lnTo>
                  <a:lnTo>
                    <a:pt x="1329" y="315"/>
                  </a:lnTo>
                  <a:lnTo>
                    <a:pt x="1329" y="315"/>
                  </a:lnTo>
                  <a:lnTo>
                    <a:pt x="1323" y="315"/>
                  </a:lnTo>
                  <a:lnTo>
                    <a:pt x="1317" y="315"/>
                  </a:lnTo>
                  <a:lnTo>
                    <a:pt x="1317" y="315"/>
                  </a:lnTo>
                  <a:lnTo>
                    <a:pt x="1310" y="315"/>
                  </a:lnTo>
                  <a:lnTo>
                    <a:pt x="1304" y="315"/>
                  </a:lnTo>
                  <a:lnTo>
                    <a:pt x="1304" y="322"/>
                  </a:lnTo>
                  <a:lnTo>
                    <a:pt x="1297" y="322"/>
                  </a:lnTo>
                  <a:lnTo>
                    <a:pt x="1291" y="322"/>
                  </a:lnTo>
                  <a:lnTo>
                    <a:pt x="1284" y="322"/>
                  </a:lnTo>
                  <a:lnTo>
                    <a:pt x="1284" y="322"/>
                  </a:lnTo>
                  <a:lnTo>
                    <a:pt x="1278" y="315"/>
                  </a:lnTo>
                  <a:lnTo>
                    <a:pt x="1272" y="315"/>
                  </a:lnTo>
                  <a:lnTo>
                    <a:pt x="1272" y="315"/>
                  </a:lnTo>
                  <a:lnTo>
                    <a:pt x="1265" y="315"/>
                  </a:lnTo>
                  <a:lnTo>
                    <a:pt x="1259" y="315"/>
                  </a:lnTo>
                  <a:lnTo>
                    <a:pt x="1259" y="315"/>
                  </a:lnTo>
                  <a:lnTo>
                    <a:pt x="1252" y="309"/>
                  </a:lnTo>
                  <a:lnTo>
                    <a:pt x="1246" y="309"/>
                  </a:lnTo>
                  <a:lnTo>
                    <a:pt x="1239" y="309"/>
                  </a:lnTo>
                  <a:lnTo>
                    <a:pt x="1239" y="309"/>
                  </a:lnTo>
                  <a:lnTo>
                    <a:pt x="1233" y="309"/>
                  </a:lnTo>
                  <a:lnTo>
                    <a:pt x="1227" y="309"/>
                  </a:lnTo>
                  <a:lnTo>
                    <a:pt x="1227" y="309"/>
                  </a:lnTo>
                  <a:lnTo>
                    <a:pt x="1220" y="302"/>
                  </a:lnTo>
                  <a:lnTo>
                    <a:pt x="1214" y="302"/>
                  </a:lnTo>
                  <a:lnTo>
                    <a:pt x="1214" y="302"/>
                  </a:lnTo>
                  <a:lnTo>
                    <a:pt x="1207" y="302"/>
                  </a:lnTo>
                  <a:lnTo>
                    <a:pt x="1201" y="302"/>
                  </a:lnTo>
                  <a:lnTo>
                    <a:pt x="1195" y="302"/>
                  </a:lnTo>
                  <a:lnTo>
                    <a:pt x="1195" y="296"/>
                  </a:lnTo>
                  <a:lnTo>
                    <a:pt x="1188" y="296"/>
                  </a:lnTo>
                  <a:lnTo>
                    <a:pt x="1182" y="296"/>
                  </a:lnTo>
                  <a:lnTo>
                    <a:pt x="1182" y="289"/>
                  </a:lnTo>
                  <a:lnTo>
                    <a:pt x="1175" y="296"/>
                  </a:lnTo>
                  <a:lnTo>
                    <a:pt x="1169" y="289"/>
                  </a:lnTo>
                  <a:lnTo>
                    <a:pt x="1169" y="289"/>
                  </a:lnTo>
                  <a:lnTo>
                    <a:pt x="1162" y="289"/>
                  </a:lnTo>
                  <a:lnTo>
                    <a:pt x="1156" y="283"/>
                  </a:lnTo>
                  <a:lnTo>
                    <a:pt x="1150" y="283"/>
                  </a:lnTo>
                  <a:lnTo>
                    <a:pt x="1150" y="283"/>
                  </a:lnTo>
                  <a:lnTo>
                    <a:pt x="1143" y="283"/>
                  </a:lnTo>
                  <a:lnTo>
                    <a:pt x="1137" y="277"/>
                  </a:lnTo>
                  <a:lnTo>
                    <a:pt x="1137" y="277"/>
                  </a:lnTo>
                  <a:lnTo>
                    <a:pt x="1130" y="277"/>
                  </a:lnTo>
                  <a:lnTo>
                    <a:pt x="1124" y="270"/>
                  </a:lnTo>
                  <a:lnTo>
                    <a:pt x="1124" y="270"/>
                  </a:lnTo>
                  <a:lnTo>
                    <a:pt x="1117" y="270"/>
                  </a:lnTo>
                  <a:lnTo>
                    <a:pt x="1111" y="270"/>
                  </a:lnTo>
                  <a:lnTo>
                    <a:pt x="1105" y="264"/>
                  </a:lnTo>
                  <a:lnTo>
                    <a:pt x="1105" y="264"/>
                  </a:lnTo>
                  <a:lnTo>
                    <a:pt x="1098" y="264"/>
                  </a:lnTo>
                  <a:lnTo>
                    <a:pt x="1092" y="264"/>
                  </a:lnTo>
                  <a:lnTo>
                    <a:pt x="1092" y="264"/>
                  </a:lnTo>
                  <a:lnTo>
                    <a:pt x="1085" y="264"/>
                  </a:lnTo>
                  <a:lnTo>
                    <a:pt x="1079" y="264"/>
                  </a:lnTo>
                  <a:lnTo>
                    <a:pt x="1079" y="257"/>
                  </a:lnTo>
                  <a:lnTo>
                    <a:pt x="1072" y="264"/>
                  </a:lnTo>
                  <a:lnTo>
                    <a:pt x="1066" y="257"/>
                  </a:lnTo>
                  <a:lnTo>
                    <a:pt x="1060" y="257"/>
                  </a:lnTo>
                  <a:lnTo>
                    <a:pt x="1060" y="257"/>
                  </a:lnTo>
                  <a:lnTo>
                    <a:pt x="1053" y="257"/>
                  </a:lnTo>
                  <a:lnTo>
                    <a:pt x="1047" y="257"/>
                  </a:lnTo>
                  <a:lnTo>
                    <a:pt x="1047" y="257"/>
                  </a:lnTo>
                  <a:lnTo>
                    <a:pt x="1040" y="257"/>
                  </a:lnTo>
                  <a:lnTo>
                    <a:pt x="1034" y="251"/>
                  </a:lnTo>
                  <a:lnTo>
                    <a:pt x="1034" y="251"/>
                  </a:lnTo>
                  <a:lnTo>
                    <a:pt x="1028" y="251"/>
                  </a:lnTo>
                  <a:lnTo>
                    <a:pt x="1021" y="257"/>
                  </a:lnTo>
                  <a:lnTo>
                    <a:pt x="1015" y="257"/>
                  </a:lnTo>
                  <a:lnTo>
                    <a:pt x="1015" y="251"/>
                  </a:lnTo>
                  <a:lnTo>
                    <a:pt x="1008" y="251"/>
                  </a:lnTo>
                  <a:lnTo>
                    <a:pt x="1002" y="257"/>
                  </a:lnTo>
                  <a:lnTo>
                    <a:pt x="1002" y="257"/>
                  </a:lnTo>
                  <a:lnTo>
                    <a:pt x="995" y="257"/>
                  </a:lnTo>
                  <a:lnTo>
                    <a:pt x="989" y="257"/>
                  </a:lnTo>
                  <a:lnTo>
                    <a:pt x="989" y="257"/>
                  </a:lnTo>
                  <a:lnTo>
                    <a:pt x="983" y="264"/>
                  </a:lnTo>
                  <a:lnTo>
                    <a:pt x="976" y="264"/>
                  </a:lnTo>
                  <a:lnTo>
                    <a:pt x="970" y="264"/>
                  </a:lnTo>
                  <a:lnTo>
                    <a:pt x="970" y="264"/>
                  </a:lnTo>
                  <a:lnTo>
                    <a:pt x="963" y="264"/>
                  </a:lnTo>
                  <a:lnTo>
                    <a:pt x="957" y="264"/>
                  </a:lnTo>
                  <a:lnTo>
                    <a:pt x="957" y="264"/>
                  </a:lnTo>
                  <a:lnTo>
                    <a:pt x="950" y="264"/>
                  </a:lnTo>
                  <a:lnTo>
                    <a:pt x="944" y="264"/>
                  </a:lnTo>
                  <a:lnTo>
                    <a:pt x="944" y="264"/>
                  </a:lnTo>
                  <a:lnTo>
                    <a:pt x="938" y="270"/>
                  </a:lnTo>
                  <a:lnTo>
                    <a:pt x="931" y="270"/>
                  </a:lnTo>
                  <a:lnTo>
                    <a:pt x="925" y="270"/>
                  </a:lnTo>
                  <a:lnTo>
                    <a:pt x="925" y="277"/>
                  </a:lnTo>
                  <a:lnTo>
                    <a:pt x="918" y="277"/>
                  </a:lnTo>
                  <a:lnTo>
                    <a:pt x="912" y="277"/>
                  </a:lnTo>
                  <a:lnTo>
                    <a:pt x="912" y="277"/>
                  </a:lnTo>
                  <a:lnTo>
                    <a:pt x="905" y="277"/>
                  </a:lnTo>
                  <a:lnTo>
                    <a:pt x="899" y="283"/>
                  </a:lnTo>
                  <a:lnTo>
                    <a:pt x="899" y="283"/>
                  </a:lnTo>
                  <a:lnTo>
                    <a:pt x="893" y="283"/>
                  </a:lnTo>
                  <a:lnTo>
                    <a:pt x="886" y="283"/>
                  </a:lnTo>
                  <a:lnTo>
                    <a:pt x="880" y="289"/>
                  </a:lnTo>
                  <a:lnTo>
                    <a:pt x="880" y="289"/>
                  </a:lnTo>
                  <a:lnTo>
                    <a:pt x="873" y="289"/>
                  </a:lnTo>
                  <a:lnTo>
                    <a:pt x="867" y="289"/>
                  </a:lnTo>
                  <a:lnTo>
                    <a:pt x="867" y="296"/>
                  </a:lnTo>
                  <a:lnTo>
                    <a:pt x="861" y="296"/>
                  </a:lnTo>
                  <a:lnTo>
                    <a:pt x="854" y="296"/>
                  </a:lnTo>
                  <a:lnTo>
                    <a:pt x="854" y="296"/>
                  </a:lnTo>
                  <a:lnTo>
                    <a:pt x="848" y="296"/>
                  </a:lnTo>
                  <a:lnTo>
                    <a:pt x="841" y="296"/>
                  </a:lnTo>
                  <a:lnTo>
                    <a:pt x="835" y="296"/>
                  </a:lnTo>
                  <a:lnTo>
                    <a:pt x="835" y="302"/>
                  </a:lnTo>
                  <a:lnTo>
                    <a:pt x="828" y="302"/>
                  </a:lnTo>
                  <a:lnTo>
                    <a:pt x="822" y="302"/>
                  </a:lnTo>
                  <a:lnTo>
                    <a:pt x="822" y="302"/>
                  </a:lnTo>
                  <a:lnTo>
                    <a:pt x="816" y="302"/>
                  </a:lnTo>
                  <a:lnTo>
                    <a:pt x="809" y="302"/>
                  </a:lnTo>
                  <a:lnTo>
                    <a:pt x="809" y="309"/>
                  </a:lnTo>
                  <a:lnTo>
                    <a:pt x="803" y="309"/>
                  </a:lnTo>
                  <a:lnTo>
                    <a:pt x="796" y="309"/>
                  </a:lnTo>
                  <a:lnTo>
                    <a:pt x="790" y="309"/>
                  </a:lnTo>
                  <a:lnTo>
                    <a:pt x="790" y="315"/>
                  </a:lnTo>
                  <a:lnTo>
                    <a:pt x="783" y="315"/>
                  </a:lnTo>
                  <a:lnTo>
                    <a:pt x="777" y="315"/>
                  </a:lnTo>
                  <a:lnTo>
                    <a:pt x="777" y="315"/>
                  </a:lnTo>
                  <a:lnTo>
                    <a:pt x="771" y="315"/>
                  </a:lnTo>
                  <a:lnTo>
                    <a:pt x="764" y="322"/>
                  </a:lnTo>
                  <a:lnTo>
                    <a:pt x="764" y="322"/>
                  </a:lnTo>
                  <a:lnTo>
                    <a:pt x="758" y="322"/>
                  </a:lnTo>
                  <a:lnTo>
                    <a:pt x="751" y="322"/>
                  </a:lnTo>
                  <a:lnTo>
                    <a:pt x="745" y="322"/>
                  </a:lnTo>
                  <a:lnTo>
                    <a:pt x="745" y="328"/>
                  </a:lnTo>
                  <a:lnTo>
                    <a:pt x="738" y="328"/>
                  </a:lnTo>
                  <a:lnTo>
                    <a:pt x="732" y="328"/>
                  </a:lnTo>
                  <a:lnTo>
                    <a:pt x="732" y="334"/>
                  </a:lnTo>
                  <a:lnTo>
                    <a:pt x="726" y="334"/>
                  </a:lnTo>
                  <a:lnTo>
                    <a:pt x="719" y="334"/>
                  </a:lnTo>
                  <a:lnTo>
                    <a:pt x="719" y="334"/>
                  </a:lnTo>
                  <a:lnTo>
                    <a:pt x="713" y="334"/>
                  </a:lnTo>
                  <a:lnTo>
                    <a:pt x="706" y="341"/>
                  </a:lnTo>
                  <a:lnTo>
                    <a:pt x="700" y="341"/>
                  </a:lnTo>
                  <a:lnTo>
                    <a:pt x="700" y="341"/>
                  </a:lnTo>
                  <a:lnTo>
                    <a:pt x="694" y="341"/>
                  </a:lnTo>
                  <a:lnTo>
                    <a:pt x="687" y="341"/>
                  </a:lnTo>
                  <a:lnTo>
                    <a:pt x="687" y="341"/>
                  </a:lnTo>
                  <a:lnTo>
                    <a:pt x="681" y="341"/>
                  </a:lnTo>
                  <a:lnTo>
                    <a:pt x="674" y="341"/>
                  </a:lnTo>
                  <a:lnTo>
                    <a:pt x="674" y="341"/>
                  </a:lnTo>
                  <a:lnTo>
                    <a:pt x="668" y="341"/>
                  </a:lnTo>
                  <a:lnTo>
                    <a:pt x="661" y="341"/>
                  </a:lnTo>
                  <a:lnTo>
                    <a:pt x="655" y="347"/>
                  </a:lnTo>
                  <a:lnTo>
                    <a:pt x="655" y="347"/>
                  </a:lnTo>
                  <a:lnTo>
                    <a:pt x="649" y="347"/>
                  </a:lnTo>
                  <a:lnTo>
                    <a:pt x="642" y="347"/>
                  </a:lnTo>
                  <a:lnTo>
                    <a:pt x="642" y="347"/>
                  </a:lnTo>
                  <a:lnTo>
                    <a:pt x="636" y="347"/>
                  </a:lnTo>
                  <a:lnTo>
                    <a:pt x="629" y="341"/>
                  </a:lnTo>
                  <a:lnTo>
                    <a:pt x="629" y="341"/>
                  </a:lnTo>
                  <a:lnTo>
                    <a:pt x="623" y="341"/>
                  </a:lnTo>
                  <a:lnTo>
                    <a:pt x="616" y="341"/>
                  </a:lnTo>
                  <a:lnTo>
                    <a:pt x="610" y="341"/>
                  </a:lnTo>
                  <a:lnTo>
                    <a:pt x="610" y="341"/>
                  </a:lnTo>
                  <a:lnTo>
                    <a:pt x="604" y="341"/>
                  </a:lnTo>
                  <a:lnTo>
                    <a:pt x="597" y="341"/>
                  </a:lnTo>
                  <a:lnTo>
                    <a:pt x="597" y="341"/>
                  </a:lnTo>
                  <a:lnTo>
                    <a:pt x="591" y="341"/>
                  </a:lnTo>
                  <a:lnTo>
                    <a:pt x="584" y="341"/>
                  </a:lnTo>
                  <a:lnTo>
                    <a:pt x="584" y="341"/>
                  </a:lnTo>
                  <a:lnTo>
                    <a:pt x="578" y="334"/>
                  </a:lnTo>
                  <a:lnTo>
                    <a:pt x="571" y="334"/>
                  </a:lnTo>
                  <a:lnTo>
                    <a:pt x="565" y="334"/>
                  </a:lnTo>
                  <a:lnTo>
                    <a:pt x="565" y="341"/>
                  </a:lnTo>
                  <a:lnTo>
                    <a:pt x="559" y="334"/>
                  </a:lnTo>
                  <a:lnTo>
                    <a:pt x="552" y="334"/>
                  </a:lnTo>
                  <a:lnTo>
                    <a:pt x="552" y="334"/>
                  </a:lnTo>
                  <a:lnTo>
                    <a:pt x="546" y="334"/>
                  </a:lnTo>
                  <a:lnTo>
                    <a:pt x="539" y="334"/>
                  </a:lnTo>
                  <a:lnTo>
                    <a:pt x="539" y="334"/>
                  </a:lnTo>
                  <a:lnTo>
                    <a:pt x="533" y="334"/>
                  </a:lnTo>
                  <a:lnTo>
                    <a:pt x="527" y="334"/>
                  </a:lnTo>
                  <a:lnTo>
                    <a:pt x="520" y="334"/>
                  </a:lnTo>
                  <a:lnTo>
                    <a:pt x="520" y="334"/>
                  </a:lnTo>
                  <a:lnTo>
                    <a:pt x="514" y="334"/>
                  </a:lnTo>
                  <a:lnTo>
                    <a:pt x="507" y="334"/>
                  </a:lnTo>
                  <a:lnTo>
                    <a:pt x="507" y="334"/>
                  </a:lnTo>
                  <a:lnTo>
                    <a:pt x="501" y="334"/>
                  </a:lnTo>
                  <a:lnTo>
                    <a:pt x="494" y="334"/>
                  </a:lnTo>
                  <a:lnTo>
                    <a:pt x="494" y="334"/>
                  </a:lnTo>
                  <a:lnTo>
                    <a:pt x="488" y="334"/>
                  </a:lnTo>
                  <a:lnTo>
                    <a:pt x="482" y="334"/>
                  </a:lnTo>
                  <a:lnTo>
                    <a:pt x="475" y="334"/>
                  </a:lnTo>
                  <a:lnTo>
                    <a:pt x="475" y="341"/>
                  </a:lnTo>
                  <a:lnTo>
                    <a:pt x="469" y="341"/>
                  </a:lnTo>
                  <a:lnTo>
                    <a:pt x="462" y="341"/>
                  </a:lnTo>
                  <a:lnTo>
                    <a:pt x="462" y="341"/>
                  </a:lnTo>
                  <a:lnTo>
                    <a:pt x="456" y="341"/>
                  </a:lnTo>
                  <a:lnTo>
                    <a:pt x="449" y="334"/>
                  </a:lnTo>
                  <a:lnTo>
                    <a:pt x="449" y="334"/>
                  </a:lnTo>
                  <a:lnTo>
                    <a:pt x="443" y="334"/>
                  </a:lnTo>
                  <a:lnTo>
                    <a:pt x="437" y="334"/>
                  </a:lnTo>
                  <a:lnTo>
                    <a:pt x="430" y="334"/>
                  </a:lnTo>
                  <a:lnTo>
                    <a:pt x="430" y="334"/>
                  </a:lnTo>
                  <a:lnTo>
                    <a:pt x="424" y="334"/>
                  </a:lnTo>
                  <a:lnTo>
                    <a:pt x="417" y="334"/>
                  </a:lnTo>
                  <a:lnTo>
                    <a:pt x="417" y="334"/>
                  </a:lnTo>
                  <a:lnTo>
                    <a:pt x="411" y="334"/>
                  </a:lnTo>
                  <a:lnTo>
                    <a:pt x="404" y="334"/>
                  </a:lnTo>
                  <a:lnTo>
                    <a:pt x="404" y="334"/>
                  </a:lnTo>
                  <a:lnTo>
                    <a:pt x="398" y="334"/>
                  </a:lnTo>
                  <a:lnTo>
                    <a:pt x="392" y="334"/>
                  </a:lnTo>
                  <a:lnTo>
                    <a:pt x="385" y="334"/>
                  </a:lnTo>
                  <a:lnTo>
                    <a:pt x="385" y="334"/>
                  </a:lnTo>
                  <a:lnTo>
                    <a:pt x="379" y="328"/>
                  </a:lnTo>
                  <a:lnTo>
                    <a:pt x="372" y="328"/>
                  </a:lnTo>
                  <a:lnTo>
                    <a:pt x="372" y="328"/>
                  </a:lnTo>
                  <a:lnTo>
                    <a:pt x="366" y="328"/>
                  </a:lnTo>
                  <a:lnTo>
                    <a:pt x="359" y="328"/>
                  </a:lnTo>
                  <a:lnTo>
                    <a:pt x="359" y="328"/>
                  </a:lnTo>
                  <a:lnTo>
                    <a:pt x="353" y="328"/>
                  </a:lnTo>
                  <a:lnTo>
                    <a:pt x="347" y="328"/>
                  </a:lnTo>
                  <a:lnTo>
                    <a:pt x="340" y="328"/>
                  </a:lnTo>
                  <a:lnTo>
                    <a:pt x="340" y="322"/>
                  </a:lnTo>
                  <a:lnTo>
                    <a:pt x="334" y="322"/>
                  </a:lnTo>
                  <a:lnTo>
                    <a:pt x="327" y="322"/>
                  </a:lnTo>
                  <a:lnTo>
                    <a:pt x="327" y="322"/>
                  </a:lnTo>
                  <a:lnTo>
                    <a:pt x="321" y="322"/>
                  </a:lnTo>
                  <a:lnTo>
                    <a:pt x="315" y="322"/>
                  </a:lnTo>
                  <a:lnTo>
                    <a:pt x="315" y="322"/>
                  </a:lnTo>
                  <a:lnTo>
                    <a:pt x="308" y="322"/>
                  </a:lnTo>
                  <a:lnTo>
                    <a:pt x="302" y="322"/>
                  </a:lnTo>
                  <a:lnTo>
                    <a:pt x="295" y="322"/>
                  </a:lnTo>
                  <a:lnTo>
                    <a:pt x="295" y="322"/>
                  </a:lnTo>
                  <a:lnTo>
                    <a:pt x="289" y="322"/>
                  </a:lnTo>
                  <a:lnTo>
                    <a:pt x="282" y="322"/>
                  </a:lnTo>
                  <a:lnTo>
                    <a:pt x="282" y="322"/>
                  </a:lnTo>
                  <a:lnTo>
                    <a:pt x="276" y="322"/>
                  </a:lnTo>
                  <a:lnTo>
                    <a:pt x="270" y="322"/>
                  </a:lnTo>
                  <a:lnTo>
                    <a:pt x="270" y="322"/>
                  </a:lnTo>
                  <a:lnTo>
                    <a:pt x="263" y="322"/>
                  </a:lnTo>
                  <a:lnTo>
                    <a:pt x="257" y="322"/>
                  </a:lnTo>
                  <a:lnTo>
                    <a:pt x="250" y="322"/>
                  </a:lnTo>
                  <a:lnTo>
                    <a:pt x="250" y="322"/>
                  </a:lnTo>
                  <a:lnTo>
                    <a:pt x="244" y="322"/>
                  </a:lnTo>
                  <a:lnTo>
                    <a:pt x="237" y="322"/>
                  </a:lnTo>
                  <a:lnTo>
                    <a:pt x="237" y="322"/>
                  </a:lnTo>
                  <a:lnTo>
                    <a:pt x="231" y="322"/>
                  </a:lnTo>
                  <a:lnTo>
                    <a:pt x="225" y="322"/>
                  </a:lnTo>
                  <a:lnTo>
                    <a:pt x="225" y="322"/>
                  </a:lnTo>
                  <a:lnTo>
                    <a:pt x="218" y="322"/>
                  </a:lnTo>
                  <a:lnTo>
                    <a:pt x="212" y="322"/>
                  </a:lnTo>
                  <a:lnTo>
                    <a:pt x="205" y="322"/>
                  </a:lnTo>
                  <a:lnTo>
                    <a:pt x="205" y="322"/>
                  </a:lnTo>
                  <a:lnTo>
                    <a:pt x="199" y="322"/>
                  </a:lnTo>
                  <a:lnTo>
                    <a:pt x="192" y="322"/>
                  </a:lnTo>
                  <a:lnTo>
                    <a:pt x="192" y="315"/>
                  </a:lnTo>
                  <a:lnTo>
                    <a:pt x="186" y="315"/>
                  </a:lnTo>
                  <a:lnTo>
                    <a:pt x="180" y="315"/>
                  </a:lnTo>
                  <a:lnTo>
                    <a:pt x="180" y="315"/>
                  </a:lnTo>
                  <a:lnTo>
                    <a:pt x="173" y="315"/>
                  </a:lnTo>
                  <a:lnTo>
                    <a:pt x="167" y="315"/>
                  </a:lnTo>
                  <a:lnTo>
                    <a:pt x="160" y="309"/>
                  </a:lnTo>
                  <a:lnTo>
                    <a:pt x="160" y="309"/>
                  </a:lnTo>
                  <a:lnTo>
                    <a:pt x="154" y="309"/>
                  </a:lnTo>
                  <a:lnTo>
                    <a:pt x="148" y="309"/>
                  </a:lnTo>
                  <a:lnTo>
                    <a:pt x="148" y="309"/>
                  </a:lnTo>
                  <a:lnTo>
                    <a:pt x="141" y="309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8" y="296"/>
                  </a:lnTo>
                  <a:lnTo>
                    <a:pt x="122" y="296"/>
                  </a:lnTo>
                  <a:lnTo>
                    <a:pt x="115" y="296"/>
                  </a:lnTo>
                  <a:lnTo>
                    <a:pt x="115" y="296"/>
                  </a:lnTo>
                  <a:lnTo>
                    <a:pt x="109" y="296"/>
                  </a:lnTo>
                  <a:lnTo>
                    <a:pt x="103" y="296"/>
                  </a:lnTo>
                  <a:lnTo>
                    <a:pt x="103" y="296"/>
                  </a:lnTo>
                  <a:lnTo>
                    <a:pt x="96" y="289"/>
                  </a:lnTo>
                  <a:lnTo>
                    <a:pt x="90" y="289"/>
                  </a:lnTo>
                  <a:lnTo>
                    <a:pt x="90" y="289"/>
                  </a:lnTo>
                  <a:lnTo>
                    <a:pt x="83" y="283"/>
                  </a:lnTo>
                  <a:lnTo>
                    <a:pt x="77" y="283"/>
                  </a:lnTo>
                  <a:lnTo>
                    <a:pt x="70" y="289"/>
                  </a:lnTo>
                  <a:lnTo>
                    <a:pt x="70" y="283"/>
                  </a:lnTo>
                  <a:lnTo>
                    <a:pt x="64" y="289"/>
                  </a:lnTo>
                  <a:lnTo>
                    <a:pt x="58" y="283"/>
                  </a:lnTo>
                  <a:lnTo>
                    <a:pt x="58" y="283"/>
                  </a:lnTo>
                  <a:lnTo>
                    <a:pt x="51" y="283"/>
                  </a:lnTo>
                  <a:lnTo>
                    <a:pt x="45" y="283"/>
                  </a:lnTo>
                  <a:lnTo>
                    <a:pt x="45" y="283"/>
                  </a:lnTo>
                  <a:lnTo>
                    <a:pt x="38" y="283"/>
                  </a:lnTo>
                  <a:lnTo>
                    <a:pt x="32" y="277"/>
                  </a:lnTo>
                  <a:lnTo>
                    <a:pt x="25" y="277"/>
                  </a:lnTo>
                  <a:lnTo>
                    <a:pt x="25" y="277"/>
                  </a:lnTo>
                  <a:lnTo>
                    <a:pt x="19" y="277"/>
                  </a:lnTo>
                  <a:lnTo>
                    <a:pt x="13" y="277"/>
                  </a:lnTo>
                  <a:lnTo>
                    <a:pt x="13" y="277"/>
                  </a:lnTo>
                  <a:lnTo>
                    <a:pt x="6" y="277"/>
                  </a:lnTo>
                  <a:lnTo>
                    <a:pt x="0" y="277"/>
                  </a:lnTo>
                  <a:lnTo>
                    <a:pt x="0" y="27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3333CC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Freeform 42"/>
            <p:cNvSpPr>
              <a:spLocks/>
            </p:cNvSpPr>
            <p:nvPr/>
          </p:nvSpPr>
          <p:spPr bwMode="auto">
            <a:xfrm>
              <a:off x="1907" y="1957"/>
              <a:ext cx="2248" cy="424"/>
            </a:xfrm>
            <a:custGeom>
              <a:avLst/>
              <a:gdLst>
                <a:gd name="T0" fmla="*/ 70 w 2248"/>
                <a:gd name="T1" fmla="*/ 225 h 424"/>
                <a:gd name="T2" fmla="*/ 141 w 2248"/>
                <a:gd name="T3" fmla="*/ 244 h 424"/>
                <a:gd name="T4" fmla="*/ 225 w 2248"/>
                <a:gd name="T5" fmla="*/ 257 h 424"/>
                <a:gd name="T6" fmla="*/ 308 w 2248"/>
                <a:gd name="T7" fmla="*/ 264 h 424"/>
                <a:gd name="T8" fmla="*/ 392 w 2248"/>
                <a:gd name="T9" fmla="*/ 270 h 424"/>
                <a:gd name="T10" fmla="*/ 469 w 2248"/>
                <a:gd name="T11" fmla="*/ 277 h 424"/>
                <a:gd name="T12" fmla="*/ 552 w 2248"/>
                <a:gd name="T13" fmla="*/ 277 h 424"/>
                <a:gd name="T14" fmla="*/ 629 w 2248"/>
                <a:gd name="T15" fmla="*/ 283 h 424"/>
                <a:gd name="T16" fmla="*/ 706 w 2248"/>
                <a:gd name="T17" fmla="*/ 283 h 424"/>
                <a:gd name="T18" fmla="*/ 783 w 2248"/>
                <a:gd name="T19" fmla="*/ 257 h 424"/>
                <a:gd name="T20" fmla="*/ 867 w 2248"/>
                <a:gd name="T21" fmla="*/ 232 h 424"/>
                <a:gd name="T22" fmla="*/ 931 w 2248"/>
                <a:gd name="T23" fmla="*/ 206 h 424"/>
                <a:gd name="T24" fmla="*/ 1008 w 2248"/>
                <a:gd name="T25" fmla="*/ 180 h 424"/>
                <a:gd name="T26" fmla="*/ 1085 w 2248"/>
                <a:gd name="T27" fmla="*/ 193 h 424"/>
                <a:gd name="T28" fmla="*/ 1162 w 2248"/>
                <a:gd name="T29" fmla="*/ 219 h 424"/>
                <a:gd name="T30" fmla="*/ 1239 w 2248"/>
                <a:gd name="T31" fmla="*/ 244 h 424"/>
                <a:gd name="T32" fmla="*/ 1317 w 2248"/>
                <a:gd name="T33" fmla="*/ 251 h 424"/>
                <a:gd name="T34" fmla="*/ 1394 w 2248"/>
                <a:gd name="T35" fmla="*/ 244 h 424"/>
                <a:gd name="T36" fmla="*/ 1464 w 2248"/>
                <a:gd name="T37" fmla="*/ 264 h 424"/>
                <a:gd name="T38" fmla="*/ 1535 w 2248"/>
                <a:gd name="T39" fmla="*/ 277 h 424"/>
                <a:gd name="T40" fmla="*/ 1606 w 2248"/>
                <a:gd name="T41" fmla="*/ 251 h 424"/>
                <a:gd name="T42" fmla="*/ 1670 w 2248"/>
                <a:gd name="T43" fmla="*/ 187 h 424"/>
                <a:gd name="T44" fmla="*/ 1728 w 2248"/>
                <a:gd name="T45" fmla="*/ 97 h 424"/>
                <a:gd name="T46" fmla="*/ 1785 w 2248"/>
                <a:gd name="T47" fmla="*/ 7 h 424"/>
                <a:gd name="T48" fmla="*/ 1850 w 2248"/>
                <a:gd name="T49" fmla="*/ 26 h 424"/>
                <a:gd name="T50" fmla="*/ 1914 w 2248"/>
                <a:gd name="T51" fmla="*/ 116 h 424"/>
                <a:gd name="T52" fmla="*/ 1978 w 2248"/>
                <a:gd name="T53" fmla="*/ 180 h 424"/>
                <a:gd name="T54" fmla="*/ 2042 w 2248"/>
                <a:gd name="T55" fmla="*/ 238 h 424"/>
                <a:gd name="T56" fmla="*/ 2126 w 2248"/>
                <a:gd name="T57" fmla="*/ 270 h 424"/>
                <a:gd name="T58" fmla="*/ 2197 w 2248"/>
                <a:gd name="T59" fmla="*/ 309 h 424"/>
                <a:gd name="T60" fmla="*/ 2229 w 2248"/>
                <a:gd name="T61" fmla="*/ 418 h 424"/>
                <a:gd name="T62" fmla="*/ 2152 w 2248"/>
                <a:gd name="T63" fmla="*/ 367 h 424"/>
                <a:gd name="T64" fmla="*/ 2081 w 2248"/>
                <a:gd name="T65" fmla="*/ 341 h 424"/>
                <a:gd name="T66" fmla="*/ 2017 w 2248"/>
                <a:gd name="T67" fmla="*/ 315 h 424"/>
                <a:gd name="T68" fmla="*/ 1952 w 2248"/>
                <a:gd name="T69" fmla="*/ 264 h 424"/>
                <a:gd name="T70" fmla="*/ 1895 w 2248"/>
                <a:gd name="T71" fmla="*/ 199 h 424"/>
                <a:gd name="T72" fmla="*/ 1811 w 2248"/>
                <a:gd name="T73" fmla="*/ 155 h 424"/>
                <a:gd name="T74" fmla="*/ 1734 w 2248"/>
                <a:gd name="T75" fmla="*/ 199 h 424"/>
                <a:gd name="T76" fmla="*/ 1670 w 2248"/>
                <a:gd name="T77" fmla="*/ 277 h 424"/>
                <a:gd name="T78" fmla="*/ 1606 w 2248"/>
                <a:gd name="T79" fmla="*/ 328 h 424"/>
                <a:gd name="T80" fmla="*/ 1522 w 2248"/>
                <a:gd name="T81" fmla="*/ 347 h 424"/>
                <a:gd name="T82" fmla="*/ 1445 w 2248"/>
                <a:gd name="T83" fmla="*/ 328 h 424"/>
                <a:gd name="T84" fmla="*/ 1368 w 2248"/>
                <a:gd name="T85" fmla="*/ 309 h 424"/>
                <a:gd name="T86" fmla="*/ 1291 w 2248"/>
                <a:gd name="T87" fmla="*/ 322 h 424"/>
                <a:gd name="T88" fmla="*/ 1207 w 2248"/>
                <a:gd name="T89" fmla="*/ 302 h 424"/>
                <a:gd name="T90" fmla="*/ 1137 w 2248"/>
                <a:gd name="T91" fmla="*/ 277 h 424"/>
                <a:gd name="T92" fmla="*/ 1060 w 2248"/>
                <a:gd name="T93" fmla="*/ 257 h 424"/>
                <a:gd name="T94" fmla="*/ 983 w 2248"/>
                <a:gd name="T95" fmla="*/ 264 h 424"/>
                <a:gd name="T96" fmla="*/ 905 w 2248"/>
                <a:gd name="T97" fmla="*/ 277 h 424"/>
                <a:gd name="T98" fmla="*/ 835 w 2248"/>
                <a:gd name="T99" fmla="*/ 302 h 424"/>
                <a:gd name="T100" fmla="*/ 764 w 2248"/>
                <a:gd name="T101" fmla="*/ 322 h 424"/>
                <a:gd name="T102" fmla="*/ 694 w 2248"/>
                <a:gd name="T103" fmla="*/ 341 h 424"/>
                <a:gd name="T104" fmla="*/ 610 w 2248"/>
                <a:gd name="T105" fmla="*/ 341 h 424"/>
                <a:gd name="T106" fmla="*/ 533 w 2248"/>
                <a:gd name="T107" fmla="*/ 334 h 424"/>
                <a:gd name="T108" fmla="*/ 456 w 2248"/>
                <a:gd name="T109" fmla="*/ 341 h 424"/>
                <a:gd name="T110" fmla="*/ 372 w 2248"/>
                <a:gd name="T111" fmla="*/ 328 h 424"/>
                <a:gd name="T112" fmla="*/ 295 w 2248"/>
                <a:gd name="T113" fmla="*/ 322 h 424"/>
                <a:gd name="T114" fmla="*/ 212 w 2248"/>
                <a:gd name="T115" fmla="*/ 322 h 424"/>
                <a:gd name="T116" fmla="*/ 135 w 2248"/>
                <a:gd name="T117" fmla="*/ 302 h 424"/>
                <a:gd name="T118" fmla="*/ 58 w 2248"/>
                <a:gd name="T119" fmla="*/ 28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48" h="424">
                  <a:moveTo>
                    <a:pt x="0" y="212"/>
                  </a:moveTo>
                  <a:lnTo>
                    <a:pt x="0" y="219"/>
                  </a:lnTo>
                  <a:lnTo>
                    <a:pt x="6" y="219"/>
                  </a:lnTo>
                  <a:lnTo>
                    <a:pt x="13" y="219"/>
                  </a:lnTo>
                  <a:lnTo>
                    <a:pt x="19" y="219"/>
                  </a:lnTo>
                  <a:lnTo>
                    <a:pt x="25" y="219"/>
                  </a:lnTo>
                  <a:lnTo>
                    <a:pt x="32" y="219"/>
                  </a:lnTo>
                  <a:lnTo>
                    <a:pt x="38" y="225"/>
                  </a:lnTo>
                  <a:lnTo>
                    <a:pt x="45" y="225"/>
                  </a:lnTo>
                  <a:lnTo>
                    <a:pt x="51" y="225"/>
                  </a:lnTo>
                  <a:lnTo>
                    <a:pt x="58" y="225"/>
                  </a:lnTo>
                  <a:lnTo>
                    <a:pt x="64" y="225"/>
                  </a:lnTo>
                  <a:lnTo>
                    <a:pt x="70" y="225"/>
                  </a:lnTo>
                  <a:lnTo>
                    <a:pt x="77" y="225"/>
                  </a:lnTo>
                  <a:lnTo>
                    <a:pt x="83" y="225"/>
                  </a:lnTo>
                  <a:lnTo>
                    <a:pt x="90" y="225"/>
                  </a:lnTo>
                  <a:lnTo>
                    <a:pt x="90" y="232"/>
                  </a:lnTo>
                  <a:lnTo>
                    <a:pt x="96" y="232"/>
                  </a:lnTo>
                  <a:lnTo>
                    <a:pt x="103" y="232"/>
                  </a:lnTo>
                  <a:lnTo>
                    <a:pt x="103" y="238"/>
                  </a:lnTo>
                  <a:lnTo>
                    <a:pt x="109" y="238"/>
                  </a:lnTo>
                  <a:lnTo>
                    <a:pt x="115" y="238"/>
                  </a:lnTo>
                  <a:lnTo>
                    <a:pt x="122" y="238"/>
                  </a:lnTo>
                  <a:lnTo>
                    <a:pt x="128" y="238"/>
                  </a:lnTo>
                  <a:lnTo>
                    <a:pt x="135" y="244"/>
                  </a:lnTo>
                  <a:lnTo>
                    <a:pt x="141" y="244"/>
                  </a:lnTo>
                  <a:lnTo>
                    <a:pt x="148" y="251"/>
                  </a:lnTo>
                  <a:lnTo>
                    <a:pt x="154" y="251"/>
                  </a:lnTo>
                  <a:lnTo>
                    <a:pt x="160" y="251"/>
                  </a:lnTo>
                  <a:lnTo>
                    <a:pt x="167" y="257"/>
                  </a:lnTo>
                  <a:lnTo>
                    <a:pt x="173" y="257"/>
                  </a:lnTo>
                  <a:lnTo>
                    <a:pt x="180" y="257"/>
                  </a:lnTo>
                  <a:lnTo>
                    <a:pt x="186" y="257"/>
                  </a:lnTo>
                  <a:lnTo>
                    <a:pt x="192" y="257"/>
                  </a:lnTo>
                  <a:lnTo>
                    <a:pt x="199" y="257"/>
                  </a:lnTo>
                  <a:lnTo>
                    <a:pt x="205" y="257"/>
                  </a:lnTo>
                  <a:lnTo>
                    <a:pt x="212" y="264"/>
                  </a:lnTo>
                  <a:lnTo>
                    <a:pt x="218" y="257"/>
                  </a:lnTo>
                  <a:lnTo>
                    <a:pt x="225" y="257"/>
                  </a:lnTo>
                  <a:lnTo>
                    <a:pt x="231" y="264"/>
                  </a:lnTo>
                  <a:lnTo>
                    <a:pt x="237" y="264"/>
                  </a:lnTo>
                  <a:lnTo>
                    <a:pt x="244" y="264"/>
                  </a:lnTo>
                  <a:lnTo>
                    <a:pt x="250" y="264"/>
                  </a:lnTo>
                  <a:lnTo>
                    <a:pt x="257" y="257"/>
                  </a:lnTo>
                  <a:lnTo>
                    <a:pt x="263" y="257"/>
                  </a:lnTo>
                  <a:lnTo>
                    <a:pt x="270" y="257"/>
                  </a:lnTo>
                  <a:lnTo>
                    <a:pt x="276" y="257"/>
                  </a:lnTo>
                  <a:lnTo>
                    <a:pt x="282" y="257"/>
                  </a:lnTo>
                  <a:lnTo>
                    <a:pt x="289" y="264"/>
                  </a:lnTo>
                  <a:lnTo>
                    <a:pt x="295" y="264"/>
                  </a:lnTo>
                  <a:lnTo>
                    <a:pt x="302" y="264"/>
                  </a:lnTo>
                  <a:lnTo>
                    <a:pt x="308" y="264"/>
                  </a:lnTo>
                  <a:lnTo>
                    <a:pt x="315" y="264"/>
                  </a:lnTo>
                  <a:lnTo>
                    <a:pt x="321" y="264"/>
                  </a:lnTo>
                  <a:lnTo>
                    <a:pt x="327" y="264"/>
                  </a:lnTo>
                  <a:lnTo>
                    <a:pt x="334" y="264"/>
                  </a:lnTo>
                  <a:lnTo>
                    <a:pt x="340" y="264"/>
                  </a:lnTo>
                  <a:lnTo>
                    <a:pt x="347" y="264"/>
                  </a:lnTo>
                  <a:lnTo>
                    <a:pt x="353" y="264"/>
                  </a:lnTo>
                  <a:lnTo>
                    <a:pt x="359" y="264"/>
                  </a:lnTo>
                  <a:lnTo>
                    <a:pt x="366" y="270"/>
                  </a:lnTo>
                  <a:lnTo>
                    <a:pt x="372" y="270"/>
                  </a:lnTo>
                  <a:lnTo>
                    <a:pt x="379" y="270"/>
                  </a:lnTo>
                  <a:lnTo>
                    <a:pt x="385" y="270"/>
                  </a:lnTo>
                  <a:lnTo>
                    <a:pt x="392" y="270"/>
                  </a:lnTo>
                  <a:lnTo>
                    <a:pt x="398" y="270"/>
                  </a:lnTo>
                  <a:lnTo>
                    <a:pt x="404" y="270"/>
                  </a:lnTo>
                  <a:lnTo>
                    <a:pt x="411" y="277"/>
                  </a:lnTo>
                  <a:lnTo>
                    <a:pt x="417" y="270"/>
                  </a:lnTo>
                  <a:lnTo>
                    <a:pt x="417" y="277"/>
                  </a:lnTo>
                  <a:lnTo>
                    <a:pt x="424" y="277"/>
                  </a:lnTo>
                  <a:lnTo>
                    <a:pt x="430" y="277"/>
                  </a:lnTo>
                  <a:lnTo>
                    <a:pt x="437" y="277"/>
                  </a:lnTo>
                  <a:lnTo>
                    <a:pt x="443" y="277"/>
                  </a:lnTo>
                  <a:lnTo>
                    <a:pt x="449" y="277"/>
                  </a:lnTo>
                  <a:lnTo>
                    <a:pt x="456" y="277"/>
                  </a:lnTo>
                  <a:lnTo>
                    <a:pt x="462" y="277"/>
                  </a:lnTo>
                  <a:lnTo>
                    <a:pt x="469" y="277"/>
                  </a:lnTo>
                  <a:lnTo>
                    <a:pt x="475" y="277"/>
                  </a:lnTo>
                  <a:lnTo>
                    <a:pt x="482" y="277"/>
                  </a:lnTo>
                  <a:lnTo>
                    <a:pt x="488" y="277"/>
                  </a:lnTo>
                  <a:lnTo>
                    <a:pt x="494" y="277"/>
                  </a:lnTo>
                  <a:lnTo>
                    <a:pt x="501" y="277"/>
                  </a:lnTo>
                  <a:lnTo>
                    <a:pt x="507" y="277"/>
                  </a:lnTo>
                  <a:lnTo>
                    <a:pt x="514" y="277"/>
                  </a:lnTo>
                  <a:lnTo>
                    <a:pt x="520" y="277"/>
                  </a:lnTo>
                  <a:lnTo>
                    <a:pt x="527" y="277"/>
                  </a:lnTo>
                  <a:lnTo>
                    <a:pt x="533" y="277"/>
                  </a:lnTo>
                  <a:lnTo>
                    <a:pt x="539" y="277"/>
                  </a:lnTo>
                  <a:lnTo>
                    <a:pt x="546" y="277"/>
                  </a:lnTo>
                  <a:lnTo>
                    <a:pt x="552" y="277"/>
                  </a:lnTo>
                  <a:lnTo>
                    <a:pt x="559" y="277"/>
                  </a:lnTo>
                  <a:lnTo>
                    <a:pt x="565" y="277"/>
                  </a:lnTo>
                  <a:lnTo>
                    <a:pt x="571" y="277"/>
                  </a:lnTo>
                  <a:lnTo>
                    <a:pt x="578" y="277"/>
                  </a:lnTo>
                  <a:lnTo>
                    <a:pt x="584" y="277"/>
                  </a:lnTo>
                  <a:lnTo>
                    <a:pt x="591" y="277"/>
                  </a:lnTo>
                  <a:lnTo>
                    <a:pt x="597" y="283"/>
                  </a:lnTo>
                  <a:lnTo>
                    <a:pt x="597" y="277"/>
                  </a:lnTo>
                  <a:lnTo>
                    <a:pt x="604" y="277"/>
                  </a:lnTo>
                  <a:lnTo>
                    <a:pt x="610" y="283"/>
                  </a:lnTo>
                  <a:lnTo>
                    <a:pt x="616" y="283"/>
                  </a:lnTo>
                  <a:lnTo>
                    <a:pt x="623" y="283"/>
                  </a:lnTo>
                  <a:lnTo>
                    <a:pt x="629" y="283"/>
                  </a:lnTo>
                  <a:lnTo>
                    <a:pt x="636" y="283"/>
                  </a:lnTo>
                  <a:lnTo>
                    <a:pt x="642" y="283"/>
                  </a:lnTo>
                  <a:lnTo>
                    <a:pt x="642" y="289"/>
                  </a:lnTo>
                  <a:lnTo>
                    <a:pt x="649" y="283"/>
                  </a:lnTo>
                  <a:lnTo>
                    <a:pt x="655" y="289"/>
                  </a:lnTo>
                  <a:lnTo>
                    <a:pt x="661" y="283"/>
                  </a:lnTo>
                  <a:lnTo>
                    <a:pt x="668" y="283"/>
                  </a:lnTo>
                  <a:lnTo>
                    <a:pt x="674" y="283"/>
                  </a:lnTo>
                  <a:lnTo>
                    <a:pt x="681" y="283"/>
                  </a:lnTo>
                  <a:lnTo>
                    <a:pt x="687" y="283"/>
                  </a:lnTo>
                  <a:lnTo>
                    <a:pt x="694" y="283"/>
                  </a:lnTo>
                  <a:lnTo>
                    <a:pt x="700" y="283"/>
                  </a:lnTo>
                  <a:lnTo>
                    <a:pt x="706" y="283"/>
                  </a:lnTo>
                  <a:lnTo>
                    <a:pt x="713" y="277"/>
                  </a:lnTo>
                  <a:lnTo>
                    <a:pt x="719" y="277"/>
                  </a:lnTo>
                  <a:lnTo>
                    <a:pt x="726" y="277"/>
                  </a:lnTo>
                  <a:lnTo>
                    <a:pt x="732" y="270"/>
                  </a:lnTo>
                  <a:lnTo>
                    <a:pt x="738" y="270"/>
                  </a:lnTo>
                  <a:lnTo>
                    <a:pt x="745" y="264"/>
                  </a:lnTo>
                  <a:lnTo>
                    <a:pt x="751" y="264"/>
                  </a:lnTo>
                  <a:lnTo>
                    <a:pt x="758" y="264"/>
                  </a:lnTo>
                  <a:lnTo>
                    <a:pt x="764" y="264"/>
                  </a:lnTo>
                  <a:lnTo>
                    <a:pt x="764" y="257"/>
                  </a:lnTo>
                  <a:lnTo>
                    <a:pt x="771" y="257"/>
                  </a:lnTo>
                  <a:lnTo>
                    <a:pt x="777" y="257"/>
                  </a:lnTo>
                  <a:lnTo>
                    <a:pt x="783" y="257"/>
                  </a:lnTo>
                  <a:lnTo>
                    <a:pt x="790" y="251"/>
                  </a:lnTo>
                  <a:lnTo>
                    <a:pt x="796" y="251"/>
                  </a:lnTo>
                  <a:lnTo>
                    <a:pt x="803" y="251"/>
                  </a:lnTo>
                  <a:lnTo>
                    <a:pt x="809" y="244"/>
                  </a:lnTo>
                  <a:lnTo>
                    <a:pt x="816" y="244"/>
                  </a:lnTo>
                  <a:lnTo>
                    <a:pt x="822" y="238"/>
                  </a:lnTo>
                  <a:lnTo>
                    <a:pt x="828" y="238"/>
                  </a:lnTo>
                  <a:lnTo>
                    <a:pt x="835" y="238"/>
                  </a:lnTo>
                  <a:lnTo>
                    <a:pt x="841" y="238"/>
                  </a:lnTo>
                  <a:lnTo>
                    <a:pt x="848" y="232"/>
                  </a:lnTo>
                  <a:lnTo>
                    <a:pt x="854" y="232"/>
                  </a:lnTo>
                  <a:lnTo>
                    <a:pt x="861" y="232"/>
                  </a:lnTo>
                  <a:lnTo>
                    <a:pt x="867" y="232"/>
                  </a:lnTo>
                  <a:lnTo>
                    <a:pt x="867" y="225"/>
                  </a:lnTo>
                  <a:lnTo>
                    <a:pt x="873" y="225"/>
                  </a:lnTo>
                  <a:lnTo>
                    <a:pt x="880" y="225"/>
                  </a:lnTo>
                  <a:lnTo>
                    <a:pt x="880" y="219"/>
                  </a:lnTo>
                  <a:lnTo>
                    <a:pt x="886" y="219"/>
                  </a:lnTo>
                  <a:lnTo>
                    <a:pt x="893" y="219"/>
                  </a:lnTo>
                  <a:lnTo>
                    <a:pt x="899" y="219"/>
                  </a:lnTo>
                  <a:lnTo>
                    <a:pt x="899" y="212"/>
                  </a:lnTo>
                  <a:lnTo>
                    <a:pt x="905" y="212"/>
                  </a:lnTo>
                  <a:lnTo>
                    <a:pt x="912" y="212"/>
                  </a:lnTo>
                  <a:lnTo>
                    <a:pt x="918" y="206"/>
                  </a:lnTo>
                  <a:lnTo>
                    <a:pt x="925" y="206"/>
                  </a:lnTo>
                  <a:lnTo>
                    <a:pt x="931" y="206"/>
                  </a:lnTo>
                  <a:lnTo>
                    <a:pt x="938" y="199"/>
                  </a:lnTo>
                  <a:lnTo>
                    <a:pt x="944" y="199"/>
                  </a:lnTo>
                  <a:lnTo>
                    <a:pt x="950" y="193"/>
                  </a:lnTo>
                  <a:lnTo>
                    <a:pt x="957" y="193"/>
                  </a:lnTo>
                  <a:lnTo>
                    <a:pt x="963" y="193"/>
                  </a:lnTo>
                  <a:lnTo>
                    <a:pt x="970" y="193"/>
                  </a:lnTo>
                  <a:lnTo>
                    <a:pt x="976" y="193"/>
                  </a:lnTo>
                  <a:lnTo>
                    <a:pt x="983" y="187"/>
                  </a:lnTo>
                  <a:lnTo>
                    <a:pt x="989" y="187"/>
                  </a:lnTo>
                  <a:lnTo>
                    <a:pt x="995" y="187"/>
                  </a:lnTo>
                  <a:lnTo>
                    <a:pt x="1002" y="187"/>
                  </a:lnTo>
                  <a:lnTo>
                    <a:pt x="1002" y="180"/>
                  </a:lnTo>
                  <a:lnTo>
                    <a:pt x="1008" y="180"/>
                  </a:lnTo>
                  <a:lnTo>
                    <a:pt x="1015" y="180"/>
                  </a:lnTo>
                  <a:lnTo>
                    <a:pt x="1021" y="180"/>
                  </a:lnTo>
                  <a:lnTo>
                    <a:pt x="1028" y="180"/>
                  </a:lnTo>
                  <a:lnTo>
                    <a:pt x="1034" y="180"/>
                  </a:lnTo>
                  <a:lnTo>
                    <a:pt x="1040" y="180"/>
                  </a:lnTo>
                  <a:lnTo>
                    <a:pt x="1047" y="180"/>
                  </a:lnTo>
                  <a:lnTo>
                    <a:pt x="1053" y="187"/>
                  </a:lnTo>
                  <a:lnTo>
                    <a:pt x="1060" y="187"/>
                  </a:lnTo>
                  <a:lnTo>
                    <a:pt x="1066" y="187"/>
                  </a:lnTo>
                  <a:lnTo>
                    <a:pt x="1072" y="187"/>
                  </a:lnTo>
                  <a:lnTo>
                    <a:pt x="1079" y="187"/>
                  </a:lnTo>
                  <a:lnTo>
                    <a:pt x="1079" y="193"/>
                  </a:lnTo>
                  <a:lnTo>
                    <a:pt x="1085" y="193"/>
                  </a:lnTo>
                  <a:lnTo>
                    <a:pt x="1092" y="193"/>
                  </a:lnTo>
                  <a:lnTo>
                    <a:pt x="1098" y="193"/>
                  </a:lnTo>
                  <a:lnTo>
                    <a:pt x="1105" y="193"/>
                  </a:lnTo>
                  <a:lnTo>
                    <a:pt x="1105" y="199"/>
                  </a:lnTo>
                  <a:lnTo>
                    <a:pt x="1111" y="199"/>
                  </a:lnTo>
                  <a:lnTo>
                    <a:pt x="1117" y="199"/>
                  </a:lnTo>
                  <a:lnTo>
                    <a:pt x="1124" y="206"/>
                  </a:lnTo>
                  <a:lnTo>
                    <a:pt x="1130" y="206"/>
                  </a:lnTo>
                  <a:lnTo>
                    <a:pt x="1137" y="212"/>
                  </a:lnTo>
                  <a:lnTo>
                    <a:pt x="1143" y="219"/>
                  </a:lnTo>
                  <a:lnTo>
                    <a:pt x="1150" y="219"/>
                  </a:lnTo>
                  <a:lnTo>
                    <a:pt x="1156" y="219"/>
                  </a:lnTo>
                  <a:lnTo>
                    <a:pt x="1162" y="219"/>
                  </a:lnTo>
                  <a:lnTo>
                    <a:pt x="1169" y="225"/>
                  </a:lnTo>
                  <a:lnTo>
                    <a:pt x="1175" y="225"/>
                  </a:lnTo>
                  <a:lnTo>
                    <a:pt x="1182" y="225"/>
                  </a:lnTo>
                  <a:lnTo>
                    <a:pt x="1188" y="232"/>
                  </a:lnTo>
                  <a:lnTo>
                    <a:pt x="1195" y="232"/>
                  </a:lnTo>
                  <a:lnTo>
                    <a:pt x="1195" y="238"/>
                  </a:lnTo>
                  <a:lnTo>
                    <a:pt x="1201" y="238"/>
                  </a:lnTo>
                  <a:lnTo>
                    <a:pt x="1207" y="238"/>
                  </a:lnTo>
                  <a:lnTo>
                    <a:pt x="1214" y="238"/>
                  </a:lnTo>
                  <a:lnTo>
                    <a:pt x="1220" y="238"/>
                  </a:lnTo>
                  <a:lnTo>
                    <a:pt x="1227" y="244"/>
                  </a:lnTo>
                  <a:lnTo>
                    <a:pt x="1233" y="244"/>
                  </a:lnTo>
                  <a:lnTo>
                    <a:pt x="1239" y="244"/>
                  </a:lnTo>
                  <a:lnTo>
                    <a:pt x="1246" y="244"/>
                  </a:lnTo>
                  <a:lnTo>
                    <a:pt x="1252" y="244"/>
                  </a:lnTo>
                  <a:lnTo>
                    <a:pt x="1259" y="251"/>
                  </a:lnTo>
                  <a:lnTo>
                    <a:pt x="1265" y="251"/>
                  </a:lnTo>
                  <a:lnTo>
                    <a:pt x="1272" y="251"/>
                  </a:lnTo>
                  <a:lnTo>
                    <a:pt x="1278" y="257"/>
                  </a:lnTo>
                  <a:lnTo>
                    <a:pt x="1284" y="257"/>
                  </a:lnTo>
                  <a:lnTo>
                    <a:pt x="1291" y="257"/>
                  </a:lnTo>
                  <a:lnTo>
                    <a:pt x="1297" y="257"/>
                  </a:lnTo>
                  <a:lnTo>
                    <a:pt x="1304" y="257"/>
                  </a:lnTo>
                  <a:lnTo>
                    <a:pt x="1304" y="251"/>
                  </a:lnTo>
                  <a:lnTo>
                    <a:pt x="1310" y="251"/>
                  </a:lnTo>
                  <a:lnTo>
                    <a:pt x="1317" y="251"/>
                  </a:lnTo>
                  <a:lnTo>
                    <a:pt x="1323" y="251"/>
                  </a:lnTo>
                  <a:lnTo>
                    <a:pt x="1329" y="251"/>
                  </a:lnTo>
                  <a:lnTo>
                    <a:pt x="1336" y="244"/>
                  </a:lnTo>
                  <a:lnTo>
                    <a:pt x="1342" y="244"/>
                  </a:lnTo>
                  <a:lnTo>
                    <a:pt x="1349" y="244"/>
                  </a:lnTo>
                  <a:lnTo>
                    <a:pt x="1355" y="238"/>
                  </a:lnTo>
                  <a:lnTo>
                    <a:pt x="1362" y="238"/>
                  </a:lnTo>
                  <a:lnTo>
                    <a:pt x="1368" y="238"/>
                  </a:lnTo>
                  <a:lnTo>
                    <a:pt x="1374" y="238"/>
                  </a:lnTo>
                  <a:lnTo>
                    <a:pt x="1374" y="244"/>
                  </a:lnTo>
                  <a:lnTo>
                    <a:pt x="1381" y="244"/>
                  </a:lnTo>
                  <a:lnTo>
                    <a:pt x="1387" y="244"/>
                  </a:lnTo>
                  <a:lnTo>
                    <a:pt x="1394" y="244"/>
                  </a:lnTo>
                  <a:lnTo>
                    <a:pt x="1400" y="244"/>
                  </a:lnTo>
                  <a:lnTo>
                    <a:pt x="1407" y="244"/>
                  </a:lnTo>
                  <a:lnTo>
                    <a:pt x="1413" y="251"/>
                  </a:lnTo>
                  <a:lnTo>
                    <a:pt x="1419" y="251"/>
                  </a:lnTo>
                  <a:lnTo>
                    <a:pt x="1426" y="251"/>
                  </a:lnTo>
                  <a:lnTo>
                    <a:pt x="1432" y="251"/>
                  </a:lnTo>
                  <a:lnTo>
                    <a:pt x="1439" y="251"/>
                  </a:lnTo>
                  <a:lnTo>
                    <a:pt x="1439" y="257"/>
                  </a:lnTo>
                  <a:lnTo>
                    <a:pt x="1445" y="257"/>
                  </a:lnTo>
                  <a:lnTo>
                    <a:pt x="1451" y="257"/>
                  </a:lnTo>
                  <a:lnTo>
                    <a:pt x="1451" y="264"/>
                  </a:lnTo>
                  <a:lnTo>
                    <a:pt x="1458" y="264"/>
                  </a:lnTo>
                  <a:lnTo>
                    <a:pt x="1464" y="264"/>
                  </a:lnTo>
                  <a:lnTo>
                    <a:pt x="1471" y="264"/>
                  </a:lnTo>
                  <a:lnTo>
                    <a:pt x="1477" y="264"/>
                  </a:lnTo>
                  <a:lnTo>
                    <a:pt x="1484" y="264"/>
                  </a:lnTo>
                  <a:lnTo>
                    <a:pt x="1484" y="270"/>
                  </a:lnTo>
                  <a:lnTo>
                    <a:pt x="1490" y="270"/>
                  </a:lnTo>
                  <a:lnTo>
                    <a:pt x="1496" y="270"/>
                  </a:lnTo>
                  <a:lnTo>
                    <a:pt x="1503" y="270"/>
                  </a:lnTo>
                  <a:lnTo>
                    <a:pt x="1509" y="270"/>
                  </a:lnTo>
                  <a:lnTo>
                    <a:pt x="1509" y="277"/>
                  </a:lnTo>
                  <a:lnTo>
                    <a:pt x="1516" y="277"/>
                  </a:lnTo>
                  <a:lnTo>
                    <a:pt x="1522" y="277"/>
                  </a:lnTo>
                  <a:lnTo>
                    <a:pt x="1529" y="277"/>
                  </a:lnTo>
                  <a:lnTo>
                    <a:pt x="1535" y="277"/>
                  </a:lnTo>
                  <a:lnTo>
                    <a:pt x="1541" y="277"/>
                  </a:lnTo>
                  <a:lnTo>
                    <a:pt x="1548" y="277"/>
                  </a:lnTo>
                  <a:lnTo>
                    <a:pt x="1554" y="277"/>
                  </a:lnTo>
                  <a:lnTo>
                    <a:pt x="1561" y="277"/>
                  </a:lnTo>
                  <a:lnTo>
                    <a:pt x="1567" y="277"/>
                  </a:lnTo>
                  <a:lnTo>
                    <a:pt x="1574" y="277"/>
                  </a:lnTo>
                  <a:lnTo>
                    <a:pt x="1574" y="270"/>
                  </a:lnTo>
                  <a:lnTo>
                    <a:pt x="1580" y="270"/>
                  </a:lnTo>
                  <a:lnTo>
                    <a:pt x="1586" y="270"/>
                  </a:lnTo>
                  <a:lnTo>
                    <a:pt x="1586" y="264"/>
                  </a:lnTo>
                  <a:lnTo>
                    <a:pt x="1593" y="264"/>
                  </a:lnTo>
                  <a:lnTo>
                    <a:pt x="1599" y="257"/>
                  </a:lnTo>
                  <a:lnTo>
                    <a:pt x="1606" y="251"/>
                  </a:lnTo>
                  <a:lnTo>
                    <a:pt x="1612" y="244"/>
                  </a:lnTo>
                  <a:lnTo>
                    <a:pt x="1618" y="244"/>
                  </a:lnTo>
                  <a:lnTo>
                    <a:pt x="1618" y="238"/>
                  </a:lnTo>
                  <a:lnTo>
                    <a:pt x="1625" y="232"/>
                  </a:lnTo>
                  <a:lnTo>
                    <a:pt x="1631" y="232"/>
                  </a:lnTo>
                  <a:lnTo>
                    <a:pt x="1631" y="225"/>
                  </a:lnTo>
                  <a:lnTo>
                    <a:pt x="1638" y="219"/>
                  </a:lnTo>
                  <a:lnTo>
                    <a:pt x="1644" y="212"/>
                  </a:lnTo>
                  <a:lnTo>
                    <a:pt x="1651" y="206"/>
                  </a:lnTo>
                  <a:lnTo>
                    <a:pt x="1657" y="199"/>
                  </a:lnTo>
                  <a:lnTo>
                    <a:pt x="1663" y="199"/>
                  </a:lnTo>
                  <a:lnTo>
                    <a:pt x="1663" y="193"/>
                  </a:lnTo>
                  <a:lnTo>
                    <a:pt x="1670" y="187"/>
                  </a:lnTo>
                  <a:lnTo>
                    <a:pt x="1676" y="180"/>
                  </a:lnTo>
                  <a:lnTo>
                    <a:pt x="1676" y="174"/>
                  </a:lnTo>
                  <a:lnTo>
                    <a:pt x="1683" y="167"/>
                  </a:lnTo>
                  <a:lnTo>
                    <a:pt x="1689" y="161"/>
                  </a:lnTo>
                  <a:lnTo>
                    <a:pt x="1689" y="155"/>
                  </a:lnTo>
                  <a:lnTo>
                    <a:pt x="1696" y="142"/>
                  </a:lnTo>
                  <a:lnTo>
                    <a:pt x="1702" y="135"/>
                  </a:lnTo>
                  <a:lnTo>
                    <a:pt x="1708" y="135"/>
                  </a:lnTo>
                  <a:lnTo>
                    <a:pt x="1708" y="129"/>
                  </a:lnTo>
                  <a:lnTo>
                    <a:pt x="1715" y="122"/>
                  </a:lnTo>
                  <a:lnTo>
                    <a:pt x="1721" y="110"/>
                  </a:lnTo>
                  <a:lnTo>
                    <a:pt x="1721" y="103"/>
                  </a:lnTo>
                  <a:lnTo>
                    <a:pt x="1728" y="97"/>
                  </a:lnTo>
                  <a:lnTo>
                    <a:pt x="1734" y="90"/>
                  </a:lnTo>
                  <a:lnTo>
                    <a:pt x="1734" y="84"/>
                  </a:lnTo>
                  <a:lnTo>
                    <a:pt x="1741" y="77"/>
                  </a:lnTo>
                  <a:lnTo>
                    <a:pt x="1747" y="71"/>
                  </a:lnTo>
                  <a:lnTo>
                    <a:pt x="1753" y="58"/>
                  </a:lnTo>
                  <a:lnTo>
                    <a:pt x="1753" y="52"/>
                  </a:lnTo>
                  <a:lnTo>
                    <a:pt x="1760" y="52"/>
                  </a:lnTo>
                  <a:lnTo>
                    <a:pt x="1766" y="39"/>
                  </a:lnTo>
                  <a:lnTo>
                    <a:pt x="1766" y="32"/>
                  </a:lnTo>
                  <a:lnTo>
                    <a:pt x="1773" y="26"/>
                  </a:lnTo>
                  <a:lnTo>
                    <a:pt x="1779" y="20"/>
                  </a:lnTo>
                  <a:lnTo>
                    <a:pt x="1779" y="13"/>
                  </a:lnTo>
                  <a:lnTo>
                    <a:pt x="1785" y="7"/>
                  </a:lnTo>
                  <a:lnTo>
                    <a:pt x="1792" y="7"/>
                  </a:lnTo>
                  <a:lnTo>
                    <a:pt x="1798" y="7"/>
                  </a:lnTo>
                  <a:lnTo>
                    <a:pt x="1798" y="0"/>
                  </a:lnTo>
                  <a:lnTo>
                    <a:pt x="1805" y="0"/>
                  </a:lnTo>
                  <a:lnTo>
                    <a:pt x="1811" y="0"/>
                  </a:lnTo>
                  <a:lnTo>
                    <a:pt x="1818" y="7"/>
                  </a:lnTo>
                  <a:lnTo>
                    <a:pt x="1824" y="7"/>
                  </a:lnTo>
                  <a:lnTo>
                    <a:pt x="1824" y="13"/>
                  </a:lnTo>
                  <a:lnTo>
                    <a:pt x="1830" y="13"/>
                  </a:lnTo>
                  <a:lnTo>
                    <a:pt x="1837" y="20"/>
                  </a:lnTo>
                  <a:lnTo>
                    <a:pt x="1843" y="20"/>
                  </a:lnTo>
                  <a:lnTo>
                    <a:pt x="1843" y="26"/>
                  </a:lnTo>
                  <a:lnTo>
                    <a:pt x="1850" y="26"/>
                  </a:lnTo>
                  <a:lnTo>
                    <a:pt x="1856" y="32"/>
                  </a:lnTo>
                  <a:lnTo>
                    <a:pt x="1863" y="39"/>
                  </a:lnTo>
                  <a:lnTo>
                    <a:pt x="1869" y="45"/>
                  </a:lnTo>
                  <a:lnTo>
                    <a:pt x="1875" y="52"/>
                  </a:lnTo>
                  <a:lnTo>
                    <a:pt x="1882" y="58"/>
                  </a:lnTo>
                  <a:lnTo>
                    <a:pt x="1888" y="65"/>
                  </a:lnTo>
                  <a:lnTo>
                    <a:pt x="1888" y="71"/>
                  </a:lnTo>
                  <a:lnTo>
                    <a:pt x="1895" y="77"/>
                  </a:lnTo>
                  <a:lnTo>
                    <a:pt x="1901" y="84"/>
                  </a:lnTo>
                  <a:lnTo>
                    <a:pt x="1901" y="90"/>
                  </a:lnTo>
                  <a:lnTo>
                    <a:pt x="1908" y="97"/>
                  </a:lnTo>
                  <a:lnTo>
                    <a:pt x="1914" y="103"/>
                  </a:lnTo>
                  <a:lnTo>
                    <a:pt x="1914" y="116"/>
                  </a:lnTo>
                  <a:lnTo>
                    <a:pt x="1920" y="122"/>
                  </a:lnTo>
                  <a:lnTo>
                    <a:pt x="1927" y="129"/>
                  </a:lnTo>
                  <a:lnTo>
                    <a:pt x="1933" y="135"/>
                  </a:lnTo>
                  <a:lnTo>
                    <a:pt x="1933" y="142"/>
                  </a:lnTo>
                  <a:lnTo>
                    <a:pt x="1940" y="148"/>
                  </a:lnTo>
                  <a:lnTo>
                    <a:pt x="1946" y="148"/>
                  </a:lnTo>
                  <a:lnTo>
                    <a:pt x="1946" y="155"/>
                  </a:lnTo>
                  <a:lnTo>
                    <a:pt x="1952" y="161"/>
                  </a:lnTo>
                  <a:lnTo>
                    <a:pt x="1959" y="167"/>
                  </a:lnTo>
                  <a:lnTo>
                    <a:pt x="1959" y="174"/>
                  </a:lnTo>
                  <a:lnTo>
                    <a:pt x="1965" y="174"/>
                  </a:lnTo>
                  <a:lnTo>
                    <a:pt x="1972" y="180"/>
                  </a:lnTo>
                  <a:lnTo>
                    <a:pt x="1978" y="180"/>
                  </a:lnTo>
                  <a:lnTo>
                    <a:pt x="1978" y="187"/>
                  </a:lnTo>
                  <a:lnTo>
                    <a:pt x="1985" y="193"/>
                  </a:lnTo>
                  <a:lnTo>
                    <a:pt x="1991" y="193"/>
                  </a:lnTo>
                  <a:lnTo>
                    <a:pt x="1991" y="206"/>
                  </a:lnTo>
                  <a:lnTo>
                    <a:pt x="1997" y="206"/>
                  </a:lnTo>
                  <a:lnTo>
                    <a:pt x="2004" y="212"/>
                  </a:lnTo>
                  <a:lnTo>
                    <a:pt x="2010" y="219"/>
                  </a:lnTo>
                  <a:lnTo>
                    <a:pt x="2017" y="225"/>
                  </a:lnTo>
                  <a:lnTo>
                    <a:pt x="2023" y="225"/>
                  </a:lnTo>
                  <a:lnTo>
                    <a:pt x="2023" y="232"/>
                  </a:lnTo>
                  <a:lnTo>
                    <a:pt x="2030" y="232"/>
                  </a:lnTo>
                  <a:lnTo>
                    <a:pt x="2036" y="238"/>
                  </a:lnTo>
                  <a:lnTo>
                    <a:pt x="2042" y="238"/>
                  </a:lnTo>
                  <a:lnTo>
                    <a:pt x="2049" y="244"/>
                  </a:lnTo>
                  <a:lnTo>
                    <a:pt x="2055" y="244"/>
                  </a:lnTo>
                  <a:lnTo>
                    <a:pt x="2062" y="251"/>
                  </a:lnTo>
                  <a:lnTo>
                    <a:pt x="2068" y="251"/>
                  </a:lnTo>
                  <a:lnTo>
                    <a:pt x="2075" y="257"/>
                  </a:lnTo>
                  <a:lnTo>
                    <a:pt x="2081" y="257"/>
                  </a:lnTo>
                  <a:lnTo>
                    <a:pt x="2087" y="257"/>
                  </a:lnTo>
                  <a:lnTo>
                    <a:pt x="2094" y="257"/>
                  </a:lnTo>
                  <a:lnTo>
                    <a:pt x="2100" y="257"/>
                  </a:lnTo>
                  <a:lnTo>
                    <a:pt x="2107" y="257"/>
                  </a:lnTo>
                  <a:lnTo>
                    <a:pt x="2113" y="264"/>
                  </a:lnTo>
                  <a:lnTo>
                    <a:pt x="2119" y="264"/>
                  </a:lnTo>
                  <a:lnTo>
                    <a:pt x="2126" y="270"/>
                  </a:lnTo>
                  <a:lnTo>
                    <a:pt x="2132" y="270"/>
                  </a:lnTo>
                  <a:lnTo>
                    <a:pt x="2139" y="277"/>
                  </a:lnTo>
                  <a:lnTo>
                    <a:pt x="2145" y="277"/>
                  </a:lnTo>
                  <a:lnTo>
                    <a:pt x="2152" y="283"/>
                  </a:lnTo>
                  <a:lnTo>
                    <a:pt x="2158" y="283"/>
                  </a:lnTo>
                  <a:lnTo>
                    <a:pt x="2164" y="289"/>
                  </a:lnTo>
                  <a:lnTo>
                    <a:pt x="2171" y="289"/>
                  </a:lnTo>
                  <a:lnTo>
                    <a:pt x="2171" y="296"/>
                  </a:lnTo>
                  <a:lnTo>
                    <a:pt x="2177" y="302"/>
                  </a:lnTo>
                  <a:lnTo>
                    <a:pt x="2184" y="302"/>
                  </a:lnTo>
                  <a:lnTo>
                    <a:pt x="2184" y="309"/>
                  </a:lnTo>
                  <a:lnTo>
                    <a:pt x="2190" y="309"/>
                  </a:lnTo>
                  <a:lnTo>
                    <a:pt x="2197" y="309"/>
                  </a:lnTo>
                  <a:lnTo>
                    <a:pt x="2203" y="315"/>
                  </a:lnTo>
                  <a:lnTo>
                    <a:pt x="2209" y="322"/>
                  </a:lnTo>
                  <a:lnTo>
                    <a:pt x="2216" y="328"/>
                  </a:lnTo>
                  <a:lnTo>
                    <a:pt x="2222" y="334"/>
                  </a:lnTo>
                  <a:lnTo>
                    <a:pt x="2229" y="341"/>
                  </a:lnTo>
                  <a:lnTo>
                    <a:pt x="2235" y="341"/>
                  </a:lnTo>
                  <a:lnTo>
                    <a:pt x="2242" y="347"/>
                  </a:lnTo>
                  <a:lnTo>
                    <a:pt x="2248" y="347"/>
                  </a:lnTo>
                  <a:lnTo>
                    <a:pt x="2248" y="424"/>
                  </a:lnTo>
                  <a:lnTo>
                    <a:pt x="2242" y="424"/>
                  </a:lnTo>
                  <a:lnTo>
                    <a:pt x="2235" y="424"/>
                  </a:lnTo>
                  <a:lnTo>
                    <a:pt x="2229" y="424"/>
                  </a:lnTo>
                  <a:lnTo>
                    <a:pt x="2229" y="418"/>
                  </a:lnTo>
                  <a:lnTo>
                    <a:pt x="2222" y="418"/>
                  </a:lnTo>
                  <a:lnTo>
                    <a:pt x="2216" y="411"/>
                  </a:lnTo>
                  <a:lnTo>
                    <a:pt x="2216" y="405"/>
                  </a:lnTo>
                  <a:lnTo>
                    <a:pt x="2209" y="405"/>
                  </a:lnTo>
                  <a:lnTo>
                    <a:pt x="2203" y="399"/>
                  </a:lnTo>
                  <a:lnTo>
                    <a:pt x="2197" y="399"/>
                  </a:lnTo>
                  <a:lnTo>
                    <a:pt x="2190" y="399"/>
                  </a:lnTo>
                  <a:lnTo>
                    <a:pt x="2184" y="392"/>
                  </a:lnTo>
                  <a:lnTo>
                    <a:pt x="2177" y="386"/>
                  </a:lnTo>
                  <a:lnTo>
                    <a:pt x="2171" y="379"/>
                  </a:lnTo>
                  <a:lnTo>
                    <a:pt x="2164" y="373"/>
                  </a:lnTo>
                  <a:lnTo>
                    <a:pt x="2158" y="373"/>
                  </a:lnTo>
                  <a:lnTo>
                    <a:pt x="2152" y="367"/>
                  </a:lnTo>
                  <a:lnTo>
                    <a:pt x="2145" y="367"/>
                  </a:lnTo>
                  <a:lnTo>
                    <a:pt x="2139" y="367"/>
                  </a:lnTo>
                  <a:lnTo>
                    <a:pt x="2139" y="360"/>
                  </a:lnTo>
                  <a:lnTo>
                    <a:pt x="2132" y="360"/>
                  </a:lnTo>
                  <a:lnTo>
                    <a:pt x="2126" y="354"/>
                  </a:lnTo>
                  <a:lnTo>
                    <a:pt x="2119" y="354"/>
                  </a:lnTo>
                  <a:lnTo>
                    <a:pt x="2113" y="347"/>
                  </a:lnTo>
                  <a:lnTo>
                    <a:pt x="2107" y="347"/>
                  </a:lnTo>
                  <a:lnTo>
                    <a:pt x="2100" y="347"/>
                  </a:lnTo>
                  <a:lnTo>
                    <a:pt x="2094" y="347"/>
                  </a:lnTo>
                  <a:lnTo>
                    <a:pt x="2087" y="347"/>
                  </a:lnTo>
                  <a:lnTo>
                    <a:pt x="2081" y="347"/>
                  </a:lnTo>
                  <a:lnTo>
                    <a:pt x="2081" y="341"/>
                  </a:lnTo>
                  <a:lnTo>
                    <a:pt x="2075" y="341"/>
                  </a:lnTo>
                  <a:lnTo>
                    <a:pt x="2068" y="341"/>
                  </a:lnTo>
                  <a:lnTo>
                    <a:pt x="2062" y="341"/>
                  </a:lnTo>
                  <a:lnTo>
                    <a:pt x="2055" y="334"/>
                  </a:lnTo>
                  <a:lnTo>
                    <a:pt x="2049" y="334"/>
                  </a:lnTo>
                  <a:lnTo>
                    <a:pt x="2049" y="328"/>
                  </a:lnTo>
                  <a:lnTo>
                    <a:pt x="2042" y="328"/>
                  </a:lnTo>
                  <a:lnTo>
                    <a:pt x="2036" y="328"/>
                  </a:lnTo>
                  <a:lnTo>
                    <a:pt x="2036" y="322"/>
                  </a:lnTo>
                  <a:lnTo>
                    <a:pt x="2030" y="322"/>
                  </a:lnTo>
                  <a:lnTo>
                    <a:pt x="2023" y="322"/>
                  </a:lnTo>
                  <a:lnTo>
                    <a:pt x="2023" y="315"/>
                  </a:lnTo>
                  <a:lnTo>
                    <a:pt x="2017" y="315"/>
                  </a:lnTo>
                  <a:lnTo>
                    <a:pt x="2010" y="309"/>
                  </a:lnTo>
                  <a:lnTo>
                    <a:pt x="2004" y="302"/>
                  </a:lnTo>
                  <a:lnTo>
                    <a:pt x="1997" y="296"/>
                  </a:lnTo>
                  <a:lnTo>
                    <a:pt x="1991" y="296"/>
                  </a:lnTo>
                  <a:lnTo>
                    <a:pt x="1991" y="289"/>
                  </a:lnTo>
                  <a:lnTo>
                    <a:pt x="1985" y="283"/>
                  </a:lnTo>
                  <a:lnTo>
                    <a:pt x="1978" y="283"/>
                  </a:lnTo>
                  <a:lnTo>
                    <a:pt x="1978" y="277"/>
                  </a:lnTo>
                  <a:lnTo>
                    <a:pt x="1972" y="277"/>
                  </a:lnTo>
                  <a:lnTo>
                    <a:pt x="1965" y="277"/>
                  </a:lnTo>
                  <a:lnTo>
                    <a:pt x="1959" y="270"/>
                  </a:lnTo>
                  <a:lnTo>
                    <a:pt x="1959" y="264"/>
                  </a:lnTo>
                  <a:lnTo>
                    <a:pt x="1952" y="264"/>
                  </a:lnTo>
                  <a:lnTo>
                    <a:pt x="1946" y="257"/>
                  </a:lnTo>
                  <a:lnTo>
                    <a:pt x="1946" y="251"/>
                  </a:lnTo>
                  <a:lnTo>
                    <a:pt x="1940" y="251"/>
                  </a:lnTo>
                  <a:lnTo>
                    <a:pt x="1933" y="244"/>
                  </a:lnTo>
                  <a:lnTo>
                    <a:pt x="1933" y="238"/>
                  </a:lnTo>
                  <a:lnTo>
                    <a:pt x="1927" y="238"/>
                  </a:lnTo>
                  <a:lnTo>
                    <a:pt x="1920" y="232"/>
                  </a:lnTo>
                  <a:lnTo>
                    <a:pt x="1914" y="225"/>
                  </a:lnTo>
                  <a:lnTo>
                    <a:pt x="1914" y="219"/>
                  </a:lnTo>
                  <a:lnTo>
                    <a:pt x="1908" y="212"/>
                  </a:lnTo>
                  <a:lnTo>
                    <a:pt x="1901" y="206"/>
                  </a:lnTo>
                  <a:lnTo>
                    <a:pt x="1901" y="199"/>
                  </a:lnTo>
                  <a:lnTo>
                    <a:pt x="1895" y="199"/>
                  </a:lnTo>
                  <a:lnTo>
                    <a:pt x="1888" y="193"/>
                  </a:lnTo>
                  <a:lnTo>
                    <a:pt x="1882" y="187"/>
                  </a:lnTo>
                  <a:lnTo>
                    <a:pt x="1875" y="187"/>
                  </a:lnTo>
                  <a:lnTo>
                    <a:pt x="1869" y="180"/>
                  </a:lnTo>
                  <a:lnTo>
                    <a:pt x="1863" y="174"/>
                  </a:lnTo>
                  <a:lnTo>
                    <a:pt x="1856" y="174"/>
                  </a:lnTo>
                  <a:lnTo>
                    <a:pt x="1850" y="174"/>
                  </a:lnTo>
                  <a:lnTo>
                    <a:pt x="1843" y="167"/>
                  </a:lnTo>
                  <a:lnTo>
                    <a:pt x="1837" y="167"/>
                  </a:lnTo>
                  <a:lnTo>
                    <a:pt x="1830" y="167"/>
                  </a:lnTo>
                  <a:lnTo>
                    <a:pt x="1824" y="161"/>
                  </a:lnTo>
                  <a:lnTo>
                    <a:pt x="1818" y="161"/>
                  </a:lnTo>
                  <a:lnTo>
                    <a:pt x="1811" y="155"/>
                  </a:lnTo>
                  <a:lnTo>
                    <a:pt x="1805" y="155"/>
                  </a:lnTo>
                  <a:lnTo>
                    <a:pt x="1798" y="155"/>
                  </a:lnTo>
                  <a:lnTo>
                    <a:pt x="1792" y="155"/>
                  </a:lnTo>
                  <a:lnTo>
                    <a:pt x="1785" y="155"/>
                  </a:lnTo>
                  <a:lnTo>
                    <a:pt x="1779" y="161"/>
                  </a:lnTo>
                  <a:lnTo>
                    <a:pt x="1773" y="167"/>
                  </a:lnTo>
                  <a:lnTo>
                    <a:pt x="1766" y="167"/>
                  </a:lnTo>
                  <a:lnTo>
                    <a:pt x="1766" y="174"/>
                  </a:lnTo>
                  <a:lnTo>
                    <a:pt x="1760" y="174"/>
                  </a:lnTo>
                  <a:lnTo>
                    <a:pt x="1753" y="180"/>
                  </a:lnTo>
                  <a:lnTo>
                    <a:pt x="1747" y="187"/>
                  </a:lnTo>
                  <a:lnTo>
                    <a:pt x="1741" y="193"/>
                  </a:lnTo>
                  <a:lnTo>
                    <a:pt x="1734" y="199"/>
                  </a:lnTo>
                  <a:lnTo>
                    <a:pt x="1734" y="206"/>
                  </a:lnTo>
                  <a:lnTo>
                    <a:pt x="1728" y="206"/>
                  </a:lnTo>
                  <a:lnTo>
                    <a:pt x="1721" y="212"/>
                  </a:lnTo>
                  <a:lnTo>
                    <a:pt x="1721" y="219"/>
                  </a:lnTo>
                  <a:lnTo>
                    <a:pt x="1715" y="225"/>
                  </a:lnTo>
                  <a:lnTo>
                    <a:pt x="1708" y="232"/>
                  </a:lnTo>
                  <a:lnTo>
                    <a:pt x="1702" y="238"/>
                  </a:lnTo>
                  <a:lnTo>
                    <a:pt x="1696" y="244"/>
                  </a:lnTo>
                  <a:lnTo>
                    <a:pt x="1689" y="251"/>
                  </a:lnTo>
                  <a:lnTo>
                    <a:pt x="1683" y="257"/>
                  </a:lnTo>
                  <a:lnTo>
                    <a:pt x="1676" y="264"/>
                  </a:lnTo>
                  <a:lnTo>
                    <a:pt x="1676" y="270"/>
                  </a:lnTo>
                  <a:lnTo>
                    <a:pt x="1670" y="277"/>
                  </a:lnTo>
                  <a:lnTo>
                    <a:pt x="1663" y="277"/>
                  </a:lnTo>
                  <a:lnTo>
                    <a:pt x="1663" y="283"/>
                  </a:lnTo>
                  <a:lnTo>
                    <a:pt x="1657" y="289"/>
                  </a:lnTo>
                  <a:lnTo>
                    <a:pt x="1651" y="289"/>
                  </a:lnTo>
                  <a:lnTo>
                    <a:pt x="1644" y="296"/>
                  </a:lnTo>
                  <a:lnTo>
                    <a:pt x="1638" y="302"/>
                  </a:lnTo>
                  <a:lnTo>
                    <a:pt x="1631" y="302"/>
                  </a:lnTo>
                  <a:lnTo>
                    <a:pt x="1631" y="309"/>
                  </a:lnTo>
                  <a:lnTo>
                    <a:pt x="1625" y="315"/>
                  </a:lnTo>
                  <a:lnTo>
                    <a:pt x="1618" y="315"/>
                  </a:lnTo>
                  <a:lnTo>
                    <a:pt x="1618" y="322"/>
                  </a:lnTo>
                  <a:lnTo>
                    <a:pt x="1612" y="328"/>
                  </a:lnTo>
                  <a:lnTo>
                    <a:pt x="1606" y="328"/>
                  </a:lnTo>
                  <a:lnTo>
                    <a:pt x="1599" y="334"/>
                  </a:lnTo>
                  <a:lnTo>
                    <a:pt x="1593" y="334"/>
                  </a:lnTo>
                  <a:lnTo>
                    <a:pt x="1586" y="341"/>
                  </a:lnTo>
                  <a:lnTo>
                    <a:pt x="1580" y="341"/>
                  </a:lnTo>
                  <a:lnTo>
                    <a:pt x="1574" y="347"/>
                  </a:lnTo>
                  <a:lnTo>
                    <a:pt x="1567" y="347"/>
                  </a:lnTo>
                  <a:lnTo>
                    <a:pt x="1561" y="347"/>
                  </a:lnTo>
                  <a:lnTo>
                    <a:pt x="1554" y="347"/>
                  </a:lnTo>
                  <a:lnTo>
                    <a:pt x="1548" y="347"/>
                  </a:lnTo>
                  <a:lnTo>
                    <a:pt x="1541" y="347"/>
                  </a:lnTo>
                  <a:lnTo>
                    <a:pt x="1535" y="347"/>
                  </a:lnTo>
                  <a:lnTo>
                    <a:pt x="1529" y="347"/>
                  </a:lnTo>
                  <a:lnTo>
                    <a:pt x="1522" y="347"/>
                  </a:lnTo>
                  <a:lnTo>
                    <a:pt x="1516" y="347"/>
                  </a:lnTo>
                  <a:lnTo>
                    <a:pt x="1509" y="347"/>
                  </a:lnTo>
                  <a:lnTo>
                    <a:pt x="1509" y="341"/>
                  </a:lnTo>
                  <a:lnTo>
                    <a:pt x="1503" y="341"/>
                  </a:lnTo>
                  <a:lnTo>
                    <a:pt x="1496" y="341"/>
                  </a:lnTo>
                  <a:lnTo>
                    <a:pt x="1490" y="341"/>
                  </a:lnTo>
                  <a:lnTo>
                    <a:pt x="1484" y="334"/>
                  </a:lnTo>
                  <a:lnTo>
                    <a:pt x="1477" y="334"/>
                  </a:lnTo>
                  <a:lnTo>
                    <a:pt x="1471" y="334"/>
                  </a:lnTo>
                  <a:lnTo>
                    <a:pt x="1464" y="334"/>
                  </a:lnTo>
                  <a:lnTo>
                    <a:pt x="1458" y="328"/>
                  </a:lnTo>
                  <a:lnTo>
                    <a:pt x="1451" y="328"/>
                  </a:lnTo>
                  <a:lnTo>
                    <a:pt x="1445" y="328"/>
                  </a:lnTo>
                  <a:lnTo>
                    <a:pt x="1439" y="322"/>
                  </a:lnTo>
                  <a:lnTo>
                    <a:pt x="1432" y="322"/>
                  </a:lnTo>
                  <a:lnTo>
                    <a:pt x="1426" y="322"/>
                  </a:lnTo>
                  <a:lnTo>
                    <a:pt x="1419" y="322"/>
                  </a:lnTo>
                  <a:lnTo>
                    <a:pt x="1413" y="322"/>
                  </a:lnTo>
                  <a:lnTo>
                    <a:pt x="1407" y="315"/>
                  </a:lnTo>
                  <a:lnTo>
                    <a:pt x="1400" y="315"/>
                  </a:lnTo>
                  <a:lnTo>
                    <a:pt x="1394" y="315"/>
                  </a:lnTo>
                  <a:lnTo>
                    <a:pt x="1394" y="309"/>
                  </a:lnTo>
                  <a:lnTo>
                    <a:pt x="1387" y="315"/>
                  </a:lnTo>
                  <a:lnTo>
                    <a:pt x="1381" y="315"/>
                  </a:lnTo>
                  <a:lnTo>
                    <a:pt x="1374" y="309"/>
                  </a:lnTo>
                  <a:lnTo>
                    <a:pt x="1368" y="309"/>
                  </a:lnTo>
                  <a:lnTo>
                    <a:pt x="1362" y="309"/>
                  </a:lnTo>
                  <a:lnTo>
                    <a:pt x="1355" y="309"/>
                  </a:lnTo>
                  <a:lnTo>
                    <a:pt x="1349" y="309"/>
                  </a:lnTo>
                  <a:lnTo>
                    <a:pt x="1342" y="315"/>
                  </a:lnTo>
                  <a:lnTo>
                    <a:pt x="1336" y="315"/>
                  </a:lnTo>
                  <a:lnTo>
                    <a:pt x="1329" y="315"/>
                  </a:lnTo>
                  <a:lnTo>
                    <a:pt x="1323" y="315"/>
                  </a:lnTo>
                  <a:lnTo>
                    <a:pt x="1317" y="315"/>
                  </a:lnTo>
                  <a:lnTo>
                    <a:pt x="1310" y="315"/>
                  </a:lnTo>
                  <a:lnTo>
                    <a:pt x="1304" y="315"/>
                  </a:lnTo>
                  <a:lnTo>
                    <a:pt x="1304" y="322"/>
                  </a:lnTo>
                  <a:lnTo>
                    <a:pt x="1297" y="322"/>
                  </a:lnTo>
                  <a:lnTo>
                    <a:pt x="1291" y="322"/>
                  </a:lnTo>
                  <a:lnTo>
                    <a:pt x="1284" y="322"/>
                  </a:lnTo>
                  <a:lnTo>
                    <a:pt x="1278" y="315"/>
                  </a:lnTo>
                  <a:lnTo>
                    <a:pt x="1272" y="315"/>
                  </a:lnTo>
                  <a:lnTo>
                    <a:pt x="1265" y="315"/>
                  </a:lnTo>
                  <a:lnTo>
                    <a:pt x="1259" y="315"/>
                  </a:lnTo>
                  <a:lnTo>
                    <a:pt x="1252" y="309"/>
                  </a:lnTo>
                  <a:lnTo>
                    <a:pt x="1246" y="309"/>
                  </a:lnTo>
                  <a:lnTo>
                    <a:pt x="1239" y="309"/>
                  </a:lnTo>
                  <a:lnTo>
                    <a:pt x="1233" y="309"/>
                  </a:lnTo>
                  <a:lnTo>
                    <a:pt x="1227" y="309"/>
                  </a:lnTo>
                  <a:lnTo>
                    <a:pt x="1220" y="302"/>
                  </a:lnTo>
                  <a:lnTo>
                    <a:pt x="1214" y="302"/>
                  </a:lnTo>
                  <a:lnTo>
                    <a:pt x="1207" y="302"/>
                  </a:lnTo>
                  <a:lnTo>
                    <a:pt x="1201" y="302"/>
                  </a:lnTo>
                  <a:lnTo>
                    <a:pt x="1195" y="302"/>
                  </a:lnTo>
                  <a:lnTo>
                    <a:pt x="1195" y="296"/>
                  </a:lnTo>
                  <a:lnTo>
                    <a:pt x="1188" y="296"/>
                  </a:lnTo>
                  <a:lnTo>
                    <a:pt x="1182" y="296"/>
                  </a:lnTo>
                  <a:lnTo>
                    <a:pt x="1182" y="289"/>
                  </a:lnTo>
                  <a:lnTo>
                    <a:pt x="1175" y="296"/>
                  </a:lnTo>
                  <a:lnTo>
                    <a:pt x="1169" y="289"/>
                  </a:lnTo>
                  <a:lnTo>
                    <a:pt x="1162" y="289"/>
                  </a:lnTo>
                  <a:lnTo>
                    <a:pt x="1156" y="283"/>
                  </a:lnTo>
                  <a:lnTo>
                    <a:pt x="1150" y="283"/>
                  </a:lnTo>
                  <a:lnTo>
                    <a:pt x="1143" y="283"/>
                  </a:lnTo>
                  <a:lnTo>
                    <a:pt x="1137" y="277"/>
                  </a:lnTo>
                  <a:lnTo>
                    <a:pt x="1130" y="277"/>
                  </a:lnTo>
                  <a:lnTo>
                    <a:pt x="1124" y="270"/>
                  </a:lnTo>
                  <a:lnTo>
                    <a:pt x="1117" y="270"/>
                  </a:lnTo>
                  <a:lnTo>
                    <a:pt x="1111" y="270"/>
                  </a:lnTo>
                  <a:lnTo>
                    <a:pt x="1105" y="264"/>
                  </a:lnTo>
                  <a:lnTo>
                    <a:pt x="1098" y="264"/>
                  </a:lnTo>
                  <a:lnTo>
                    <a:pt x="1092" y="264"/>
                  </a:lnTo>
                  <a:lnTo>
                    <a:pt x="1085" y="264"/>
                  </a:lnTo>
                  <a:lnTo>
                    <a:pt x="1079" y="264"/>
                  </a:lnTo>
                  <a:lnTo>
                    <a:pt x="1079" y="257"/>
                  </a:lnTo>
                  <a:lnTo>
                    <a:pt x="1072" y="264"/>
                  </a:lnTo>
                  <a:lnTo>
                    <a:pt x="1066" y="257"/>
                  </a:lnTo>
                  <a:lnTo>
                    <a:pt x="1060" y="257"/>
                  </a:lnTo>
                  <a:lnTo>
                    <a:pt x="1053" y="257"/>
                  </a:lnTo>
                  <a:lnTo>
                    <a:pt x="1047" y="257"/>
                  </a:lnTo>
                  <a:lnTo>
                    <a:pt x="1040" y="257"/>
                  </a:lnTo>
                  <a:lnTo>
                    <a:pt x="1034" y="251"/>
                  </a:lnTo>
                  <a:lnTo>
                    <a:pt x="1028" y="251"/>
                  </a:lnTo>
                  <a:lnTo>
                    <a:pt x="1021" y="257"/>
                  </a:lnTo>
                  <a:lnTo>
                    <a:pt x="1015" y="257"/>
                  </a:lnTo>
                  <a:lnTo>
                    <a:pt x="1015" y="251"/>
                  </a:lnTo>
                  <a:lnTo>
                    <a:pt x="1008" y="251"/>
                  </a:lnTo>
                  <a:lnTo>
                    <a:pt x="1002" y="257"/>
                  </a:lnTo>
                  <a:lnTo>
                    <a:pt x="995" y="257"/>
                  </a:lnTo>
                  <a:lnTo>
                    <a:pt x="989" y="257"/>
                  </a:lnTo>
                  <a:lnTo>
                    <a:pt x="983" y="264"/>
                  </a:lnTo>
                  <a:lnTo>
                    <a:pt x="976" y="264"/>
                  </a:lnTo>
                  <a:lnTo>
                    <a:pt x="970" y="264"/>
                  </a:lnTo>
                  <a:lnTo>
                    <a:pt x="963" y="264"/>
                  </a:lnTo>
                  <a:lnTo>
                    <a:pt x="957" y="264"/>
                  </a:lnTo>
                  <a:lnTo>
                    <a:pt x="950" y="264"/>
                  </a:lnTo>
                  <a:lnTo>
                    <a:pt x="944" y="264"/>
                  </a:lnTo>
                  <a:lnTo>
                    <a:pt x="938" y="270"/>
                  </a:lnTo>
                  <a:lnTo>
                    <a:pt x="931" y="270"/>
                  </a:lnTo>
                  <a:lnTo>
                    <a:pt x="925" y="270"/>
                  </a:lnTo>
                  <a:lnTo>
                    <a:pt x="925" y="277"/>
                  </a:lnTo>
                  <a:lnTo>
                    <a:pt x="918" y="277"/>
                  </a:lnTo>
                  <a:lnTo>
                    <a:pt x="912" y="277"/>
                  </a:lnTo>
                  <a:lnTo>
                    <a:pt x="905" y="277"/>
                  </a:lnTo>
                  <a:lnTo>
                    <a:pt x="899" y="283"/>
                  </a:lnTo>
                  <a:lnTo>
                    <a:pt x="893" y="283"/>
                  </a:lnTo>
                  <a:lnTo>
                    <a:pt x="886" y="283"/>
                  </a:lnTo>
                  <a:lnTo>
                    <a:pt x="880" y="289"/>
                  </a:lnTo>
                  <a:lnTo>
                    <a:pt x="873" y="289"/>
                  </a:lnTo>
                  <a:lnTo>
                    <a:pt x="867" y="289"/>
                  </a:lnTo>
                  <a:lnTo>
                    <a:pt x="867" y="296"/>
                  </a:lnTo>
                  <a:lnTo>
                    <a:pt x="861" y="296"/>
                  </a:lnTo>
                  <a:lnTo>
                    <a:pt x="854" y="296"/>
                  </a:lnTo>
                  <a:lnTo>
                    <a:pt x="848" y="296"/>
                  </a:lnTo>
                  <a:lnTo>
                    <a:pt x="841" y="296"/>
                  </a:lnTo>
                  <a:lnTo>
                    <a:pt x="835" y="296"/>
                  </a:lnTo>
                  <a:lnTo>
                    <a:pt x="835" y="302"/>
                  </a:lnTo>
                  <a:lnTo>
                    <a:pt x="828" y="302"/>
                  </a:lnTo>
                  <a:lnTo>
                    <a:pt x="822" y="302"/>
                  </a:lnTo>
                  <a:lnTo>
                    <a:pt x="816" y="302"/>
                  </a:lnTo>
                  <a:lnTo>
                    <a:pt x="809" y="302"/>
                  </a:lnTo>
                  <a:lnTo>
                    <a:pt x="809" y="309"/>
                  </a:lnTo>
                  <a:lnTo>
                    <a:pt x="803" y="309"/>
                  </a:lnTo>
                  <a:lnTo>
                    <a:pt x="796" y="309"/>
                  </a:lnTo>
                  <a:lnTo>
                    <a:pt x="790" y="309"/>
                  </a:lnTo>
                  <a:lnTo>
                    <a:pt x="790" y="315"/>
                  </a:lnTo>
                  <a:lnTo>
                    <a:pt x="783" y="315"/>
                  </a:lnTo>
                  <a:lnTo>
                    <a:pt x="777" y="315"/>
                  </a:lnTo>
                  <a:lnTo>
                    <a:pt x="771" y="315"/>
                  </a:lnTo>
                  <a:lnTo>
                    <a:pt x="764" y="322"/>
                  </a:lnTo>
                  <a:lnTo>
                    <a:pt x="758" y="322"/>
                  </a:lnTo>
                  <a:lnTo>
                    <a:pt x="751" y="322"/>
                  </a:lnTo>
                  <a:lnTo>
                    <a:pt x="745" y="322"/>
                  </a:lnTo>
                  <a:lnTo>
                    <a:pt x="745" y="328"/>
                  </a:lnTo>
                  <a:lnTo>
                    <a:pt x="738" y="328"/>
                  </a:lnTo>
                  <a:lnTo>
                    <a:pt x="732" y="328"/>
                  </a:lnTo>
                  <a:lnTo>
                    <a:pt x="732" y="334"/>
                  </a:lnTo>
                  <a:lnTo>
                    <a:pt x="726" y="334"/>
                  </a:lnTo>
                  <a:lnTo>
                    <a:pt x="719" y="334"/>
                  </a:lnTo>
                  <a:lnTo>
                    <a:pt x="713" y="334"/>
                  </a:lnTo>
                  <a:lnTo>
                    <a:pt x="706" y="341"/>
                  </a:lnTo>
                  <a:lnTo>
                    <a:pt x="700" y="341"/>
                  </a:lnTo>
                  <a:lnTo>
                    <a:pt x="694" y="341"/>
                  </a:lnTo>
                  <a:lnTo>
                    <a:pt x="687" y="341"/>
                  </a:lnTo>
                  <a:lnTo>
                    <a:pt x="681" y="341"/>
                  </a:lnTo>
                  <a:lnTo>
                    <a:pt x="674" y="341"/>
                  </a:lnTo>
                  <a:lnTo>
                    <a:pt x="668" y="341"/>
                  </a:lnTo>
                  <a:lnTo>
                    <a:pt x="661" y="341"/>
                  </a:lnTo>
                  <a:lnTo>
                    <a:pt x="655" y="347"/>
                  </a:lnTo>
                  <a:lnTo>
                    <a:pt x="649" y="347"/>
                  </a:lnTo>
                  <a:lnTo>
                    <a:pt x="642" y="347"/>
                  </a:lnTo>
                  <a:lnTo>
                    <a:pt x="636" y="347"/>
                  </a:lnTo>
                  <a:lnTo>
                    <a:pt x="629" y="341"/>
                  </a:lnTo>
                  <a:lnTo>
                    <a:pt x="623" y="341"/>
                  </a:lnTo>
                  <a:lnTo>
                    <a:pt x="616" y="341"/>
                  </a:lnTo>
                  <a:lnTo>
                    <a:pt x="610" y="341"/>
                  </a:lnTo>
                  <a:lnTo>
                    <a:pt x="604" y="341"/>
                  </a:lnTo>
                  <a:lnTo>
                    <a:pt x="597" y="341"/>
                  </a:lnTo>
                  <a:lnTo>
                    <a:pt x="591" y="341"/>
                  </a:lnTo>
                  <a:lnTo>
                    <a:pt x="584" y="341"/>
                  </a:lnTo>
                  <a:lnTo>
                    <a:pt x="578" y="334"/>
                  </a:lnTo>
                  <a:lnTo>
                    <a:pt x="571" y="334"/>
                  </a:lnTo>
                  <a:lnTo>
                    <a:pt x="565" y="334"/>
                  </a:lnTo>
                  <a:lnTo>
                    <a:pt x="565" y="341"/>
                  </a:lnTo>
                  <a:lnTo>
                    <a:pt x="559" y="334"/>
                  </a:lnTo>
                  <a:lnTo>
                    <a:pt x="552" y="334"/>
                  </a:lnTo>
                  <a:lnTo>
                    <a:pt x="546" y="334"/>
                  </a:lnTo>
                  <a:lnTo>
                    <a:pt x="539" y="334"/>
                  </a:lnTo>
                  <a:lnTo>
                    <a:pt x="533" y="334"/>
                  </a:lnTo>
                  <a:lnTo>
                    <a:pt x="527" y="334"/>
                  </a:lnTo>
                  <a:lnTo>
                    <a:pt x="520" y="334"/>
                  </a:lnTo>
                  <a:lnTo>
                    <a:pt x="514" y="334"/>
                  </a:lnTo>
                  <a:lnTo>
                    <a:pt x="507" y="334"/>
                  </a:lnTo>
                  <a:lnTo>
                    <a:pt x="501" y="334"/>
                  </a:lnTo>
                  <a:lnTo>
                    <a:pt x="494" y="334"/>
                  </a:lnTo>
                  <a:lnTo>
                    <a:pt x="488" y="334"/>
                  </a:lnTo>
                  <a:lnTo>
                    <a:pt x="482" y="334"/>
                  </a:lnTo>
                  <a:lnTo>
                    <a:pt x="475" y="334"/>
                  </a:lnTo>
                  <a:lnTo>
                    <a:pt x="475" y="341"/>
                  </a:lnTo>
                  <a:lnTo>
                    <a:pt x="469" y="341"/>
                  </a:lnTo>
                  <a:lnTo>
                    <a:pt x="462" y="341"/>
                  </a:lnTo>
                  <a:lnTo>
                    <a:pt x="456" y="341"/>
                  </a:lnTo>
                  <a:lnTo>
                    <a:pt x="449" y="334"/>
                  </a:lnTo>
                  <a:lnTo>
                    <a:pt x="443" y="334"/>
                  </a:lnTo>
                  <a:lnTo>
                    <a:pt x="437" y="334"/>
                  </a:lnTo>
                  <a:lnTo>
                    <a:pt x="430" y="334"/>
                  </a:lnTo>
                  <a:lnTo>
                    <a:pt x="424" y="334"/>
                  </a:lnTo>
                  <a:lnTo>
                    <a:pt x="417" y="334"/>
                  </a:lnTo>
                  <a:lnTo>
                    <a:pt x="411" y="334"/>
                  </a:lnTo>
                  <a:lnTo>
                    <a:pt x="404" y="334"/>
                  </a:lnTo>
                  <a:lnTo>
                    <a:pt x="398" y="334"/>
                  </a:lnTo>
                  <a:lnTo>
                    <a:pt x="392" y="334"/>
                  </a:lnTo>
                  <a:lnTo>
                    <a:pt x="385" y="334"/>
                  </a:lnTo>
                  <a:lnTo>
                    <a:pt x="379" y="328"/>
                  </a:lnTo>
                  <a:lnTo>
                    <a:pt x="372" y="328"/>
                  </a:lnTo>
                  <a:lnTo>
                    <a:pt x="366" y="328"/>
                  </a:lnTo>
                  <a:lnTo>
                    <a:pt x="359" y="328"/>
                  </a:lnTo>
                  <a:lnTo>
                    <a:pt x="353" y="328"/>
                  </a:lnTo>
                  <a:lnTo>
                    <a:pt x="347" y="328"/>
                  </a:lnTo>
                  <a:lnTo>
                    <a:pt x="340" y="328"/>
                  </a:lnTo>
                  <a:lnTo>
                    <a:pt x="340" y="322"/>
                  </a:lnTo>
                  <a:lnTo>
                    <a:pt x="334" y="322"/>
                  </a:lnTo>
                  <a:lnTo>
                    <a:pt x="327" y="322"/>
                  </a:lnTo>
                  <a:lnTo>
                    <a:pt x="321" y="322"/>
                  </a:lnTo>
                  <a:lnTo>
                    <a:pt x="315" y="322"/>
                  </a:lnTo>
                  <a:lnTo>
                    <a:pt x="308" y="322"/>
                  </a:lnTo>
                  <a:lnTo>
                    <a:pt x="302" y="322"/>
                  </a:lnTo>
                  <a:lnTo>
                    <a:pt x="295" y="322"/>
                  </a:lnTo>
                  <a:lnTo>
                    <a:pt x="289" y="322"/>
                  </a:lnTo>
                  <a:lnTo>
                    <a:pt x="282" y="322"/>
                  </a:lnTo>
                  <a:lnTo>
                    <a:pt x="276" y="322"/>
                  </a:lnTo>
                  <a:lnTo>
                    <a:pt x="270" y="322"/>
                  </a:lnTo>
                  <a:lnTo>
                    <a:pt x="263" y="322"/>
                  </a:lnTo>
                  <a:lnTo>
                    <a:pt x="257" y="322"/>
                  </a:lnTo>
                  <a:lnTo>
                    <a:pt x="250" y="322"/>
                  </a:lnTo>
                  <a:lnTo>
                    <a:pt x="244" y="322"/>
                  </a:lnTo>
                  <a:lnTo>
                    <a:pt x="237" y="322"/>
                  </a:lnTo>
                  <a:lnTo>
                    <a:pt x="231" y="322"/>
                  </a:lnTo>
                  <a:lnTo>
                    <a:pt x="225" y="322"/>
                  </a:lnTo>
                  <a:lnTo>
                    <a:pt x="218" y="322"/>
                  </a:lnTo>
                  <a:lnTo>
                    <a:pt x="212" y="322"/>
                  </a:lnTo>
                  <a:lnTo>
                    <a:pt x="205" y="322"/>
                  </a:lnTo>
                  <a:lnTo>
                    <a:pt x="199" y="322"/>
                  </a:lnTo>
                  <a:lnTo>
                    <a:pt x="192" y="322"/>
                  </a:lnTo>
                  <a:lnTo>
                    <a:pt x="192" y="315"/>
                  </a:lnTo>
                  <a:lnTo>
                    <a:pt x="186" y="315"/>
                  </a:lnTo>
                  <a:lnTo>
                    <a:pt x="180" y="315"/>
                  </a:lnTo>
                  <a:lnTo>
                    <a:pt x="173" y="315"/>
                  </a:lnTo>
                  <a:lnTo>
                    <a:pt x="167" y="315"/>
                  </a:lnTo>
                  <a:lnTo>
                    <a:pt x="160" y="309"/>
                  </a:lnTo>
                  <a:lnTo>
                    <a:pt x="154" y="309"/>
                  </a:lnTo>
                  <a:lnTo>
                    <a:pt x="148" y="309"/>
                  </a:lnTo>
                  <a:lnTo>
                    <a:pt x="141" y="309"/>
                  </a:lnTo>
                  <a:lnTo>
                    <a:pt x="135" y="302"/>
                  </a:lnTo>
                  <a:lnTo>
                    <a:pt x="128" y="296"/>
                  </a:lnTo>
                  <a:lnTo>
                    <a:pt x="122" y="296"/>
                  </a:lnTo>
                  <a:lnTo>
                    <a:pt x="115" y="296"/>
                  </a:lnTo>
                  <a:lnTo>
                    <a:pt x="109" y="296"/>
                  </a:lnTo>
                  <a:lnTo>
                    <a:pt x="103" y="296"/>
                  </a:lnTo>
                  <a:lnTo>
                    <a:pt x="96" y="289"/>
                  </a:lnTo>
                  <a:lnTo>
                    <a:pt x="90" y="289"/>
                  </a:lnTo>
                  <a:lnTo>
                    <a:pt x="83" y="283"/>
                  </a:lnTo>
                  <a:lnTo>
                    <a:pt x="77" y="283"/>
                  </a:lnTo>
                  <a:lnTo>
                    <a:pt x="70" y="289"/>
                  </a:lnTo>
                  <a:lnTo>
                    <a:pt x="70" y="283"/>
                  </a:lnTo>
                  <a:lnTo>
                    <a:pt x="64" y="289"/>
                  </a:lnTo>
                  <a:lnTo>
                    <a:pt x="58" y="283"/>
                  </a:lnTo>
                  <a:lnTo>
                    <a:pt x="51" y="283"/>
                  </a:lnTo>
                  <a:lnTo>
                    <a:pt x="45" y="283"/>
                  </a:lnTo>
                  <a:lnTo>
                    <a:pt x="38" y="283"/>
                  </a:lnTo>
                  <a:lnTo>
                    <a:pt x="32" y="277"/>
                  </a:lnTo>
                  <a:lnTo>
                    <a:pt x="25" y="277"/>
                  </a:lnTo>
                  <a:lnTo>
                    <a:pt x="19" y="277"/>
                  </a:lnTo>
                  <a:lnTo>
                    <a:pt x="13" y="277"/>
                  </a:lnTo>
                  <a:lnTo>
                    <a:pt x="6" y="277"/>
                  </a:lnTo>
                  <a:lnTo>
                    <a:pt x="0" y="277"/>
                  </a:lnTo>
                  <a:lnTo>
                    <a:pt x="0" y="270"/>
                  </a:lnTo>
                  <a:lnTo>
                    <a:pt x="0" y="212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8" name="Freeform 43"/>
            <p:cNvSpPr>
              <a:spLocks/>
            </p:cNvSpPr>
            <p:nvPr/>
          </p:nvSpPr>
          <p:spPr bwMode="auto">
            <a:xfrm>
              <a:off x="1907" y="2201"/>
              <a:ext cx="803" cy="71"/>
            </a:xfrm>
            <a:custGeom>
              <a:avLst/>
              <a:gdLst>
                <a:gd name="T0" fmla="*/ 13 w 803"/>
                <a:gd name="T1" fmla="*/ 0 h 71"/>
                <a:gd name="T2" fmla="*/ 32 w 803"/>
                <a:gd name="T3" fmla="*/ 7 h 71"/>
                <a:gd name="T4" fmla="*/ 51 w 803"/>
                <a:gd name="T5" fmla="*/ 13 h 71"/>
                <a:gd name="T6" fmla="*/ 70 w 803"/>
                <a:gd name="T7" fmla="*/ 13 h 71"/>
                <a:gd name="T8" fmla="*/ 90 w 803"/>
                <a:gd name="T9" fmla="*/ 13 h 71"/>
                <a:gd name="T10" fmla="*/ 109 w 803"/>
                <a:gd name="T11" fmla="*/ 20 h 71"/>
                <a:gd name="T12" fmla="*/ 128 w 803"/>
                <a:gd name="T13" fmla="*/ 26 h 71"/>
                <a:gd name="T14" fmla="*/ 148 w 803"/>
                <a:gd name="T15" fmla="*/ 39 h 71"/>
                <a:gd name="T16" fmla="*/ 167 w 803"/>
                <a:gd name="T17" fmla="*/ 39 h 71"/>
                <a:gd name="T18" fmla="*/ 186 w 803"/>
                <a:gd name="T19" fmla="*/ 45 h 71"/>
                <a:gd name="T20" fmla="*/ 205 w 803"/>
                <a:gd name="T21" fmla="*/ 45 h 71"/>
                <a:gd name="T22" fmla="*/ 225 w 803"/>
                <a:gd name="T23" fmla="*/ 45 h 71"/>
                <a:gd name="T24" fmla="*/ 244 w 803"/>
                <a:gd name="T25" fmla="*/ 45 h 71"/>
                <a:gd name="T26" fmla="*/ 257 w 803"/>
                <a:gd name="T27" fmla="*/ 45 h 71"/>
                <a:gd name="T28" fmla="*/ 276 w 803"/>
                <a:gd name="T29" fmla="*/ 45 h 71"/>
                <a:gd name="T30" fmla="*/ 295 w 803"/>
                <a:gd name="T31" fmla="*/ 45 h 71"/>
                <a:gd name="T32" fmla="*/ 315 w 803"/>
                <a:gd name="T33" fmla="*/ 52 h 71"/>
                <a:gd name="T34" fmla="*/ 334 w 803"/>
                <a:gd name="T35" fmla="*/ 45 h 71"/>
                <a:gd name="T36" fmla="*/ 353 w 803"/>
                <a:gd name="T37" fmla="*/ 52 h 71"/>
                <a:gd name="T38" fmla="*/ 372 w 803"/>
                <a:gd name="T39" fmla="*/ 58 h 71"/>
                <a:gd name="T40" fmla="*/ 392 w 803"/>
                <a:gd name="T41" fmla="*/ 58 h 71"/>
                <a:gd name="T42" fmla="*/ 411 w 803"/>
                <a:gd name="T43" fmla="*/ 58 h 71"/>
                <a:gd name="T44" fmla="*/ 430 w 803"/>
                <a:gd name="T45" fmla="*/ 65 h 71"/>
                <a:gd name="T46" fmla="*/ 456 w 803"/>
                <a:gd name="T47" fmla="*/ 65 h 71"/>
                <a:gd name="T48" fmla="*/ 462 w 803"/>
                <a:gd name="T49" fmla="*/ 65 h 71"/>
                <a:gd name="T50" fmla="*/ 482 w 803"/>
                <a:gd name="T51" fmla="*/ 65 h 71"/>
                <a:gd name="T52" fmla="*/ 501 w 803"/>
                <a:gd name="T53" fmla="*/ 65 h 71"/>
                <a:gd name="T54" fmla="*/ 520 w 803"/>
                <a:gd name="T55" fmla="*/ 65 h 71"/>
                <a:gd name="T56" fmla="*/ 539 w 803"/>
                <a:gd name="T57" fmla="*/ 65 h 71"/>
                <a:gd name="T58" fmla="*/ 559 w 803"/>
                <a:gd name="T59" fmla="*/ 65 h 71"/>
                <a:gd name="T60" fmla="*/ 578 w 803"/>
                <a:gd name="T61" fmla="*/ 65 h 71"/>
                <a:gd name="T62" fmla="*/ 597 w 803"/>
                <a:gd name="T63" fmla="*/ 65 h 71"/>
                <a:gd name="T64" fmla="*/ 616 w 803"/>
                <a:gd name="T65" fmla="*/ 71 h 71"/>
                <a:gd name="T66" fmla="*/ 636 w 803"/>
                <a:gd name="T67" fmla="*/ 71 h 71"/>
                <a:gd name="T68" fmla="*/ 655 w 803"/>
                <a:gd name="T69" fmla="*/ 71 h 71"/>
                <a:gd name="T70" fmla="*/ 674 w 803"/>
                <a:gd name="T71" fmla="*/ 71 h 71"/>
                <a:gd name="T72" fmla="*/ 694 w 803"/>
                <a:gd name="T73" fmla="*/ 65 h 71"/>
                <a:gd name="T74" fmla="*/ 713 w 803"/>
                <a:gd name="T75" fmla="*/ 65 h 71"/>
                <a:gd name="T76" fmla="*/ 732 w 803"/>
                <a:gd name="T77" fmla="*/ 58 h 71"/>
                <a:gd name="T78" fmla="*/ 751 w 803"/>
                <a:gd name="T79" fmla="*/ 52 h 71"/>
                <a:gd name="T80" fmla="*/ 771 w 803"/>
                <a:gd name="T81" fmla="*/ 45 h 71"/>
                <a:gd name="T82" fmla="*/ 790 w 803"/>
                <a:gd name="T83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3" h="71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7"/>
                  </a:lnTo>
                  <a:lnTo>
                    <a:pt x="25" y="7"/>
                  </a:lnTo>
                  <a:lnTo>
                    <a:pt x="32" y="7"/>
                  </a:lnTo>
                  <a:lnTo>
                    <a:pt x="38" y="7"/>
                  </a:lnTo>
                  <a:lnTo>
                    <a:pt x="45" y="13"/>
                  </a:lnTo>
                  <a:lnTo>
                    <a:pt x="51" y="13"/>
                  </a:lnTo>
                  <a:lnTo>
                    <a:pt x="58" y="13"/>
                  </a:lnTo>
                  <a:lnTo>
                    <a:pt x="64" y="13"/>
                  </a:lnTo>
                  <a:lnTo>
                    <a:pt x="70" y="13"/>
                  </a:lnTo>
                  <a:lnTo>
                    <a:pt x="77" y="13"/>
                  </a:lnTo>
                  <a:lnTo>
                    <a:pt x="83" y="13"/>
                  </a:lnTo>
                  <a:lnTo>
                    <a:pt x="90" y="13"/>
                  </a:lnTo>
                  <a:lnTo>
                    <a:pt x="96" y="20"/>
                  </a:lnTo>
                  <a:lnTo>
                    <a:pt x="103" y="20"/>
                  </a:lnTo>
                  <a:lnTo>
                    <a:pt x="109" y="20"/>
                  </a:lnTo>
                  <a:lnTo>
                    <a:pt x="115" y="26"/>
                  </a:lnTo>
                  <a:lnTo>
                    <a:pt x="122" y="26"/>
                  </a:lnTo>
                  <a:lnTo>
                    <a:pt x="128" y="26"/>
                  </a:lnTo>
                  <a:lnTo>
                    <a:pt x="135" y="26"/>
                  </a:lnTo>
                  <a:lnTo>
                    <a:pt x="141" y="33"/>
                  </a:lnTo>
                  <a:lnTo>
                    <a:pt x="148" y="39"/>
                  </a:lnTo>
                  <a:lnTo>
                    <a:pt x="154" y="39"/>
                  </a:lnTo>
                  <a:lnTo>
                    <a:pt x="160" y="39"/>
                  </a:lnTo>
                  <a:lnTo>
                    <a:pt x="167" y="39"/>
                  </a:lnTo>
                  <a:lnTo>
                    <a:pt x="173" y="39"/>
                  </a:lnTo>
                  <a:lnTo>
                    <a:pt x="180" y="39"/>
                  </a:lnTo>
                  <a:lnTo>
                    <a:pt x="186" y="45"/>
                  </a:lnTo>
                  <a:lnTo>
                    <a:pt x="192" y="45"/>
                  </a:lnTo>
                  <a:lnTo>
                    <a:pt x="199" y="45"/>
                  </a:lnTo>
                  <a:lnTo>
                    <a:pt x="205" y="45"/>
                  </a:lnTo>
                  <a:lnTo>
                    <a:pt x="212" y="45"/>
                  </a:lnTo>
                  <a:lnTo>
                    <a:pt x="218" y="45"/>
                  </a:lnTo>
                  <a:lnTo>
                    <a:pt x="225" y="45"/>
                  </a:lnTo>
                  <a:lnTo>
                    <a:pt x="231" y="45"/>
                  </a:lnTo>
                  <a:lnTo>
                    <a:pt x="237" y="52"/>
                  </a:lnTo>
                  <a:lnTo>
                    <a:pt x="244" y="45"/>
                  </a:lnTo>
                  <a:lnTo>
                    <a:pt x="257" y="45"/>
                  </a:lnTo>
                  <a:lnTo>
                    <a:pt x="250" y="45"/>
                  </a:lnTo>
                  <a:lnTo>
                    <a:pt x="257" y="45"/>
                  </a:lnTo>
                  <a:lnTo>
                    <a:pt x="263" y="45"/>
                  </a:lnTo>
                  <a:lnTo>
                    <a:pt x="270" y="45"/>
                  </a:lnTo>
                  <a:lnTo>
                    <a:pt x="276" y="45"/>
                  </a:lnTo>
                  <a:lnTo>
                    <a:pt x="282" y="45"/>
                  </a:lnTo>
                  <a:lnTo>
                    <a:pt x="289" y="45"/>
                  </a:lnTo>
                  <a:lnTo>
                    <a:pt x="295" y="45"/>
                  </a:lnTo>
                  <a:lnTo>
                    <a:pt x="302" y="45"/>
                  </a:lnTo>
                  <a:lnTo>
                    <a:pt x="308" y="45"/>
                  </a:lnTo>
                  <a:lnTo>
                    <a:pt x="315" y="52"/>
                  </a:lnTo>
                  <a:lnTo>
                    <a:pt x="321" y="52"/>
                  </a:lnTo>
                  <a:lnTo>
                    <a:pt x="327" y="45"/>
                  </a:lnTo>
                  <a:lnTo>
                    <a:pt x="334" y="45"/>
                  </a:lnTo>
                  <a:lnTo>
                    <a:pt x="340" y="52"/>
                  </a:lnTo>
                  <a:lnTo>
                    <a:pt x="347" y="52"/>
                  </a:lnTo>
                  <a:lnTo>
                    <a:pt x="353" y="52"/>
                  </a:lnTo>
                  <a:lnTo>
                    <a:pt x="359" y="52"/>
                  </a:lnTo>
                  <a:lnTo>
                    <a:pt x="366" y="58"/>
                  </a:lnTo>
                  <a:lnTo>
                    <a:pt x="372" y="58"/>
                  </a:lnTo>
                  <a:lnTo>
                    <a:pt x="379" y="58"/>
                  </a:lnTo>
                  <a:lnTo>
                    <a:pt x="385" y="58"/>
                  </a:lnTo>
                  <a:lnTo>
                    <a:pt x="392" y="58"/>
                  </a:lnTo>
                  <a:lnTo>
                    <a:pt x="398" y="58"/>
                  </a:lnTo>
                  <a:lnTo>
                    <a:pt x="404" y="58"/>
                  </a:lnTo>
                  <a:lnTo>
                    <a:pt x="411" y="58"/>
                  </a:lnTo>
                  <a:lnTo>
                    <a:pt x="417" y="58"/>
                  </a:lnTo>
                  <a:lnTo>
                    <a:pt x="424" y="58"/>
                  </a:lnTo>
                  <a:lnTo>
                    <a:pt x="430" y="65"/>
                  </a:lnTo>
                  <a:lnTo>
                    <a:pt x="437" y="65"/>
                  </a:lnTo>
                  <a:lnTo>
                    <a:pt x="443" y="65"/>
                  </a:lnTo>
                  <a:lnTo>
                    <a:pt x="456" y="65"/>
                  </a:lnTo>
                  <a:lnTo>
                    <a:pt x="449" y="65"/>
                  </a:lnTo>
                  <a:lnTo>
                    <a:pt x="456" y="65"/>
                  </a:lnTo>
                  <a:lnTo>
                    <a:pt x="462" y="65"/>
                  </a:lnTo>
                  <a:lnTo>
                    <a:pt x="469" y="65"/>
                  </a:lnTo>
                  <a:lnTo>
                    <a:pt x="475" y="65"/>
                  </a:lnTo>
                  <a:lnTo>
                    <a:pt x="482" y="65"/>
                  </a:lnTo>
                  <a:lnTo>
                    <a:pt x="488" y="58"/>
                  </a:lnTo>
                  <a:lnTo>
                    <a:pt x="494" y="58"/>
                  </a:lnTo>
                  <a:lnTo>
                    <a:pt x="501" y="65"/>
                  </a:lnTo>
                  <a:lnTo>
                    <a:pt x="507" y="65"/>
                  </a:lnTo>
                  <a:lnTo>
                    <a:pt x="514" y="65"/>
                  </a:lnTo>
                  <a:lnTo>
                    <a:pt x="520" y="65"/>
                  </a:lnTo>
                  <a:lnTo>
                    <a:pt x="527" y="65"/>
                  </a:lnTo>
                  <a:lnTo>
                    <a:pt x="533" y="65"/>
                  </a:lnTo>
                  <a:lnTo>
                    <a:pt x="539" y="65"/>
                  </a:lnTo>
                  <a:lnTo>
                    <a:pt x="546" y="58"/>
                  </a:lnTo>
                  <a:lnTo>
                    <a:pt x="552" y="65"/>
                  </a:lnTo>
                  <a:lnTo>
                    <a:pt x="559" y="65"/>
                  </a:lnTo>
                  <a:lnTo>
                    <a:pt x="565" y="65"/>
                  </a:lnTo>
                  <a:lnTo>
                    <a:pt x="571" y="65"/>
                  </a:lnTo>
                  <a:lnTo>
                    <a:pt x="578" y="65"/>
                  </a:lnTo>
                  <a:lnTo>
                    <a:pt x="584" y="65"/>
                  </a:lnTo>
                  <a:lnTo>
                    <a:pt x="591" y="65"/>
                  </a:lnTo>
                  <a:lnTo>
                    <a:pt x="597" y="65"/>
                  </a:lnTo>
                  <a:lnTo>
                    <a:pt x="604" y="65"/>
                  </a:lnTo>
                  <a:lnTo>
                    <a:pt x="610" y="65"/>
                  </a:lnTo>
                  <a:lnTo>
                    <a:pt x="616" y="71"/>
                  </a:lnTo>
                  <a:lnTo>
                    <a:pt x="623" y="71"/>
                  </a:lnTo>
                  <a:lnTo>
                    <a:pt x="629" y="71"/>
                  </a:lnTo>
                  <a:lnTo>
                    <a:pt x="636" y="71"/>
                  </a:lnTo>
                  <a:lnTo>
                    <a:pt x="642" y="71"/>
                  </a:lnTo>
                  <a:lnTo>
                    <a:pt x="649" y="71"/>
                  </a:lnTo>
                  <a:lnTo>
                    <a:pt x="655" y="71"/>
                  </a:lnTo>
                  <a:lnTo>
                    <a:pt x="661" y="71"/>
                  </a:lnTo>
                  <a:lnTo>
                    <a:pt x="668" y="71"/>
                  </a:lnTo>
                  <a:lnTo>
                    <a:pt x="674" y="71"/>
                  </a:lnTo>
                  <a:lnTo>
                    <a:pt x="681" y="71"/>
                  </a:lnTo>
                  <a:lnTo>
                    <a:pt x="687" y="65"/>
                  </a:lnTo>
                  <a:lnTo>
                    <a:pt x="694" y="65"/>
                  </a:lnTo>
                  <a:lnTo>
                    <a:pt x="700" y="65"/>
                  </a:lnTo>
                  <a:lnTo>
                    <a:pt x="706" y="65"/>
                  </a:lnTo>
                  <a:lnTo>
                    <a:pt x="713" y="65"/>
                  </a:lnTo>
                  <a:lnTo>
                    <a:pt x="719" y="58"/>
                  </a:lnTo>
                  <a:lnTo>
                    <a:pt x="726" y="58"/>
                  </a:lnTo>
                  <a:lnTo>
                    <a:pt x="732" y="58"/>
                  </a:lnTo>
                  <a:lnTo>
                    <a:pt x="738" y="52"/>
                  </a:lnTo>
                  <a:lnTo>
                    <a:pt x="745" y="52"/>
                  </a:lnTo>
                  <a:lnTo>
                    <a:pt x="751" y="52"/>
                  </a:lnTo>
                  <a:lnTo>
                    <a:pt x="758" y="52"/>
                  </a:lnTo>
                  <a:lnTo>
                    <a:pt x="764" y="45"/>
                  </a:lnTo>
                  <a:lnTo>
                    <a:pt x="771" y="45"/>
                  </a:lnTo>
                  <a:lnTo>
                    <a:pt x="777" y="39"/>
                  </a:lnTo>
                  <a:lnTo>
                    <a:pt x="783" y="39"/>
                  </a:lnTo>
                  <a:lnTo>
                    <a:pt x="790" y="39"/>
                  </a:lnTo>
                  <a:lnTo>
                    <a:pt x="796" y="39"/>
                  </a:lnTo>
                  <a:lnTo>
                    <a:pt x="803" y="33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Freeform 44"/>
            <p:cNvSpPr>
              <a:spLocks/>
            </p:cNvSpPr>
            <p:nvPr/>
          </p:nvSpPr>
          <p:spPr bwMode="auto">
            <a:xfrm>
              <a:off x="2710" y="2176"/>
              <a:ext cx="803" cy="96"/>
            </a:xfrm>
            <a:custGeom>
              <a:avLst/>
              <a:gdLst>
                <a:gd name="T0" fmla="*/ 13 w 803"/>
                <a:gd name="T1" fmla="*/ 51 h 96"/>
                <a:gd name="T2" fmla="*/ 32 w 803"/>
                <a:gd name="T3" fmla="*/ 51 h 96"/>
                <a:gd name="T4" fmla="*/ 51 w 803"/>
                <a:gd name="T5" fmla="*/ 45 h 96"/>
                <a:gd name="T6" fmla="*/ 70 w 803"/>
                <a:gd name="T7" fmla="*/ 38 h 96"/>
                <a:gd name="T8" fmla="*/ 90 w 803"/>
                <a:gd name="T9" fmla="*/ 32 h 96"/>
                <a:gd name="T10" fmla="*/ 109 w 803"/>
                <a:gd name="T11" fmla="*/ 25 h 96"/>
                <a:gd name="T12" fmla="*/ 128 w 803"/>
                <a:gd name="T13" fmla="*/ 19 h 96"/>
                <a:gd name="T14" fmla="*/ 147 w 803"/>
                <a:gd name="T15" fmla="*/ 13 h 96"/>
                <a:gd name="T16" fmla="*/ 173 w 803"/>
                <a:gd name="T17" fmla="*/ 6 h 96"/>
                <a:gd name="T18" fmla="*/ 180 w 803"/>
                <a:gd name="T19" fmla="*/ 6 h 96"/>
                <a:gd name="T20" fmla="*/ 199 w 803"/>
                <a:gd name="T21" fmla="*/ 0 h 96"/>
                <a:gd name="T22" fmla="*/ 218 w 803"/>
                <a:gd name="T23" fmla="*/ 0 h 96"/>
                <a:gd name="T24" fmla="*/ 231 w 803"/>
                <a:gd name="T25" fmla="*/ 0 h 96"/>
                <a:gd name="T26" fmla="*/ 250 w 803"/>
                <a:gd name="T27" fmla="*/ 0 h 96"/>
                <a:gd name="T28" fmla="*/ 269 w 803"/>
                <a:gd name="T29" fmla="*/ 6 h 96"/>
                <a:gd name="T30" fmla="*/ 289 w 803"/>
                <a:gd name="T31" fmla="*/ 13 h 96"/>
                <a:gd name="T32" fmla="*/ 308 w 803"/>
                <a:gd name="T33" fmla="*/ 13 h 96"/>
                <a:gd name="T34" fmla="*/ 327 w 803"/>
                <a:gd name="T35" fmla="*/ 19 h 96"/>
                <a:gd name="T36" fmla="*/ 347 w 803"/>
                <a:gd name="T37" fmla="*/ 32 h 96"/>
                <a:gd name="T38" fmla="*/ 366 w 803"/>
                <a:gd name="T39" fmla="*/ 38 h 96"/>
                <a:gd name="T40" fmla="*/ 385 w 803"/>
                <a:gd name="T41" fmla="*/ 45 h 96"/>
                <a:gd name="T42" fmla="*/ 404 w 803"/>
                <a:gd name="T43" fmla="*/ 51 h 96"/>
                <a:gd name="T44" fmla="*/ 424 w 803"/>
                <a:gd name="T45" fmla="*/ 58 h 96"/>
                <a:gd name="T46" fmla="*/ 443 w 803"/>
                <a:gd name="T47" fmla="*/ 58 h 96"/>
                <a:gd name="T48" fmla="*/ 462 w 803"/>
                <a:gd name="T49" fmla="*/ 64 h 96"/>
                <a:gd name="T50" fmla="*/ 481 w 803"/>
                <a:gd name="T51" fmla="*/ 70 h 96"/>
                <a:gd name="T52" fmla="*/ 501 w 803"/>
                <a:gd name="T53" fmla="*/ 64 h 96"/>
                <a:gd name="T54" fmla="*/ 520 w 803"/>
                <a:gd name="T55" fmla="*/ 64 h 96"/>
                <a:gd name="T56" fmla="*/ 539 w 803"/>
                <a:gd name="T57" fmla="*/ 58 h 96"/>
                <a:gd name="T58" fmla="*/ 559 w 803"/>
                <a:gd name="T59" fmla="*/ 51 h 96"/>
                <a:gd name="T60" fmla="*/ 578 w 803"/>
                <a:gd name="T61" fmla="*/ 58 h 96"/>
                <a:gd name="T62" fmla="*/ 597 w 803"/>
                <a:gd name="T63" fmla="*/ 58 h 96"/>
                <a:gd name="T64" fmla="*/ 616 w 803"/>
                <a:gd name="T65" fmla="*/ 64 h 96"/>
                <a:gd name="T66" fmla="*/ 636 w 803"/>
                <a:gd name="T67" fmla="*/ 70 h 96"/>
                <a:gd name="T68" fmla="*/ 655 w 803"/>
                <a:gd name="T69" fmla="*/ 77 h 96"/>
                <a:gd name="T70" fmla="*/ 674 w 803"/>
                <a:gd name="T71" fmla="*/ 83 h 96"/>
                <a:gd name="T72" fmla="*/ 693 w 803"/>
                <a:gd name="T73" fmla="*/ 90 h 96"/>
                <a:gd name="T74" fmla="*/ 713 w 803"/>
                <a:gd name="T75" fmla="*/ 90 h 96"/>
                <a:gd name="T76" fmla="*/ 732 w 803"/>
                <a:gd name="T77" fmla="*/ 96 h 96"/>
                <a:gd name="T78" fmla="*/ 751 w 803"/>
                <a:gd name="T79" fmla="*/ 96 h 96"/>
                <a:gd name="T80" fmla="*/ 771 w 803"/>
                <a:gd name="T81" fmla="*/ 90 h 96"/>
                <a:gd name="T82" fmla="*/ 790 w 803"/>
                <a:gd name="T83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3" h="96">
                  <a:moveTo>
                    <a:pt x="0" y="58"/>
                  </a:moveTo>
                  <a:lnTo>
                    <a:pt x="6" y="58"/>
                  </a:lnTo>
                  <a:lnTo>
                    <a:pt x="13" y="51"/>
                  </a:lnTo>
                  <a:lnTo>
                    <a:pt x="19" y="51"/>
                  </a:lnTo>
                  <a:lnTo>
                    <a:pt x="25" y="51"/>
                  </a:lnTo>
                  <a:lnTo>
                    <a:pt x="32" y="51"/>
                  </a:lnTo>
                  <a:lnTo>
                    <a:pt x="38" y="51"/>
                  </a:lnTo>
                  <a:lnTo>
                    <a:pt x="45" y="45"/>
                  </a:lnTo>
                  <a:lnTo>
                    <a:pt x="51" y="45"/>
                  </a:lnTo>
                  <a:lnTo>
                    <a:pt x="58" y="45"/>
                  </a:lnTo>
                  <a:lnTo>
                    <a:pt x="64" y="38"/>
                  </a:lnTo>
                  <a:lnTo>
                    <a:pt x="70" y="38"/>
                  </a:lnTo>
                  <a:lnTo>
                    <a:pt x="77" y="32"/>
                  </a:lnTo>
                  <a:lnTo>
                    <a:pt x="83" y="32"/>
                  </a:lnTo>
                  <a:lnTo>
                    <a:pt x="90" y="32"/>
                  </a:lnTo>
                  <a:lnTo>
                    <a:pt x="96" y="25"/>
                  </a:lnTo>
                  <a:lnTo>
                    <a:pt x="102" y="25"/>
                  </a:lnTo>
                  <a:lnTo>
                    <a:pt x="109" y="25"/>
                  </a:lnTo>
                  <a:lnTo>
                    <a:pt x="115" y="25"/>
                  </a:lnTo>
                  <a:lnTo>
                    <a:pt x="122" y="19"/>
                  </a:lnTo>
                  <a:lnTo>
                    <a:pt x="128" y="19"/>
                  </a:lnTo>
                  <a:lnTo>
                    <a:pt x="135" y="13"/>
                  </a:lnTo>
                  <a:lnTo>
                    <a:pt x="141" y="13"/>
                  </a:lnTo>
                  <a:lnTo>
                    <a:pt x="147" y="13"/>
                  </a:lnTo>
                  <a:lnTo>
                    <a:pt x="154" y="6"/>
                  </a:lnTo>
                  <a:lnTo>
                    <a:pt x="160" y="6"/>
                  </a:lnTo>
                  <a:lnTo>
                    <a:pt x="173" y="6"/>
                  </a:lnTo>
                  <a:lnTo>
                    <a:pt x="167" y="6"/>
                  </a:lnTo>
                  <a:lnTo>
                    <a:pt x="173" y="6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9" y="0"/>
                  </a:lnTo>
                  <a:lnTo>
                    <a:pt x="205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25" y="0"/>
                  </a:lnTo>
                  <a:lnTo>
                    <a:pt x="237" y="0"/>
                  </a:lnTo>
                  <a:lnTo>
                    <a:pt x="231" y="0"/>
                  </a:lnTo>
                  <a:lnTo>
                    <a:pt x="237" y="0"/>
                  </a:lnTo>
                  <a:lnTo>
                    <a:pt x="244" y="0"/>
                  </a:lnTo>
                  <a:lnTo>
                    <a:pt x="250" y="0"/>
                  </a:lnTo>
                  <a:lnTo>
                    <a:pt x="257" y="6"/>
                  </a:lnTo>
                  <a:lnTo>
                    <a:pt x="263" y="6"/>
                  </a:lnTo>
                  <a:lnTo>
                    <a:pt x="269" y="6"/>
                  </a:lnTo>
                  <a:lnTo>
                    <a:pt x="276" y="6"/>
                  </a:lnTo>
                  <a:lnTo>
                    <a:pt x="282" y="6"/>
                  </a:lnTo>
                  <a:lnTo>
                    <a:pt x="289" y="13"/>
                  </a:lnTo>
                  <a:lnTo>
                    <a:pt x="295" y="13"/>
                  </a:lnTo>
                  <a:lnTo>
                    <a:pt x="302" y="13"/>
                  </a:lnTo>
                  <a:lnTo>
                    <a:pt x="308" y="13"/>
                  </a:lnTo>
                  <a:lnTo>
                    <a:pt x="314" y="19"/>
                  </a:lnTo>
                  <a:lnTo>
                    <a:pt x="321" y="19"/>
                  </a:lnTo>
                  <a:lnTo>
                    <a:pt x="327" y="19"/>
                  </a:lnTo>
                  <a:lnTo>
                    <a:pt x="334" y="25"/>
                  </a:lnTo>
                  <a:lnTo>
                    <a:pt x="340" y="32"/>
                  </a:lnTo>
                  <a:lnTo>
                    <a:pt x="347" y="32"/>
                  </a:lnTo>
                  <a:lnTo>
                    <a:pt x="353" y="32"/>
                  </a:lnTo>
                  <a:lnTo>
                    <a:pt x="359" y="38"/>
                  </a:lnTo>
                  <a:lnTo>
                    <a:pt x="366" y="38"/>
                  </a:lnTo>
                  <a:lnTo>
                    <a:pt x="372" y="38"/>
                  </a:lnTo>
                  <a:lnTo>
                    <a:pt x="379" y="38"/>
                  </a:lnTo>
                  <a:lnTo>
                    <a:pt x="385" y="45"/>
                  </a:lnTo>
                  <a:lnTo>
                    <a:pt x="392" y="51"/>
                  </a:lnTo>
                  <a:lnTo>
                    <a:pt x="398" y="51"/>
                  </a:lnTo>
                  <a:lnTo>
                    <a:pt x="404" y="51"/>
                  </a:lnTo>
                  <a:lnTo>
                    <a:pt x="411" y="51"/>
                  </a:lnTo>
                  <a:lnTo>
                    <a:pt x="417" y="51"/>
                  </a:lnTo>
                  <a:lnTo>
                    <a:pt x="424" y="58"/>
                  </a:lnTo>
                  <a:lnTo>
                    <a:pt x="430" y="58"/>
                  </a:lnTo>
                  <a:lnTo>
                    <a:pt x="436" y="58"/>
                  </a:lnTo>
                  <a:lnTo>
                    <a:pt x="443" y="58"/>
                  </a:lnTo>
                  <a:lnTo>
                    <a:pt x="449" y="58"/>
                  </a:lnTo>
                  <a:lnTo>
                    <a:pt x="456" y="64"/>
                  </a:lnTo>
                  <a:lnTo>
                    <a:pt x="462" y="64"/>
                  </a:lnTo>
                  <a:lnTo>
                    <a:pt x="469" y="64"/>
                  </a:lnTo>
                  <a:lnTo>
                    <a:pt x="475" y="64"/>
                  </a:lnTo>
                  <a:lnTo>
                    <a:pt x="481" y="70"/>
                  </a:lnTo>
                  <a:lnTo>
                    <a:pt x="488" y="70"/>
                  </a:lnTo>
                  <a:lnTo>
                    <a:pt x="494" y="70"/>
                  </a:lnTo>
                  <a:lnTo>
                    <a:pt x="501" y="64"/>
                  </a:lnTo>
                  <a:lnTo>
                    <a:pt x="507" y="64"/>
                  </a:lnTo>
                  <a:lnTo>
                    <a:pt x="514" y="64"/>
                  </a:lnTo>
                  <a:lnTo>
                    <a:pt x="520" y="64"/>
                  </a:lnTo>
                  <a:lnTo>
                    <a:pt x="526" y="64"/>
                  </a:lnTo>
                  <a:lnTo>
                    <a:pt x="533" y="64"/>
                  </a:lnTo>
                  <a:lnTo>
                    <a:pt x="539" y="58"/>
                  </a:lnTo>
                  <a:lnTo>
                    <a:pt x="546" y="58"/>
                  </a:lnTo>
                  <a:lnTo>
                    <a:pt x="552" y="58"/>
                  </a:lnTo>
                  <a:lnTo>
                    <a:pt x="559" y="51"/>
                  </a:lnTo>
                  <a:lnTo>
                    <a:pt x="565" y="51"/>
                  </a:lnTo>
                  <a:lnTo>
                    <a:pt x="571" y="58"/>
                  </a:lnTo>
                  <a:lnTo>
                    <a:pt x="578" y="58"/>
                  </a:lnTo>
                  <a:lnTo>
                    <a:pt x="584" y="58"/>
                  </a:lnTo>
                  <a:lnTo>
                    <a:pt x="591" y="58"/>
                  </a:lnTo>
                  <a:lnTo>
                    <a:pt x="597" y="58"/>
                  </a:lnTo>
                  <a:lnTo>
                    <a:pt x="604" y="64"/>
                  </a:lnTo>
                  <a:lnTo>
                    <a:pt x="610" y="64"/>
                  </a:lnTo>
                  <a:lnTo>
                    <a:pt x="616" y="64"/>
                  </a:lnTo>
                  <a:lnTo>
                    <a:pt x="623" y="64"/>
                  </a:lnTo>
                  <a:lnTo>
                    <a:pt x="629" y="70"/>
                  </a:lnTo>
                  <a:lnTo>
                    <a:pt x="636" y="70"/>
                  </a:lnTo>
                  <a:lnTo>
                    <a:pt x="642" y="70"/>
                  </a:lnTo>
                  <a:lnTo>
                    <a:pt x="648" y="77"/>
                  </a:lnTo>
                  <a:lnTo>
                    <a:pt x="655" y="77"/>
                  </a:lnTo>
                  <a:lnTo>
                    <a:pt x="661" y="77"/>
                  </a:lnTo>
                  <a:lnTo>
                    <a:pt x="668" y="77"/>
                  </a:lnTo>
                  <a:lnTo>
                    <a:pt x="674" y="83"/>
                  </a:lnTo>
                  <a:lnTo>
                    <a:pt x="681" y="83"/>
                  </a:lnTo>
                  <a:lnTo>
                    <a:pt x="687" y="83"/>
                  </a:lnTo>
                  <a:lnTo>
                    <a:pt x="693" y="90"/>
                  </a:lnTo>
                  <a:lnTo>
                    <a:pt x="700" y="90"/>
                  </a:lnTo>
                  <a:lnTo>
                    <a:pt x="706" y="90"/>
                  </a:lnTo>
                  <a:lnTo>
                    <a:pt x="713" y="90"/>
                  </a:lnTo>
                  <a:lnTo>
                    <a:pt x="719" y="90"/>
                  </a:lnTo>
                  <a:lnTo>
                    <a:pt x="726" y="96"/>
                  </a:lnTo>
                  <a:lnTo>
                    <a:pt x="732" y="96"/>
                  </a:lnTo>
                  <a:lnTo>
                    <a:pt x="738" y="96"/>
                  </a:lnTo>
                  <a:lnTo>
                    <a:pt x="745" y="90"/>
                  </a:lnTo>
                  <a:lnTo>
                    <a:pt x="751" y="96"/>
                  </a:lnTo>
                  <a:lnTo>
                    <a:pt x="758" y="96"/>
                  </a:lnTo>
                  <a:lnTo>
                    <a:pt x="764" y="96"/>
                  </a:lnTo>
                  <a:lnTo>
                    <a:pt x="771" y="90"/>
                  </a:lnTo>
                  <a:lnTo>
                    <a:pt x="777" y="90"/>
                  </a:lnTo>
                  <a:lnTo>
                    <a:pt x="783" y="83"/>
                  </a:lnTo>
                  <a:lnTo>
                    <a:pt x="790" y="83"/>
                  </a:lnTo>
                  <a:lnTo>
                    <a:pt x="796" y="77"/>
                  </a:lnTo>
                  <a:lnTo>
                    <a:pt x="803" y="70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Freeform 45"/>
            <p:cNvSpPr>
              <a:spLocks/>
            </p:cNvSpPr>
            <p:nvPr/>
          </p:nvSpPr>
          <p:spPr bwMode="auto">
            <a:xfrm>
              <a:off x="3513" y="2034"/>
              <a:ext cx="642" cy="309"/>
            </a:xfrm>
            <a:custGeom>
              <a:avLst/>
              <a:gdLst>
                <a:gd name="T0" fmla="*/ 6 w 642"/>
                <a:gd name="T1" fmla="*/ 206 h 309"/>
                <a:gd name="T2" fmla="*/ 19 w 642"/>
                <a:gd name="T3" fmla="*/ 200 h 309"/>
                <a:gd name="T4" fmla="*/ 25 w 642"/>
                <a:gd name="T5" fmla="*/ 187 h 309"/>
                <a:gd name="T6" fmla="*/ 38 w 642"/>
                <a:gd name="T7" fmla="*/ 174 h 309"/>
                <a:gd name="T8" fmla="*/ 51 w 642"/>
                <a:gd name="T9" fmla="*/ 167 h 309"/>
                <a:gd name="T10" fmla="*/ 57 w 642"/>
                <a:gd name="T11" fmla="*/ 155 h 309"/>
                <a:gd name="T12" fmla="*/ 70 w 642"/>
                <a:gd name="T13" fmla="*/ 148 h 309"/>
                <a:gd name="T14" fmla="*/ 77 w 642"/>
                <a:gd name="T15" fmla="*/ 135 h 309"/>
                <a:gd name="T16" fmla="*/ 83 w 642"/>
                <a:gd name="T17" fmla="*/ 122 h 309"/>
                <a:gd name="T18" fmla="*/ 96 w 642"/>
                <a:gd name="T19" fmla="*/ 110 h 309"/>
                <a:gd name="T20" fmla="*/ 109 w 642"/>
                <a:gd name="T21" fmla="*/ 97 h 309"/>
                <a:gd name="T22" fmla="*/ 122 w 642"/>
                <a:gd name="T23" fmla="*/ 78 h 309"/>
                <a:gd name="T24" fmla="*/ 128 w 642"/>
                <a:gd name="T25" fmla="*/ 65 h 309"/>
                <a:gd name="T26" fmla="*/ 141 w 642"/>
                <a:gd name="T27" fmla="*/ 52 h 309"/>
                <a:gd name="T28" fmla="*/ 147 w 642"/>
                <a:gd name="T29" fmla="*/ 39 h 309"/>
                <a:gd name="T30" fmla="*/ 160 w 642"/>
                <a:gd name="T31" fmla="*/ 26 h 309"/>
                <a:gd name="T32" fmla="*/ 179 w 642"/>
                <a:gd name="T33" fmla="*/ 7 h 309"/>
                <a:gd name="T34" fmla="*/ 179 w 642"/>
                <a:gd name="T35" fmla="*/ 7 h 309"/>
                <a:gd name="T36" fmla="*/ 192 w 642"/>
                <a:gd name="T37" fmla="*/ 0 h 309"/>
                <a:gd name="T38" fmla="*/ 205 w 642"/>
                <a:gd name="T39" fmla="*/ 0 h 309"/>
                <a:gd name="T40" fmla="*/ 218 w 642"/>
                <a:gd name="T41" fmla="*/ 13 h 309"/>
                <a:gd name="T42" fmla="*/ 231 w 642"/>
                <a:gd name="T43" fmla="*/ 13 h 309"/>
                <a:gd name="T44" fmla="*/ 244 w 642"/>
                <a:gd name="T45" fmla="*/ 26 h 309"/>
                <a:gd name="T46" fmla="*/ 257 w 642"/>
                <a:gd name="T47" fmla="*/ 26 h 309"/>
                <a:gd name="T48" fmla="*/ 263 w 642"/>
                <a:gd name="T49" fmla="*/ 39 h 309"/>
                <a:gd name="T50" fmla="*/ 276 w 642"/>
                <a:gd name="T51" fmla="*/ 45 h 309"/>
                <a:gd name="T52" fmla="*/ 282 w 642"/>
                <a:gd name="T53" fmla="*/ 58 h 309"/>
                <a:gd name="T54" fmla="*/ 295 w 642"/>
                <a:gd name="T55" fmla="*/ 65 h 309"/>
                <a:gd name="T56" fmla="*/ 302 w 642"/>
                <a:gd name="T57" fmla="*/ 78 h 309"/>
                <a:gd name="T58" fmla="*/ 308 w 642"/>
                <a:gd name="T59" fmla="*/ 90 h 309"/>
                <a:gd name="T60" fmla="*/ 321 w 642"/>
                <a:gd name="T61" fmla="*/ 103 h 309"/>
                <a:gd name="T62" fmla="*/ 327 w 642"/>
                <a:gd name="T63" fmla="*/ 116 h 309"/>
                <a:gd name="T64" fmla="*/ 340 w 642"/>
                <a:gd name="T65" fmla="*/ 129 h 309"/>
                <a:gd name="T66" fmla="*/ 353 w 642"/>
                <a:gd name="T67" fmla="*/ 142 h 309"/>
                <a:gd name="T68" fmla="*/ 366 w 642"/>
                <a:gd name="T69" fmla="*/ 148 h 309"/>
                <a:gd name="T70" fmla="*/ 379 w 642"/>
                <a:gd name="T71" fmla="*/ 161 h 309"/>
                <a:gd name="T72" fmla="*/ 385 w 642"/>
                <a:gd name="T73" fmla="*/ 174 h 309"/>
                <a:gd name="T74" fmla="*/ 398 w 642"/>
                <a:gd name="T75" fmla="*/ 180 h 309"/>
                <a:gd name="T76" fmla="*/ 411 w 642"/>
                <a:gd name="T77" fmla="*/ 193 h 309"/>
                <a:gd name="T78" fmla="*/ 424 w 642"/>
                <a:gd name="T79" fmla="*/ 200 h 309"/>
                <a:gd name="T80" fmla="*/ 436 w 642"/>
                <a:gd name="T81" fmla="*/ 206 h 309"/>
                <a:gd name="T82" fmla="*/ 449 w 642"/>
                <a:gd name="T83" fmla="*/ 212 h 309"/>
                <a:gd name="T84" fmla="*/ 462 w 642"/>
                <a:gd name="T85" fmla="*/ 219 h 309"/>
                <a:gd name="T86" fmla="*/ 475 w 642"/>
                <a:gd name="T87" fmla="*/ 225 h 309"/>
                <a:gd name="T88" fmla="*/ 488 w 642"/>
                <a:gd name="T89" fmla="*/ 225 h 309"/>
                <a:gd name="T90" fmla="*/ 501 w 642"/>
                <a:gd name="T91" fmla="*/ 225 h 309"/>
                <a:gd name="T92" fmla="*/ 513 w 642"/>
                <a:gd name="T93" fmla="*/ 232 h 309"/>
                <a:gd name="T94" fmla="*/ 526 w 642"/>
                <a:gd name="T95" fmla="*/ 238 h 309"/>
                <a:gd name="T96" fmla="*/ 539 w 642"/>
                <a:gd name="T97" fmla="*/ 245 h 309"/>
                <a:gd name="T98" fmla="*/ 552 w 642"/>
                <a:gd name="T99" fmla="*/ 251 h 309"/>
                <a:gd name="T100" fmla="*/ 565 w 642"/>
                <a:gd name="T101" fmla="*/ 257 h 309"/>
                <a:gd name="T102" fmla="*/ 578 w 642"/>
                <a:gd name="T103" fmla="*/ 270 h 309"/>
                <a:gd name="T104" fmla="*/ 591 w 642"/>
                <a:gd name="T105" fmla="*/ 277 h 309"/>
                <a:gd name="T106" fmla="*/ 603 w 642"/>
                <a:gd name="T107" fmla="*/ 283 h 309"/>
                <a:gd name="T108" fmla="*/ 610 w 642"/>
                <a:gd name="T109" fmla="*/ 296 h 309"/>
                <a:gd name="T110" fmla="*/ 623 w 642"/>
                <a:gd name="T111" fmla="*/ 302 h 309"/>
                <a:gd name="T112" fmla="*/ 636 w 642"/>
                <a:gd name="T113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2" h="309">
                  <a:moveTo>
                    <a:pt x="0" y="212"/>
                  </a:moveTo>
                  <a:lnTo>
                    <a:pt x="6" y="206"/>
                  </a:lnTo>
                  <a:lnTo>
                    <a:pt x="12" y="200"/>
                  </a:lnTo>
                  <a:lnTo>
                    <a:pt x="19" y="200"/>
                  </a:lnTo>
                  <a:lnTo>
                    <a:pt x="25" y="193"/>
                  </a:lnTo>
                  <a:lnTo>
                    <a:pt x="25" y="187"/>
                  </a:lnTo>
                  <a:lnTo>
                    <a:pt x="32" y="180"/>
                  </a:lnTo>
                  <a:lnTo>
                    <a:pt x="38" y="174"/>
                  </a:lnTo>
                  <a:lnTo>
                    <a:pt x="45" y="174"/>
                  </a:lnTo>
                  <a:lnTo>
                    <a:pt x="51" y="167"/>
                  </a:lnTo>
                  <a:lnTo>
                    <a:pt x="64" y="155"/>
                  </a:lnTo>
                  <a:lnTo>
                    <a:pt x="57" y="155"/>
                  </a:lnTo>
                  <a:lnTo>
                    <a:pt x="64" y="155"/>
                  </a:lnTo>
                  <a:lnTo>
                    <a:pt x="70" y="148"/>
                  </a:lnTo>
                  <a:lnTo>
                    <a:pt x="70" y="142"/>
                  </a:lnTo>
                  <a:lnTo>
                    <a:pt x="77" y="135"/>
                  </a:lnTo>
                  <a:lnTo>
                    <a:pt x="83" y="129"/>
                  </a:lnTo>
                  <a:lnTo>
                    <a:pt x="83" y="122"/>
                  </a:lnTo>
                  <a:lnTo>
                    <a:pt x="90" y="116"/>
                  </a:lnTo>
                  <a:lnTo>
                    <a:pt x="96" y="110"/>
                  </a:lnTo>
                  <a:lnTo>
                    <a:pt x="102" y="103"/>
                  </a:lnTo>
                  <a:lnTo>
                    <a:pt x="109" y="97"/>
                  </a:lnTo>
                  <a:lnTo>
                    <a:pt x="115" y="84"/>
                  </a:lnTo>
                  <a:lnTo>
                    <a:pt x="122" y="78"/>
                  </a:lnTo>
                  <a:lnTo>
                    <a:pt x="128" y="71"/>
                  </a:lnTo>
                  <a:lnTo>
                    <a:pt x="128" y="65"/>
                  </a:lnTo>
                  <a:lnTo>
                    <a:pt x="135" y="58"/>
                  </a:lnTo>
                  <a:lnTo>
                    <a:pt x="141" y="52"/>
                  </a:lnTo>
                  <a:lnTo>
                    <a:pt x="147" y="45"/>
                  </a:lnTo>
                  <a:lnTo>
                    <a:pt x="147" y="39"/>
                  </a:lnTo>
                  <a:lnTo>
                    <a:pt x="154" y="33"/>
                  </a:lnTo>
                  <a:lnTo>
                    <a:pt x="160" y="26"/>
                  </a:lnTo>
                  <a:lnTo>
                    <a:pt x="167" y="20"/>
                  </a:lnTo>
                  <a:lnTo>
                    <a:pt x="179" y="7"/>
                  </a:lnTo>
                  <a:lnTo>
                    <a:pt x="173" y="7"/>
                  </a:lnTo>
                  <a:lnTo>
                    <a:pt x="179" y="7"/>
                  </a:lnTo>
                  <a:lnTo>
                    <a:pt x="186" y="7"/>
                  </a:lnTo>
                  <a:lnTo>
                    <a:pt x="192" y="0"/>
                  </a:lnTo>
                  <a:lnTo>
                    <a:pt x="199" y="0"/>
                  </a:lnTo>
                  <a:lnTo>
                    <a:pt x="205" y="0"/>
                  </a:lnTo>
                  <a:lnTo>
                    <a:pt x="212" y="7"/>
                  </a:lnTo>
                  <a:lnTo>
                    <a:pt x="218" y="13"/>
                  </a:lnTo>
                  <a:lnTo>
                    <a:pt x="224" y="13"/>
                  </a:lnTo>
                  <a:lnTo>
                    <a:pt x="231" y="13"/>
                  </a:lnTo>
                  <a:lnTo>
                    <a:pt x="237" y="20"/>
                  </a:lnTo>
                  <a:lnTo>
                    <a:pt x="244" y="26"/>
                  </a:lnTo>
                  <a:lnTo>
                    <a:pt x="250" y="26"/>
                  </a:lnTo>
                  <a:lnTo>
                    <a:pt x="257" y="26"/>
                  </a:lnTo>
                  <a:lnTo>
                    <a:pt x="263" y="33"/>
                  </a:lnTo>
                  <a:lnTo>
                    <a:pt x="263" y="39"/>
                  </a:lnTo>
                  <a:lnTo>
                    <a:pt x="269" y="45"/>
                  </a:lnTo>
                  <a:lnTo>
                    <a:pt x="276" y="45"/>
                  </a:lnTo>
                  <a:lnTo>
                    <a:pt x="289" y="58"/>
                  </a:lnTo>
                  <a:lnTo>
                    <a:pt x="282" y="58"/>
                  </a:lnTo>
                  <a:lnTo>
                    <a:pt x="289" y="58"/>
                  </a:lnTo>
                  <a:lnTo>
                    <a:pt x="295" y="65"/>
                  </a:lnTo>
                  <a:lnTo>
                    <a:pt x="295" y="71"/>
                  </a:lnTo>
                  <a:lnTo>
                    <a:pt x="302" y="78"/>
                  </a:lnTo>
                  <a:lnTo>
                    <a:pt x="308" y="84"/>
                  </a:lnTo>
                  <a:lnTo>
                    <a:pt x="308" y="90"/>
                  </a:lnTo>
                  <a:lnTo>
                    <a:pt x="314" y="97"/>
                  </a:lnTo>
                  <a:lnTo>
                    <a:pt x="321" y="103"/>
                  </a:lnTo>
                  <a:lnTo>
                    <a:pt x="327" y="110"/>
                  </a:lnTo>
                  <a:lnTo>
                    <a:pt x="327" y="116"/>
                  </a:lnTo>
                  <a:lnTo>
                    <a:pt x="334" y="122"/>
                  </a:lnTo>
                  <a:lnTo>
                    <a:pt x="340" y="129"/>
                  </a:lnTo>
                  <a:lnTo>
                    <a:pt x="346" y="135"/>
                  </a:lnTo>
                  <a:lnTo>
                    <a:pt x="353" y="142"/>
                  </a:lnTo>
                  <a:lnTo>
                    <a:pt x="359" y="148"/>
                  </a:lnTo>
                  <a:lnTo>
                    <a:pt x="366" y="148"/>
                  </a:lnTo>
                  <a:lnTo>
                    <a:pt x="372" y="155"/>
                  </a:lnTo>
                  <a:lnTo>
                    <a:pt x="379" y="161"/>
                  </a:lnTo>
                  <a:lnTo>
                    <a:pt x="391" y="174"/>
                  </a:lnTo>
                  <a:lnTo>
                    <a:pt x="385" y="174"/>
                  </a:lnTo>
                  <a:lnTo>
                    <a:pt x="391" y="174"/>
                  </a:lnTo>
                  <a:lnTo>
                    <a:pt x="398" y="180"/>
                  </a:lnTo>
                  <a:lnTo>
                    <a:pt x="404" y="187"/>
                  </a:lnTo>
                  <a:lnTo>
                    <a:pt x="411" y="193"/>
                  </a:lnTo>
                  <a:lnTo>
                    <a:pt x="417" y="200"/>
                  </a:lnTo>
                  <a:lnTo>
                    <a:pt x="424" y="200"/>
                  </a:lnTo>
                  <a:lnTo>
                    <a:pt x="430" y="206"/>
                  </a:lnTo>
                  <a:lnTo>
                    <a:pt x="436" y="206"/>
                  </a:lnTo>
                  <a:lnTo>
                    <a:pt x="443" y="212"/>
                  </a:lnTo>
                  <a:lnTo>
                    <a:pt x="449" y="212"/>
                  </a:lnTo>
                  <a:lnTo>
                    <a:pt x="456" y="219"/>
                  </a:lnTo>
                  <a:lnTo>
                    <a:pt x="462" y="219"/>
                  </a:lnTo>
                  <a:lnTo>
                    <a:pt x="469" y="219"/>
                  </a:lnTo>
                  <a:lnTo>
                    <a:pt x="475" y="225"/>
                  </a:lnTo>
                  <a:lnTo>
                    <a:pt x="481" y="225"/>
                  </a:lnTo>
                  <a:lnTo>
                    <a:pt x="488" y="225"/>
                  </a:lnTo>
                  <a:lnTo>
                    <a:pt x="494" y="225"/>
                  </a:lnTo>
                  <a:lnTo>
                    <a:pt x="501" y="225"/>
                  </a:lnTo>
                  <a:lnTo>
                    <a:pt x="507" y="232"/>
                  </a:lnTo>
                  <a:lnTo>
                    <a:pt x="513" y="232"/>
                  </a:lnTo>
                  <a:lnTo>
                    <a:pt x="520" y="232"/>
                  </a:lnTo>
                  <a:lnTo>
                    <a:pt x="526" y="238"/>
                  </a:lnTo>
                  <a:lnTo>
                    <a:pt x="533" y="245"/>
                  </a:lnTo>
                  <a:lnTo>
                    <a:pt x="539" y="245"/>
                  </a:lnTo>
                  <a:lnTo>
                    <a:pt x="546" y="251"/>
                  </a:lnTo>
                  <a:lnTo>
                    <a:pt x="552" y="251"/>
                  </a:lnTo>
                  <a:lnTo>
                    <a:pt x="558" y="251"/>
                  </a:lnTo>
                  <a:lnTo>
                    <a:pt x="565" y="257"/>
                  </a:lnTo>
                  <a:lnTo>
                    <a:pt x="571" y="264"/>
                  </a:lnTo>
                  <a:lnTo>
                    <a:pt x="578" y="270"/>
                  </a:lnTo>
                  <a:lnTo>
                    <a:pt x="584" y="277"/>
                  </a:lnTo>
                  <a:lnTo>
                    <a:pt x="591" y="277"/>
                  </a:lnTo>
                  <a:lnTo>
                    <a:pt x="597" y="283"/>
                  </a:lnTo>
                  <a:lnTo>
                    <a:pt x="603" y="283"/>
                  </a:lnTo>
                  <a:lnTo>
                    <a:pt x="616" y="296"/>
                  </a:lnTo>
                  <a:lnTo>
                    <a:pt x="610" y="296"/>
                  </a:lnTo>
                  <a:lnTo>
                    <a:pt x="616" y="296"/>
                  </a:lnTo>
                  <a:lnTo>
                    <a:pt x="623" y="302"/>
                  </a:lnTo>
                  <a:lnTo>
                    <a:pt x="629" y="309"/>
                  </a:lnTo>
                  <a:lnTo>
                    <a:pt x="636" y="309"/>
                  </a:lnTo>
                  <a:lnTo>
                    <a:pt x="642" y="309"/>
                  </a:lnTo>
                </a:path>
              </a:pathLst>
            </a:custGeom>
            <a:noFill/>
            <a:ln w="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Freeform 46"/>
            <p:cNvSpPr>
              <a:spLocks/>
            </p:cNvSpPr>
            <p:nvPr/>
          </p:nvSpPr>
          <p:spPr bwMode="auto">
            <a:xfrm>
              <a:off x="1907" y="2703"/>
              <a:ext cx="2248" cy="436"/>
            </a:xfrm>
            <a:custGeom>
              <a:avLst/>
              <a:gdLst>
                <a:gd name="T0" fmla="*/ 64 w 2248"/>
                <a:gd name="T1" fmla="*/ 6 h 436"/>
                <a:gd name="T2" fmla="*/ 135 w 2248"/>
                <a:gd name="T3" fmla="*/ 19 h 436"/>
                <a:gd name="T4" fmla="*/ 205 w 2248"/>
                <a:gd name="T5" fmla="*/ 25 h 436"/>
                <a:gd name="T6" fmla="*/ 282 w 2248"/>
                <a:gd name="T7" fmla="*/ 32 h 436"/>
                <a:gd name="T8" fmla="*/ 353 w 2248"/>
                <a:gd name="T9" fmla="*/ 32 h 436"/>
                <a:gd name="T10" fmla="*/ 424 w 2248"/>
                <a:gd name="T11" fmla="*/ 38 h 436"/>
                <a:gd name="T12" fmla="*/ 494 w 2248"/>
                <a:gd name="T13" fmla="*/ 38 h 436"/>
                <a:gd name="T14" fmla="*/ 565 w 2248"/>
                <a:gd name="T15" fmla="*/ 51 h 436"/>
                <a:gd name="T16" fmla="*/ 642 w 2248"/>
                <a:gd name="T17" fmla="*/ 57 h 436"/>
                <a:gd name="T18" fmla="*/ 713 w 2248"/>
                <a:gd name="T19" fmla="*/ 64 h 436"/>
                <a:gd name="T20" fmla="*/ 783 w 2248"/>
                <a:gd name="T21" fmla="*/ 70 h 436"/>
                <a:gd name="T22" fmla="*/ 854 w 2248"/>
                <a:gd name="T23" fmla="*/ 83 h 436"/>
                <a:gd name="T24" fmla="*/ 925 w 2248"/>
                <a:gd name="T25" fmla="*/ 96 h 436"/>
                <a:gd name="T26" fmla="*/ 1002 w 2248"/>
                <a:gd name="T27" fmla="*/ 122 h 436"/>
                <a:gd name="T28" fmla="*/ 1072 w 2248"/>
                <a:gd name="T29" fmla="*/ 154 h 436"/>
                <a:gd name="T30" fmla="*/ 1143 w 2248"/>
                <a:gd name="T31" fmla="*/ 186 h 436"/>
                <a:gd name="T32" fmla="*/ 1214 w 2248"/>
                <a:gd name="T33" fmla="*/ 231 h 436"/>
                <a:gd name="T34" fmla="*/ 1284 w 2248"/>
                <a:gd name="T35" fmla="*/ 263 h 436"/>
                <a:gd name="T36" fmla="*/ 1362 w 2248"/>
                <a:gd name="T37" fmla="*/ 289 h 436"/>
                <a:gd name="T38" fmla="*/ 1432 w 2248"/>
                <a:gd name="T39" fmla="*/ 308 h 436"/>
                <a:gd name="T40" fmla="*/ 1503 w 2248"/>
                <a:gd name="T41" fmla="*/ 314 h 436"/>
                <a:gd name="T42" fmla="*/ 1574 w 2248"/>
                <a:gd name="T43" fmla="*/ 314 h 436"/>
                <a:gd name="T44" fmla="*/ 1644 w 2248"/>
                <a:gd name="T45" fmla="*/ 276 h 436"/>
                <a:gd name="T46" fmla="*/ 1721 w 2248"/>
                <a:gd name="T47" fmla="*/ 211 h 436"/>
                <a:gd name="T48" fmla="*/ 1792 w 2248"/>
                <a:gd name="T49" fmla="*/ 141 h 436"/>
                <a:gd name="T50" fmla="*/ 1863 w 2248"/>
                <a:gd name="T51" fmla="*/ 102 h 436"/>
                <a:gd name="T52" fmla="*/ 1933 w 2248"/>
                <a:gd name="T53" fmla="*/ 64 h 436"/>
                <a:gd name="T54" fmla="*/ 2004 w 2248"/>
                <a:gd name="T55" fmla="*/ 38 h 436"/>
                <a:gd name="T56" fmla="*/ 2081 w 2248"/>
                <a:gd name="T57" fmla="*/ 19 h 436"/>
                <a:gd name="T58" fmla="*/ 2152 w 2248"/>
                <a:gd name="T59" fmla="*/ 32 h 436"/>
                <a:gd name="T60" fmla="*/ 2222 w 2248"/>
                <a:gd name="T61" fmla="*/ 44 h 436"/>
                <a:gd name="T62" fmla="*/ 2203 w 2248"/>
                <a:gd name="T63" fmla="*/ 186 h 436"/>
                <a:gd name="T64" fmla="*/ 2126 w 2248"/>
                <a:gd name="T65" fmla="*/ 192 h 436"/>
                <a:gd name="T66" fmla="*/ 2055 w 2248"/>
                <a:gd name="T67" fmla="*/ 199 h 436"/>
                <a:gd name="T68" fmla="*/ 1985 w 2248"/>
                <a:gd name="T69" fmla="*/ 224 h 436"/>
                <a:gd name="T70" fmla="*/ 1914 w 2248"/>
                <a:gd name="T71" fmla="*/ 237 h 436"/>
                <a:gd name="T72" fmla="*/ 1843 w 2248"/>
                <a:gd name="T73" fmla="*/ 263 h 436"/>
                <a:gd name="T74" fmla="*/ 1766 w 2248"/>
                <a:gd name="T75" fmla="*/ 289 h 436"/>
                <a:gd name="T76" fmla="*/ 1696 w 2248"/>
                <a:gd name="T77" fmla="*/ 340 h 436"/>
                <a:gd name="T78" fmla="*/ 1625 w 2248"/>
                <a:gd name="T79" fmla="*/ 391 h 436"/>
                <a:gd name="T80" fmla="*/ 1554 w 2248"/>
                <a:gd name="T81" fmla="*/ 430 h 436"/>
                <a:gd name="T82" fmla="*/ 1484 w 2248"/>
                <a:gd name="T83" fmla="*/ 430 h 436"/>
                <a:gd name="T84" fmla="*/ 1407 w 2248"/>
                <a:gd name="T85" fmla="*/ 404 h 436"/>
                <a:gd name="T86" fmla="*/ 1336 w 2248"/>
                <a:gd name="T87" fmla="*/ 366 h 436"/>
                <a:gd name="T88" fmla="*/ 1265 w 2248"/>
                <a:gd name="T89" fmla="*/ 340 h 436"/>
                <a:gd name="T90" fmla="*/ 1195 w 2248"/>
                <a:gd name="T91" fmla="*/ 301 h 436"/>
                <a:gd name="T92" fmla="*/ 1124 w 2248"/>
                <a:gd name="T93" fmla="*/ 256 h 436"/>
                <a:gd name="T94" fmla="*/ 1047 w 2248"/>
                <a:gd name="T95" fmla="*/ 211 h 436"/>
                <a:gd name="T96" fmla="*/ 976 w 2248"/>
                <a:gd name="T97" fmla="*/ 173 h 436"/>
                <a:gd name="T98" fmla="*/ 905 w 2248"/>
                <a:gd name="T99" fmla="*/ 154 h 436"/>
                <a:gd name="T100" fmla="*/ 835 w 2248"/>
                <a:gd name="T101" fmla="*/ 134 h 436"/>
                <a:gd name="T102" fmla="*/ 764 w 2248"/>
                <a:gd name="T103" fmla="*/ 122 h 436"/>
                <a:gd name="T104" fmla="*/ 687 w 2248"/>
                <a:gd name="T105" fmla="*/ 115 h 436"/>
                <a:gd name="T106" fmla="*/ 616 w 2248"/>
                <a:gd name="T107" fmla="*/ 109 h 436"/>
                <a:gd name="T108" fmla="*/ 546 w 2248"/>
                <a:gd name="T109" fmla="*/ 102 h 436"/>
                <a:gd name="T110" fmla="*/ 475 w 2248"/>
                <a:gd name="T111" fmla="*/ 96 h 436"/>
                <a:gd name="T112" fmla="*/ 404 w 2248"/>
                <a:gd name="T113" fmla="*/ 96 h 436"/>
                <a:gd name="T114" fmla="*/ 327 w 2248"/>
                <a:gd name="T115" fmla="*/ 83 h 436"/>
                <a:gd name="T116" fmla="*/ 257 w 2248"/>
                <a:gd name="T117" fmla="*/ 83 h 436"/>
                <a:gd name="T118" fmla="*/ 186 w 2248"/>
                <a:gd name="T119" fmla="*/ 77 h 436"/>
                <a:gd name="T120" fmla="*/ 115 w 2248"/>
                <a:gd name="T121" fmla="*/ 70 h 436"/>
                <a:gd name="T122" fmla="*/ 45 w 2248"/>
                <a:gd name="T123" fmla="*/ 57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8" h="436">
                  <a:moveTo>
                    <a:pt x="0" y="6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32" y="6"/>
                  </a:lnTo>
                  <a:lnTo>
                    <a:pt x="38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51" y="6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83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6" y="19"/>
                  </a:lnTo>
                  <a:lnTo>
                    <a:pt x="103" y="19"/>
                  </a:lnTo>
                  <a:lnTo>
                    <a:pt x="103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19"/>
                  </a:lnTo>
                  <a:lnTo>
                    <a:pt x="122" y="19"/>
                  </a:lnTo>
                  <a:lnTo>
                    <a:pt x="128" y="19"/>
                  </a:lnTo>
                  <a:lnTo>
                    <a:pt x="135" y="19"/>
                  </a:lnTo>
                  <a:lnTo>
                    <a:pt x="135" y="19"/>
                  </a:lnTo>
                  <a:lnTo>
                    <a:pt x="141" y="19"/>
                  </a:lnTo>
                  <a:lnTo>
                    <a:pt x="148" y="19"/>
                  </a:lnTo>
                  <a:lnTo>
                    <a:pt x="148" y="19"/>
                  </a:lnTo>
                  <a:lnTo>
                    <a:pt x="154" y="19"/>
                  </a:lnTo>
                  <a:lnTo>
                    <a:pt x="160" y="25"/>
                  </a:lnTo>
                  <a:lnTo>
                    <a:pt x="160" y="25"/>
                  </a:lnTo>
                  <a:lnTo>
                    <a:pt x="167" y="19"/>
                  </a:lnTo>
                  <a:lnTo>
                    <a:pt x="173" y="19"/>
                  </a:lnTo>
                  <a:lnTo>
                    <a:pt x="180" y="25"/>
                  </a:lnTo>
                  <a:lnTo>
                    <a:pt x="180" y="25"/>
                  </a:lnTo>
                  <a:lnTo>
                    <a:pt x="186" y="25"/>
                  </a:lnTo>
                  <a:lnTo>
                    <a:pt x="192" y="25"/>
                  </a:lnTo>
                  <a:lnTo>
                    <a:pt x="192" y="25"/>
                  </a:lnTo>
                  <a:lnTo>
                    <a:pt x="199" y="25"/>
                  </a:lnTo>
                  <a:lnTo>
                    <a:pt x="205" y="25"/>
                  </a:lnTo>
                  <a:lnTo>
                    <a:pt x="205" y="25"/>
                  </a:lnTo>
                  <a:lnTo>
                    <a:pt x="212" y="25"/>
                  </a:lnTo>
                  <a:lnTo>
                    <a:pt x="218" y="25"/>
                  </a:lnTo>
                  <a:lnTo>
                    <a:pt x="225" y="25"/>
                  </a:lnTo>
                  <a:lnTo>
                    <a:pt x="225" y="25"/>
                  </a:lnTo>
                  <a:lnTo>
                    <a:pt x="231" y="32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44" y="32"/>
                  </a:lnTo>
                  <a:lnTo>
                    <a:pt x="250" y="32"/>
                  </a:lnTo>
                  <a:lnTo>
                    <a:pt x="250" y="32"/>
                  </a:lnTo>
                  <a:lnTo>
                    <a:pt x="257" y="32"/>
                  </a:lnTo>
                  <a:lnTo>
                    <a:pt x="263" y="32"/>
                  </a:lnTo>
                  <a:lnTo>
                    <a:pt x="270" y="38"/>
                  </a:lnTo>
                  <a:lnTo>
                    <a:pt x="270" y="38"/>
                  </a:lnTo>
                  <a:lnTo>
                    <a:pt x="276" y="38"/>
                  </a:lnTo>
                  <a:lnTo>
                    <a:pt x="282" y="32"/>
                  </a:lnTo>
                  <a:lnTo>
                    <a:pt x="282" y="32"/>
                  </a:lnTo>
                  <a:lnTo>
                    <a:pt x="289" y="32"/>
                  </a:lnTo>
                  <a:lnTo>
                    <a:pt x="295" y="32"/>
                  </a:lnTo>
                  <a:lnTo>
                    <a:pt x="295" y="32"/>
                  </a:lnTo>
                  <a:lnTo>
                    <a:pt x="302" y="38"/>
                  </a:lnTo>
                  <a:lnTo>
                    <a:pt x="308" y="38"/>
                  </a:lnTo>
                  <a:lnTo>
                    <a:pt x="315" y="32"/>
                  </a:lnTo>
                  <a:lnTo>
                    <a:pt x="315" y="32"/>
                  </a:lnTo>
                  <a:lnTo>
                    <a:pt x="321" y="32"/>
                  </a:lnTo>
                  <a:lnTo>
                    <a:pt x="327" y="32"/>
                  </a:lnTo>
                  <a:lnTo>
                    <a:pt x="327" y="32"/>
                  </a:lnTo>
                  <a:lnTo>
                    <a:pt x="334" y="32"/>
                  </a:lnTo>
                  <a:lnTo>
                    <a:pt x="340" y="32"/>
                  </a:lnTo>
                  <a:lnTo>
                    <a:pt x="340" y="32"/>
                  </a:lnTo>
                  <a:lnTo>
                    <a:pt x="347" y="32"/>
                  </a:lnTo>
                  <a:lnTo>
                    <a:pt x="353" y="32"/>
                  </a:lnTo>
                  <a:lnTo>
                    <a:pt x="359" y="32"/>
                  </a:lnTo>
                  <a:lnTo>
                    <a:pt x="359" y="32"/>
                  </a:lnTo>
                  <a:lnTo>
                    <a:pt x="366" y="32"/>
                  </a:lnTo>
                  <a:lnTo>
                    <a:pt x="372" y="32"/>
                  </a:lnTo>
                  <a:lnTo>
                    <a:pt x="372" y="32"/>
                  </a:lnTo>
                  <a:lnTo>
                    <a:pt x="379" y="32"/>
                  </a:lnTo>
                  <a:lnTo>
                    <a:pt x="385" y="38"/>
                  </a:lnTo>
                  <a:lnTo>
                    <a:pt x="385" y="38"/>
                  </a:lnTo>
                  <a:lnTo>
                    <a:pt x="392" y="38"/>
                  </a:lnTo>
                  <a:lnTo>
                    <a:pt x="398" y="38"/>
                  </a:lnTo>
                  <a:lnTo>
                    <a:pt x="404" y="38"/>
                  </a:lnTo>
                  <a:lnTo>
                    <a:pt x="404" y="38"/>
                  </a:lnTo>
                  <a:lnTo>
                    <a:pt x="411" y="38"/>
                  </a:lnTo>
                  <a:lnTo>
                    <a:pt x="417" y="44"/>
                  </a:lnTo>
                  <a:lnTo>
                    <a:pt x="417" y="44"/>
                  </a:lnTo>
                  <a:lnTo>
                    <a:pt x="424" y="38"/>
                  </a:lnTo>
                  <a:lnTo>
                    <a:pt x="430" y="44"/>
                  </a:lnTo>
                  <a:lnTo>
                    <a:pt x="430" y="38"/>
                  </a:lnTo>
                  <a:lnTo>
                    <a:pt x="437" y="38"/>
                  </a:lnTo>
                  <a:lnTo>
                    <a:pt x="443" y="44"/>
                  </a:lnTo>
                  <a:lnTo>
                    <a:pt x="449" y="44"/>
                  </a:lnTo>
                  <a:lnTo>
                    <a:pt x="449" y="44"/>
                  </a:lnTo>
                  <a:lnTo>
                    <a:pt x="456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9" y="44"/>
                  </a:lnTo>
                  <a:lnTo>
                    <a:pt x="475" y="38"/>
                  </a:lnTo>
                  <a:lnTo>
                    <a:pt x="475" y="38"/>
                  </a:lnTo>
                  <a:lnTo>
                    <a:pt x="482" y="38"/>
                  </a:lnTo>
                  <a:lnTo>
                    <a:pt x="488" y="38"/>
                  </a:lnTo>
                  <a:lnTo>
                    <a:pt x="494" y="38"/>
                  </a:lnTo>
                  <a:lnTo>
                    <a:pt x="494" y="38"/>
                  </a:lnTo>
                  <a:lnTo>
                    <a:pt x="501" y="38"/>
                  </a:lnTo>
                  <a:lnTo>
                    <a:pt x="507" y="38"/>
                  </a:lnTo>
                  <a:lnTo>
                    <a:pt x="507" y="38"/>
                  </a:lnTo>
                  <a:lnTo>
                    <a:pt x="514" y="38"/>
                  </a:lnTo>
                  <a:lnTo>
                    <a:pt x="520" y="44"/>
                  </a:lnTo>
                  <a:lnTo>
                    <a:pt x="520" y="44"/>
                  </a:lnTo>
                  <a:lnTo>
                    <a:pt x="527" y="44"/>
                  </a:lnTo>
                  <a:lnTo>
                    <a:pt x="533" y="44"/>
                  </a:lnTo>
                  <a:lnTo>
                    <a:pt x="539" y="51"/>
                  </a:lnTo>
                  <a:lnTo>
                    <a:pt x="539" y="51"/>
                  </a:lnTo>
                  <a:lnTo>
                    <a:pt x="546" y="51"/>
                  </a:lnTo>
                  <a:lnTo>
                    <a:pt x="552" y="51"/>
                  </a:lnTo>
                  <a:lnTo>
                    <a:pt x="552" y="51"/>
                  </a:lnTo>
                  <a:lnTo>
                    <a:pt x="559" y="51"/>
                  </a:lnTo>
                  <a:lnTo>
                    <a:pt x="565" y="51"/>
                  </a:lnTo>
                  <a:lnTo>
                    <a:pt x="565" y="51"/>
                  </a:lnTo>
                  <a:lnTo>
                    <a:pt x="571" y="51"/>
                  </a:lnTo>
                  <a:lnTo>
                    <a:pt x="578" y="51"/>
                  </a:lnTo>
                  <a:lnTo>
                    <a:pt x="584" y="51"/>
                  </a:lnTo>
                  <a:lnTo>
                    <a:pt x="584" y="51"/>
                  </a:lnTo>
                  <a:lnTo>
                    <a:pt x="591" y="51"/>
                  </a:lnTo>
                  <a:lnTo>
                    <a:pt x="597" y="51"/>
                  </a:lnTo>
                  <a:lnTo>
                    <a:pt x="597" y="51"/>
                  </a:lnTo>
                  <a:lnTo>
                    <a:pt x="604" y="51"/>
                  </a:lnTo>
                  <a:lnTo>
                    <a:pt x="610" y="51"/>
                  </a:lnTo>
                  <a:lnTo>
                    <a:pt x="610" y="51"/>
                  </a:lnTo>
                  <a:lnTo>
                    <a:pt x="616" y="57"/>
                  </a:lnTo>
                  <a:lnTo>
                    <a:pt x="623" y="57"/>
                  </a:lnTo>
                  <a:lnTo>
                    <a:pt x="629" y="57"/>
                  </a:lnTo>
                  <a:lnTo>
                    <a:pt x="629" y="57"/>
                  </a:lnTo>
                  <a:lnTo>
                    <a:pt x="636" y="57"/>
                  </a:lnTo>
                  <a:lnTo>
                    <a:pt x="642" y="57"/>
                  </a:lnTo>
                  <a:lnTo>
                    <a:pt x="642" y="57"/>
                  </a:lnTo>
                  <a:lnTo>
                    <a:pt x="649" y="57"/>
                  </a:lnTo>
                  <a:lnTo>
                    <a:pt x="655" y="57"/>
                  </a:lnTo>
                  <a:lnTo>
                    <a:pt x="655" y="57"/>
                  </a:lnTo>
                  <a:lnTo>
                    <a:pt x="661" y="57"/>
                  </a:lnTo>
                  <a:lnTo>
                    <a:pt x="668" y="57"/>
                  </a:lnTo>
                  <a:lnTo>
                    <a:pt x="674" y="64"/>
                  </a:lnTo>
                  <a:lnTo>
                    <a:pt x="674" y="57"/>
                  </a:lnTo>
                  <a:lnTo>
                    <a:pt x="681" y="57"/>
                  </a:lnTo>
                  <a:lnTo>
                    <a:pt x="687" y="57"/>
                  </a:lnTo>
                  <a:lnTo>
                    <a:pt x="687" y="57"/>
                  </a:lnTo>
                  <a:lnTo>
                    <a:pt x="694" y="57"/>
                  </a:lnTo>
                  <a:lnTo>
                    <a:pt x="700" y="57"/>
                  </a:lnTo>
                  <a:lnTo>
                    <a:pt x="700" y="57"/>
                  </a:lnTo>
                  <a:lnTo>
                    <a:pt x="706" y="64"/>
                  </a:lnTo>
                  <a:lnTo>
                    <a:pt x="713" y="64"/>
                  </a:lnTo>
                  <a:lnTo>
                    <a:pt x="719" y="64"/>
                  </a:lnTo>
                  <a:lnTo>
                    <a:pt x="719" y="64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2" y="57"/>
                  </a:lnTo>
                  <a:lnTo>
                    <a:pt x="738" y="57"/>
                  </a:lnTo>
                  <a:lnTo>
                    <a:pt x="745" y="64"/>
                  </a:lnTo>
                  <a:lnTo>
                    <a:pt x="745" y="64"/>
                  </a:lnTo>
                  <a:lnTo>
                    <a:pt x="751" y="64"/>
                  </a:lnTo>
                  <a:lnTo>
                    <a:pt x="758" y="70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71" y="70"/>
                  </a:lnTo>
                  <a:lnTo>
                    <a:pt x="777" y="70"/>
                  </a:lnTo>
                  <a:lnTo>
                    <a:pt x="777" y="70"/>
                  </a:lnTo>
                  <a:lnTo>
                    <a:pt x="783" y="70"/>
                  </a:lnTo>
                  <a:lnTo>
                    <a:pt x="790" y="70"/>
                  </a:lnTo>
                  <a:lnTo>
                    <a:pt x="790" y="70"/>
                  </a:lnTo>
                  <a:lnTo>
                    <a:pt x="796" y="70"/>
                  </a:lnTo>
                  <a:lnTo>
                    <a:pt x="803" y="70"/>
                  </a:lnTo>
                  <a:lnTo>
                    <a:pt x="809" y="70"/>
                  </a:lnTo>
                  <a:lnTo>
                    <a:pt x="809" y="77"/>
                  </a:lnTo>
                  <a:lnTo>
                    <a:pt x="816" y="77"/>
                  </a:lnTo>
                  <a:lnTo>
                    <a:pt x="822" y="77"/>
                  </a:lnTo>
                  <a:lnTo>
                    <a:pt x="822" y="77"/>
                  </a:lnTo>
                  <a:lnTo>
                    <a:pt x="828" y="77"/>
                  </a:lnTo>
                  <a:lnTo>
                    <a:pt x="835" y="77"/>
                  </a:lnTo>
                  <a:lnTo>
                    <a:pt x="835" y="77"/>
                  </a:lnTo>
                  <a:lnTo>
                    <a:pt x="841" y="77"/>
                  </a:lnTo>
                  <a:lnTo>
                    <a:pt x="848" y="77"/>
                  </a:lnTo>
                  <a:lnTo>
                    <a:pt x="854" y="77"/>
                  </a:lnTo>
                  <a:lnTo>
                    <a:pt x="854" y="83"/>
                  </a:lnTo>
                  <a:lnTo>
                    <a:pt x="861" y="83"/>
                  </a:lnTo>
                  <a:lnTo>
                    <a:pt x="867" y="83"/>
                  </a:lnTo>
                  <a:lnTo>
                    <a:pt x="867" y="83"/>
                  </a:lnTo>
                  <a:lnTo>
                    <a:pt x="873" y="83"/>
                  </a:lnTo>
                  <a:lnTo>
                    <a:pt x="880" y="89"/>
                  </a:lnTo>
                  <a:lnTo>
                    <a:pt x="880" y="89"/>
                  </a:lnTo>
                  <a:lnTo>
                    <a:pt x="886" y="89"/>
                  </a:lnTo>
                  <a:lnTo>
                    <a:pt x="893" y="89"/>
                  </a:lnTo>
                  <a:lnTo>
                    <a:pt x="899" y="89"/>
                  </a:lnTo>
                  <a:lnTo>
                    <a:pt x="899" y="89"/>
                  </a:lnTo>
                  <a:lnTo>
                    <a:pt x="905" y="89"/>
                  </a:lnTo>
                  <a:lnTo>
                    <a:pt x="912" y="89"/>
                  </a:lnTo>
                  <a:lnTo>
                    <a:pt x="912" y="96"/>
                  </a:lnTo>
                  <a:lnTo>
                    <a:pt x="918" y="96"/>
                  </a:lnTo>
                  <a:lnTo>
                    <a:pt x="925" y="96"/>
                  </a:lnTo>
                  <a:lnTo>
                    <a:pt x="925" y="96"/>
                  </a:lnTo>
                  <a:lnTo>
                    <a:pt x="931" y="96"/>
                  </a:lnTo>
                  <a:lnTo>
                    <a:pt x="938" y="96"/>
                  </a:lnTo>
                  <a:lnTo>
                    <a:pt x="944" y="96"/>
                  </a:lnTo>
                  <a:lnTo>
                    <a:pt x="944" y="102"/>
                  </a:lnTo>
                  <a:lnTo>
                    <a:pt x="950" y="102"/>
                  </a:lnTo>
                  <a:lnTo>
                    <a:pt x="957" y="102"/>
                  </a:lnTo>
                  <a:lnTo>
                    <a:pt x="957" y="102"/>
                  </a:lnTo>
                  <a:lnTo>
                    <a:pt x="963" y="102"/>
                  </a:lnTo>
                  <a:lnTo>
                    <a:pt x="970" y="102"/>
                  </a:lnTo>
                  <a:lnTo>
                    <a:pt x="970" y="102"/>
                  </a:lnTo>
                  <a:lnTo>
                    <a:pt x="976" y="109"/>
                  </a:lnTo>
                  <a:lnTo>
                    <a:pt x="983" y="109"/>
                  </a:lnTo>
                  <a:lnTo>
                    <a:pt x="989" y="109"/>
                  </a:lnTo>
                  <a:lnTo>
                    <a:pt x="989" y="115"/>
                  </a:lnTo>
                  <a:lnTo>
                    <a:pt x="995" y="115"/>
                  </a:lnTo>
                  <a:lnTo>
                    <a:pt x="1002" y="122"/>
                  </a:lnTo>
                  <a:lnTo>
                    <a:pt x="1002" y="122"/>
                  </a:lnTo>
                  <a:lnTo>
                    <a:pt x="1008" y="122"/>
                  </a:lnTo>
                  <a:lnTo>
                    <a:pt x="1015" y="128"/>
                  </a:lnTo>
                  <a:lnTo>
                    <a:pt x="1015" y="128"/>
                  </a:lnTo>
                  <a:lnTo>
                    <a:pt x="1021" y="128"/>
                  </a:lnTo>
                  <a:lnTo>
                    <a:pt x="1028" y="134"/>
                  </a:lnTo>
                  <a:lnTo>
                    <a:pt x="1034" y="134"/>
                  </a:lnTo>
                  <a:lnTo>
                    <a:pt x="1034" y="134"/>
                  </a:lnTo>
                  <a:lnTo>
                    <a:pt x="1040" y="134"/>
                  </a:lnTo>
                  <a:lnTo>
                    <a:pt x="1047" y="141"/>
                  </a:lnTo>
                  <a:lnTo>
                    <a:pt x="1047" y="141"/>
                  </a:lnTo>
                  <a:lnTo>
                    <a:pt x="1053" y="141"/>
                  </a:lnTo>
                  <a:lnTo>
                    <a:pt x="1060" y="147"/>
                  </a:lnTo>
                  <a:lnTo>
                    <a:pt x="1060" y="147"/>
                  </a:lnTo>
                  <a:lnTo>
                    <a:pt x="1066" y="147"/>
                  </a:lnTo>
                  <a:lnTo>
                    <a:pt x="1072" y="154"/>
                  </a:lnTo>
                  <a:lnTo>
                    <a:pt x="1079" y="154"/>
                  </a:lnTo>
                  <a:lnTo>
                    <a:pt x="1079" y="154"/>
                  </a:lnTo>
                  <a:lnTo>
                    <a:pt x="1085" y="160"/>
                  </a:lnTo>
                  <a:lnTo>
                    <a:pt x="1092" y="160"/>
                  </a:lnTo>
                  <a:lnTo>
                    <a:pt x="1092" y="160"/>
                  </a:lnTo>
                  <a:lnTo>
                    <a:pt x="1098" y="167"/>
                  </a:lnTo>
                  <a:lnTo>
                    <a:pt x="1105" y="167"/>
                  </a:lnTo>
                  <a:lnTo>
                    <a:pt x="1105" y="173"/>
                  </a:lnTo>
                  <a:lnTo>
                    <a:pt x="1111" y="173"/>
                  </a:lnTo>
                  <a:lnTo>
                    <a:pt x="1117" y="173"/>
                  </a:lnTo>
                  <a:lnTo>
                    <a:pt x="1124" y="179"/>
                  </a:lnTo>
                  <a:lnTo>
                    <a:pt x="1124" y="179"/>
                  </a:lnTo>
                  <a:lnTo>
                    <a:pt x="1130" y="186"/>
                  </a:lnTo>
                  <a:lnTo>
                    <a:pt x="1137" y="186"/>
                  </a:lnTo>
                  <a:lnTo>
                    <a:pt x="1137" y="186"/>
                  </a:lnTo>
                  <a:lnTo>
                    <a:pt x="1143" y="186"/>
                  </a:lnTo>
                  <a:lnTo>
                    <a:pt x="1150" y="192"/>
                  </a:lnTo>
                  <a:lnTo>
                    <a:pt x="1150" y="192"/>
                  </a:lnTo>
                  <a:lnTo>
                    <a:pt x="1156" y="199"/>
                  </a:lnTo>
                  <a:lnTo>
                    <a:pt x="1162" y="199"/>
                  </a:lnTo>
                  <a:lnTo>
                    <a:pt x="1169" y="205"/>
                  </a:lnTo>
                  <a:lnTo>
                    <a:pt x="1169" y="205"/>
                  </a:lnTo>
                  <a:lnTo>
                    <a:pt x="1175" y="205"/>
                  </a:lnTo>
                  <a:lnTo>
                    <a:pt x="1182" y="211"/>
                  </a:lnTo>
                  <a:lnTo>
                    <a:pt x="1182" y="218"/>
                  </a:lnTo>
                  <a:lnTo>
                    <a:pt x="1188" y="218"/>
                  </a:lnTo>
                  <a:lnTo>
                    <a:pt x="1195" y="218"/>
                  </a:lnTo>
                  <a:lnTo>
                    <a:pt x="1195" y="224"/>
                  </a:lnTo>
                  <a:lnTo>
                    <a:pt x="1201" y="224"/>
                  </a:lnTo>
                  <a:lnTo>
                    <a:pt x="1207" y="224"/>
                  </a:lnTo>
                  <a:lnTo>
                    <a:pt x="1214" y="231"/>
                  </a:lnTo>
                  <a:lnTo>
                    <a:pt x="1214" y="231"/>
                  </a:lnTo>
                  <a:lnTo>
                    <a:pt x="1220" y="231"/>
                  </a:lnTo>
                  <a:lnTo>
                    <a:pt x="1227" y="231"/>
                  </a:lnTo>
                  <a:lnTo>
                    <a:pt x="1227" y="237"/>
                  </a:lnTo>
                  <a:lnTo>
                    <a:pt x="1233" y="237"/>
                  </a:lnTo>
                  <a:lnTo>
                    <a:pt x="1239" y="244"/>
                  </a:lnTo>
                  <a:lnTo>
                    <a:pt x="1239" y="244"/>
                  </a:lnTo>
                  <a:lnTo>
                    <a:pt x="1246" y="244"/>
                  </a:lnTo>
                  <a:lnTo>
                    <a:pt x="1252" y="244"/>
                  </a:lnTo>
                  <a:lnTo>
                    <a:pt x="1259" y="250"/>
                  </a:lnTo>
                  <a:lnTo>
                    <a:pt x="1259" y="250"/>
                  </a:lnTo>
                  <a:lnTo>
                    <a:pt x="1265" y="256"/>
                  </a:lnTo>
                  <a:lnTo>
                    <a:pt x="1272" y="256"/>
                  </a:lnTo>
                  <a:lnTo>
                    <a:pt x="1272" y="256"/>
                  </a:lnTo>
                  <a:lnTo>
                    <a:pt x="1278" y="263"/>
                  </a:lnTo>
                  <a:lnTo>
                    <a:pt x="1284" y="263"/>
                  </a:lnTo>
                  <a:lnTo>
                    <a:pt x="1284" y="263"/>
                  </a:lnTo>
                  <a:lnTo>
                    <a:pt x="1291" y="263"/>
                  </a:lnTo>
                  <a:lnTo>
                    <a:pt x="1297" y="269"/>
                  </a:lnTo>
                  <a:lnTo>
                    <a:pt x="1304" y="269"/>
                  </a:lnTo>
                  <a:lnTo>
                    <a:pt x="1304" y="269"/>
                  </a:lnTo>
                  <a:lnTo>
                    <a:pt x="1310" y="269"/>
                  </a:lnTo>
                  <a:lnTo>
                    <a:pt x="1317" y="269"/>
                  </a:lnTo>
                  <a:lnTo>
                    <a:pt x="1317" y="276"/>
                  </a:lnTo>
                  <a:lnTo>
                    <a:pt x="1323" y="276"/>
                  </a:lnTo>
                  <a:lnTo>
                    <a:pt x="1329" y="276"/>
                  </a:lnTo>
                  <a:lnTo>
                    <a:pt x="1329" y="276"/>
                  </a:lnTo>
                  <a:lnTo>
                    <a:pt x="1336" y="276"/>
                  </a:lnTo>
                  <a:lnTo>
                    <a:pt x="1342" y="276"/>
                  </a:lnTo>
                  <a:lnTo>
                    <a:pt x="1349" y="282"/>
                  </a:lnTo>
                  <a:lnTo>
                    <a:pt x="1349" y="282"/>
                  </a:lnTo>
                  <a:lnTo>
                    <a:pt x="1355" y="282"/>
                  </a:lnTo>
                  <a:lnTo>
                    <a:pt x="1362" y="289"/>
                  </a:lnTo>
                  <a:lnTo>
                    <a:pt x="1362" y="289"/>
                  </a:lnTo>
                  <a:lnTo>
                    <a:pt x="1368" y="289"/>
                  </a:lnTo>
                  <a:lnTo>
                    <a:pt x="1374" y="289"/>
                  </a:lnTo>
                  <a:lnTo>
                    <a:pt x="1374" y="295"/>
                  </a:lnTo>
                  <a:lnTo>
                    <a:pt x="1381" y="295"/>
                  </a:lnTo>
                  <a:lnTo>
                    <a:pt x="1387" y="295"/>
                  </a:lnTo>
                  <a:lnTo>
                    <a:pt x="1394" y="295"/>
                  </a:lnTo>
                  <a:lnTo>
                    <a:pt x="1394" y="295"/>
                  </a:lnTo>
                  <a:lnTo>
                    <a:pt x="1400" y="301"/>
                  </a:lnTo>
                  <a:lnTo>
                    <a:pt x="1407" y="301"/>
                  </a:lnTo>
                  <a:lnTo>
                    <a:pt x="1407" y="301"/>
                  </a:lnTo>
                  <a:lnTo>
                    <a:pt x="1413" y="301"/>
                  </a:lnTo>
                  <a:lnTo>
                    <a:pt x="1419" y="301"/>
                  </a:lnTo>
                  <a:lnTo>
                    <a:pt x="1419" y="301"/>
                  </a:lnTo>
                  <a:lnTo>
                    <a:pt x="1426" y="301"/>
                  </a:lnTo>
                  <a:lnTo>
                    <a:pt x="1432" y="308"/>
                  </a:lnTo>
                  <a:lnTo>
                    <a:pt x="1439" y="308"/>
                  </a:lnTo>
                  <a:lnTo>
                    <a:pt x="1439" y="308"/>
                  </a:lnTo>
                  <a:lnTo>
                    <a:pt x="1445" y="308"/>
                  </a:lnTo>
                  <a:lnTo>
                    <a:pt x="1451" y="308"/>
                  </a:lnTo>
                  <a:lnTo>
                    <a:pt x="1451" y="308"/>
                  </a:lnTo>
                  <a:lnTo>
                    <a:pt x="1458" y="308"/>
                  </a:lnTo>
                  <a:lnTo>
                    <a:pt x="1464" y="308"/>
                  </a:lnTo>
                  <a:lnTo>
                    <a:pt x="1464" y="314"/>
                  </a:lnTo>
                  <a:lnTo>
                    <a:pt x="1471" y="314"/>
                  </a:lnTo>
                  <a:lnTo>
                    <a:pt x="1477" y="314"/>
                  </a:lnTo>
                  <a:lnTo>
                    <a:pt x="1484" y="314"/>
                  </a:lnTo>
                  <a:lnTo>
                    <a:pt x="1484" y="314"/>
                  </a:lnTo>
                  <a:lnTo>
                    <a:pt x="1490" y="314"/>
                  </a:lnTo>
                  <a:lnTo>
                    <a:pt x="1496" y="314"/>
                  </a:lnTo>
                  <a:lnTo>
                    <a:pt x="1496" y="314"/>
                  </a:lnTo>
                  <a:lnTo>
                    <a:pt x="1503" y="314"/>
                  </a:lnTo>
                  <a:lnTo>
                    <a:pt x="1509" y="314"/>
                  </a:lnTo>
                  <a:lnTo>
                    <a:pt x="1509" y="314"/>
                  </a:lnTo>
                  <a:lnTo>
                    <a:pt x="1516" y="314"/>
                  </a:lnTo>
                  <a:lnTo>
                    <a:pt x="1522" y="314"/>
                  </a:lnTo>
                  <a:lnTo>
                    <a:pt x="1529" y="314"/>
                  </a:lnTo>
                  <a:lnTo>
                    <a:pt x="1529" y="321"/>
                  </a:lnTo>
                  <a:lnTo>
                    <a:pt x="1535" y="321"/>
                  </a:lnTo>
                  <a:lnTo>
                    <a:pt x="1541" y="321"/>
                  </a:lnTo>
                  <a:lnTo>
                    <a:pt x="1541" y="321"/>
                  </a:lnTo>
                  <a:lnTo>
                    <a:pt x="1548" y="321"/>
                  </a:lnTo>
                  <a:lnTo>
                    <a:pt x="1554" y="321"/>
                  </a:lnTo>
                  <a:lnTo>
                    <a:pt x="1554" y="321"/>
                  </a:lnTo>
                  <a:lnTo>
                    <a:pt x="1561" y="321"/>
                  </a:lnTo>
                  <a:lnTo>
                    <a:pt x="1567" y="321"/>
                  </a:lnTo>
                  <a:lnTo>
                    <a:pt x="1574" y="314"/>
                  </a:lnTo>
                  <a:lnTo>
                    <a:pt x="1574" y="314"/>
                  </a:lnTo>
                  <a:lnTo>
                    <a:pt x="1580" y="314"/>
                  </a:lnTo>
                  <a:lnTo>
                    <a:pt x="1586" y="314"/>
                  </a:lnTo>
                  <a:lnTo>
                    <a:pt x="1586" y="314"/>
                  </a:lnTo>
                  <a:lnTo>
                    <a:pt x="1593" y="308"/>
                  </a:lnTo>
                  <a:lnTo>
                    <a:pt x="1599" y="308"/>
                  </a:lnTo>
                  <a:lnTo>
                    <a:pt x="1599" y="301"/>
                  </a:lnTo>
                  <a:lnTo>
                    <a:pt x="1606" y="301"/>
                  </a:lnTo>
                  <a:lnTo>
                    <a:pt x="1612" y="301"/>
                  </a:lnTo>
                  <a:lnTo>
                    <a:pt x="1618" y="295"/>
                  </a:lnTo>
                  <a:lnTo>
                    <a:pt x="1618" y="295"/>
                  </a:lnTo>
                  <a:lnTo>
                    <a:pt x="1625" y="289"/>
                  </a:lnTo>
                  <a:lnTo>
                    <a:pt x="1631" y="289"/>
                  </a:lnTo>
                  <a:lnTo>
                    <a:pt x="1631" y="282"/>
                  </a:lnTo>
                  <a:lnTo>
                    <a:pt x="1638" y="282"/>
                  </a:lnTo>
                  <a:lnTo>
                    <a:pt x="1644" y="276"/>
                  </a:lnTo>
                  <a:lnTo>
                    <a:pt x="1644" y="276"/>
                  </a:lnTo>
                  <a:lnTo>
                    <a:pt x="1651" y="269"/>
                  </a:lnTo>
                  <a:lnTo>
                    <a:pt x="1657" y="269"/>
                  </a:lnTo>
                  <a:lnTo>
                    <a:pt x="1663" y="269"/>
                  </a:lnTo>
                  <a:lnTo>
                    <a:pt x="1663" y="263"/>
                  </a:lnTo>
                  <a:lnTo>
                    <a:pt x="1670" y="256"/>
                  </a:lnTo>
                  <a:lnTo>
                    <a:pt x="1676" y="256"/>
                  </a:lnTo>
                  <a:lnTo>
                    <a:pt x="1676" y="250"/>
                  </a:lnTo>
                  <a:lnTo>
                    <a:pt x="1683" y="250"/>
                  </a:lnTo>
                  <a:lnTo>
                    <a:pt x="1689" y="244"/>
                  </a:lnTo>
                  <a:lnTo>
                    <a:pt x="1689" y="237"/>
                  </a:lnTo>
                  <a:lnTo>
                    <a:pt x="1696" y="231"/>
                  </a:lnTo>
                  <a:lnTo>
                    <a:pt x="1702" y="224"/>
                  </a:lnTo>
                  <a:lnTo>
                    <a:pt x="1708" y="224"/>
                  </a:lnTo>
                  <a:lnTo>
                    <a:pt x="1708" y="218"/>
                  </a:lnTo>
                  <a:lnTo>
                    <a:pt x="1715" y="211"/>
                  </a:lnTo>
                  <a:lnTo>
                    <a:pt x="1721" y="211"/>
                  </a:lnTo>
                  <a:lnTo>
                    <a:pt x="1721" y="205"/>
                  </a:lnTo>
                  <a:lnTo>
                    <a:pt x="1728" y="199"/>
                  </a:lnTo>
                  <a:lnTo>
                    <a:pt x="1734" y="199"/>
                  </a:lnTo>
                  <a:lnTo>
                    <a:pt x="1734" y="192"/>
                  </a:lnTo>
                  <a:lnTo>
                    <a:pt x="1741" y="186"/>
                  </a:lnTo>
                  <a:lnTo>
                    <a:pt x="1747" y="186"/>
                  </a:lnTo>
                  <a:lnTo>
                    <a:pt x="1753" y="179"/>
                  </a:lnTo>
                  <a:lnTo>
                    <a:pt x="1753" y="179"/>
                  </a:lnTo>
                  <a:lnTo>
                    <a:pt x="1760" y="173"/>
                  </a:lnTo>
                  <a:lnTo>
                    <a:pt x="1766" y="167"/>
                  </a:lnTo>
                  <a:lnTo>
                    <a:pt x="1766" y="160"/>
                  </a:lnTo>
                  <a:lnTo>
                    <a:pt x="1773" y="160"/>
                  </a:lnTo>
                  <a:lnTo>
                    <a:pt x="1779" y="154"/>
                  </a:lnTo>
                  <a:lnTo>
                    <a:pt x="1779" y="147"/>
                  </a:lnTo>
                  <a:lnTo>
                    <a:pt x="1785" y="147"/>
                  </a:lnTo>
                  <a:lnTo>
                    <a:pt x="1792" y="141"/>
                  </a:lnTo>
                  <a:lnTo>
                    <a:pt x="1798" y="134"/>
                  </a:lnTo>
                  <a:lnTo>
                    <a:pt x="1798" y="134"/>
                  </a:lnTo>
                  <a:lnTo>
                    <a:pt x="1805" y="134"/>
                  </a:lnTo>
                  <a:lnTo>
                    <a:pt x="1811" y="128"/>
                  </a:lnTo>
                  <a:lnTo>
                    <a:pt x="1811" y="128"/>
                  </a:lnTo>
                  <a:lnTo>
                    <a:pt x="1818" y="122"/>
                  </a:lnTo>
                  <a:lnTo>
                    <a:pt x="1824" y="115"/>
                  </a:lnTo>
                  <a:lnTo>
                    <a:pt x="1824" y="115"/>
                  </a:lnTo>
                  <a:lnTo>
                    <a:pt x="1830" y="115"/>
                  </a:lnTo>
                  <a:lnTo>
                    <a:pt x="1837" y="115"/>
                  </a:lnTo>
                  <a:lnTo>
                    <a:pt x="1843" y="109"/>
                  </a:lnTo>
                  <a:lnTo>
                    <a:pt x="1843" y="109"/>
                  </a:lnTo>
                  <a:lnTo>
                    <a:pt x="1850" y="109"/>
                  </a:lnTo>
                  <a:lnTo>
                    <a:pt x="1856" y="102"/>
                  </a:lnTo>
                  <a:lnTo>
                    <a:pt x="1856" y="102"/>
                  </a:lnTo>
                  <a:lnTo>
                    <a:pt x="1863" y="102"/>
                  </a:lnTo>
                  <a:lnTo>
                    <a:pt x="1869" y="96"/>
                  </a:lnTo>
                  <a:lnTo>
                    <a:pt x="1869" y="89"/>
                  </a:lnTo>
                  <a:lnTo>
                    <a:pt x="1875" y="89"/>
                  </a:lnTo>
                  <a:lnTo>
                    <a:pt x="1882" y="83"/>
                  </a:lnTo>
                  <a:lnTo>
                    <a:pt x="1888" y="83"/>
                  </a:lnTo>
                  <a:lnTo>
                    <a:pt x="1888" y="83"/>
                  </a:lnTo>
                  <a:lnTo>
                    <a:pt x="1895" y="83"/>
                  </a:lnTo>
                  <a:lnTo>
                    <a:pt x="1901" y="83"/>
                  </a:lnTo>
                  <a:lnTo>
                    <a:pt x="1901" y="77"/>
                  </a:lnTo>
                  <a:lnTo>
                    <a:pt x="1908" y="77"/>
                  </a:lnTo>
                  <a:lnTo>
                    <a:pt x="1914" y="70"/>
                  </a:lnTo>
                  <a:lnTo>
                    <a:pt x="1914" y="70"/>
                  </a:lnTo>
                  <a:lnTo>
                    <a:pt x="1920" y="70"/>
                  </a:lnTo>
                  <a:lnTo>
                    <a:pt x="1927" y="70"/>
                  </a:lnTo>
                  <a:lnTo>
                    <a:pt x="1933" y="70"/>
                  </a:lnTo>
                  <a:lnTo>
                    <a:pt x="1933" y="64"/>
                  </a:lnTo>
                  <a:lnTo>
                    <a:pt x="1940" y="64"/>
                  </a:lnTo>
                  <a:lnTo>
                    <a:pt x="1946" y="64"/>
                  </a:lnTo>
                  <a:lnTo>
                    <a:pt x="1946" y="64"/>
                  </a:lnTo>
                  <a:lnTo>
                    <a:pt x="1952" y="57"/>
                  </a:lnTo>
                  <a:lnTo>
                    <a:pt x="1959" y="57"/>
                  </a:lnTo>
                  <a:lnTo>
                    <a:pt x="1959" y="57"/>
                  </a:lnTo>
                  <a:lnTo>
                    <a:pt x="1965" y="51"/>
                  </a:lnTo>
                  <a:lnTo>
                    <a:pt x="1972" y="51"/>
                  </a:lnTo>
                  <a:lnTo>
                    <a:pt x="1978" y="51"/>
                  </a:lnTo>
                  <a:lnTo>
                    <a:pt x="1978" y="51"/>
                  </a:lnTo>
                  <a:lnTo>
                    <a:pt x="1985" y="51"/>
                  </a:lnTo>
                  <a:lnTo>
                    <a:pt x="1991" y="44"/>
                  </a:lnTo>
                  <a:lnTo>
                    <a:pt x="1991" y="44"/>
                  </a:lnTo>
                  <a:lnTo>
                    <a:pt x="1997" y="44"/>
                  </a:lnTo>
                  <a:lnTo>
                    <a:pt x="2004" y="38"/>
                  </a:lnTo>
                  <a:lnTo>
                    <a:pt x="2004" y="38"/>
                  </a:lnTo>
                  <a:lnTo>
                    <a:pt x="2010" y="38"/>
                  </a:lnTo>
                  <a:lnTo>
                    <a:pt x="2017" y="38"/>
                  </a:lnTo>
                  <a:lnTo>
                    <a:pt x="2023" y="38"/>
                  </a:lnTo>
                  <a:lnTo>
                    <a:pt x="2023" y="38"/>
                  </a:lnTo>
                  <a:lnTo>
                    <a:pt x="2030" y="32"/>
                  </a:lnTo>
                  <a:lnTo>
                    <a:pt x="2036" y="32"/>
                  </a:lnTo>
                  <a:lnTo>
                    <a:pt x="2036" y="32"/>
                  </a:lnTo>
                  <a:lnTo>
                    <a:pt x="2042" y="32"/>
                  </a:lnTo>
                  <a:lnTo>
                    <a:pt x="2049" y="25"/>
                  </a:lnTo>
                  <a:lnTo>
                    <a:pt x="2049" y="25"/>
                  </a:lnTo>
                  <a:lnTo>
                    <a:pt x="2055" y="25"/>
                  </a:lnTo>
                  <a:lnTo>
                    <a:pt x="2062" y="25"/>
                  </a:lnTo>
                  <a:lnTo>
                    <a:pt x="2068" y="25"/>
                  </a:lnTo>
                  <a:lnTo>
                    <a:pt x="2068" y="25"/>
                  </a:lnTo>
                  <a:lnTo>
                    <a:pt x="2075" y="25"/>
                  </a:lnTo>
                  <a:lnTo>
                    <a:pt x="2081" y="19"/>
                  </a:lnTo>
                  <a:lnTo>
                    <a:pt x="2081" y="19"/>
                  </a:lnTo>
                  <a:lnTo>
                    <a:pt x="2087" y="19"/>
                  </a:lnTo>
                  <a:lnTo>
                    <a:pt x="2094" y="19"/>
                  </a:lnTo>
                  <a:lnTo>
                    <a:pt x="2094" y="19"/>
                  </a:lnTo>
                  <a:lnTo>
                    <a:pt x="2100" y="19"/>
                  </a:lnTo>
                  <a:lnTo>
                    <a:pt x="2107" y="19"/>
                  </a:lnTo>
                  <a:lnTo>
                    <a:pt x="2113" y="19"/>
                  </a:lnTo>
                  <a:lnTo>
                    <a:pt x="2113" y="25"/>
                  </a:lnTo>
                  <a:lnTo>
                    <a:pt x="2119" y="25"/>
                  </a:lnTo>
                  <a:lnTo>
                    <a:pt x="2126" y="25"/>
                  </a:lnTo>
                  <a:lnTo>
                    <a:pt x="2126" y="25"/>
                  </a:lnTo>
                  <a:lnTo>
                    <a:pt x="2132" y="32"/>
                  </a:lnTo>
                  <a:lnTo>
                    <a:pt x="2139" y="32"/>
                  </a:lnTo>
                  <a:lnTo>
                    <a:pt x="2139" y="32"/>
                  </a:lnTo>
                  <a:lnTo>
                    <a:pt x="2145" y="32"/>
                  </a:lnTo>
                  <a:lnTo>
                    <a:pt x="2152" y="32"/>
                  </a:lnTo>
                  <a:lnTo>
                    <a:pt x="2158" y="32"/>
                  </a:lnTo>
                  <a:lnTo>
                    <a:pt x="2158" y="32"/>
                  </a:lnTo>
                  <a:lnTo>
                    <a:pt x="2164" y="32"/>
                  </a:lnTo>
                  <a:lnTo>
                    <a:pt x="2171" y="32"/>
                  </a:lnTo>
                  <a:lnTo>
                    <a:pt x="2171" y="32"/>
                  </a:lnTo>
                  <a:lnTo>
                    <a:pt x="2177" y="32"/>
                  </a:lnTo>
                  <a:lnTo>
                    <a:pt x="2184" y="32"/>
                  </a:lnTo>
                  <a:lnTo>
                    <a:pt x="2184" y="32"/>
                  </a:lnTo>
                  <a:lnTo>
                    <a:pt x="2190" y="32"/>
                  </a:lnTo>
                  <a:lnTo>
                    <a:pt x="2197" y="38"/>
                  </a:lnTo>
                  <a:lnTo>
                    <a:pt x="2203" y="38"/>
                  </a:lnTo>
                  <a:lnTo>
                    <a:pt x="2203" y="38"/>
                  </a:lnTo>
                  <a:lnTo>
                    <a:pt x="2209" y="44"/>
                  </a:lnTo>
                  <a:lnTo>
                    <a:pt x="2216" y="44"/>
                  </a:lnTo>
                  <a:lnTo>
                    <a:pt x="2216" y="44"/>
                  </a:lnTo>
                  <a:lnTo>
                    <a:pt x="2222" y="44"/>
                  </a:lnTo>
                  <a:lnTo>
                    <a:pt x="2229" y="44"/>
                  </a:lnTo>
                  <a:lnTo>
                    <a:pt x="2229" y="44"/>
                  </a:lnTo>
                  <a:lnTo>
                    <a:pt x="2235" y="44"/>
                  </a:lnTo>
                  <a:lnTo>
                    <a:pt x="2242" y="51"/>
                  </a:lnTo>
                  <a:lnTo>
                    <a:pt x="2248" y="44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5" y="186"/>
                  </a:lnTo>
                  <a:lnTo>
                    <a:pt x="2229" y="186"/>
                  </a:lnTo>
                  <a:lnTo>
                    <a:pt x="2229" y="186"/>
                  </a:lnTo>
                  <a:lnTo>
                    <a:pt x="2222" y="186"/>
                  </a:lnTo>
                  <a:lnTo>
                    <a:pt x="2216" y="186"/>
                  </a:lnTo>
                  <a:lnTo>
                    <a:pt x="2216" y="186"/>
                  </a:lnTo>
                  <a:lnTo>
                    <a:pt x="2209" y="186"/>
                  </a:lnTo>
                  <a:lnTo>
                    <a:pt x="2203" y="186"/>
                  </a:lnTo>
                  <a:lnTo>
                    <a:pt x="2203" y="186"/>
                  </a:lnTo>
                  <a:lnTo>
                    <a:pt x="2197" y="186"/>
                  </a:lnTo>
                  <a:lnTo>
                    <a:pt x="2190" y="186"/>
                  </a:lnTo>
                  <a:lnTo>
                    <a:pt x="2184" y="186"/>
                  </a:lnTo>
                  <a:lnTo>
                    <a:pt x="2184" y="186"/>
                  </a:lnTo>
                  <a:lnTo>
                    <a:pt x="2177" y="186"/>
                  </a:lnTo>
                  <a:lnTo>
                    <a:pt x="2171" y="186"/>
                  </a:lnTo>
                  <a:lnTo>
                    <a:pt x="2171" y="186"/>
                  </a:lnTo>
                  <a:lnTo>
                    <a:pt x="2164" y="186"/>
                  </a:lnTo>
                  <a:lnTo>
                    <a:pt x="2158" y="186"/>
                  </a:lnTo>
                  <a:lnTo>
                    <a:pt x="2158" y="186"/>
                  </a:lnTo>
                  <a:lnTo>
                    <a:pt x="2152" y="186"/>
                  </a:lnTo>
                  <a:lnTo>
                    <a:pt x="2145" y="186"/>
                  </a:lnTo>
                  <a:lnTo>
                    <a:pt x="2139" y="192"/>
                  </a:lnTo>
                  <a:lnTo>
                    <a:pt x="2139" y="192"/>
                  </a:lnTo>
                  <a:lnTo>
                    <a:pt x="2132" y="192"/>
                  </a:lnTo>
                  <a:lnTo>
                    <a:pt x="2126" y="192"/>
                  </a:lnTo>
                  <a:lnTo>
                    <a:pt x="2126" y="192"/>
                  </a:lnTo>
                  <a:lnTo>
                    <a:pt x="2119" y="192"/>
                  </a:lnTo>
                  <a:lnTo>
                    <a:pt x="2113" y="192"/>
                  </a:lnTo>
                  <a:lnTo>
                    <a:pt x="2113" y="186"/>
                  </a:lnTo>
                  <a:lnTo>
                    <a:pt x="2107" y="186"/>
                  </a:lnTo>
                  <a:lnTo>
                    <a:pt x="2100" y="186"/>
                  </a:lnTo>
                  <a:lnTo>
                    <a:pt x="2094" y="186"/>
                  </a:lnTo>
                  <a:lnTo>
                    <a:pt x="2094" y="192"/>
                  </a:lnTo>
                  <a:lnTo>
                    <a:pt x="2087" y="192"/>
                  </a:lnTo>
                  <a:lnTo>
                    <a:pt x="2081" y="192"/>
                  </a:lnTo>
                  <a:lnTo>
                    <a:pt x="2081" y="192"/>
                  </a:lnTo>
                  <a:lnTo>
                    <a:pt x="2075" y="199"/>
                  </a:lnTo>
                  <a:lnTo>
                    <a:pt x="2068" y="199"/>
                  </a:lnTo>
                  <a:lnTo>
                    <a:pt x="2068" y="199"/>
                  </a:lnTo>
                  <a:lnTo>
                    <a:pt x="2062" y="199"/>
                  </a:lnTo>
                  <a:lnTo>
                    <a:pt x="2055" y="199"/>
                  </a:lnTo>
                  <a:lnTo>
                    <a:pt x="2049" y="199"/>
                  </a:lnTo>
                  <a:lnTo>
                    <a:pt x="2049" y="205"/>
                  </a:lnTo>
                  <a:lnTo>
                    <a:pt x="2042" y="205"/>
                  </a:lnTo>
                  <a:lnTo>
                    <a:pt x="2036" y="205"/>
                  </a:lnTo>
                  <a:lnTo>
                    <a:pt x="2036" y="211"/>
                  </a:lnTo>
                  <a:lnTo>
                    <a:pt x="2030" y="211"/>
                  </a:lnTo>
                  <a:lnTo>
                    <a:pt x="2023" y="211"/>
                  </a:lnTo>
                  <a:lnTo>
                    <a:pt x="2023" y="211"/>
                  </a:lnTo>
                  <a:lnTo>
                    <a:pt x="2017" y="218"/>
                  </a:lnTo>
                  <a:lnTo>
                    <a:pt x="2010" y="211"/>
                  </a:lnTo>
                  <a:lnTo>
                    <a:pt x="2004" y="218"/>
                  </a:lnTo>
                  <a:lnTo>
                    <a:pt x="2004" y="218"/>
                  </a:lnTo>
                  <a:lnTo>
                    <a:pt x="1997" y="218"/>
                  </a:lnTo>
                  <a:lnTo>
                    <a:pt x="1991" y="218"/>
                  </a:lnTo>
                  <a:lnTo>
                    <a:pt x="1991" y="224"/>
                  </a:lnTo>
                  <a:lnTo>
                    <a:pt x="1985" y="224"/>
                  </a:lnTo>
                  <a:lnTo>
                    <a:pt x="1978" y="224"/>
                  </a:lnTo>
                  <a:lnTo>
                    <a:pt x="1978" y="224"/>
                  </a:lnTo>
                  <a:lnTo>
                    <a:pt x="1972" y="224"/>
                  </a:lnTo>
                  <a:lnTo>
                    <a:pt x="1965" y="231"/>
                  </a:lnTo>
                  <a:lnTo>
                    <a:pt x="1959" y="231"/>
                  </a:lnTo>
                  <a:lnTo>
                    <a:pt x="1959" y="231"/>
                  </a:lnTo>
                  <a:lnTo>
                    <a:pt x="1952" y="231"/>
                  </a:lnTo>
                  <a:lnTo>
                    <a:pt x="1946" y="231"/>
                  </a:lnTo>
                  <a:lnTo>
                    <a:pt x="1946" y="237"/>
                  </a:lnTo>
                  <a:lnTo>
                    <a:pt x="1940" y="237"/>
                  </a:lnTo>
                  <a:lnTo>
                    <a:pt x="1933" y="237"/>
                  </a:lnTo>
                  <a:lnTo>
                    <a:pt x="1933" y="237"/>
                  </a:lnTo>
                  <a:lnTo>
                    <a:pt x="1927" y="237"/>
                  </a:lnTo>
                  <a:lnTo>
                    <a:pt x="1920" y="237"/>
                  </a:lnTo>
                  <a:lnTo>
                    <a:pt x="1914" y="237"/>
                  </a:lnTo>
                  <a:lnTo>
                    <a:pt x="1914" y="237"/>
                  </a:lnTo>
                  <a:lnTo>
                    <a:pt x="1908" y="244"/>
                  </a:lnTo>
                  <a:lnTo>
                    <a:pt x="1901" y="244"/>
                  </a:lnTo>
                  <a:lnTo>
                    <a:pt x="1901" y="244"/>
                  </a:lnTo>
                  <a:lnTo>
                    <a:pt x="1895" y="244"/>
                  </a:lnTo>
                  <a:lnTo>
                    <a:pt x="1888" y="244"/>
                  </a:lnTo>
                  <a:lnTo>
                    <a:pt x="1888" y="244"/>
                  </a:lnTo>
                  <a:lnTo>
                    <a:pt x="1882" y="244"/>
                  </a:lnTo>
                  <a:lnTo>
                    <a:pt x="1875" y="244"/>
                  </a:lnTo>
                  <a:lnTo>
                    <a:pt x="1869" y="250"/>
                  </a:lnTo>
                  <a:lnTo>
                    <a:pt x="1869" y="250"/>
                  </a:lnTo>
                  <a:lnTo>
                    <a:pt x="1863" y="256"/>
                  </a:lnTo>
                  <a:lnTo>
                    <a:pt x="1856" y="256"/>
                  </a:lnTo>
                  <a:lnTo>
                    <a:pt x="1856" y="256"/>
                  </a:lnTo>
                  <a:lnTo>
                    <a:pt x="1850" y="256"/>
                  </a:lnTo>
                  <a:lnTo>
                    <a:pt x="1843" y="256"/>
                  </a:lnTo>
                  <a:lnTo>
                    <a:pt x="1843" y="263"/>
                  </a:lnTo>
                  <a:lnTo>
                    <a:pt x="1837" y="263"/>
                  </a:lnTo>
                  <a:lnTo>
                    <a:pt x="1830" y="263"/>
                  </a:lnTo>
                  <a:lnTo>
                    <a:pt x="1824" y="263"/>
                  </a:lnTo>
                  <a:lnTo>
                    <a:pt x="1824" y="263"/>
                  </a:lnTo>
                  <a:lnTo>
                    <a:pt x="1818" y="263"/>
                  </a:lnTo>
                  <a:lnTo>
                    <a:pt x="1811" y="269"/>
                  </a:lnTo>
                  <a:lnTo>
                    <a:pt x="1811" y="269"/>
                  </a:lnTo>
                  <a:lnTo>
                    <a:pt x="1805" y="269"/>
                  </a:lnTo>
                  <a:lnTo>
                    <a:pt x="1798" y="269"/>
                  </a:lnTo>
                  <a:lnTo>
                    <a:pt x="1798" y="276"/>
                  </a:lnTo>
                  <a:lnTo>
                    <a:pt x="1792" y="276"/>
                  </a:lnTo>
                  <a:lnTo>
                    <a:pt x="1785" y="276"/>
                  </a:lnTo>
                  <a:lnTo>
                    <a:pt x="1779" y="282"/>
                  </a:lnTo>
                  <a:lnTo>
                    <a:pt x="1779" y="289"/>
                  </a:lnTo>
                  <a:lnTo>
                    <a:pt x="1773" y="289"/>
                  </a:lnTo>
                  <a:lnTo>
                    <a:pt x="1766" y="289"/>
                  </a:lnTo>
                  <a:lnTo>
                    <a:pt x="1766" y="295"/>
                  </a:lnTo>
                  <a:lnTo>
                    <a:pt x="1760" y="295"/>
                  </a:lnTo>
                  <a:lnTo>
                    <a:pt x="1753" y="301"/>
                  </a:lnTo>
                  <a:lnTo>
                    <a:pt x="1753" y="301"/>
                  </a:lnTo>
                  <a:lnTo>
                    <a:pt x="1747" y="301"/>
                  </a:lnTo>
                  <a:lnTo>
                    <a:pt x="1741" y="308"/>
                  </a:lnTo>
                  <a:lnTo>
                    <a:pt x="1734" y="308"/>
                  </a:lnTo>
                  <a:lnTo>
                    <a:pt x="1734" y="314"/>
                  </a:lnTo>
                  <a:lnTo>
                    <a:pt x="1728" y="314"/>
                  </a:lnTo>
                  <a:lnTo>
                    <a:pt x="1721" y="321"/>
                  </a:lnTo>
                  <a:lnTo>
                    <a:pt x="1721" y="321"/>
                  </a:lnTo>
                  <a:lnTo>
                    <a:pt x="1715" y="327"/>
                  </a:lnTo>
                  <a:lnTo>
                    <a:pt x="1708" y="327"/>
                  </a:lnTo>
                  <a:lnTo>
                    <a:pt x="1708" y="327"/>
                  </a:lnTo>
                  <a:lnTo>
                    <a:pt x="1702" y="334"/>
                  </a:lnTo>
                  <a:lnTo>
                    <a:pt x="1696" y="340"/>
                  </a:lnTo>
                  <a:lnTo>
                    <a:pt x="1689" y="346"/>
                  </a:lnTo>
                  <a:lnTo>
                    <a:pt x="1689" y="346"/>
                  </a:lnTo>
                  <a:lnTo>
                    <a:pt x="1683" y="353"/>
                  </a:lnTo>
                  <a:lnTo>
                    <a:pt x="1676" y="353"/>
                  </a:lnTo>
                  <a:lnTo>
                    <a:pt x="1676" y="359"/>
                  </a:lnTo>
                  <a:lnTo>
                    <a:pt x="1670" y="359"/>
                  </a:lnTo>
                  <a:lnTo>
                    <a:pt x="1663" y="366"/>
                  </a:lnTo>
                  <a:lnTo>
                    <a:pt x="1663" y="366"/>
                  </a:lnTo>
                  <a:lnTo>
                    <a:pt x="1657" y="366"/>
                  </a:lnTo>
                  <a:lnTo>
                    <a:pt x="1651" y="372"/>
                  </a:lnTo>
                  <a:lnTo>
                    <a:pt x="1644" y="372"/>
                  </a:lnTo>
                  <a:lnTo>
                    <a:pt x="1644" y="378"/>
                  </a:lnTo>
                  <a:lnTo>
                    <a:pt x="1638" y="378"/>
                  </a:lnTo>
                  <a:lnTo>
                    <a:pt x="1631" y="385"/>
                  </a:lnTo>
                  <a:lnTo>
                    <a:pt x="1631" y="391"/>
                  </a:lnTo>
                  <a:lnTo>
                    <a:pt x="1625" y="391"/>
                  </a:lnTo>
                  <a:lnTo>
                    <a:pt x="1618" y="398"/>
                  </a:lnTo>
                  <a:lnTo>
                    <a:pt x="1618" y="398"/>
                  </a:lnTo>
                  <a:lnTo>
                    <a:pt x="1612" y="404"/>
                  </a:lnTo>
                  <a:lnTo>
                    <a:pt x="1606" y="404"/>
                  </a:lnTo>
                  <a:lnTo>
                    <a:pt x="1599" y="411"/>
                  </a:lnTo>
                  <a:lnTo>
                    <a:pt x="1599" y="417"/>
                  </a:lnTo>
                  <a:lnTo>
                    <a:pt x="1593" y="417"/>
                  </a:lnTo>
                  <a:lnTo>
                    <a:pt x="1586" y="423"/>
                  </a:lnTo>
                  <a:lnTo>
                    <a:pt x="1586" y="423"/>
                  </a:lnTo>
                  <a:lnTo>
                    <a:pt x="1580" y="423"/>
                  </a:lnTo>
                  <a:lnTo>
                    <a:pt x="1574" y="430"/>
                  </a:lnTo>
                  <a:lnTo>
                    <a:pt x="1574" y="430"/>
                  </a:lnTo>
                  <a:lnTo>
                    <a:pt x="1567" y="430"/>
                  </a:lnTo>
                  <a:lnTo>
                    <a:pt x="1561" y="430"/>
                  </a:lnTo>
                  <a:lnTo>
                    <a:pt x="1554" y="430"/>
                  </a:lnTo>
                  <a:lnTo>
                    <a:pt x="1554" y="430"/>
                  </a:lnTo>
                  <a:lnTo>
                    <a:pt x="1548" y="430"/>
                  </a:lnTo>
                  <a:lnTo>
                    <a:pt x="1541" y="430"/>
                  </a:lnTo>
                  <a:lnTo>
                    <a:pt x="1541" y="436"/>
                  </a:lnTo>
                  <a:lnTo>
                    <a:pt x="1535" y="436"/>
                  </a:lnTo>
                  <a:lnTo>
                    <a:pt x="1529" y="436"/>
                  </a:lnTo>
                  <a:lnTo>
                    <a:pt x="1529" y="436"/>
                  </a:lnTo>
                  <a:lnTo>
                    <a:pt x="1522" y="430"/>
                  </a:lnTo>
                  <a:lnTo>
                    <a:pt x="1516" y="436"/>
                  </a:lnTo>
                  <a:lnTo>
                    <a:pt x="1509" y="436"/>
                  </a:lnTo>
                  <a:lnTo>
                    <a:pt x="1509" y="436"/>
                  </a:lnTo>
                  <a:lnTo>
                    <a:pt x="1503" y="436"/>
                  </a:lnTo>
                  <a:lnTo>
                    <a:pt x="1496" y="430"/>
                  </a:lnTo>
                  <a:lnTo>
                    <a:pt x="1496" y="430"/>
                  </a:lnTo>
                  <a:lnTo>
                    <a:pt x="1490" y="430"/>
                  </a:lnTo>
                  <a:lnTo>
                    <a:pt x="1484" y="430"/>
                  </a:lnTo>
                  <a:lnTo>
                    <a:pt x="1484" y="430"/>
                  </a:lnTo>
                  <a:lnTo>
                    <a:pt x="1477" y="430"/>
                  </a:lnTo>
                  <a:lnTo>
                    <a:pt x="1471" y="423"/>
                  </a:lnTo>
                  <a:lnTo>
                    <a:pt x="1464" y="423"/>
                  </a:lnTo>
                  <a:lnTo>
                    <a:pt x="1464" y="417"/>
                  </a:lnTo>
                  <a:lnTo>
                    <a:pt x="1458" y="417"/>
                  </a:lnTo>
                  <a:lnTo>
                    <a:pt x="1451" y="417"/>
                  </a:lnTo>
                  <a:lnTo>
                    <a:pt x="1451" y="417"/>
                  </a:lnTo>
                  <a:lnTo>
                    <a:pt x="1445" y="417"/>
                  </a:lnTo>
                  <a:lnTo>
                    <a:pt x="1439" y="411"/>
                  </a:lnTo>
                  <a:lnTo>
                    <a:pt x="1439" y="411"/>
                  </a:lnTo>
                  <a:lnTo>
                    <a:pt x="1432" y="411"/>
                  </a:lnTo>
                  <a:lnTo>
                    <a:pt x="1426" y="404"/>
                  </a:lnTo>
                  <a:lnTo>
                    <a:pt x="1419" y="404"/>
                  </a:lnTo>
                  <a:lnTo>
                    <a:pt x="1419" y="404"/>
                  </a:lnTo>
                  <a:lnTo>
                    <a:pt x="1413" y="404"/>
                  </a:lnTo>
                  <a:lnTo>
                    <a:pt x="1407" y="404"/>
                  </a:lnTo>
                  <a:lnTo>
                    <a:pt x="1407" y="398"/>
                  </a:lnTo>
                  <a:lnTo>
                    <a:pt x="1400" y="398"/>
                  </a:lnTo>
                  <a:lnTo>
                    <a:pt x="1394" y="398"/>
                  </a:lnTo>
                  <a:lnTo>
                    <a:pt x="1394" y="391"/>
                  </a:lnTo>
                  <a:lnTo>
                    <a:pt x="1387" y="391"/>
                  </a:lnTo>
                  <a:lnTo>
                    <a:pt x="1381" y="391"/>
                  </a:lnTo>
                  <a:lnTo>
                    <a:pt x="1374" y="391"/>
                  </a:lnTo>
                  <a:lnTo>
                    <a:pt x="1374" y="385"/>
                  </a:lnTo>
                  <a:lnTo>
                    <a:pt x="1368" y="385"/>
                  </a:lnTo>
                  <a:lnTo>
                    <a:pt x="1362" y="385"/>
                  </a:lnTo>
                  <a:lnTo>
                    <a:pt x="1362" y="378"/>
                  </a:lnTo>
                  <a:lnTo>
                    <a:pt x="1355" y="378"/>
                  </a:lnTo>
                  <a:lnTo>
                    <a:pt x="1349" y="372"/>
                  </a:lnTo>
                  <a:lnTo>
                    <a:pt x="1349" y="372"/>
                  </a:lnTo>
                  <a:lnTo>
                    <a:pt x="1342" y="372"/>
                  </a:lnTo>
                  <a:lnTo>
                    <a:pt x="1336" y="366"/>
                  </a:lnTo>
                  <a:lnTo>
                    <a:pt x="1329" y="366"/>
                  </a:lnTo>
                  <a:lnTo>
                    <a:pt x="1329" y="366"/>
                  </a:lnTo>
                  <a:lnTo>
                    <a:pt x="1323" y="366"/>
                  </a:lnTo>
                  <a:lnTo>
                    <a:pt x="1317" y="366"/>
                  </a:lnTo>
                  <a:lnTo>
                    <a:pt x="1317" y="359"/>
                  </a:lnTo>
                  <a:lnTo>
                    <a:pt x="1310" y="359"/>
                  </a:lnTo>
                  <a:lnTo>
                    <a:pt x="1304" y="359"/>
                  </a:lnTo>
                  <a:lnTo>
                    <a:pt x="1304" y="359"/>
                  </a:lnTo>
                  <a:lnTo>
                    <a:pt x="1297" y="359"/>
                  </a:lnTo>
                  <a:lnTo>
                    <a:pt x="1291" y="353"/>
                  </a:lnTo>
                  <a:lnTo>
                    <a:pt x="1284" y="353"/>
                  </a:lnTo>
                  <a:lnTo>
                    <a:pt x="1284" y="353"/>
                  </a:lnTo>
                  <a:lnTo>
                    <a:pt x="1278" y="353"/>
                  </a:lnTo>
                  <a:lnTo>
                    <a:pt x="1272" y="346"/>
                  </a:lnTo>
                  <a:lnTo>
                    <a:pt x="1272" y="346"/>
                  </a:lnTo>
                  <a:lnTo>
                    <a:pt x="1265" y="340"/>
                  </a:lnTo>
                  <a:lnTo>
                    <a:pt x="1259" y="340"/>
                  </a:lnTo>
                  <a:lnTo>
                    <a:pt x="1259" y="334"/>
                  </a:lnTo>
                  <a:lnTo>
                    <a:pt x="1252" y="334"/>
                  </a:lnTo>
                  <a:lnTo>
                    <a:pt x="1246" y="327"/>
                  </a:lnTo>
                  <a:lnTo>
                    <a:pt x="1239" y="327"/>
                  </a:lnTo>
                  <a:lnTo>
                    <a:pt x="1239" y="327"/>
                  </a:lnTo>
                  <a:lnTo>
                    <a:pt x="1233" y="321"/>
                  </a:lnTo>
                  <a:lnTo>
                    <a:pt x="1227" y="321"/>
                  </a:lnTo>
                  <a:lnTo>
                    <a:pt x="1227" y="314"/>
                  </a:lnTo>
                  <a:lnTo>
                    <a:pt x="1220" y="314"/>
                  </a:lnTo>
                  <a:lnTo>
                    <a:pt x="1214" y="314"/>
                  </a:lnTo>
                  <a:lnTo>
                    <a:pt x="1214" y="308"/>
                  </a:lnTo>
                  <a:lnTo>
                    <a:pt x="1207" y="308"/>
                  </a:lnTo>
                  <a:lnTo>
                    <a:pt x="1201" y="308"/>
                  </a:lnTo>
                  <a:lnTo>
                    <a:pt x="1195" y="301"/>
                  </a:lnTo>
                  <a:lnTo>
                    <a:pt x="1195" y="301"/>
                  </a:lnTo>
                  <a:lnTo>
                    <a:pt x="1188" y="301"/>
                  </a:lnTo>
                  <a:lnTo>
                    <a:pt x="1182" y="295"/>
                  </a:lnTo>
                  <a:lnTo>
                    <a:pt x="1182" y="295"/>
                  </a:lnTo>
                  <a:lnTo>
                    <a:pt x="1175" y="289"/>
                  </a:lnTo>
                  <a:lnTo>
                    <a:pt x="1169" y="282"/>
                  </a:lnTo>
                  <a:lnTo>
                    <a:pt x="1169" y="282"/>
                  </a:lnTo>
                  <a:lnTo>
                    <a:pt x="1162" y="282"/>
                  </a:lnTo>
                  <a:lnTo>
                    <a:pt x="1156" y="276"/>
                  </a:lnTo>
                  <a:lnTo>
                    <a:pt x="1150" y="276"/>
                  </a:lnTo>
                  <a:lnTo>
                    <a:pt x="1150" y="269"/>
                  </a:lnTo>
                  <a:lnTo>
                    <a:pt x="1143" y="269"/>
                  </a:lnTo>
                  <a:lnTo>
                    <a:pt x="1137" y="263"/>
                  </a:lnTo>
                  <a:lnTo>
                    <a:pt x="1137" y="263"/>
                  </a:lnTo>
                  <a:lnTo>
                    <a:pt x="1130" y="263"/>
                  </a:lnTo>
                  <a:lnTo>
                    <a:pt x="1124" y="256"/>
                  </a:lnTo>
                  <a:lnTo>
                    <a:pt x="1124" y="256"/>
                  </a:lnTo>
                  <a:lnTo>
                    <a:pt x="1117" y="250"/>
                  </a:lnTo>
                  <a:lnTo>
                    <a:pt x="1111" y="250"/>
                  </a:lnTo>
                  <a:lnTo>
                    <a:pt x="1105" y="250"/>
                  </a:lnTo>
                  <a:lnTo>
                    <a:pt x="1105" y="244"/>
                  </a:lnTo>
                  <a:lnTo>
                    <a:pt x="1098" y="244"/>
                  </a:lnTo>
                  <a:lnTo>
                    <a:pt x="1092" y="237"/>
                  </a:lnTo>
                  <a:lnTo>
                    <a:pt x="1092" y="237"/>
                  </a:lnTo>
                  <a:lnTo>
                    <a:pt x="1085" y="231"/>
                  </a:lnTo>
                  <a:lnTo>
                    <a:pt x="1079" y="231"/>
                  </a:lnTo>
                  <a:lnTo>
                    <a:pt x="1079" y="231"/>
                  </a:lnTo>
                  <a:lnTo>
                    <a:pt x="1072" y="224"/>
                  </a:lnTo>
                  <a:lnTo>
                    <a:pt x="1066" y="224"/>
                  </a:lnTo>
                  <a:lnTo>
                    <a:pt x="1060" y="218"/>
                  </a:lnTo>
                  <a:lnTo>
                    <a:pt x="1060" y="218"/>
                  </a:lnTo>
                  <a:lnTo>
                    <a:pt x="1053" y="218"/>
                  </a:lnTo>
                  <a:lnTo>
                    <a:pt x="1047" y="211"/>
                  </a:lnTo>
                  <a:lnTo>
                    <a:pt x="1047" y="211"/>
                  </a:lnTo>
                  <a:lnTo>
                    <a:pt x="1040" y="211"/>
                  </a:lnTo>
                  <a:lnTo>
                    <a:pt x="1034" y="205"/>
                  </a:lnTo>
                  <a:lnTo>
                    <a:pt x="1034" y="205"/>
                  </a:lnTo>
                  <a:lnTo>
                    <a:pt x="1028" y="205"/>
                  </a:lnTo>
                  <a:lnTo>
                    <a:pt x="1021" y="199"/>
                  </a:lnTo>
                  <a:lnTo>
                    <a:pt x="1015" y="199"/>
                  </a:lnTo>
                  <a:lnTo>
                    <a:pt x="1015" y="192"/>
                  </a:lnTo>
                  <a:lnTo>
                    <a:pt x="1008" y="192"/>
                  </a:lnTo>
                  <a:lnTo>
                    <a:pt x="1002" y="192"/>
                  </a:lnTo>
                  <a:lnTo>
                    <a:pt x="1002" y="186"/>
                  </a:lnTo>
                  <a:lnTo>
                    <a:pt x="995" y="186"/>
                  </a:lnTo>
                  <a:lnTo>
                    <a:pt x="989" y="179"/>
                  </a:lnTo>
                  <a:lnTo>
                    <a:pt x="989" y="179"/>
                  </a:lnTo>
                  <a:lnTo>
                    <a:pt x="983" y="173"/>
                  </a:lnTo>
                  <a:lnTo>
                    <a:pt x="976" y="173"/>
                  </a:lnTo>
                  <a:lnTo>
                    <a:pt x="970" y="173"/>
                  </a:lnTo>
                  <a:lnTo>
                    <a:pt x="970" y="167"/>
                  </a:lnTo>
                  <a:lnTo>
                    <a:pt x="963" y="167"/>
                  </a:lnTo>
                  <a:lnTo>
                    <a:pt x="957" y="167"/>
                  </a:lnTo>
                  <a:lnTo>
                    <a:pt x="957" y="167"/>
                  </a:lnTo>
                  <a:lnTo>
                    <a:pt x="950" y="167"/>
                  </a:lnTo>
                  <a:lnTo>
                    <a:pt x="944" y="167"/>
                  </a:lnTo>
                  <a:lnTo>
                    <a:pt x="944" y="160"/>
                  </a:lnTo>
                  <a:lnTo>
                    <a:pt x="938" y="160"/>
                  </a:lnTo>
                  <a:lnTo>
                    <a:pt x="931" y="160"/>
                  </a:lnTo>
                  <a:lnTo>
                    <a:pt x="925" y="160"/>
                  </a:lnTo>
                  <a:lnTo>
                    <a:pt x="925" y="154"/>
                  </a:lnTo>
                  <a:lnTo>
                    <a:pt x="918" y="154"/>
                  </a:lnTo>
                  <a:lnTo>
                    <a:pt x="912" y="154"/>
                  </a:lnTo>
                  <a:lnTo>
                    <a:pt x="912" y="154"/>
                  </a:lnTo>
                  <a:lnTo>
                    <a:pt x="905" y="154"/>
                  </a:lnTo>
                  <a:lnTo>
                    <a:pt x="899" y="154"/>
                  </a:lnTo>
                  <a:lnTo>
                    <a:pt x="899" y="147"/>
                  </a:lnTo>
                  <a:lnTo>
                    <a:pt x="893" y="147"/>
                  </a:lnTo>
                  <a:lnTo>
                    <a:pt x="886" y="147"/>
                  </a:lnTo>
                  <a:lnTo>
                    <a:pt x="880" y="147"/>
                  </a:lnTo>
                  <a:lnTo>
                    <a:pt x="880" y="147"/>
                  </a:lnTo>
                  <a:lnTo>
                    <a:pt x="873" y="141"/>
                  </a:lnTo>
                  <a:lnTo>
                    <a:pt x="867" y="141"/>
                  </a:lnTo>
                  <a:lnTo>
                    <a:pt x="867" y="141"/>
                  </a:lnTo>
                  <a:lnTo>
                    <a:pt x="861" y="141"/>
                  </a:lnTo>
                  <a:lnTo>
                    <a:pt x="854" y="141"/>
                  </a:lnTo>
                  <a:lnTo>
                    <a:pt x="854" y="134"/>
                  </a:lnTo>
                  <a:lnTo>
                    <a:pt x="848" y="134"/>
                  </a:lnTo>
                  <a:lnTo>
                    <a:pt x="841" y="134"/>
                  </a:lnTo>
                  <a:lnTo>
                    <a:pt x="835" y="134"/>
                  </a:lnTo>
                  <a:lnTo>
                    <a:pt x="835" y="134"/>
                  </a:lnTo>
                  <a:lnTo>
                    <a:pt x="828" y="134"/>
                  </a:lnTo>
                  <a:lnTo>
                    <a:pt x="822" y="134"/>
                  </a:lnTo>
                  <a:lnTo>
                    <a:pt x="822" y="134"/>
                  </a:lnTo>
                  <a:lnTo>
                    <a:pt x="816" y="134"/>
                  </a:lnTo>
                  <a:lnTo>
                    <a:pt x="809" y="134"/>
                  </a:lnTo>
                  <a:lnTo>
                    <a:pt x="809" y="128"/>
                  </a:lnTo>
                  <a:lnTo>
                    <a:pt x="803" y="128"/>
                  </a:lnTo>
                  <a:lnTo>
                    <a:pt x="796" y="128"/>
                  </a:lnTo>
                  <a:lnTo>
                    <a:pt x="790" y="128"/>
                  </a:lnTo>
                  <a:lnTo>
                    <a:pt x="790" y="128"/>
                  </a:lnTo>
                  <a:lnTo>
                    <a:pt x="783" y="128"/>
                  </a:lnTo>
                  <a:lnTo>
                    <a:pt x="777" y="128"/>
                  </a:lnTo>
                  <a:lnTo>
                    <a:pt x="777" y="122"/>
                  </a:lnTo>
                  <a:lnTo>
                    <a:pt x="771" y="122"/>
                  </a:lnTo>
                  <a:lnTo>
                    <a:pt x="764" y="122"/>
                  </a:lnTo>
                  <a:lnTo>
                    <a:pt x="764" y="122"/>
                  </a:lnTo>
                  <a:lnTo>
                    <a:pt x="758" y="122"/>
                  </a:lnTo>
                  <a:lnTo>
                    <a:pt x="751" y="122"/>
                  </a:lnTo>
                  <a:lnTo>
                    <a:pt x="745" y="122"/>
                  </a:lnTo>
                  <a:lnTo>
                    <a:pt x="745" y="115"/>
                  </a:lnTo>
                  <a:lnTo>
                    <a:pt x="738" y="115"/>
                  </a:lnTo>
                  <a:lnTo>
                    <a:pt x="732" y="115"/>
                  </a:lnTo>
                  <a:lnTo>
                    <a:pt x="732" y="115"/>
                  </a:lnTo>
                  <a:lnTo>
                    <a:pt x="726" y="115"/>
                  </a:lnTo>
                  <a:lnTo>
                    <a:pt x="719" y="115"/>
                  </a:lnTo>
                  <a:lnTo>
                    <a:pt x="719" y="115"/>
                  </a:lnTo>
                  <a:lnTo>
                    <a:pt x="713" y="115"/>
                  </a:lnTo>
                  <a:lnTo>
                    <a:pt x="706" y="115"/>
                  </a:lnTo>
                  <a:lnTo>
                    <a:pt x="700" y="115"/>
                  </a:lnTo>
                  <a:lnTo>
                    <a:pt x="700" y="115"/>
                  </a:lnTo>
                  <a:lnTo>
                    <a:pt x="694" y="115"/>
                  </a:lnTo>
                  <a:lnTo>
                    <a:pt x="687" y="115"/>
                  </a:lnTo>
                  <a:lnTo>
                    <a:pt x="687" y="115"/>
                  </a:lnTo>
                  <a:lnTo>
                    <a:pt x="681" y="115"/>
                  </a:lnTo>
                  <a:lnTo>
                    <a:pt x="674" y="115"/>
                  </a:lnTo>
                  <a:lnTo>
                    <a:pt x="674" y="115"/>
                  </a:lnTo>
                  <a:lnTo>
                    <a:pt x="668" y="115"/>
                  </a:lnTo>
                  <a:lnTo>
                    <a:pt x="661" y="115"/>
                  </a:lnTo>
                  <a:lnTo>
                    <a:pt x="655" y="109"/>
                  </a:lnTo>
                  <a:lnTo>
                    <a:pt x="655" y="109"/>
                  </a:lnTo>
                  <a:lnTo>
                    <a:pt x="649" y="109"/>
                  </a:lnTo>
                  <a:lnTo>
                    <a:pt x="642" y="109"/>
                  </a:lnTo>
                  <a:lnTo>
                    <a:pt x="642" y="109"/>
                  </a:lnTo>
                  <a:lnTo>
                    <a:pt x="636" y="109"/>
                  </a:lnTo>
                  <a:lnTo>
                    <a:pt x="629" y="109"/>
                  </a:lnTo>
                  <a:lnTo>
                    <a:pt x="629" y="109"/>
                  </a:lnTo>
                  <a:lnTo>
                    <a:pt x="623" y="109"/>
                  </a:lnTo>
                  <a:lnTo>
                    <a:pt x="616" y="109"/>
                  </a:lnTo>
                  <a:lnTo>
                    <a:pt x="610" y="109"/>
                  </a:lnTo>
                  <a:lnTo>
                    <a:pt x="610" y="109"/>
                  </a:lnTo>
                  <a:lnTo>
                    <a:pt x="604" y="109"/>
                  </a:lnTo>
                  <a:lnTo>
                    <a:pt x="597" y="109"/>
                  </a:lnTo>
                  <a:lnTo>
                    <a:pt x="597" y="102"/>
                  </a:lnTo>
                  <a:lnTo>
                    <a:pt x="591" y="102"/>
                  </a:lnTo>
                  <a:lnTo>
                    <a:pt x="584" y="102"/>
                  </a:lnTo>
                  <a:lnTo>
                    <a:pt x="584" y="102"/>
                  </a:lnTo>
                  <a:lnTo>
                    <a:pt x="578" y="102"/>
                  </a:lnTo>
                  <a:lnTo>
                    <a:pt x="571" y="102"/>
                  </a:lnTo>
                  <a:lnTo>
                    <a:pt x="565" y="102"/>
                  </a:lnTo>
                  <a:lnTo>
                    <a:pt x="565" y="102"/>
                  </a:lnTo>
                  <a:lnTo>
                    <a:pt x="559" y="102"/>
                  </a:lnTo>
                  <a:lnTo>
                    <a:pt x="552" y="102"/>
                  </a:lnTo>
                  <a:lnTo>
                    <a:pt x="552" y="102"/>
                  </a:lnTo>
                  <a:lnTo>
                    <a:pt x="546" y="102"/>
                  </a:lnTo>
                  <a:lnTo>
                    <a:pt x="539" y="102"/>
                  </a:lnTo>
                  <a:lnTo>
                    <a:pt x="539" y="102"/>
                  </a:lnTo>
                  <a:lnTo>
                    <a:pt x="533" y="102"/>
                  </a:lnTo>
                  <a:lnTo>
                    <a:pt x="527" y="102"/>
                  </a:lnTo>
                  <a:lnTo>
                    <a:pt x="520" y="96"/>
                  </a:lnTo>
                  <a:lnTo>
                    <a:pt x="520" y="96"/>
                  </a:lnTo>
                  <a:lnTo>
                    <a:pt x="514" y="96"/>
                  </a:lnTo>
                  <a:lnTo>
                    <a:pt x="507" y="89"/>
                  </a:lnTo>
                  <a:lnTo>
                    <a:pt x="507" y="96"/>
                  </a:lnTo>
                  <a:lnTo>
                    <a:pt x="501" y="89"/>
                  </a:lnTo>
                  <a:lnTo>
                    <a:pt x="494" y="89"/>
                  </a:lnTo>
                  <a:lnTo>
                    <a:pt x="494" y="89"/>
                  </a:lnTo>
                  <a:lnTo>
                    <a:pt x="488" y="89"/>
                  </a:lnTo>
                  <a:lnTo>
                    <a:pt x="482" y="89"/>
                  </a:lnTo>
                  <a:lnTo>
                    <a:pt x="475" y="96"/>
                  </a:lnTo>
                  <a:lnTo>
                    <a:pt x="475" y="96"/>
                  </a:lnTo>
                  <a:lnTo>
                    <a:pt x="469" y="96"/>
                  </a:lnTo>
                  <a:lnTo>
                    <a:pt x="462" y="96"/>
                  </a:lnTo>
                  <a:lnTo>
                    <a:pt x="462" y="96"/>
                  </a:lnTo>
                  <a:lnTo>
                    <a:pt x="456" y="96"/>
                  </a:lnTo>
                  <a:lnTo>
                    <a:pt x="449" y="96"/>
                  </a:lnTo>
                  <a:lnTo>
                    <a:pt x="449" y="96"/>
                  </a:lnTo>
                  <a:lnTo>
                    <a:pt x="443" y="96"/>
                  </a:lnTo>
                  <a:lnTo>
                    <a:pt x="437" y="96"/>
                  </a:lnTo>
                  <a:lnTo>
                    <a:pt x="430" y="96"/>
                  </a:lnTo>
                  <a:lnTo>
                    <a:pt x="430" y="96"/>
                  </a:lnTo>
                  <a:lnTo>
                    <a:pt x="424" y="96"/>
                  </a:lnTo>
                  <a:lnTo>
                    <a:pt x="417" y="96"/>
                  </a:lnTo>
                  <a:lnTo>
                    <a:pt x="417" y="96"/>
                  </a:lnTo>
                  <a:lnTo>
                    <a:pt x="411" y="96"/>
                  </a:lnTo>
                  <a:lnTo>
                    <a:pt x="404" y="96"/>
                  </a:lnTo>
                  <a:lnTo>
                    <a:pt x="404" y="96"/>
                  </a:lnTo>
                  <a:lnTo>
                    <a:pt x="398" y="96"/>
                  </a:lnTo>
                  <a:lnTo>
                    <a:pt x="392" y="96"/>
                  </a:lnTo>
                  <a:lnTo>
                    <a:pt x="385" y="89"/>
                  </a:lnTo>
                  <a:lnTo>
                    <a:pt x="385" y="89"/>
                  </a:lnTo>
                  <a:lnTo>
                    <a:pt x="379" y="89"/>
                  </a:lnTo>
                  <a:lnTo>
                    <a:pt x="372" y="89"/>
                  </a:lnTo>
                  <a:lnTo>
                    <a:pt x="372" y="89"/>
                  </a:lnTo>
                  <a:lnTo>
                    <a:pt x="366" y="89"/>
                  </a:lnTo>
                  <a:lnTo>
                    <a:pt x="359" y="83"/>
                  </a:lnTo>
                  <a:lnTo>
                    <a:pt x="359" y="83"/>
                  </a:lnTo>
                  <a:lnTo>
                    <a:pt x="353" y="83"/>
                  </a:lnTo>
                  <a:lnTo>
                    <a:pt x="347" y="83"/>
                  </a:lnTo>
                  <a:lnTo>
                    <a:pt x="340" y="83"/>
                  </a:lnTo>
                  <a:lnTo>
                    <a:pt x="340" y="83"/>
                  </a:lnTo>
                  <a:lnTo>
                    <a:pt x="334" y="83"/>
                  </a:lnTo>
                  <a:lnTo>
                    <a:pt x="327" y="83"/>
                  </a:lnTo>
                  <a:lnTo>
                    <a:pt x="327" y="83"/>
                  </a:lnTo>
                  <a:lnTo>
                    <a:pt x="321" y="83"/>
                  </a:lnTo>
                  <a:lnTo>
                    <a:pt x="315" y="83"/>
                  </a:lnTo>
                  <a:lnTo>
                    <a:pt x="315" y="89"/>
                  </a:lnTo>
                  <a:lnTo>
                    <a:pt x="308" y="89"/>
                  </a:lnTo>
                  <a:lnTo>
                    <a:pt x="302" y="89"/>
                  </a:lnTo>
                  <a:lnTo>
                    <a:pt x="295" y="83"/>
                  </a:lnTo>
                  <a:lnTo>
                    <a:pt x="295" y="83"/>
                  </a:lnTo>
                  <a:lnTo>
                    <a:pt x="289" y="83"/>
                  </a:lnTo>
                  <a:lnTo>
                    <a:pt x="282" y="83"/>
                  </a:lnTo>
                  <a:lnTo>
                    <a:pt x="282" y="83"/>
                  </a:lnTo>
                  <a:lnTo>
                    <a:pt x="276" y="89"/>
                  </a:lnTo>
                  <a:lnTo>
                    <a:pt x="270" y="83"/>
                  </a:lnTo>
                  <a:lnTo>
                    <a:pt x="270" y="83"/>
                  </a:lnTo>
                  <a:lnTo>
                    <a:pt x="263" y="83"/>
                  </a:lnTo>
                  <a:lnTo>
                    <a:pt x="257" y="83"/>
                  </a:lnTo>
                  <a:lnTo>
                    <a:pt x="250" y="83"/>
                  </a:lnTo>
                  <a:lnTo>
                    <a:pt x="250" y="83"/>
                  </a:lnTo>
                  <a:lnTo>
                    <a:pt x="244" y="83"/>
                  </a:lnTo>
                  <a:lnTo>
                    <a:pt x="237" y="83"/>
                  </a:lnTo>
                  <a:lnTo>
                    <a:pt x="237" y="83"/>
                  </a:lnTo>
                  <a:lnTo>
                    <a:pt x="231" y="83"/>
                  </a:lnTo>
                  <a:lnTo>
                    <a:pt x="225" y="77"/>
                  </a:lnTo>
                  <a:lnTo>
                    <a:pt x="225" y="77"/>
                  </a:lnTo>
                  <a:lnTo>
                    <a:pt x="218" y="77"/>
                  </a:lnTo>
                  <a:lnTo>
                    <a:pt x="212" y="77"/>
                  </a:lnTo>
                  <a:lnTo>
                    <a:pt x="205" y="77"/>
                  </a:lnTo>
                  <a:lnTo>
                    <a:pt x="205" y="77"/>
                  </a:lnTo>
                  <a:lnTo>
                    <a:pt x="199" y="77"/>
                  </a:lnTo>
                  <a:lnTo>
                    <a:pt x="192" y="77"/>
                  </a:lnTo>
                  <a:lnTo>
                    <a:pt x="192" y="77"/>
                  </a:lnTo>
                  <a:lnTo>
                    <a:pt x="186" y="77"/>
                  </a:lnTo>
                  <a:lnTo>
                    <a:pt x="180" y="77"/>
                  </a:lnTo>
                  <a:lnTo>
                    <a:pt x="180" y="77"/>
                  </a:lnTo>
                  <a:lnTo>
                    <a:pt x="173" y="77"/>
                  </a:lnTo>
                  <a:lnTo>
                    <a:pt x="167" y="77"/>
                  </a:lnTo>
                  <a:lnTo>
                    <a:pt x="160" y="77"/>
                  </a:lnTo>
                  <a:lnTo>
                    <a:pt x="160" y="77"/>
                  </a:lnTo>
                  <a:lnTo>
                    <a:pt x="154" y="77"/>
                  </a:lnTo>
                  <a:lnTo>
                    <a:pt x="148" y="70"/>
                  </a:lnTo>
                  <a:lnTo>
                    <a:pt x="148" y="70"/>
                  </a:lnTo>
                  <a:lnTo>
                    <a:pt x="141" y="70"/>
                  </a:lnTo>
                  <a:lnTo>
                    <a:pt x="135" y="70"/>
                  </a:lnTo>
                  <a:lnTo>
                    <a:pt x="135" y="70"/>
                  </a:lnTo>
                  <a:lnTo>
                    <a:pt x="128" y="70"/>
                  </a:lnTo>
                  <a:lnTo>
                    <a:pt x="122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09" y="70"/>
                  </a:lnTo>
                  <a:lnTo>
                    <a:pt x="103" y="70"/>
                  </a:lnTo>
                  <a:lnTo>
                    <a:pt x="103" y="70"/>
                  </a:lnTo>
                  <a:lnTo>
                    <a:pt x="96" y="70"/>
                  </a:lnTo>
                  <a:lnTo>
                    <a:pt x="90" y="70"/>
                  </a:lnTo>
                  <a:lnTo>
                    <a:pt x="90" y="70"/>
                  </a:lnTo>
                  <a:lnTo>
                    <a:pt x="83" y="64"/>
                  </a:lnTo>
                  <a:lnTo>
                    <a:pt x="77" y="64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51" y="57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38" y="57"/>
                  </a:lnTo>
                  <a:lnTo>
                    <a:pt x="32" y="57"/>
                  </a:lnTo>
                  <a:lnTo>
                    <a:pt x="25" y="57"/>
                  </a:lnTo>
                  <a:lnTo>
                    <a:pt x="25" y="57"/>
                  </a:lnTo>
                  <a:lnTo>
                    <a:pt x="19" y="57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6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3CCCC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Freeform 47"/>
            <p:cNvSpPr>
              <a:spLocks/>
            </p:cNvSpPr>
            <p:nvPr/>
          </p:nvSpPr>
          <p:spPr bwMode="auto">
            <a:xfrm>
              <a:off x="1907" y="2703"/>
              <a:ext cx="2248" cy="436"/>
            </a:xfrm>
            <a:custGeom>
              <a:avLst/>
              <a:gdLst>
                <a:gd name="T0" fmla="*/ 70 w 2248"/>
                <a:gd name="T1" fmla="*/ 12 h 436"/>
                <a:gd name="T2" fmla="*/ 154 w 2248"/>
                <a:gd name="T3" fmla="*/ 19 h 436"/>
                <a:gd name="T4" fmla="*/ 237 w 2248"/>
                <a:gd name="T5" fmla="*/ 32 h 436"/>
                <a:gd name="T6" fmla="*/ 321 w 2248"/>
                <a:gd name="T7" fmla="*/ 32 h 436"/>
                <a:gd name="T8" fmla="*/ 404 w 2248"/>
                <a:gd name="T9" fmla="*/ 38 h 436"/>
                <a:gd name="T10" fmla="*/ 482 w 2248"/>
                <a:gd name="T11" fmla="*/ 38 h 436"/>
                <a:gd name="T12" fmla="*/ 565 w 2248"/>
                <a:gd name="T13" fmla="*/ 51 h 436"/>
                <a:gd name="T14" fmla="*/ 649 w 2248"/>
                <a:gd name="T15" fmla="*/ 57 h 436"/>
                <a:gd name="T16" fmla="*/ 726 w 2248"/>
                <a:gd name="T17" fmla="*/ 57 h 436"/>
                <a:gd name="T18" fmla="*/ 809 w 2248"/>
                <a:gd name="T19" fmla="*/ 70 h 436"/>
                <a:gd name="T20" fmla="*/ 880 w 2248"/>
                <a:gd name="T21" fmla="*/ 89 h 436"/>
                <a:gd name="T22" fmla="*/ 950 w 2248"/>
                <a:gd name="T23" fmla="*/ 102 h 436"/>
                <a:gd name="T24" fmla="*/ 1028 w 2248"/>
                <a:gd name="T25" fmla="*/ 134 h 436"/>
                <a:gd name="T26" fmla="*/ 1105 w 2248"/>
                <a:gd name="T27" fmla="*/ 173 h 436"/>
                <a:gd name="T28" fmla="*/ 1182 w 2248"/>
                <a:gd name="T29" fmla="*/ 218 h 436"/>
                <a:gd name="T30" fmla="*/ 1252 w 2248"/>
                <a:gd name="T31" fmla="*/ 244 h 436"/>
                <a:gd name="T32" fmla="*/ 1329 w 2248"/>
                <a:gd name="T33" fmla="*/ 276 h 436"/>
                <a:gd name="T34" fmla="*/ 1407 w 2248"/>
                <a:gd name="T35" fmla="*/ 301 h 436"/>
                <a:gd name="T36" fmla="*/ 1484 w 2248"/>
                <a:gd name="T37" fmla="*/ 314 h 436"/>
                <a:gd name="T38" fmla="*/ 1561 w 2248"/>
                <a:gd name="T39" fmla="*/ 321 h 436"/>
                <a:gd name="T40" fmla="*/ 1631 w 2248"/>
                <a:gd name="T41" fmla="*/ 282 h 436"/>
                <a:gd name="T42" fmla="*/ 1696 w 2248"/>
                <a:gd name="T43" fmla="*/ 231 h 436"/>
                <a:gd name="T44" fmla="*/ 1760 w 2248"/>
                <a:gd name="T45" fmla="*/ 173 h 436"/>
                <a:gd name="T46" fmla="*/ 1830 w 2248"/>
                <a:gd name="T47" fmla="*/ 115 h 436"/>
                <a:gd name="T48" fmla="*/ 1901 w 2248"/>
                <a:gd name="T49" fmla="*/ 77 h 436"/>
                <a:gd name="T50" fmla="*/ 1978 w 2248"/>
                <a:gd name="T51" fmla="*/ 51 h 436"/>
                <a:gd name="T52" fmla="*/ 2062 w 2248"/>
                <a:gd name="T53" fmla="*/ 25 h 436"/>
                <a:gd name="T54" fmla="*/ 2139 w 2248"/>
                <a:gd name="T55" fmla="*/ 32 h 436"/>
                <a:gd name="T56" fmla="*/ 2222 w 2248"/>
                <a:gd name="T57" fmla="*/ 44 h 436"/>
                <a:gd name="T58" fmla="*/ 2197 w 2248"/>
                <a:gd name="T59" fmla="*/ 186 h 436"/>
                <a:gd name="T60" fmla="*/ 2113 w 2248"/>
                <a:gd name="T61" fmla="*/ 192 h 436"/>
                <a:gd name="T62" fmla="*/ 2049 w 2248"/>
                <a:gd name="T63" fmla="*/ 205 h 436"/>
                <a:gd name="T64" fmla="*/ 1978 w 2248"/>
                <a:gd name="T65" fmla="*/ 224 h 436"/>
                <a:gd name="T66" fmla="*/ 1901 w 2248"/>
                <a:gd name="T67" fmla="*/ 244 h 436"/>
                <a:gd name="T68" fmla="*/ 1824 w 2248"/>
                <a:gd name="T69" fmla="*/ 263 h 436"/>
                <a:gd name="T70" fmla="*/ 1760 w 2248"/>
                <a:gd name="T71" fmla="*/ 295 h 436"/>
                <a:gd name="T72" fmla="*/ 1683 w 2248"/>
                <a:gd name="T73" fmla="*/ 353 h 436"/>
                <a:gd name="T74" fmla="*/ 1618 w 2248"/>
                <a:gd name="T75" fmla="*/ 398 h 436"/>
                <a:gd name="T76" fmla="*/ 1541 w 2248"/>
                <a:gd name="T77" fmla="*/ 430 h 436"/>
                <a:gd name="T78" fmla="*/ 1464 w 2248"/>
                <a:gd name="T79" fmla="*/ 423 h 436"/>
                <a:gd name="T80" fmla="*/ 1394 w 2248"/>
                <a:gd name="T81" fmla="*/ 398 h 436"/>
                <a:gd name="T82" fmla="*/ 1329 w 2248"/>
                <a:gd name="T83" fmla="*/ 366 h 436"/>
                <a:gd name="T84" fmla="*/ 1259 w 2248"/>
                <a:gd name="T85" fmla="*/ 334 h 436"/>
                <a:gd name="T86" fmla="*/ 1188 w 2248"/>
                <a:gd name="T87" fmla="*/ 301 h 436"/>
                <a:gd name="T88" fmla="*/ 1111 w 2248"/>
                <a:gd name="T89" fmla="*/ 250 h 436"/>
                <a:gd name="T90" fmla="*/ 1034 w 2248"/>
                <a:gd name="T91" fmla="*/ 205 h 436"/>
                <a:gd name="T92" fmla="*/ 970 w 2248"/>
                <a:gd name="T93" fmla="*/ 167 h 436"/>
                <a:gd name="T94" fmla="*/ 899 w 2248"/>
                <a:gd name="T95" fmla="*/ 154 h 436"/>
                <a:gd name="T96" fmla="*/ 828 w 2248"/>
                <a:gd name="T97" fmla="*/ 134 h 436"/>
                <a:gd name="T98" fmla="*/ 758 w 2248"/>
                <a:gd name="T99" fmla="*/ 122 h 436"/>
                <a:gd name="T100" fmla="*/ 681 w 2248"/>
                <a:gd name="T101" fmla="*/ 115 h 436"/>
                <a:gd name="T102" fmla="*/ 597 w 2248"/>
                <a:gd name="T103" fmla="*/ 109 h 436"/>
                <a:gd name="T104" fmla="*/ 520 w 2248"/>
                <a:gd name="T105" fmla="*/ 96 h 436"/>
                <a:gd name="T106" fmla="*/ 443 w 2248"/>
                <a:gd name="T107" fmla="*/ 96 h 436"/>
                <a:gd name="T108" fmla="*/ 359 w 2248"/>
                <a:gd name="T109" fmla="*/ 83 h 436"/>
                <a:gd name="T110" fmla="*/ 282 w 2248"/>
                <a:gd name="T111" fmla="*/ 83 h 436"/>
                <a:gd name="T112" fmla="*/ 199 w 2248"/>
                <a:gd name="T113" fmla="*/ 77 h 436"/>
                <a:gd name="T114" fmla="*/ 115 w 2248"/>
                <a:gd name="T115" fmla="*/ 70 h 436"/>
                <a:gd name="T116" fmla="*/ 32 w 2248"/>
                <a:gd name="T117" fmla="*/ 57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48" h="436">
                  <a:moveTo>
                    <a:pt x="0" y="6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3" y="6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32" y="6"/>
                  </a:lnTo>
                  <a:lnTo>
                    <a:pt x="38" y="6"/>
                  </a:lnTo>
                  <a:lnTo>
                    <a:pt x="45" y="6"/>
                  </a:lnTo>
                  <a:lnTo>
                    <a:pt x="51" y="6"/>
                  </a:lnTo>
                  <a:lnTo>
                    <a:pt x="58" y="6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83" y="12"/>
                  </a:lnTo>
                  <a:lnTo>
                    <a:pt x="90" y="12"/>
                  </a:lnTo>
                  <a:lnTo>
                    <a:pt x="96" y="19"/>
                  </a:lnTo>
                  <a:lnTo>
                    <a:pt x="103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22" y="19"/>
                  </a:lnTo>
                  <a:lnTo>
                    <a:pt x="128" y="19"/>
                  </a:lnTo>
                  <a:lnTo>
                    <a:pt x="135" y="19"/>
                  </a:lnTo>
                  <a:lnTo>
                    <a:pt x="141" y="19"/>
                  </a:lnTo>
                  <a:lnTo>
                    <a:pt x="148" y="19"/>
                  </a:lnTo>
                  <a:lnTo>
                    <a:pt x="154" y="19"/>
                  </a:lnTo>
                  <a:lnTo>
                    <a:pt x="160" y="25"/>
                  </a:lnTo>
                  <a:lnTo>
                    <a:pt x="167" y="19"/>
                  </a:lnTo>
                  <a:lnTo>
                    <a:pt x="173" y="19"/>
                  </a:lnTo>
                  <a:lnTo>
                    <a:pt x="180" y="25"/>
                  </a:lnTo>
                  <a:lnTo>
                    <a:pt x="186" y="25"/>
                  </a:lnTo>
                  <a:lnTo>
                    <a:pt x="192" y="25"/>
                  </a:lnTo>
                  <a:lnTo>
                    <a:pt x="199" y="25"/>
                  </a:lnTo>
                  <a:lnTo>
                    <a:pt x="205" y="25"/>
                  </a:lnTo>
                  <a:lnTo>
                    <a:pt x="212" y="25"/>
                  </a:lnTo>
                  <a:lnTo>
                    <a:pt x="218" y="25"/>
                  </a:lnTo>
                  <a:lnTo>
                    <a:pt x="225" y="25"/>
                  </a:lnTo>
                  <a:lnTo>
                    <a:pt x="231" y="32"/>
                  </a:lnTo>
                  <a:lnTo>
                    <a:pt x="237" y="32"/>
                  </a:lnTo>
                  <a:lnTo>
                    <a:pt x="244" y="32"/>
                  </a:lnTo>
                  <a:lnTo>
                    <a:pt x="250" y="32"/>
                  </a:lnTo>
                  <a:lnTo>
                    <a:pt x="257" y="32"/>
                  </a:lnTo>
                  <a:lnTo>
                    <a:pt x="263" y="32"/>
                  </a:lnTo>
                  <a:lnTo>
                    <a:pt x="270" y="38"/>
                  </a:lnTo>
                  <a:lnTo>
                    <a:pt x="276" y="38"/>
                  </a:lnTo>
                  <a:lnTo>
                    <a:pt x="282" y="32"/>
                  </a:lnTo>
                  <a:lnTo>
                    <a:pt x="289" y="32"/>
                  </a:lnTo>
                  <a:lnTo>
                    <a:pt x="295" y="32"/>
                  </a:lnTo>
                  <a:lnTo>
                    <a:pt x="302" y="38"/>
                  </a:lnTo>
                  <a:lnTo>
                    <a:pt x="308" y="38"/>
                  </a:lnTo>
                  <a:lnTo>
                    <a:pt x="315" y="32"/>
                  </a:lnTo>
                  <a:lnTo>
                    <a:pt x="321" y="32"/>
                  </a:lnTo>
                  <a:lnTo>
                    <a:pt x="327" y="32"/>
                  </a:lnTo>
                  <a:lnTo>
                    <a:pt x="334" y="32"/>
                  </a:lnTo>
                  <a:lnTo>
                    <a:pt x="340" y="32"/>
                  </a:lnTo>
                  <a:lnTo>
                    <a:pt x="347" y="32"/>
                  </a:lnTo>
                  <a:lnTo>
                    <a:pt x="353" y="32"/>
                  </a:lnTo>
                  <a:lnTo>
                    <a:pt x="359" y="32"/>
                  </a:lnTo>
                  <a:lnTo>
                    <a:pt x="366" y="32"/>
                  </a:lnTo>
                  <a:lnTo>
                    <a:pt x="372" y="32"/>
                  </a:lnTo>
                  <a:lnTo>
                    <a:pt x="379" y="32"/>
                  </a:lnTo>
                  <a:lnTo>
                    <a:pt x="385" y="38"/>
                  </a:lnTo>
                  <a:lnTo>
                    <a:pt x="392" y="38"/>
                  </a:lnTo>
                  <a:lnTo>
                    <a:pt x="398" y="38"/>
                  </a:lnTo>
                  <a:lnTo>
                    <a:pt x="404" y="38"/>
                  </a:lnTo>
                  <a:lnTo>
                    <a:pt x="411" y="38"/>
                  </a:lnTo>
                  <a:lnTo>
                    <a:pt x="417" y="44"/>
                  </a:lnTo>
                  <a:lnTo>
                    <a:pt x="424" y="38"/>
                  </a:lnTo>
                  <a:lnTo>
                    <a:pt x="430" y="44"/>
                  </a:lnTo>
                  <a:lnTo>
                    <a:pt x="430" y="38"/>
                  </a:lnTo>
                  <a:lnTo>
                    <a:pt x="437" y="38"/>
                  </a:lnTo>
                  <a:lnTo>
                    <a:pt x="443" y="44"/>
                  </a:lnTo>
                  <a:lnTo>
                    <a:pt x="449" y="44"/>
                  </a:lnTo>
                  <a:lnTo>
                    <a:pt x="456" y="44"/>
                  </a:lnTo>
                  <a:lnTo>
                    <a:pt x="462" y="44"/>
                  </a:lnTo>
                  <a:lnTo>
                    <a:pt x="469" y="44"/>
                  </a:lnTo>
                  <a:lnTo>
                    <a:pt x="475" y="38"/>
                  </a:lnTo>
                  <a:lnTo>
                    <a:pt x="482" y="38"/>
                  </a:lnTo>
                  <a:lnTo>
                    <a:pt x="488" y="38"/>
                  </a:lnTo>
                  <a:lnTo>
                    <a:pt x="494" y="38"/>
                  </a:lnTo>
                  <a:lnTo>
                    <a:pt x="501" y="38"/>
                  </a:lnTo>
                  <a:lnTo>
                    <a:pt x="507" y="38"/>
                  </a:lnTo>
                  <a:lnTo>
                    <a:pt x="514" y="38"/>
                  </a:lnTo>
                  <a:lnTo>
                    <a:pt x="520" y="44"/>
                  </a:lnTo>
                  <a:lnTo>
                    <a:pt x="527" y="44"/>
                  </a:lnTo>
                  <a:lnTo>
                    <a:pt x="533" y="44"/>
                  </a:lnTo>
                  <a:lnTo>
                    <a:pt x="539" y="51"/>
                  </a:lnTo>
                  <a:lnTo>
                    <a:pt x="546" y="51"/>
                  </a:lnTo>
                  <a:lnTo>
                    <a:pt x="552" y="51"/>
                  </a:lnTo>
                  <a:lnTo>
                    <a:pt x="559" y="51"/>
                  </a:lnTo>
                  <a:lnTo>
                    <a:pt x="565" y="51"/>
                  </a:lnTo>
                  <a:lnTo>
                    <a:pt x="571" y="51"/>
                  </a:lnTo>
                  <a:lnTo>
                    <a:pt x="578" y="51"/>
                  </a:lnTo>
                  <a:lnTo>
                    <a:pt x="584" y="51"/>
                  </a:lnTo>
                  <a:lnTo>
                    <a:pt x="591" y="51"/>
                  </a:lnTo>
                  <a:lnTo>
                    <a:pt x="597" y="51"/>
                  </a:lnTo>
                  <a:lnTo>
                    <a:pt x="604" y="51"/>
                  </a:lnTo>
                  <a:lnTo>
                    <a:pt x="610" y="51"/>
                  </a:lnTo>
                  <a:lnTo>
                    <a:pt x="616" y="57"/>
                  </a:lnTo>
                  <a:lnTo>
                    <a:pt x="623" y="57"/>
                  </a:lnTo>
                  <a:lnTo>
                    <a:pt x="629" y="57"/>
                  </a:lnTo>
                  <a:lnTo>
                    <a:pt x="636" y="57"/>
                  </a:lnTo>
                  <a:lnTo>
                    <a:pt x="642" y="57"/>
                  </a:lnTo>
                  <a:lnTo>
                    <a:pt x="649" y="57"/>
                  </a:lnTo>
                  <a:lnTo>
                    <a:pt x="655" y="57"/>
                  </a:lnTo>
                  <a:lnTo>
                    <a:pt x="661" y="57"/>
                  </a:lnTo>
                  <a:lnTo>
                    <a:pt x="668" y="57"/>
                  </a:lnTo>
                  <a:lnTo>
                    <a:pt x="674" y="64"/>
                  </a:lnTo>
                  <a:lnTo>
                    <a:pt x="674" y="57"/>
                  </a:lnTo>
                  <a:lnTo>
                    <a:pt x="681" y="57"/>
                  </a:lnTo>
                  <a:lnTo>
                    <a:pt x="687" y="57"/>
                  </a:lnTo>
                  <a:lnTo>
                    <a:pt x="694" y="57"/>
                  </a:lnTo>
                  <a:lnTo>
                    <a:pt x="700" y="57"/>
                  </a:lnTo>
                  <a:lnTo>
                    <a:pt x="706" y="64"/>
                  </a:lnTo>
                  <a:lnTo>
                    <a:pt x="713" y="64"/>
                  </a:lnTo>
                  <a:lnTo>
                    <a:pt x="719" y="64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7"/>
                  </a:lnTo>
                  <a:lnTo>
                    <a:pt x="745" y="64"/>
                  </a:lnTo>
                  <a:lnTo>
                    <a:pt x="751" y="64"/>
                  </a:lnTo>
                  <a:lnTo>
                    <a:pt x="758" y="70"/>
                  </a:lnTo>
                  <a:lnTo>
                    <a:pt x="764" y="70"/>
                  </a:lnTo>
                  <a:lnTo>
                    <a:pt x="771" y="70"/>
                  </a:lnTo>
                  <a:lnTo>
                    <a:pt x="777" y="70"/>
                  </a:lnTo>
                  <a:lnTo>
                    <a:pt x="783" y="70"/>
                  </a:lnTo>
                  <a:lnTo>
                    <a:pt x="790" y="70"/>
                  </a:lnTo>
                  <a:lnTo>
                    <a:pt x="796" y="70"/>
                  </a:lnTo>
                  <a:lnTo>
                    <a:pt x="803" y="70"/>
                  </a:lnTo>
                  <a:lnTo>
                    <a:pt x="809" y="70"/>
                  </a:lnTo>
                  <a:lnTo>
                    <a:pt x="809" y="77"/>
                  </a:lnTo>
                  <a:lnTo>
                    <a:pt x="816" y="77"/>
                  </a:lnTo>
                  <a:lnTo>
                    <a:pt x="822" y="77"/>
                  </a:lnTo>
                  <a:lnTo>
                    <a:pt x="828" y="77"/>
                  </a:lnTo>
                  <a:lnTo>
                    <a:pt x="835" y="77"/>
                  </a:lnTo>
                  <a:lnTo>
                    <a:pt x="841" y="77"/>
                  </a:lnTo>
                  <a:lnTo>
                    <a:pt x="848" y="77"/>
                  </a:lnTo>
                  <a:lnTo>
                    <a:pt x="854" y="77"/>
                  </a:lnTo>
                  <a:lnTo>
                    <a:pt x="854" y="83"/>
                  </a:lnTo>
                  <a:lnTo>
                    <a:pt x="861" y="83"/>
                  </a:lnTo>
                  <a:lnTo>
                    <a:pt x="867" y="83"/>
                  </a:lnTo>
                  <a:lnTo>
                    <a:pt x="873" y="83"/>
                  </a:lnTo>
                  <a:lnTo>
                    <a:pt x="880" y="89"/>
                  </a:lnTo>
                  <a:lnTo>
                    <a:pt x="886" y="89"/>
                  </a:lnTo>
                  <a:lnTo>
                    <a:pt x="893" y="89"/>
                  </a:lnTo>
                  <a:lnTo>
                    <a:pt x="899" y="89"/>
                  </a:lnTo>
                  <a:lnTo>
                    <a:pt x="905" y="89"/>
                  </a:lnTo>
                  <a:lnTo>
                    <a:pt x="912" y="89"/>
                  </a:lnTo>
                  <a:lnTo>
                    <a:pt x="912" y="96"/>
                  </a:lnTo>
                  <a:lnTo>
                    <a:pt x="918" y="96"/>
                  </a:lnTo>
                  <a:lnTo>
                    <a:pt x="925" y="96"/>
                  </a:lnTo>
                  <a:lnTo>
                    <a:pt x="931" y="96"/>
                  </a:lnTo>
                  <a:lnTo>
                    <a:pt x="938" y="96"/>
                  </a:lnTo>
                  <a:lnTo>
                    <a:pt x="944" y="96"/>
                  </a:lnTo>
                  <a:lnTo>
                    <a:pt x="944" y="102"/>
                  </a:lnTo>
                  <a:lnTo>
                    <a:pt x="950" y="102"/>
                  </a:lnTo>
                  <a:lnTo>
                    <a:pt x="957" y="102"/>
                  </a:lnTo>
                  <a:lnTo>
                    <a:pt x="963" y="102"/>
                  </a:lnTo>
                  <a:lnTo>
                    <a:pt x="970" y="102"/>
                  </a:lnTo>
                  <a:lnTo>
                    <a:pt x="976" y="109"/>
                  </a:lnTo>
                  <a:lnTo>
                    <a:pt x="983" y="109"/>
                  </a:lnTo>
                  <a:lnTo>
                    <a:pt x="989" y="109"/>
                  </a:lnTo>
                  <a:lnTo>
                    <a:pt x="989" y="115"/>
                  </a:lnTo>
                  <a:lnTo>
                    <a:pt x="995" y="115"/>
                  </a:lnTo>
                  <a:lnTo>
                    <a:pt x="1002" y="122"/>
                  </a:lnTo>
                  <a:lnTo>
                    <a:pt x="1008" y="122"/>
                  </a:lnTo>
                  <a:lnTo>
                    <a:pt x="1015" y="128"/>
                  </a:lnTo>
                  <a:lnTo>
                    <a:pt x="1021" y="128"/>
                  </a:lnTo>
                  <a:lnTo>
                    <a:pt x="1028" y="134"/>
                  </a:lnTo>
                  <a:lnTo>
                    <a:pt x="1034" y="134"/>
                  </a:lnTo>
                  <a:lnTo>
                    <a:pt x="1040" y="134"/>
                  </a:lnTo>
                  <a:lnTo>
                    <a:pt x="1047" y="141"/>
                  </a:lnTo>
                  <a:lnTo>
                    <a:pt x="1053" y="141"/>
                  </a:lnTo>
                  <a:lnTo>
                    <a:pt x="1060" y="147"/>
                  </a:lnTo>
                  <a:lnTo>
                    <a:pt x="1066" y="147"/>
                  </a:lnTo>
                  <a:lnTo>
                    <a:pt x="1072" y="154"/>
                  </a:lnTo>
                  <a:lnTo>
                    <a:pt x="1079" y="154"/>
                  </a:lnTo>
                  <a:lnTo>
                    <a:pt x="1085" y="160"/>
                  </a:lnTo>
                  <a:lnTo>
                    <a:pt x="1092" y="160"/>
                  </a:lnTo>
                  <a:lnTo>
                    <a:pt x="1098" y="167"/>
                  </a:lnTo>
                  <a:lnTo>
                    <a:pt x="1105" y="167"/>
                  </a:lnTo>
                  <a:lnTo>
                    <a:pt x="1105" y="173"/>
                  </a:lnTo>
                  <a:lnTo>
                    <a:pt x="1111" y="173"/>
                  </a:lnTo>
                  <a:lnTo>
                    <a:pt x="1117" y="173"/>
                  </a:lnTo>
                  <a:lnTo>
                    <a:pt x="1124" y="179"/>
                  </a:lnTo>
                  <a:lnTo>
                    <a:pt x="1130" y="186"/>
                  </a:lnTo>
                  <a:lnTo>
                    <a:pt x="1137" y="186"/>
                  </a:lnTo>
                  <a:lnTo>
                    <a:pt x="1143" y="186"/>
                  </a:lnTo>
                  <a:lnTo>
                    <a:pt x="1150" y="192"/>
                  </a:lnTo>
                  <a:lnTo>
                    <a:pt x="1156" y="199"/>
                  </a:lnTo>
                  <a:lnTo>
                    <a:pt x="1162" y="199"/>
                  </a:lnTo>
                  <a:lnTo>
                    <a:pt x="1169" y="205"/>
                  </a:lnTo>
                  <a:lnTo>
                    <a:pt x="1175" y="205"/>
                  </a:lnTo>
                  <a:lnTo>
                    <a:pt x="1182" y="211"/>
                  </a:lnTo>
                  <a:lnTo>
                    <a:pt x="1182" y="218"/>
                  </a:lnTo>
                  <a:lnTo>
                    <a:pt x="1188" y="218"/>
                  </a:lnTo>
                  <a:lnTo>
                    <a:pt x="1195" y="218"/>
                  </a:lnTo>
                  <a:lnTo>
                    <a:pt x="1195" y="224"/>
                  </a:lnTo>
                  <a:lnTo>
                    <a:pt x="1201" y="224"/>
                  </a:lnTo>
                  <a:lnTo>
                    <a:pt x="1207" y="224"/>
                  </a:lnTo>
                  <a:lnTo>
                    <a:pt x="1214" y="231"/>
                  </a:lnTo>
                  <a:lnTo>
                    <a:pt x="1220" y="231"/>
                  </a:lnTo>
                  <a:lnTo>
                    <a:pt x="1227" y="231"/>
                  </a:lnTo>
                  <a:lnTo>
                    <a:pt x="1227" y="237"/>
                  </a:lnTo>
                  <a:lnTo>
                    <a:pt x="1233" y="237"/>
                  </a:lnTo>
                  <a:lnTo>
                    <a:pt x="1239" y="244"/>
                  </a:lnTo>
                  <a:lnTo>
                    <a:pt x="1246" y="244"/>
                  </a:lnTo>
                  <a:lnTo>
                    <a:pt x="1252" y="244"/>
                  </a:lnTo>
                  <a:lnTo>
                    <a:pt x="1259" y="250"/>
                  </a:lnTo>
                  <a:lnTo>
                    <a:pt x="1265" y="256"/>
                  </a:lnTo>
                  <a:lnTo>
                    <a:pt x="1272" y="256"/>
                  </a:lnTo>
                  <a:lnTo>
                    <a:pt x="1278" y="263"/>
                  </a:lnTo>
                  <a:lnTo>
                    <a:pt x="1284" y="263"/>
                  </a:lnTo>
                  <a:lnTo>
                    <a:pt x="1291" y="263"/>
                  </a:lnTo>
                  <a:lnTo>
                    <a:pt x="1297" y="269"/>
                  </a:lnTo>
                  <a:lnTo>
                    <a:pt x="1304" y="269"/>
                  </a:lnTo>
                  <a:lnTo>
                    <a:pt x="1310" y="269"/>
                  </a:lnTo>
                  <a:lnTo>
                    <a:pt x="1317" y="269"/>
                  </a:lnTo>
                  <a:lnTo>
                    <a:pt x="1317" y="276"/>
                  </a:lnTo>
                  <a:lnTo>
                    <a:pt x="1323" y="276"/>
                  </a:lnTo>
                  <a:lnTo>
                    <a:pt x="1329" y="276"/>
                  </a:lnTo>
                  <a:lnTo>
                    <a:pt x="1336" y="276"/>
                  </a:lnTo>
                  <a:lnTo>
                    <a:pt x="1342" y="276"/>
                  </a:lnTo>
                  <a:lnTo>
                    <a:pt x="1349" y="282"/>
                  </a:lnTo>
                  <a:lnTo>
                    <a:pt x="1355" y="282"/>
                  </a:lnTo>
                  <a:lnTo>
                    <a:pt x="1362" y="289"/>
                  </a:lnTo>
                  <a:lnTo>
                    <a:pt x="1368" y="289"/>
                  </a:lnTo>
                  <a:lnTo>
                    <a:pt x="1374" y="289"/>
                  </a:lnTo>
                  <a:lnTo>
                    <a:pt x="1374" y="295"/>
                  </a:lnTo>
                  <a:lnTo>
                    <a:pt x="1381" y="295"/>
                  </a:lnTo>
                  <a:lnTo>
                    <a:pt x="1387" y="295"/>
                  </a:lnTo>
                  <a:lnTo>
                    <a:pt x="1394" y="295"/>
                  </a:lnTo>
                  <a:lnTo>
                    <a:pt x="1400" y="301"/>
                  </a:lnTo>
                  <a:lnTo>
                    <a:pt x="1407" y="301"/>
                  </a:lnTo>
                  <a:lnTo>
                    <a:pt x="1413" y="301"/>
                  </a:lnTo>
                  <a:lnTo>
                    <a:pt x="1419" y="301"/>
                  </a:lnTo>
                  <a:lnTo>
                    <a:pt x="1426" y="301"/>
                  </a:lnTo>
                  <a:lnTo>
                    <a:pt x="1432" y="308"/>
                  </a:lnTo>
                  <a:lnTo>
                    <a:pt x="1439" y="308"/>
                  </a:lnTo>
                  <a:lnTo>
                    <a:pt x="1445" y="308"/>
                  </a:lnTo>
                  <a:lnTo>
                    <a:pt x="1451" y="308"/>
                  </a:lnTo>
                  <a:lnTo>
                    <a:pt x="1458" y="308"/>
                  </a:lnTo>
                  <a:lnTo>
                    <a:pt x="1464" y="308"/>
                  </a:lnTo>
                  <a:lnTo>
                    <a:pt x="1464" y="314"/>
                  </a:lnTo>
                  <a:lnTo>
                    <a:pt x="1471" y="314"/>
                  </a:lnTo>
                  <a:lnTo>
                    <a:pt x="1477" y="314"/>
                  </a:lnTo>
                  <a:lnTo>
                    <a:pt x="1484" y="314"/>
                  </a:lnTo>
                  <a:lnTo>
                    <a:pt x="1490" y="314"/>
                  </a:lnTo>
                  <a:lnTo>
                    <a:pt x="1496" y="314"/>
                  </a:lnTo>
                  <a:lnTo>
                    <a:pt x="1503" y="314"/>
                  </a:lnTo>
                  <a:lnTo>
                    <a:pt x="1509" y="314"/>
                  </a:lnTo>
                  <a:lnTo>
                    <a:pt x="1516" y="314"/>
                  </a:lnTo>
                  <a:lnTo>
                    <a:pt x="1522" y="314"/>
                  </a:lnTo>
                  <a:lnTo>
                    <a:pt x="1529" y="314"/>
                  </a:lnTo>
                  <a:lnTo>
                    <a:pt x="1529" y="321"/>
                  </a:lnTo>
                  <a:lnTo>
                    <a:pt x="1535" y="321"/>
                  </a:lnTo>
                  <a:lnTo>
                    <a:pt x="1541" y="321"/>
                  </a:lnTo>
                  <a:lnTo>
                    <a:pt x="1548" y="321"/>
                  </a:lnTo>
                  <a:lnTo>
                    <a:pt x="1554" y="321"/>
                  </a:lnTo>
                  <a:lnTo>
                    <a:pt x="1561" y="321"/>
                  </a:lnTo>
                  <a:lnTo>
                    <a:pt x="1567" y="321"/>
                  </a:lnTo>
                  <a:lnTo>
                    <a:pt x="1574" y="314"/>
                  </a:lnTo>
                  <a:lnTo>
                    <a:pt x="1580" y="314"/>
                  </a:lnTo>
                  <a:lnTo>
                    <a:pt x="1586" y="314"/>
                  </a:lnTo>
                  <a:lnTo>
                    <a:pt x="1593" y="308"/>
                  </a:lnTo>
                  <a:lnTo>
                    <a:pt x="1599" y="308"/>
                  </a:lnTo>
                  <a:lnTo>
                    <a:pt x="1599" y="301"/>
                  </a:lnTo>
                  <a:lnTo>
                    <a:pt x="1606" y="301"/>
                  </a:lnTo>
                  <a:lnTo>
                    <a:pt x="1612" y="301"/>
                  </a:lnTo>
                  <a:lnTo>
                    <a:pt x="1618" y="295"/>
                  </a:lnTo>
                  <a:lnTo>
                    <a:pt x="1625" y="289"/>
                  </a:lnTo>
                  <a:lnTo>
                    <a:pt x="1631" y="289"/>
                  </a:lnTo>
                  <a:lnTo>
                    <a:pt x="1631" y="282"/>
                  </a:lnTo>
                  <a:lnTo>
                    <a:pt x="1638" y="282"/>
                  </a:lnTo>
                  <a:lnTo>
                    <a:pt x="1644" y="276"/>
                  </a:lnTo>
                  <a:lnTo>
                    <a:pt x="1651" y="269"/>
                  </a:lnTo>
                  <a:lnTo>
                    <a:pt x="1657" y="269"/>
                  </a:lnTo>
                  <a:lnTo>
                    <a:pt x="1663" y="269"/>
                  </a:lnTo>
                  <a:lnTo>
                    <a:pt x="1663" y="263"/>
                  </a:lnTo>
                  <a:lnTo>
                    <a:pt x="1670" y="256"/>
                  </a:lnTo>
                  <a:lnTo>
                    <a:pt x="1676" y="256"/>
                  </a:lnTo>
                  <a:lnTo>
                    <a:pt x="1676" y="250"/>
                  </a:lnTo>
                  <a:lnTo>
                    <a:pt x="1683" y="250"/>
                  </a:lnTo>
                  <a:lnTo>
                    <a:pt x="1689" y="244"/>
                  </a:lnTo>
                  <a:lnTo>
                    <a:pt x="1689" y="237"/>
                  </a:lnTo>
                  <a:lnTo>
                    <a:pt x="1696" y="231"/>
                  </a:lnTo>
                  <a:lnTo>
                    <a:pt x="1702" y="224"/>
                  </a:lnTo>
                  <a:lnTo>
                    <a:pt x="1708" y="224"/>
                  </a:lnTo>
                  <a:lnTo>
                    <a:pt x="1708" y="218"/>
                  </a:lnTo>
                  <a:lnTo>
                    <a:pt x="1715" y="211"/>
                  </a:lnTo>
                  <a:lnTo>
                    <a:pt x="1721" y="211"/>
                  </a:lnTo>
                  <a:lnTo>
                    <a:pt x="1721" y="205"/>
                  </a:lnTo>
                  <a:lnTo>
                    <a:pt x="1728" y="199"/>
                  </a:lnTo>
                  <a:lnTo>
                    <a:pt x="1734" y="199"/>
                  </a:lnTo>
                  <a:lnTo>
                    <a:pt x="1734" y="192"/>
                  </a:lnTo>
                  <a:lnTo>
                    <a:pt x="1741" y="186"/>
                  </a:lnTo>
                  <a:lnTo>
                    <a:pt x="1747" y="186"/>
                  </a:lnTo>
                  <a:lnTo>
                    <a:pt x="1753" y="179"/>
                  </a:lnTo>
                  <a:lnTo>
                    <a:pt x="1760" y="173"/>
                  </a:lnTo>
                  <a:lnTo>
                    <a:pt x="1766" y="167"/>
                  </a:lnTo>
                  <a:lnTo>
                    <a:pt x="1766" y="160"/>
                  </a:lnTo>
                  <a:lnTo>
                    <a:pt x="1773" y="160"/>
                  </a:lnTo>
                  <a:lnTo>
                    <a:pt x="1779" y="154"/>
                  </a:lnTo>
                  <a:lnTo>
                    <a:pt x="1779" y="147"/>
                  </a:lnTo>
                  <a:lnTo>
                    <a:pt x="1785" y="147"/>
                  </a:lnTo>
                  <a:lnTo>
                    <a:pt x="1792" y="141"/>
                  </a:lnTo>
                  <a:lnTo>
                    <a:pt x="1798" y="134"/>
                  </a:lnTo>
                  <a:lnTo>
                    <a:pt x="1805" y="134"/>
                  </a:lnTo>
                  <a:lnTo>
                    <a:pt x="1811" y="128"/>
                  </a:lnTo>
                  <a:lnTo>
                    <a:pt x="1818" y="122"/>
                  </a:lnTo>
                  <a:lnTo>
                    <a:pt x="1824" y="115"/>
                  </a:lnTo>
                  <a:lnTo>
                    <a:pt x="1830" y="115"/>
                  </a:lnTo>
                  <a:lnTo>
                    <a:pt x="1837" y="115"/>
                  </a:lnTo>
                  <a:lnTo>
                    <a:pt x="1843" y="109"/>
                  </a:lnTo>
                  <a:lnTo>
                    <a:pt x="1850" y="109"/>
                  </a:lnTo>
                  <a:lnTo>
                    <a:pt x="1856" y="102"/>
                  </a:lnTo>
                  <a:lnTo>
                    <a:pt x="1863" y="102"/>
                  </a:lnTo>
                  <a:lnTo>
                    <a:pt x="1869" y="96"/>
                  </a:lnTo>
                  <a:lnTo>
                    <a:pt x="1869" y="89"/>
                  </a:lnTo>
                  <a:lnTo>
                    <a:pt x="1875" y="89"/>
                  </a:lnTo>
                  <a:lnTo>
                    <a:pt x="1882" y="83"/>
                  </a:lnTo>
                  <a:lnTo>
                    <a:pt x="1888" y="83"/>
                  </a:lnTo>
                  <a:lnTo>
                    <a:pt x="1895" y="83"/>
                  </a:lnTo>
                  <a:lnTo>
                    <a:pt x="1901" y="83"/>
                  </a:lnTo>
                  <a:lnTo>
                    <a:pt x="1901" y="77"/>
                  </a:lnTo>
                  <a:lnTo>
                    <a:pt x="1908" y="77"/>
                  </a:lnTo>
                  <a:lnTo>
                    <a:pt x="1914" y="70"/>
                  </a:lnTo>
                  <a:lnTo>
                    <a:pt x="1920" y="70"/>
                  </a:lnTo>
                  <a:lnTo>
                    <a:pt x="1927" y="70"/>
                  </a:lnTo>
                  <a:lnTo>
                    <a:pt x="1933" y="70"/>
                  </a:lnTo>
                  <a:lnTo>
                    <a:pt x="1933" y="64"/>
                  </a:lnTo>
                  <a:lnTo>
                    <a:pt x="1940" y="64"/>
                  </a:lnTo>
                  <a:lnTo>
                    <a:pt x="1946" y="64"/>
                  </a:lnTo>
                  <a:lnTo>
                    <a:pt x="1952" y="57"/>
                  </a:lnTo>
                  <a:lnTo>
                    <a:pt x="1959" y="57"/>
                  </a:lnTo>
                  <a:lnTo>
                    <a:pt x="1965" y="51"/>
                  </a:lnTo>
                  <a:lnTo>
                    <a:pt x="1972" y="51"/>
                  </a:lnTo>
                  <a:lnTo>
                    <a:pt x="1978" y="51"/>
                  </a:lnTo>
                  <a:lnTo>
                    <a:pt x="1985" y="51"/>
                  </a:lnTo>
                  <a:lnTo>
                    <a:pt x="1991" y="44"/>
                  </a:lnTo>
                  <a:lnTo>
                    <a:pt x="1997" y="44"/>
                  </a:lnTo>
                  <a:lnTo>
                    <a:pt x="2004" y="38"/>
                  </a:lnTo>
                  <a:lnTo>
                    <a:pt x="2010" y="38"/>
                  </a:lnTo>
                  <a:lnTo>
                    <a:pt x="2017" y="38"/>
                  </a:lnTo>
                  <a:lnTo>
                    <a:pt x="2023" y="38"/>
                  </a:lnTo>
                  <a:lnTo>
                    <a:pt x="2030" y="32"/>
                  </a:lnTo>
                  <a:lnTo>
                    <a:pt x="2036" y="32"/>
                  </a:lnTo>
                  <a:lnTo>
                    <a:pt x="2042" y="32"/>
                  </a:lnTo>
                  <a:lnTo>
                    <a:pt x="2049" y="25"/>
                  </a:lnTo>
                  <a:lnTo>
                    <a:pt x="2055" y="25"/>
                  </a:lnTo>
                  <a:lnTo>
                    <a:pt x="2062" y="25"/>
                  </a:lnTo>
                  <a:lnTo>
                    <a:pt x="2068" y="25"/>
                  </a:lnTo>
                  <a:lnTo>
                    <a:pt x="2075" y="25"/>
                  </a:lnTo>
                  <a:lnTo>
                    <a:pt x="2081" y="19"/>
                  </a:lnTo>
                  <a:lnTo>
                    <a:pt x="2087" y="19"/>
                  </a:lnTo>
                  <a:lnTo>
                    <a:pt x="2094" y="19"/>
                  </a:lnTo>
                  <a:lnTo>
                    <a:pt x="2100" y="19"/>
                  </a:lnTo>
                  <a:lnTo>
                    <a:pt x="2107" y="19"/>
                  </a:lnTo>
                  <a:lnTo>
                    <a:pt x="2113" y="19"/>
                  </a:lnTo>
                  <a:lnTo>
                    <a:pt x="2113" y="25"/>
                  </a:lnTo>
                  <a:lnTo>
                    <a:pt x="2119" y="25"/>
                  </a:lnTo>
                  <a:lnTo>
                    <a:pt x="2126" y="25"/>
                  </a:lnTo>
                  <a:lnTo>
                    <a:pt x="2132" y="32"/>
                  </a:lnTo>
                  <a:lnTo>
                    <a:pt x="2139" y="32"/>
                  </a:lnTo>
                  <a:lnTo>
                    <a:pt x="2145" y="32"/>
                  </a:lnTo>
                  <a:lnTo>
                    <a:pt x="2152" y="32"/>
                  </a:lnTo>
                  <a:lnTo>
                    <a:pt x="2158" y="32"/>
                  </a:lnTo>
                  <a:lnTo>
                    <a:pt x="2164" y="32"/>
                  </a:lnTo>
                  <a:lnTo>
                    <a:pt x="2171" y="32"/>
                  </a:lnTo>
                  <a:lnTo>
                    <a:pt x="2177" y="32"/>
                  </a:lnTo>
                  <a:lnTo>
                    <a:pt x="2184" y="32"/>
                  </a:lnTo>
                  <a:lnTo>
                    <a:pt x="2190" y="32"/>
                  </a:lnTo>
                  <a:lnTo>
                    <a:pt x="2197" y="38"/>
                  </a:lnTo>
                  <a:lnTo>
                    <a:pt x="2203" y="38"/>
                  </a:lnTo>
                  <a:lnTo>
                    <a:pt x="2209" y="44"/>
                  </a:lnTo>
                  <a:lnTo>
                    <a:pt x="2216" y="44"/>
                  </a:lnTo>
                  <a:lnTo>
                    <a:pt x="2222" y="44"/>
                  </a:lnTo>
                  <a:lnTo>
                    <a:pt x="2229" y="44"/>
                  </a:lnTo>
                  <a:lnTo>
                    <a:pt x="2235" y="44"/>
                  </a:lnTo>
                  <a:lnTo>
                    <a:pt x="2242" y="51"/>
                  </a:lnTo>
                  <a:lnTo>
                    <a:pt x="2248" y="44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5" y="186"/>
                  </a:lnTo>
                  <a:lnTo>
                    <a:pt x="2229" y="186"/>
                  </a:lnTo>
                  <a:lnTo>
                    <a:pt x="2222" y="186"/>
                  </a:lnTo>
                  <a:lnTo>
                    <a:pt x="2216" y="186"/>
                  </a:lnTo>
                  <a:lnTo>
                    <a:pt x="2209" y="186"/>
                  </a:lnTo>
                  <a:lnTo>
                    <a:pt x="2203" y="186"/>
                  </a:lnTo>
                  <a:lnTo>
                    <a:pt x="2197" y="186"/>
                  </a:lnTo>
                  <a:lnTo>
                    <a:pt x="2190" y="186"/>
                  </a:lnTo>
                  <a:lnTo>
                    <a:pt x="2184" y="186"/>
                  </a:lnTo>
                  <a:lnTo>
                    <a:pt x="2177" y="186"/>
                  </a:lnTo>
                  <a:lnTo>
                    <a:pt x="2171" y="186"/>
                  </a:lnTo>
                  <a:lnTo>
                    <a:pt x="2164" y="186"/>
                  </a:lnTo>
                  <a:lnTo>
                    <a:pt x="2158" y="186"/>
                  </a:lnTo>
                  <a:lnTo>
                    <a:pt x="2152" y="186"/>
                  </a:lnTo>
                  <a:lnTo>
                    <a:pt x="2145" y="186"/>
                  </a:lnTo>
                  <a:lnTo>
                    <a:pt x="2139" y="192"/>
                  </a:lnTo>
                  <a:lnTo>
                    <a:pt x="2132" y="192"/>
                  </a:lnTo>
                  <a:lnTo>
                    <a:pt x="2126" y="192"/>
                  </a:lnTo>
                  <a:lnTo>
                    <a:pt x="2119" y="192"/>
                  </a:lnTo>
                  <a:lnTo>
                    <a:pt x="2113" y="192"/>
                  </a:lnTo>
                  <a:lnTo>
                    <a:pt x="2113" y="186"/>
                  </a:lnTo>
                  <a:lnTo>
                    <a:pt x="2107" y="186"/>
                  </a:lnTo>
                  <a:lnTo>
                    <a:pt x="2100" y="186"/>
                  </a:lnTo>
                  <a:lnTo>
                    <a:pt x="2094" y="186"/>
                  </a:lnTo>
                  <a:lnTo>
                    <a:pt x="2094" y="192"/>
                  </a:lnTo>
                  <a:lnTo>
                    <a:pt x="2087" y="192"/>
                  </a:lnTo>
                  <a:lnTo>
                    <a:pt x="2081" y="192"/>
                  </a:lnTo>
                  <a:lnTo>
                    <a:pt x="2075" y="199"/>
                  </a:lnTo>
                  <a:lnTo>
                    <a:pt x="2068" y="199"/>
                  </a:lnTo>
                  <a:lnTo>
                    <a:pt x="2062" y="199"/>
                  </a:lnTo>
                  <a:lnTo>
                    <a:pt x="2055" y="199"/>
                  </a:lnTo>
                  <a:lnTo>
                    <a:pt x="2049" y="199"/>
                  </a:lnTo>
                  <a:lnTo>
                    <a:pt x="2049" y="205"/>
                  </a:lnTo>
                  <a:lnTo>
                    <a:pt x="2042" y="205"/>
                  </a:lnTo>
                  <a:lnTo>
                    <a:pt x="2036" y="205"/>
                  </a:lnTo>
                  <a:lnTo>
                    <a:pt x="2036" y="211"/>
                  </a:lnTo>
                  <a:lnTo>
                    <a:pt x="2030" y="211"/>
                  </a:lnTo>
                  <a:lnTo>
                    <a:pt x="2023" y="211"/>
                  </a:lnTo>
                  <a:lnTo>
                    <a:pt x="2017" y="218"/>
                  </a:lnTo>
                  <a:lnTo>
                    <a:pt x="2010" y="211"/>
                  </a:lnTo>
                  <a:lnTo>
                    <a:pt x="2004" y="218"/>
                  </a:lnTo>
                  <a:lnTo>
                    <a:pt x="1997" y="218"/>
                  </a:lnTo>
                  <a:lnTo>
                    <a:pt x="1991" y="218"/>
                  </a:lnTo>
                  <a:lnTo>
                    <a:pt x="1991" y="224"/>
                  </a:lnTo>
                  <a:lnTo>
                    <a:pt x="1985" y="224"/>
                  </a:lnTo>
                  <a:lnTo>
                    <a:pt x="1978" y="224"/>
                  </a:lnTo>
                  <a:lnTo>
                    <a:pt x="1972" y="224"/>
                  </a:lnTo>
                  <a:lnTo>
                    <a:pt x="1965" y="231"/>
                  </a:lnTo>
                  <a:lnTo>
                    <a:pt x="1959" y="231"/>
                  </a:lnTo>
                  <a:lnTo>
                    <a:pt x="1952" y="231"/>
                  </a:lnTo>
                  <a:lnTo>
                    <a:pt x="1946" y="231"/>
                  </a:lnTo>
                  <a:lnTo>
                    <a:pt x="1946" y="237"/>
                  </a:lnTo>
                  <a:lnTo>
                    <a:pt x="1940" y="237"/>
                  </a:lnTo>
                  <a:lnTo>
                    <a:pt x="1933" y="237"/>
                  </a:lnTo>
                  <a:lnTo>
                    <a:pt x="1927" y="237"/>
                  </a:lnTo>
                  <a:lnTo>
                    <a:pt x="1920" y="237"/>
                  </a:lnTo>
                  <a:lnTo>
                    <a:pt x="1914" y="237"/>
                  </a:lnTo>
                  <a:lnTo>
                    <a:pt x="1908" y="244"/>
                  </a:lnTo>
                  <a:lnTo>
                    <a:pt x="1901" y="244"/>
                  </a:lnTo>
                  <a:lnTo>
                    <a:pt x="1895" y="244"/>
                  </a:lnTo>
                  <a:lnTo>
                    <a:pt x="1888" y="244"/>
                  </a:lnTo>
                  <a:lnTo>
                    <a:pt x="1882" y="244"/>
                  </a:lnTo>
                  <a:lnTo>
                    <a:pt x="1875" y="244"/>
                  </a:lnTo>
                  <a:lnTo>
                    <a:pt x="1869" y="250"/>
                  </a:lnTo>
                  <a:lnTo>
                    <a:pt x="1863" y="256"/>
                  </a:lnTo>
                  <a:lnTo>
                    <a:pt x="1856" y="256"/>
                  </a:lnTo>
                  <a:lnTo>
                    <a:pt x="1850" y="256"/>
                  </a:lnTo>
                  <a:lnTo>
                    <a:pt x="1843" y="256"/>
                  </a:lnTo>
                  <a:lnTo>
                    <a:pt x="1843" y="263"/>
                  </a:lnTo>
                  <a:lnTo>
                    <a:pt x="1837" y="263"/>
                  </a:lnTo>
                  <a:lnTo>
                    <a:pt x="1830" y="263"/>
                  </a:lnTo>
                  <a:lnTo>
                    <a:pt x="1824" y="263"/>
                  </a:lnTo>
                  <a:lnTo>
                    <a:pt x="1818" y="263"/>
                  </a:lnTo>
                  <a:lnTo>
                    <a:pt x="1811" y="269"/>
                  </a:lnTo>
                  <a:lnTo>
                    <a:pt x="1805" y="269"/>
                  </a:lnTo>
                  <a:lnTo>
                    <a:pt x="1798" y="269"/>
                  </a:lnTo>
                  <a:lnTo>
                    <a:pt x="1798" y="276"/>
                  </a:lnTo>
                  <a:lnTo>
                    <a:pt x="1792" y="276"/>
                  </a:lnTo>
                  <a:lnTo>
                    <a:pt x="1785" y="276"/>
                  </a:lnTo>
                  <a:lnTo>
                    <a:pt x="1779" y="282"/>
                  </a:lnTo>
                  <a:lnTo>
                    <a:pt x="1779" y="289"/>
                  </a:lnTo>
                  <a:lnTo>
                    <a:pt x="1773" y="289"/>
                  </a:lnTo>
                  <a:lnTo>
                    <a:pt x="1766" y="289"/>
                  </a:lnTo>
                  <a:lnTo>
                    <a:pt x="1766" y="295"/>
                  </a:lnTo>
                  <a:lnTo>
                    <a:pt x="1760" y="295"/>
                  </a:lnTo>
                  <a:lnTo>
                    <a:pt x="1753" y="301"/>
                  </a:lnTo>
                  <a:lnTo>
                    <a:pt x="1747" y="301"/>
                  </a:lnTo>
                  <a:lnTo>
                    <a:pt x="1741" y="308"/>
                  </a:lnTo>
                  <a:lnTo>
                    <a:pt x="1734" y="308"/>
                  </a:lnTo>
                  <a:lnTo>
                    <a:pt x="1734" y="314"/>
                  </a:lnTo>
                  <a:lnTo>
                    <a:pt x="1728" y="314"/>
                  </a:lnTo>
                  <a:lnTo>
                    <a:pt x="1721" y="321"/>
                  </a:lnTo>
                  <a:lnTo>
                    <a:pt x="1715" y="327"/>
                  </a:lnTo>
                  <a:lnTo>
                    <a:pt x="1708" y="327"/>
                  </a:lnTo>
                  <a:lnTo>
                    <a:pt x="1702" y="334"/>
                  </a:lnTo>
                  <a:lnTo>
                    <a:pt x="1696" y="340"/>
                  </a:lnTo>
                  <a:lnTo>
                    <a:pt x="1689" y="346"/>
                  </a:lnTo>
                  <a:lnTo>
                    <a:pt x="1683" y="353"/>
                  </a:lnTo>
                  <a:lnTo>
                    <a:pt x="1676" y="353"/>
                  </a:lnTo>
                  <a:lnTo>
                    <a:pt x="1676" y="359"/>
                  </a:lnTo>
                  <a:lnTo>
                    <a:pt x="1670" y="359"/>
                  </a:lnTo>
                  <a:lnTo>
                    <a:pt x="1663" y="366"/>
                  </a:lnTo>
                  <a:lnTo>
                    <a:pt x="1657" y="366"/>
                  </a:lnTo>
                  <a:lnTo>
                    <a:pt x="1651" y="372"/>
                  </a:lnTo>
                  <a:lnTo>
                    <a:pt x="1644" y="372"/>
                  </a:lnTo>
                  <a:lnTo>
                    <a:pt x="1644" y="378"/>
                  </a:lnTo>
                  <a:lnTo>
                    <a:pt x="1638" y="378"/>
                  </a:lnTo>
                  <a:lnTo>
                    <a:pt x="1631" y="385"/>
                  </a:lnTo>
                  <a:lnTo>
                    <a:pt x="1631" y="391"/>
                  </a:lnTo>
                  <a:lnTo>
                    <a:pt x="1625" y="391"/>
                  </a:lnTo>
                  <a:lnTo>
                    <a:pt x="1618" y="398"/>
                  </a:lnTo>
                  <a:lnTo>
                    <a:pt x="1612" y="404"/>
                  </a:lnTo>
                  <a:lnTo>
                    <a:pt x="1606" y="404"/>
                  </a:lnTo>
                  <a:lnTo>
                    <a:pt x="1599" y="411"/>
                  </a:lnTo>
                  <a:lnTo>
                    <a:pt x="1599" y="417"/>
                  </a:lnTo>
                  <a:lnTo>
                    <a:pt x="1593" y="417"/>
                  </a:lnTo>
                  <a:lnTo>
                    <a:pt x="1586" y="423"/>
                  </a:lnTo>
                  <a:lnTo>
                    <a:pt x="1580" y="423"/>
                  </a:lnTo>
                  <a:lnTo>
                    <a:pt x="1574" y="430"/>
                  </a:lnTo>
                  <a:lnTo>
                    <a:pt x="1567" y="430"/>
                  </a:lnTo>
                  <a:lnTo>
                    <a:pt x="1561" y="430"/>
                  </a:lnTo>
                  <a:lnTo>
                    <a:pt x="1554" y="430"/>
                  </a:lnTo>
                  <a:lnTo>
                    <a:pt x="1548" y="430"/>
                  </a:lnTo>
                  <a:lnTo>
                    <a:pt x="1541" y="430"/>
                  </a:lnTo>
                  <a:lnTo>
                    <a:pt x="1541" y="436"/>
                  </a:lnTo>
                  <a:lnTo>
                    <a:pt x="1535" y="436"/>
                  </a:lnTo>
                  <a:lnTo>
                    <a:pt x="1529" y="436"/>
                  </a:lnTo>
                  <a:lnTo>
                    <a:pt x="1522" y="430"/>
                  </a:lnTo>
                  <a:lnTo>
                    <a:pt x="1516" y="436"/>
                  </a:lnTo>
                  <a:lnTo>
                    <a:pt x="1509" y="436"/>
                  </a:lnTo>
                  <a:lnTo>
                    <a:pt x="1503" y="436"/>
                  </a:lnTo>
                  <a:lnTo>
                    <a:pt x="1496" y="430"/>
                  </a:lnTo>
                  <a:lnTo>
                    <a:pt x="1490" y="430"/>
                  </a:lnTo>
                  <a:lnTo>
                    <a:pt x="1484" y="430"/>
                  </a:lnTo>
                  <a:lnTo>
                    <a:pt x="1477" y="430"/>
                  </a:lnTo>
                  <a:lnTo>
                    <a:pt x="1471" y="423"/>
                  </a:lnTo>
                  <a:lnTo>
                    <a:pt x="1464" y="423"/>
                  </a:lnTo>
                  <a:lnTo>
                    <a:pt x="1464" y="417"/>
                  </a:lnTo>
                  <a:lnTo>
                    <a:pt x="1458" y="417"/>
                  </a:lnTo>
                  <a:lnTo>
                    <a:pt x="1451" y="417"/>
                  </a:lnTo>
                  <a:lnTo>
                    <a:pt x="1445" y="417"/>
                  </a:lnTo>
                  <a:lnTo>
                    <a:pt x="1439" y="411"/>
                  </a:lnTo>
                  <a:lnTo>
                    <a:pt x="1432" y="411"/>
                  </a:lnTo>
                  <a:lnTo>
                    <a:pt x="1426" y="404"/>
                  </a:lnTo>
                  <a:lnTo>
                    <a:pt x="1419" y="404"/>
                  </a:lnTo>
                  <a:lnTo>
                    <a:pt x="1413" y="404"/>
                  </a:lnTo>
                  <a:lnTo>
                    <a:pt x="1407" y="404"/>
                  </a:lnTo>
                  <a:lnTo>
                    <a:pt x="1407" y="398"/>
                  </a:lnTo>
                  <a:lnTo>
                    <a:pt x="1400" y="398"/>
                  </a:lnTo>
                  <a:lnTo>
                    <a:pt x="1394" y="398"/>
                  </a:lnTo>
                  <a:lnTo>
                    <a:pt x="1394" y="391"/>
                  </a:lnTo>
                  <a:lnTo>
                    <a:pt x="1387" y="391"/>
                  </a:lnTo>
                  <a:lnTo>
                    <a:pt x="1381" y="391"/>
                  </a:lnTo>
                  <a:lnTo>
                    <a:pt x="1374" y="391"/>
                  </a:lnTo>
                  <a:lnTo>
                    <a:pt x="1374" y="385"/>
                  </a:lnTo>
                  <a:lnTo>
                    <a:pt x="1368" y="385"/>
                  </a:lnTo>
                  <a:lnTo>
                    <a:pt x="1362" y="385"/>
                  </a:lnTo>
                  <a:lnTo>
                    <a:pt x="1362" y="378"/>
                  </a:lnTo>
                  <a:lnTo>
                    <a:pt x="1355" y="378"/>
                  </a:lnTo>
                  <a:lnTo>
                    <a:pt x="1349" y="372"/>
                  </a:lnTo>
                  <a:lnTo>
                    <a:pt x="1342" y="372"/>
                  </a:lnTo>
                  <a:lnTo>
                    <a:pt x="1336" y="366"/>
                  </a:lnTo>
                  <a:lnTo>
                    <a:pt x="1329" y="366"/>
                  </a:lnTo>
                  <a:lnTo>
                    <a:pt x="1323" y="366"/>
                  </a:lnTo>
                  <a:lnTo>
                    <a:pt x="1317" y="366"/>
                  </a:lnTo>
                  <a:lnTo>
                    <a:pt x="1317" y="359"/>
                  </a:lnTo>
                  <a:lnTo>
                    <a:pt x="1310" y="359"/>
                  </a:lnTo>
                  <a:lnTo>
                    <a:pt x="1304" y="359"/>
                  </a:lnTo>
                  <a:lnTo>
                    <a:pt x="1297" y="359"/>
                  </a:lnTo>
                  <a:lnTo>
                    <a:pt x="1291" y="353"/>
                  </a:lnTo>
                  <a:lnTo>
                    <a:pt x="1284" y="353"/>
                  </a:lnTo>
                  <a:lnTo>
                    <a:pt x="1278" y="353"/>
                  </a:lnTo>
                  <a:lnTo>
                    <a:pt x="1272" y="346"/>
                  </a:lnTo>
                  <a:lnTo>
                    <a:pt x="1265" y="340"/>
                  </a:lnTo>
                  <a:lnTo>
                    <a:pt x="1259" y="340"/>
                  </a:lnTo>
                  <a:lnTo>
                    <a:pt x="1259" y="334"/>
                  </a:lnTo>
                  <a:lnTo>
                    <a:pt x="1252" y="334"/>
                  </a:lnTo>
                  <a:lnTo>
                    <a:pt x="1246" y="327"/>
                  </a:lnTo>
                  <a:lnTo>
                    <a:pt x="1239" y="327"/>
                  </a:lnTo>
                  <a:lnTo>
                    <a:pt x="1233" y="321"/>
                  </a:lnTo>
                  <a:lnTo>
                    <a:pt x="1227" y="321"/>
                  </a:lnTo>
                  <a:lnTo>
                    <a:pt x="1227" y="314"/>
                  </a:lnTo>
                  <a:lnTo>
                    <a:pt x="1220" y="314"/>
                  </a:lnTo>
                  <a:lnTo>
                    <a:pt x="1214" y="314"/>
                  </a:lnTo>
                  <a:lnTo>
                    <a:pt x="1214" y="308"/>
                  </a:lnTo>
                  <a:lnTo>
                    <a:pt x="1207" y="308"/>
                  </a:lnTo>
                  <a:lnTo>
                    <a:pt x="1201" y="308"/>
                  </a:lnTo>
                  <a:lnTo>
                    <a:pt x="1195" y="301"/>
                  </a:lnTo>
                  <a:lnTo>
                    <a:pt x="1188" y="301"/>
                  </a:lnTo>
                  <a:lnTo>
                    <a:pt x="1182" y="295"/>
                  </a:lnTo>
                  <a:lnTo>
                    <a:pt x="1175" y="289"/>
                  </a:lnTo>
                  <a:lnTo>
                    <a:pt x="1169" y="282"/>
                  </a:lnTo>
                  <a:lnTo>
                    <a:pt x="1162" y="282"/>
                  </a:lnTo>
                  <a:lnTo>
                    <a:pt x="1156" y="276"/>
                  </a:lnTo>
                  <a:lnTo>
                    <a:pt x="1150" y="276"/>
                  </a:lnTo>
                  <a:lnTo>
                    <a:pt x="1150" y="269"/>
                  </a:lnTo>
                  <a:lnTo>
                    <a:pt x="1143" y="269"/>
                  </a:lnTo>
                  <a:lnTo>
                    <a:pt x="1137" y="263"/>
                  </a:lnTo>
                  <a:lnTo>
                    <a:pt x="1130" y="263"/>
                  </a:lnTo>
                  <a:lnTo>
                    <a:pt x="1124" y="256"/>
                  </a:lnTo>
                  <a:lnTo>
                    <a:pt x="1117" y="250"/>
                  </a:lnTo>
                  <a:lnTo>
                    <a:pt x="1111" y="250"/>
                  </a:lnTo>
                  <a:lnTo>
                    <a:pt x="1105" y="250"/>
                  </a:lnTo>
                  <a:lnTo>
                    <a:pt x="1105" y="244"/>
                  </a:lnTo>
                  <a:lnTo>
                    <a:pt x="1098" y="244"/>
                  </a:lnTo>
                  <a:lnTo>
                    <a:pt x="1092" y="237"/>
                  </a:lnTo>
                  <a:lnTo>
                    <a:pt x="1085" y="231"/>
                  </a:lnTo>
                  <a:lnTo>
                    <a:pt x="1079" y="231"/>
                  </a:lnTo>
                  <a:lnTo>
                    <a:pt x="1072" y="224"/>
                  </a:lnTo>
                  <a:lnTo>
                    <a:pt x="1066" y="224"/>
                  </a:lnTo>
                  <a:lnTo>
                    <a:pt x="1060" y="218"/>
                  </a:lnTo>
                  <a:lnTo>
                    <a:pt x="1053" y="218"/>
                  </a:lnTo>
                  <a:lnTo>
                    <a:pt x="1047" y="211"/>
                  </a:lnTo>
                  <a:lnTo>
                    <a:pt x="1040" y="211"/>
                  </a:lnTo>
                  <a:lnTo>
                    <a:pt x="1034" y="205"/>
                  </a:lnTo>
                  <a:lnTo>
                    <a:pt x="1028" y="205"/>
                  </a:lnTo>
                  <a:lnTo>
                    <a:pt x="1021" y="199"/>
                  </a:lnTo>
                  <a:lnTo>
                    <a:pt x="1015" y="199"/>
                  </a:lnTo>
                  <a:lnTo>
                    <a:pt x="1015" y="192"/>
                  </a:lnTo>
                  <a:lnTo>
                    <a:pt x="1008" y="192"/>
                  </a:lnTo>
                  <a:lnTo>
                    <a:pt x="1002" y="192"/>
                  </a:lnTo>
                  <a:lnTo>
                    <a:pt x="1002" y="186"/>
                  </a:lnTo>
                  <a:lnTo>
                    <a:pt x="995" y="186"/>
                  </a:lnTo>
                  <a:lnTo>
                    <a:pt x="989" y="179"/>
                  </a:lnTo>
                  <a:lnTo>
                    <a:pt x="983" y="173"/>
                  </a:lnTo>
                  <a:lnTo>
                    <a:pt x="976" y="173"/>
                  </a:lnTo>
                  <a:lnTo>
                    <a:pt x="970" y="173"/>
                  </a:lnTo>
                  <a:lnTo>
                    <a:pt x="970" y="167"/>
                  </a:lnTo>
                  <a:lnTo>
                    <a:pt x="963" y="167"/>
                  </a:lnTo>
                  <a:lnTo>
                    <a:pt x="957" y="167"/>
                  </a:lnTo>
                  <a:lnTo>
                    <a:pt x="950" y="167"/>
                  </a:lnTo>
                  <a:lnTo>
                    <a:pt x="944" y="167"/>
                  </a:lnTo>
                  <a:lnTo>
                    <a:pt x="944" y="160"/>
                  </a:lnTo>
                  <a:lnTo>
                    <a:pt x="938" y="160"/>
                  </a:lnTo>
                  <a:lnTo>
                    <a:pt x="931" y="160"/>
                  </a:lnTo>
                  <a:lnTo>
                    <a:pt x="925" y="160"/>
                  </a:lnTo>
                  <a:lnTo>
                    <a:pt x="925" y="154"/>
                  </a:lnTo>
                  <a:lnTo>
                    <a:pt x="918" y="154"/>
                  </a:lnTo>
                  <a:lnTo>
                    <a:pt x="912" y="154"/>
                  </a:lnTo>
                  <a:lnTo>
                    <a:pt x="905" y="154"/>
                  </a:lnTo>
                  <a:lnTo>
                    <a:pt x="899" y="154"/>
                  </a:lnTo>
                  <a:lnTo>
                    <a:pt x="899" y="147"/>
                  </a:lnTo>
                  <a:lnTo>
                    <a:pt x="893" y="147"/>
                  </a:lnTo>
                  <a:lnTo>
                    <a:pt x="886" y="147"/>
                  </a:lnTo>
                  <a:lnTo>
                    <a:pt x="880" y="147"/>
                  </a:lnTo>
                  <a:lnTo>
                    <a:pt x="873" y="141"/>
                  </a:lnTo>
                  <a:lnTo>
                    <a:pt x="867" y="141"/>
                  </a:lnTo>
                  <a:lnTo>
                    <a:pt x="861" y="141"/>
                  </a:lnTo>
                  <a:lnTo>
                    <a:pt x="854" y="141"/>
                  </a:lnTo>
                  <a:lnTo>
                    <a:pt x="854" y="134"/>
                  </a:lnTo>
                  <a:lnTo>
                    <a:pt x="848" y="134"/>
                  </a:lnTo>
                  <a:lnTo>
                    <a:pt x="841" y="134"/>
                  </a:lnTo>
                  <a:lnTo>
                    <a:pt x="835" y="134"/>
                  </a:lnTo>
                  <a:lnTo>
                    <a:pt x="828" y="134"/>
                  </a:lnTo>
                  <a:lnTo>
                    <a:pt x="822" y="134"/>
                  </a:lnTo>
                  <a:lnTo>
                    <a:pt x="816" y="134"/>
                  </a:lnTo>
                  <a:lnTo>
                    <a:pt x="809" y="134"/>
                  </a:lnTo>
                  <a:lnTo>
                    <a:pt x="809" y="128"/>
                  </a:lnTo>
                  <a:lnTo>
                    <a:pt x="803" y="128"/>
                  </a:lnTo>
                  <a:lnTo>
                    <a:pt x="796" y="128"/>
                  </a:lnTo>
                  <a:lnTo>
                    <a:pt x="790" y="128"/>
                  </a:lnTo>
                  <a:lnTo>
                    <a:pt x="783" y="128"/>
                  </a:lnTo>
                  <a:lnTo>
                    <a:pt x="777" y="128"/>
                  </a:lnTo>
                  <a:lnTo>
                    <a:pt x="777" y="122"/>
                  </a:lnTo>
                  <a:lnTo>
                    <a:pt x="771" y="122"/>
                  </a:lnTo>
                  <a:lnTo>
                    <a:pt x="764" y="122"/>
                  </a:lnTo>
                  <a:lnTo>
                    <a:pt x="758" y="122"/>
                  </a:lnTo>
                  <a:lnTo>
                    <a:pt x="751" y="122"/>
                  </a:lnTo>
                  <a:lnTo>
                    <a:pt x="745" y="122"/>
                  </a:lnTo>
                  <a:lnTo>
                    <a:pt x="745" y="115"/>
                  </a:lnTo>
                  <a:lnTo>
                    <a:pt x="738" y="115"/>
                  </a:lnTo>
                  <a:lnTo>
                    <a:pt x="732" y="115"/>
                  </a:lnTo>
                  <a:lnTo>
                    <a:pt x="726" y="115"/>
                  </a:lnTo>
                  <a:lnTo>
                    <a:pt x="719" y="115"/>
                  </a:lnTo>
                  <a:lnTo>
                    <a:pt x="713" y="115"/>
                  </a:lnTo>
                  <a:lnTo>
                    <a:pt x="706" y="115"/>
                  </a:lnTo>
                  <a:lnTo>
                    <a:pt x="700" y="115"/>
                  </a:lnTo>
                  <a:lnTo>
                    <a:pt x="694" y="115"/>
                  </a:lnTo>
                  <a:lnTo>
                    <a:pt x="687" y="115"/>
                  </a:lnTo>
                  <a:lnTo>
                    <a:pt x="681" y="115"/>
                  </a:lnTo>
                  <a:lnTo>
                    <a:pt x="674" y="115"/>
                  </a:lnTo>
                  <a:lnTo>
                    <a:pt x="668" y="115"/>
                  </a:lnTo>
                  <a:lnTo>
                    <a:pt x="661" y="115"/>
                  </a:lnTo>
                  <a:lnTo>
                    <a:pt x="655" y="109"/>
                  </a:lnTo>
                  <a:lnTo>
                    <a:pt x="649" y="109"/>
                  </a:lnTo>
                  <a:lnTo>
                    <a:pt x="642" y="109"/>
                  </a:lnTo>
                  <a:lnTo>
                    <a:pt x="636" y="109"/>
                  </a:lnTo>
                  <a:lnTo>
                    <a:pt x="629" y="109"/>
                  </a:lnTo>
                  <a:lnTo>
                    <a:pt x="623" y="109"/>
                  </a:lnTo>
                  <a:lnTo>
                    <a:pt x="616" y="109"/>
                  </a:lnTo>
                  <a:lnTo>
                    <a:pt x="610" y="109"/>
                  </a:lnTo>
                  <a:lnTo>
                    <a:pt x="604" y="109"/>
                  </a:lnTo>
                  <a:lnTo>
                    <a:pt x="597" y="109"/>
                  </a:lnTo>
                  <a:lnTo>
                    <a:pt x="597" y="102"/>
                  </a:lnTo>
                  <a:lnTo>
                    <a:pt x="591" y="102"/>
                  </a:lnTo>
                  <a:lnTo>
                    <a:pt x="584" y="102"/>
                  </a:lnTo>
                  <a:lnTo>
                    <a:pt x="578" y="102"/>
                  </a:lnTo>
                  <a:lnTo>
                    <a:pt x="571" y="102"/>
                  </a:lnTo>
                  <a:lnTo>
                    <a:pt x="565" y="102"/>
                  </a:lnTo>
                  <a:lnTo>
                    <a:pt x="559" y="102"/>
                  </a:lnTo>
                  <a:lnTo>
                    <a:pt x="552" y="102"/>
                  </a:lnTo>
                  <a:lnTo>
                    <a:pt x="546" y="102"/>
                  </a:lnTo>
                  <a:lnTo>
                    <a:pt x="539" y="102"/>
                  </a:lnTo>
                  <a:lnTo>
                    <a:pt x="533" y="102"/>
                  </a:lnTo>
                  <a:lnTo>
                    <a:pt x="527" y="102"/>
                  </a:lnTo>
                  <a:lnTo>
                    <a:pt x="520" y="96"/>
                  </a:lnTo>
                  <a:lnTo>
                    <a:pt x="514" y="96"/>
                  </a:lnTo>
                  <a:lnTo>
                    <a:pt x="507" y="89"/>
                  </a:lnTo>
                  <a:lnTo>
                    <a:pt x="507" y="96"/>
                  </a:lnTo>
                  <a:lnTo>
                    <a:pt x="501" y="89"/>
                  </a:lnTo>
                  <a:lnTo>
                    <a:pt x="494" y="89"/>
                  </a:lnTo>
                  <a:lnTo>
                    <a:pt x="488" y="89"/>
                  </a:lnTo>
                  <a:lnTo>
                    <a:pt x="482" y="89"/>
                  </a:lnTo>
                  <a:lnTo>
                    <a:pt x="475" y="96"/>
                  </a:lnTo>
                  <a:lnTo>
                    <a:pt x="469" y="96"/>
                  </a:lnTo>
                  <a:lnTo>
                    <a:pt x="462" y="96"/>
                  </a:lnTo>
                  <a:lnTo>
                    <a:pt x="456" y="96"/>
                  </a:lnTo>
                  <a:lnTo>
                    <a:pt x="449" y="96"/>
                  </a:lnTo>
                  <a:lnTo>
                    <a:pt x="443" y="96"/>
                  </a:lnTo>
                  <a:lnTo>
                    <a:pt x="437" y="96"/>
                  </a:lnTo>
                  <a:lnTo>
                    <a:pt x="430" y="96"/>
                  </a:lnTo>
                  <a:lnTo>
                    <a:pt x="424" y="96"/>
                  </a:lnTo>
                  <a:lnTo>
                    <a:pt x="417" y="96"/>
                  </a:lnTo>
                  <a:lnTo>
                    <a:pt x="411" y="96"/>
                  </a:lnTo>
                  <a:lnTo>
                    <a:pt x="404" y="96"/>
                  </a:lnTo>
                  <a:lnTo>
                    <a:pt x="398" y="96"/>
                  </a:lnTo>
                  <a:lnTo>
                    <a:pt x="392" y="96"/>
                  </a:lnTo>
                  <a:lnTo>
                    <a:pt x="385" y="89"/>
                  </a:lnTo>
                  <a:lnTo>
                    <a:pt x="379" y="89"/>
                  </a:lnTo>
                  <a:lnTo>
                    <a:pt x="372" y="89"/>
                  </a:lnTo>
                  <a:lnTo>
                    <a:pt x="366" y="89"/>
                  </a:lnTo>
                  <a:lnTo>
                    <a:pt x="359" y="83"/>
                  </a:lnTo>
                  <a:lnTo>
                    <a:pt x="353" y="83"/>
                  </a:lnTo>
                  <a:lnTo>
                    <a:pt x="347" y="83"/>
                  </a:lnTo>
                  <a:lnTo>
                    <a:pt x="340" y="83"/>
                  </a:lnTo>
                  <a:lnTo>
                    <a:pt x="334" y="83"/>
                  </a:lnTo>
                  <a:lnTo>
                    <a:pt x="327" y="83"/>
                  </a:lnTo>
                  <a:lnTo>
                    <a:pt x="321" y="83"/>
                  </a:lnTo>
                  <a:lnTo>
                    <a:pt x="315" y="83"/>
                  </a:lnTo>
                  <a:lnTo>
                    <a:pt x="315" y="89"/>
                  </a:lnTo>
                  <a:lnTo>
                    <a:pt x="308" y="89"/>
                  </a:lnTo>
                  <a:lnTo>
                    <a:pt x="302" y="89"/>
                  </a:lnTo>
                  <a:lnTo>
                    <a:pt x="295" y="83"/>
                  </a:lnTo>
                  <a:lnTo>
                    <a:pt x="289" y="83"/>
                  </a:lnTo>
                  <a:lnTo>
                    <a:pt x="282" y="83"/>
                  </a:lnTo>
                  <a:lnTo>
                    <a:pt x="276" y="89"/>
                  </a:lnTo>
                  <a:lnTo>
                    <a:pt x="270" y="83"/>
                  </a:lnTo>
                  <a:lnTo>
                    <a:pt x="263" y="83"/>
                  </a:lnTo>
                  <a:lnTo>
                    <a:pt x="257" y="83"/>
                  </a:lnTo>
                  <a:lnTo>
                    <a:pt x="250" y="83"/>
                  </a:lnTo>
                  <a:lnTo>
                    <a:pt x="244" y="83"/>
                  </a:lnTo>
                  <a:lnTo>
                    <a:pt x="237" y="83"/>
                  </a:lnTo>
                  <a:lnTo>
                    <a:pt x="231" y="83"/>
                  </a:lnTo>
                  <a:lnTo>
                    <a:pt x="225" y="77"/>
                  </a:lnTo>
                  <a:lnTo>
                    <a:pt x="218" y="77"/>
                  </a:lnTo>
                  <a:lnTo>
                    <a:pt x="212" y="77"/>
                  </a:lnTo>
                  <a:lnTo>
                    <a:pt x="205" y="77"/>
                  </a:lnTo>
                  <a:lnTo>
                    <a:pt x="199" y="77"/>
                  </a:lnTo>
                  <a:lnTo>
                    <a:pt x="192" y="77"/>
                  </a:lnTo>
                  <a:lnTo>
                    <a:pt x="186" y="77"/>
                  </a:lnTo>
                  <a:lnTo>
                    <a:pt x="180" y="77"/>
                  </a:lnTo>
                  <a:lnTo>
                    <a:pt x="173" y="77"/>
                  </a:lnTo>
                  <a:lnTo>
                    <a:pt x="167" y="77"/>
                  </a:lnTo>
                  <a:lnTo>
                    <a:pt x="160" y="77"/>
                  </a:lnTo>
                  <a:lnTo>
                    <a:pt x="154" y="77"/>
                  </a:lnTo>
                  <a:lnTo>
                    <a:pt x="148" y="70"/>
                  </a:lnTo>
                  <a:lnTo>
                    <a:pt x="141" y="70"/>
                  </a:lnTo>
                  <a:lnTo>
                    <a:pt x="135" y="70"/>
                  </a:lnTo>
                  <a:lnTo>
                    <a:pt x="128" y="70"/>
                  </a:lnTo>
                  <a:lnTo>
                    <a:pt x="122" y="70"/>
                  </a:lnTo>
                  <a:lnTo>
                    <a:pt x="115" y="70"/>
                  </a:lnTo>
                  <a:lnTo>
                    <a:pt x="109" y="70"/>
                  </a:lnTo>
                  <a:lnTo>
                    <a:pt x="103" y="70"/>
                  </a:lnTo>
                  <a:lnTo>
                    <a:pt x="96" y="70"/>
                  </a:lnTo>
                  <a:lnTo>
                    <a:pt x="90" y="70"/>
                  </a:lnTo>
                  <a:lnTo>
                    <a:pt x="83" y="64"/>
                  </a:lnTo>
                  <a:lnTo>
                    <a:pt x="77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8" y="57"/>
                  </a:lnTo>
                  <a:lnTo>
                    <a:pt x="51" y="57"/>
                  </a:lnTo>
                  <a:lnTo>
                    <a:pt x="45" y="57"/>
                  </a:lnTo>
                  <a:lnTo>
                    <a:pt x="38" y="57"/>
                  </a:lnTo>
                  <a:lnTo>
                    <a:pt x="32" y="57"/>
                  </a:lnTo>
                  <a:lnTo>
                    <a:pt x="25" y="57"/>
                  </a:lnTo>
                  <a:lnTo>
                    <a:pt x="19" y="57"/>
                  </a:lnTo>
                  <a:lnTo>
                    <a:pt x="13" y="57"/>
                  </a:lnTo>
                  <a:lnTo>
                    <a:pt x="6" y="57"/>
                  </a:lnTo>
                  <a:lnTo>
                    <a:pt x="0" y="57"/>
                  </a:lnTo>
                  <a:lnTo>
                    <a:pt x="0" y="6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Freeform 48"/>
            <p:cNvSpPr>
              <a:spLocks/>
            </p:cNvSpPr>
            <p:nvPr/>
          </p:nvSpPr>
          <p:spPr bwMode="auto">
            <a:xfrm>
              <a:off x="1907" y="2728"/>
              <a:ext cx="809" cy="77"/>
            </a:xfrm>
            <a:custGeom>
              <a:avLst/>
              <a:gdLst>
                <a:gd name="T0" fmla="*/ 6 w 809"/>
                <a:gd name="T1" fmla="*/ 7 h 77"/>
                <a:gd name="T2" fmla="*/ 25 w 809"/>
                <a:gd name="T3" fmla="*/ 7 h 77"/>
                <a:gd name="T4" fmla="*/ 45 w 809"/>
                <a:gd name="T5" fmla="*/ 7 h 77"/>
                <a:gd name="T6" fmla="*/ 64 w 809"/>
                <a:gd name="T7" fmla="*/ 13 h 77"/>
                <a:gd name="T8" fmla="*/ 83 w 809"/>
                <a:gd name="T9" fmla="*/ 13 h 77"/>
                <a:gd name="T10" fmla="*/ 103 w 809"/>
                <a:gd name="T11" fmla="*/ 19 h 77"/>
                <a:gd name="T12" fmla="*/ 122 w 809"/>
                <a:gd name="T13" fmla="*/ 19 h 77"/>
                <a:gd name="T14" fmla="*/ 141 w 809"/>
                <a:gd name="T15" fmla="*/ 19 h 77"/>
                <a:gd name="T16" fmla="*/ 160 w 809"/>
                <a:gd name="T17" fmla="*/ 26 h 77"/>
                <a:gd name="T18" fmla="*/ 180 w 809"/>
                <a:gd name="T19" fmla="*/ 26 h 77"/>
                <a:gd name="T20" fmla="*/ 199 w 809"/>
                <a:gd name="T21" fmla="*/ 26 h 77"/>
                <a:gd name="T22" fmla="*/ 218 w 809"/>
                <a:gd name="T23" fmla="*/ 26 h 77"/>
                <a:gd name="T24" fmla="*/ 237 w 809"/>
                <a:gd name="T25" fmla="*/ 32 h 77"/>
                <a:gd name="T26" fmla="*/ 257 w 809"/>
                <a:gd name="T27" fmla="*/ 32 h 77"/>
                <a:gd name="T28" fmla="*/ 276 w 809"/>
                <a:gd name="T29" fmla="*/ 39 h 77"/>
                <a:gd name="T30" fmla="*/ 295 w 809"/>
                <a:gd name="T31" fmla="*/ 32 h 77"/>
                <a:gd name="T32" fmla="*/ 315 w 809"/>
                <a:gd name="T33" fmla="*/ 32 h 77"/>
                <a:gd name="T34" fmla="*/ 334 w 809"/>
                <a:gd name="T35" fmla="*/ 32 h 77"/>
                <a:gd name="T36" fmla="*/ 353 w 809"/>
                <a:gd name="T37" fmla="*/ 32 h 77"/>
                <a:gd name="T38" fmla="*/ 372 w 809"/>
                <a:gd name="T39" fmla="*/ 32 h 77"/>
                <a:gd name="T40" fmla="*/ 392 w 809"/>
                <a:gd name="T41" fmla="*/ 45 h 77"/>
                <a:gd name="T42" fmla="*/ 411 w 809"/>
                <a:gd name="T43" fmla="*/ 45 h 77"/>
                <a:gd name="T44" fmla="*/ 430 w 809"/>
                <a:gd name="T45" fmla="*/ 45 h 77"/>
                <a:gd name="T46" fmla="*/ 449 w 809"/>
                <a:gd name="T47" fmla="*/ 45 h 77"/>
                <a:gd name="T48" fmla="*/ 469 w 809"/>
                <a:gd name="T49" fmla="*/ 45 h 77"/>
                <a:gd name="T50" fmla="*/ 488 w 809"/>
                <a:gd name="T51" fmla="*/ 39 h 77"/>
                <a:gd name="T52" fmla="*/ 507 w 809"/>
                <a:gd name="T53" fmla="*/ 39 h 77"/>
                <a:gd name="T54" fmla="*/ 527 w 809"/>
                <a:gd name="T55" fmla="*/ 45 h 77"/>
                <a:gd name="T56" fmla="*/ 546 w 809"/>
                <a:gd name="T57" fmla="*/ 52 h 77"/>
                <a:gd name="T58" fmla="*/ 565 w 809"/>
                <a:gd name="T59" fmla="*/ 52 h 77"/>
                <a:gd name="T60" fmla="*/ 584 w 809"/>
                <a:gd name="T61" fmla="*/ 52 h 77"/>
                <a:gd name="T62" fmla="*/ 604 w 809"/>
                <a:gd name="T63" fmla="*/ 52 h 77"/>
                <a:gd name="T64" fmla="*/ 623 w 809"/>
                <a:gd name="T65" fmla="*/ 58 h 77"/>
                <a:gd name="T66" fmla="*/ 642 w 809"/>
                <a:gd name="T67" fmla="*/ 58 h 77"/>
                <a:gd name="T68" fmla="*/ 661 w 809"/>
                <a:gd name="T69" fmla="*/ 58 h 77"/>
                <a:gd name="T70" fmla="*/ 681 w 809"/>
                <a:gd name="T71" fmla="*/ 58 h 77"/>
                <a:gd name="T72" fmla="*/ 700 w 809"/>
                <a:gd name="T73" fmla="*/ 64 h 77"/>
                <a:gd name="T74" fmla="*/ 719 w 809"/>
                <a:gd name="T75" fmla="*/ 64 h 77"/>
                <a:gd name="T76" fmla="*/ 738 w 809"/>
                <a:gd name="T77" fmla="*/ 58 h 77"/>
                <a:gd name="T78" fmla="*/ 758 w 809"/>
                <a:gd name="T79" fmla="*/ 71 h 77"/>
                <a:gd name="T80" fmla="*/ 777 w 809"/>
                <a:gd name="T81" fmla="*/ 71 h 77"/>
                <a:gd name="T82" fmla="*/ 796 w 809"/>
                <a:gd name="T8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9" h="77">
                  <a:moveTo>
                    <a:pt x="0" y="7"/>
                  </a:moveTo>
                  <a:lnTo>
                    <a:pt x="0" y="0"/>
                  </a:lnTo>
                  <a:lnTo>
                    <a:pt x="6" y="7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25" y="7"/>
                  </a:lnTo>
                  <a:lnTo>
                    <a:pt x="32" y="7"/>
                  </a:lnTo>
                  <a:lnTo>
                    <a:pt x="38" y="7"/>
                  </a:lnTo>
                  <a:lnTo>
                    <a:pt x="45" y="7"/>
                  </a:lnTo>
                  <a:lnTo>
                    <a:pt x="51" y="7"/>
                  </a:lnTo>
                  <a:lnTo>
                    <a:pt x="58" y="7"/>
                  </a:lnTo>
                  <a:lnTo>
                    <a:pt x="64" y="13"/>
                  </a:lnTo>
                  <a:lnTo>
                    <a:pt x="70" y="13"/>
                  </a:lnTo>
                  <a:lnTo>
                    <a:pt x="77" y="13"/>
                  </a:lnTo>
                  <a:lnTo>
                    <a:pt x="83" y="13"/>
                  </a:lnTo>
                  <a:lnTo>
                    <a:pt x="90" y="19"/>
                  </a:lnTo>
                  <a:lnTo>
                    <a:pt x="96" y="19"/>
                  </a:lnTo>
                  <a:lnTo>
                    <a:pt x="103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22" y="19"/>
                  </a:lnTo>
                  <a:lnTo>
                    <a:pt x="128" y="19"/>
                  </a:lnTo>
                  <a:lnTo>
                    <a:pt x="135" y="19"/>
                  </a:lnTo>
                  <a:lnTo>
                    <a:pt x="141" y="19"/>
                  </a:lnTo>
                  <a:lnTo>
                    <a:pt x="148" y="19"/>
                  </a:lnTo>
                  <a:lnTo>
                    <a:pt x="154" y="19"/>
                  </a:lnTo>
                  <a:lnTo>
                    <a:pt x="160" y="26"/>
                  </a:lnTo>
                  <a:lnTo>
                    <a:pt x="167" y="26"/>
                  </a:lnTo>
                  <a:lnTo>
                    <a:pt x="173" y="26"/>
                  </a:lnTo>
                  <a:lnTo>
                    <a:pt x="180" y="26"/>
                  </a:lnTo>
                  <a:lnTo>
                    <a:pt x="186" y="26"/>
                  </a:lnTo>
                  <a:lnTo>
                    <a:pt x="192" y="26"/>
                  </a:lnTo>
                  <a:lnTo>
                    <a:pt x="199" y="26"/>
                  </a:lnTo>
                  <a:lnTo>
                    <a:pt x="205" y="26"/>
                  </a:lnTo>
                  <a:lnTo>
                    <a:pt x="212" y="26"/>
                  </a:lnTo>
                  <a:lnTo>
                    <a:pt x="218" y="26"/>
                  </a:lnTo>
                  <a:lnTo>
                    <a:pt x="225" y="26"/>
                  </a:lnTo>
                  <a:lnTo>
                    <a:pt x="231" y="32"/>
                  </a:lnTo>
                  <a:lnTo>
                    <a:pt x="237" y="32"/>
                  </a:lnTo>
                  <a:lnTo>
                    <a:pt x="244" y="32"/>
                  </a:lnTo>
                  <a:lnTo>
                    <a:pt x="250" y="32"/>
                  </a:lnTo>
                  <a:lnTo>
                    <a:pt x="257" y="32"/>
                  </a:lnTo>
                  <a:lnTo>
                    <a:pt x="263" y="32"/>
                  </a:lnTo>
                  <a:lnTo>
                    <a:pt x="270" y="32"/>
                  </a:lnTo>
                  <a:lnTo>
                    <a:pt x="276" y="39"/>
                  </a:lnTo>
                  <a:lnTo>
                    <a:pt x="282" y="32"/>
                  </a:lnTo>
                  <a:lnTo>
                    <a:pt x="289" y="32"/>
                  </a:lnTo>
                  <a:lnTo>
                    <a:pt x="295" y="32"/>
                  </a:lnTo>
                  <a:lnTo>
                    <a:pt x="302" y="39"/>
                  </a:lnTo>
                  <a:lnTo>
                    <a:pt x="308" y="39"/>
                  </a:lnTo>
                  <a:lnTo>
                    <a:pt x="315" y="32"/>
                  </a:lnTo>
                  <a:lnTo>
                    <a:pt x="321" y="32"/>
                  </a:lnTo>
                  <a:lnTo>
                    <a:pt x="327" y="32"/>
                  </a:lnTo>
                  <a:lnTo>
                    <a:pt x="334" y="32"/>
                  </a:lnTo>
                  <a:lnTo>
                    <a:pt x="340" y="32"/>
                  </a:lnTo>
                  <a:lnTo>
                    <a:pt x="347" y="32"/>
                  </a:lnTo>
                  <a:lnTo>
                    <a:pt x="353" y="32"/>
                  </a:lnTo>
                  <a:lnTo>
                    <a:pt x="359" y="32"/>
                  </a:lnTo>
                  <a:lnTo>
                    <a:pt x="366" y="32"/>
                  </a:lnTo>
                  <a:lnTo>
                    <a:pt x="372" y="32"/>
                  </a:lnTo>
                  <a:lnTo>
                    <a:pt x="379" y="39"/>
                  </a:lnTo>
                  <a:lnTo>
                    <a:pt x="385" y="39"/>
                  </a:lnTo>
                  <a:lnTo>
                    <a:pt x="392" y="45"/>
                  </a:lnTo>
                  <a:lnTo>
                    <a:pt x="398" y="39"/>
                  </a:lnTo>
                  <a:lnTo>
                    <a:pt x="404" y="39"/>
                  </a:lnTo>
                  <a:lnTo>
                    <a:pt x="411" y="45"/>
                  </a:lnTo>
                  <a:lnTo>
                    <a:pt x="417" y="45"/>
                  </a:lnTo>
                  <a:lnTo>
                    <a:pt x="424" y="45"/>
                  </a:lnTo>
                  <a:lnTo>
                    <a:pt x="430" y="45"/>
                  </a:lnTo>
                  <a:lnTo>
                    <a:pt x="437" y="45"/>
                  </a:lnTo>
                  <a:lnTo>
                    <a:pt x="443" y="45"/>
                  </a:lnTo>
                  <a:lnTo>
                    <a:pt x="449" y="45"/>
                  </a:lnTo>
                  <a:lnTo>
                    <a:pt x="456" y="45"/>
                  </a:lnTo>
                  <a:lnTo>
                    <a:pt x="462" y="45"/>
                  </a:lnTo>
                  <a:lnTo>
                    <a:pt x="469" y="45"/>
                  </a:lnTo>
                  <a:lnTo>
                    <a:pt x="475" y="39"/>
                  </a:lnTo>
                  <a:lnTo>
                    <a:pt x="482" y="39"/>
                  </a:lnTo>
                  <a:lnTo>
                    <a:pt x="488" y="39"/>
                  </a:lnTo>
                  <a:lnTo>
                    <a:pt x="494" y="39"/>
                  </a:lnTo>
                  <a:lnTo>
                    <a:pt x="501" y="39"/>
                  </a:lnTo>
                  <a:lnTo>
                    <a:pt x="507" y="39"/>
                  </a:lnTo>
                  <a:lnTo>
                    <a:pt x="514" y="45"/>
                  </a:lnTo>
                  <a:lnTo>
                    <a:pt x="520" y="45"/>
                  </a:lnTo>
                  <a:lnTo>
                    <a:pt x="527" y="45"/>
                  </a:lnTo>
                  <a:lnTo>
                    <a:pt x="533" y="52"/>
                  </a:lnTo>
                  <a:lnTo>
                    <a:pt x="539" y="52"/>
                  </a:lnTo>
                  <a:lnTo>
                    <a:pt x="546" y="52"/>
                  </a:lnTo>
                  <a:lnTo>
                    <a:pt x="552" y="52"/>
                  </a:lnTo>
                  <a:lnTo>
                    <a:pt x="559" y="52"/>
                  </a:lnTo>
                  <a:lnTo>
                    <a:pt x="565" y="52"/>
                  </a:lnTo>
                  <a:lnTo>
                    <a:pt x="571" y="52"/>
                  </a:lnTo>
                  <a:lnTo>
                    <a:pt x="578" y="52"/>
                  </a:lnTo>
                  <a:lnTo>
                    <a:pt x="584" y="52"/>
                  </a:lnTo>
                  <a:lnTo>
                    <a:pt x="591" y="52"/>
                  </a:lnTo>
                  <a:lnTo>
                    <a:pt x="597" y="52"/>
                  </a:lnTo>
                  <a:lnTo>
                    <a:pt x="604" y="52"/>
                  </a:lnTo>
                  <a:lnTo>
                    <a:pt x="610" y="58"/>
                  </a:lnTo>
                  <a:lnTo>
                    <a:pt x="616" y="58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6" y="58"/>
                  </a:lnTo>
                  <a:lnTo>
                    <a:pt x="642" y="58"/>
                  </a:lnTo>
                  <a:lnTo>
                    <a:pt x="649" y="58"/>
                  </a:lnTo>
                  <a:lnTo>
                    <a:pt x="655" y="58"/>
                  </a:lnTo>
                  <a:lnTo>
                    <a:pt x="661" y="58"/>
                  </a:lnTo>
                  <a:lnTo>
                    <a:pt x="668" y="64"/>
                  </a:lnTo>
                  <a:lnTo>
                    <a:pt x="674" y="58"/>
                  </a:lnTo>
                  <a:lnTo>
                    <a:pt x="681" y="58"/>
                  </a:lnTo>
                  <a:lnTo>
                    <a:pt x="687" y="64"/>
                  </a:lnTo>
                  <a:lnTo>
                    <a:pt x="694" y="64"/>
                  </a:lnTo>
                  <a:lnTo>
                    <a:pt x="700" y="64"/>
                  </a:lnTo>
                  <a:lnTo>
                    <a:pt x="706" y="64"/>
                  </a:lnTo>
                  <a:lnTo>
                    <a:pt x="713" y="64"/>
                  </a:lnTo>
                  <a:lnTo>
                    <a:pt x="719" y="64"/>
                  </a:lnTo>
                  <a:lnTo>
                    <a:pt x="726" y="64"/>
                  </a:lnTo>
                  <a:lnTo>
                    <a:pt x="732" y="58"/>
                  </a:lnTo>
                  <a:lnTo>
                    <a:pt x="738" y="58"/>
                  </a:lnTo>
                  <a:lnTo>
                    <a:pt x="745" y="64"/>
                  </a:lnTo>
                  <a:lnTo>
                    <a:pt x="751" y="71"/>
                  </a:lnTo>
                  <a:lnTo>
                    <a:pt x="758" y="71"/>
                  </a:lnTo>
                  <a:lnTo>
                    <a:pt x="764" y="71"/>
                  </a:lnTo>
                  <a:lnTo>
                    <a:pt x="771" y="71"/>
                  </a:lnTo>
                  <a:lnTo>
                    <a:pt x="777" y="71"/>
                  </a:lnTo>
                  <a:lnTo>
                    <a:pt x="783" y="71"/>
                  </a:lnTo>
                  <a:lnTo>
                    <a:pt x="790" y="71"/>
                  </a:lnTo>
                  <a:lnTo>
                    <a:pt x="796" y="77"/>
                  </a:lnTo>
                  <a:lnTo>
                    <a:pt x="803" y="77"/>
                  </a:lnTo>
                  <a:lnTo>
                    <a:pt x="809" y="77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4" name="Freeform 49"/>
            <p:cNvSpPr>
              <a:spLocks/>
            </p:cNvSpPr>
            <p:nvPr/>
          </p:nvSpPr>
          <p:spPr bwMode="auto">
            <a:xfrm>
              <a:off x="2716" y="2805"/>
              <a:ext cx="816" cy="276"/>
            </a:xfrm>
            <a:custGeom>
              <a:avLst/>
              <a:gdLst>
                <a:gd name="T0" fmla="*/ 13 w 816"/>
                <a:gd name="T1" fmla="*/ 0 h 276"/>
                <a:gd name="T2" fmla="*/ 32 w 816"/>
                <a:gd name="T3" fmla="*/ 7 h 276"/>
                <a:gd name="T4" fmla="*/ 52 w 816"/>
                <a:gd name="T5" fmla="*/ 7 h 276"/>
                <a:gd name="T6" fmla="*/ 71 w 816"/>
                <a:gd name="T7" fmla="*/ 13 h 276"/>
                <a:gd name="T8" fmla="*/ 90 w 816"/>
                <a:gd name="T9" fmla="*/ 20 h 276"/>
                <a:gd name="T10" fmla="*/ 109 w 816"/>
                <a:gd name="T11" fmla="*/ 20 h 276"/>
                <a:gd name="T12" fmla="*/ 129 w 816"/>
                <a:gd name="T13" fmla="*/ 26 h 276"/>
                <a:gd name="T14" fmla="*/ 148 w 816"/>
                <a:gd name="T15" fmla="*/ 32 h 276"/>
                <a:gd name="T16" fmla="*/ 167 w 816"/>
                <a:gd name="T17" fmla="*/ 39 h 276"/>
                <a:gd name="T18" fmla="*/ 186 w 816"/>
                <a:gd name="T19" fmla="*/ 52 h 276"/>
                <a:gd name="T20" fmla="*/ 206 w 816"/>
                <a:gd name="T21" fmla="*/ 58 h 276"/>
                <a:gd name="T22" fmla="*/ 225 w 816"/>
                <a:gd name="T23" fmla="*/ 71 h 276"/>
                <a:gd name="T24" fmla="*/ 244 w 816"/>
                <a:gd name="T25" fmla="*/ 77 h 276"/>
                <a:gd name="T26" fmla="*/ 263 w 816"/>
                <a:gd name="T27" fmla="*/ 84 h 276"/>
                <a:gd name="T28" fmla="*/ 283 w 816"/>
                <a:gd name="T29" fmla="*/ 97 h 276"/>
                <a:gd name="T30" fmla="*/ 302 w 816"/>
                <a:gd name="T31" fmla="*/ 109 h 276"/>
                <a:gd name="T32" fmla="*/ 321 w 816"/>
                <a:gd name="T33" fmla="*/ 122 h 276"/>
                <a:gd name="T34" fmla="*/ 341 w 816"/>
                <a:gd name="T35" fmla="*/ 129 h 276"/>
                <a:gd name="T36" fmla="*/ 360 w 816"/>
                <a:gd name="T37" fmla="*/ 142 h 276"/>
                <a:gd name="T38" fmla="*/ 379 w 816"/>
                <a:gd name="T39" fmla="*/ 161 h 276"/>
                <a:gd name="T40" fmla="*/ 398 w 816"/>
                <a:gd name="T41" fmla="*/ 167 h 276"/>
                <a:gd name="T42" fmla="*/ 418 w 816"/>
                <a:gd name="T43" fmla="*/ 174 h 276"/>
                <a:gd name="T44" fmla="*/ 437 w 816"/>
                <a:gd name="T45" fmla="*/ 187 h 276"/>
                <a:gd name="T46" fmla="*/ 456 w 816"/>
                <a:gd name="T47" fmla="*/ 199 h 276"/>
                <a:gd name="T48" fmla="*/ 475 w 816"/>
                <a:gd name="T49" fmla="*/ 206 h 276"/>
                <a:gd name="T50" fmla="*/ 495 w 816"/>
                <a:gd name="T51" fmla="*/ 212 h 276"/>
                <a:gd name="T52" fmla="*/ 514 w 816"/>
                <a:gd name="T53" fmla="*/ 219 h 276"/>
                <a:gd name="T54" fmla="*/ 533 w 816"/>
                <a:gd name="T55" fmla="*/ 225 h 276"/>
                <a:gd name="T56" fmla="*/ 553 w 816"/>
                <a:gd name="T57" fmla="*/ 238 h 276"/>
                <a:gd name="T58" fmla="*/ 572 w 816"/>
                <a:gd name="T59" fmla="*/ 238 h 276"/>
                <a:gd name="T60" fmla="*/ 591 w 816"/>
                <a:gd name="T61" fmla="*/ 244 h 276"/>
                <a:gd name="T62" fmla="*/ 610 w 816"/>
                <a:gd name="T63" fmla="*/ 251 h 276"/>
                <a:gd name="T64" fmla="*/ 630 w 816"/>
                <a:gd name="T65" fmla="*/ 257 h 276"/>
                <a:gd name="T66" fmla="*/ 649 w 816"/>
                <a:gd name="T67" fmla="*/ 257 h 276"/>
                <a:gd name="T68" fmla="*/ 668 w 816"/>
                <a:gd name="T69" fmla="*/ 270 h 276"/>
                <a:gd name="T70" fmla="*/ 687 w 816"/>
                <a:gd name="T71" fmla="*/ 270 h 276"/>
                <a:gd name="T72" fmla="*/ 707 w 816"/>
                <a:gd name="T73" fmla="*/ 276 h 276"/>
                <a:gd name="T74" fmla="*/ 726 w 816"/>
                <a:gd name="T75" fmla="*/ 276 h 276"/>
                <a:gd name="T76" fmla="*/ 745 w 816"/>
                <a:gd name="T77" fmla="*/ 276 h 276"/>
                <a:gd name="T78" fmla="*/ 765 w 816"/>
                <a:gd name="T79" fmla="*/ 270 h 276"/>
                <a:gd name="T80" fmla="*/ 784 w 816"/>
                <a:gd name="T81" fmla="*/ 264 h 276"/>
                <a:gd name="T82" fmla="*/ 803 w 816"/>
                <a:gd name="T83" fmla="*/ 25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6" h="276">
                  <a:moveTo>
                    <a:pt x="0" y="0"/>
                  </a:moveTo>
                  <a:lnTo>
                    <a:pt x="7" y="7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6" y="7"/>
                  </a:lnTo>
                  <a:lnTo>
                    <a:pt x="32" y="7"/>
                  </a:lnTo>
                  <a:lnTo>
                    <a:pt x="39" y="7"/>
                  </a:lnTo>
                  <a:lnTo>
                    <a:pt x="45" y="7"/>
                  </a:lnTo>
                  <a:lnTo>
                    <a:pt x="52" y="7"/>
                  </a:lnTo>
                  <a:lnTo>
                    <a:pt x="58" y="13"/>
                  </a:lnTo>
                  <a:lnTo>
                    <a:pt x="64" y="13"/>
                  </a:lnTo>
                  <a:lnTo>
                    <a:pt x="71" y="13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90" y="20"/>
                  </a:lnTo>
                  <a:lnTo>
                    <a:pt x="96" y="20"/>
                  </a:lnTo>
                  <a:lnTo>
                    <a:pt x="103" y="20"/>
                  </a:lnTo>
                  <a:lnTo>
                    <a:pt x="109" y="20"/>
                  </a:lnTo>
                  <a:lnTo>
                    <a:pt x="116" y="26"/>
                  </a:lnTo>
                  <a:lnTo>
                    <a:pt x="122" y="26"/>
                  </a:lnTo>
                  <a:lnTo>
                    <a:pt x="129" y="26"/>
                  </a:lnTo>
                  <a:lnTo>
                    <a:pt x="135" y="32"/>
                  </a:lnTo>
                  <a:lnTo>
                    <a:pt x="141" y="32"/>
                  </a:lnTo>
                  <a:lnTo>
                    <a:pt x="148" y="32"/>
                  </a:lnTo>
                  <a:lnTo>
                    <a:pt x="154" y="32"/>
                  </a:lnTo>
                  <a:lnTo>
                    <a:pt x="161" y="39"/>
                  </a:lnTo>
                  <a:lnTo>
                    <a:pt x="167" y="39"/>
                  </a:lnTo>
                  <a:lnTo>
                    <a:pt x="174" y="39"/>
                  </a:lnTo>
                  <a:lnTo>
                    <a:pt x="180" y="45"/>
                  </a:lnTo>
                  <a:lnTo>
                    <a:pt x="186" y="52"/>
                  </a:lnTo>
                  <a:lnTo>
                    <a:pt x="193" y="52"/>
                  </a:lnTo>
                  <a:lnTo>
                    <a:pt x="199" y="52"/>
                  </a:lnTo>
                  <a:lnTo>
                    <a:pt x="206" y="58"/>
                  </a:lnTo>
                  <a:lnTo>
                    <a:pt x="212" y="65"/>
                  </a:lnTo>
                  <a:lnTo>
                    <a:pt x="219" y="65"/>
                  </a:lnTo>
                  <a:lnTo>
                    <a:pt x="225" y="71"/>
                  </a:lnTo>
                  <a:lnTo>
                    <a:pt x="231" y="71"/>
                  </a:lnTo>
                  <a:lnTo>
                    <a:pt x="238" y="77"/>
                  </a:lnTo>
                  <a:lnTo>
                    <a:pt x="244" y="77"/>
                  </a:lnTo>
                  <a:lnTo>
                    <a:pt x="251" y="77"/>
                  </a:lnTo>
                  <a:lnTo>
                    <a:pt x="257" y="84"/>
                  </a:lnTo>
                  <a:lnTo>
                    <a:pt x="263" y="84"/>
                  </a:lnTo>
                  <a:lnTo>
                    <a:pt x="270" y="90"/>
                  </a:lnTo>
                  <a:lnTo>
                    <a:pt x="276" y="97"/>
                  </a:lnTo>
                  <a:lnTo>
                    <a:pt x="283" y="97"/>
                  </a:lnTo>
                  <a:lnTo>
                    <a:pt x="289" y="103"/>
                  </a:lnTo>
                  <a:lnTo>
                    <a:pt x="296" y="109"/>
                  </a:lnTo>
                  <a:lnTo>
                    <a:pt x="302" y="109"/>
                  </a:lnTo>
                  <a:lnTo>
                    <a:pt x="308" y="109"/>
                  </a:lnTo>
                  <a:lnTo>
                    <a:pt x="315" y="116"/>
                  </a:lnTo>
                  <a:lnTo>
                    <a:pt x="321" y="122"/>
                  </a:lnTo>
                  <a:lnTo>
                    <a:pt x="328" y="122"/>
                  </a:lnTo>
                  <a:lnTo>
                    <a:pt x="334" y="129"/>
                  </a:lnTo>
                  <a:lnTo>
                    <a:pt x="341" y="129"/>
                  </a:lnTo>
                  <a:lnTo>
                    <a:pt x="347" y="135"/>
                  </a:lnTo>
                  <a:lnTo>
                    <a:pt x="353" y="135"/>
                  </a:lnTo>
                  <a:lnTo>
                    <a:pt x="360" y="142"/>
                  </a:lnTo>
                  <a:lnTo>
                    <a:pt x="366" y="148"/>
                  </a:lnTo>
                  <a:lnTo>
                    <a:pt x="373" y="154"/>
                  </a:lnTo>
                  <a:lnTo>
                    <a:pt x="379" y="161"/>
                  </a:lnTo>
                  <a:lnTo>
                    <a:pt x="386" y="161"/>
                  </a:lnTo>
                  <a:lnTo>
                    <a:pt x="392" y="161"/>
                  </a:lnTo>
                  <a:lnTo>
                    <a:pt x="398" y="167"/>
                  </a:lnTo>
                  <a:lnTo>
                    <a:pt x="405" y="167"/>
                  </a:lnTo>
                  <a:lnTo>
                    <a:pt x="411" y="174"/>
                  </a:lnTo>
                  <a:lnTo>
                    <a:pt x="418" y="174"/>
                  </a:lnTo>
                  <a:lnTo>
                    <a:pt x="424" y="180"/>
                  </a:lnTo>
                  <a:lnTo>
                    <a:pt x="430" y="187"/>
                  </a:lnTo>
                  <a:lnTo>
                    <a:pt x="437" y="187"/>
                  </a:lnTo>
                  <a:lnTo>
                    <a:pt x="443" y="187"/>
                  </a:lnTo>
                  <a:lnTo>
                    <a:pt x="450" y="193"/>
                  </a:lnTo>
                  <a:lnTo>
                    <a:pt x="456" y="199"/>
                  </a:lnTo>
                  <a:lnTo>
                    <a:pt x="463" y="199"/>
                  </a:lnTo>
                  <a:lnTo>
                    <a:pt x="469" y="206"/>
                  </a:lnTo>
                  <a:lnTo>
                    <a:pt x="475" y="206"/>
                  </a:lnTo>
                  <a:lnTo>
                    <a:pt x="482" y="206"/>
                  </a:lnTo>
                  <a:lnTo>
                    <a:pt x="488" y="212"/>
                  </a:lnTo>
                  <a:lnTo>
                    <a:pt x="495" y="212"/>
                  </a:lnTo>
                  <a:lnTo>
                    <a:pt x="501" y="212"/>
                  </a:lnTo>
                  <a:lnTo>
                    <a:pt x="508" y="219"/>
                  </a:lnTo>
                  <a:lnTo>
                    <a:pt x="514" y="219"/>
                  </a:lnTo>
                  <a:lnTo>
                    <a:pt x="520" y="219"/>
                  </a:lnTo>
                  <a:lnTo>
                    <a:pt x="527" y="219"/>
                  </a:lnTo>
                  <a:lnTo>
                    <a:pt x="533" y="225"/>
                  </a:lnTo>
                  <a:lnTo>
                    <a:pt x="540" y="225"/>
                  </a:lnTo>
                  <a:lnTo>
                    <a:pt x="546" y="232"/>
                  </a:lnTo>
                  <a:lnTo>
                    <a:pt x="553" y="238"/>
                  </a:lnTo>
                  <a:lnTo>
                    <a:pt x="559" y="238"/>
                  </a:lnTo>
                  <a:lnTo>
                    <a:pt x="565" y="238"/>
                  </a:lnTo>
                  <a:lnTo>
                    <a:pt x="572" y="238"/>
                  </a:lnTo>
                  <a:lnTo>
                    <a:pt x="578" y="244"/>
                  </a:lnTo>
                  <a:lnTo>
                    <a:pt x="585" y="244"/>
                  </a:lnTo>
                  <a:lnTo>
                    <a:pt x="591" y="244"/>
                  </a:lnTo>
                  <a:lnTo>
                    <a:pt x="598" y="251"/>
                  </a:lnTo>
                  <a:lnTo>
                    <a:pt x="604" y="251"/>
                  </a:lnTo>
                  <a:lnTo>
                    <a:pt x="610" y="251"/>
                  </a:lnTo>
                  <a:lnTo>
                    <a:pt x="617" y="251"/>
                  </a:lnTo>
                  <a:lnTo>
                    <a:pt x="623" y="257"/>
                  </a:lnTo>
                  <a:lnTo>
                    <a:pt x="630" y="257"/>
                  </a:lnTo>
                  <a:lnTo>
                    <a:pt x="636" y="257"/>
                  </a:lnTo>
                  <a:lnTo>
                    <a:pt x="642" y="257"/>
                  </a:lnTo>
                  <a:lnTo>
                    <a:pt x="649" y="257"/>
                  </a:lnTo>
                  <a:lnTo>
                    <a:pt x="655" y="264"/>
                  </a:lnTo>
                  <a:lnTo>
                    <a:pt x="662" y="270"/>
                  </a:lnTo>
                  <a:lnTo>
                    <a:pt x="668" y="270"/>
                  </a:lnTo>
                  <a:lnTo>
                    <a:pt x="675" y="270"/>
                  </a:lnTo>
                  <a:lnTo>
                    <a:pt x="681" y="270"/>
                  </a:lnTo>
                  <a:lnTo>
                    <a:pt x="687" y="270"/>
                  </a:lnTo>
                  <a:lnTo>
                    <a:pt x="694" y="276"/>
                  </a:lnTo>
                  <a:lnTo>
                    <a:pt x="700" y="270"/>
                  </a:lnTo>
                  <a:lnTo>
                    <a:pt x="707" y="276"/>
                  </a:lnTo>
                  <a:lnTo>
                    <a:pt x="713" y="270"/>
                  </a:lnTo>
                  <a:lnTo>
                    <a:pt x="720" y="276"/>
                  </a:lnTo>
                  <a:lnTo>
                    <a:pt x="726" y="276"/>
                  </a:lnTo>
                  <a:lnTo>
                    <a:pt x="732" y="270"/>
                  </a:lnTo>
                  <a:lnTo>
                    <a:pt x="739" y="270"/>
                  </a:lnTo>
                  <a:lnTo>
                    <a:pt x="745" y="276"/>
                  </a:lnTo>
                  <a:lnTo>
                    <a:pt x="752" y="270"/>
                  </a:lnTo>
                  <a:lnTo>
                    <a:pt x="758" y="270"/>
                  </a:lnTo>
                  <a:lnTo>
                    <a:pt x="765" y="270"/>
                  </a:lnTo>
                  <a:lnTo>
                    <a:pt x="771" y="270"/>
                  </a:lnTo>
                  <a:lnTo>
                    <a:pt x="777" y="264"/>
                  </a:lnTo>
                  <a:lnTo>
                    <a:pt x="784" y="264"/>
                  </a:lnTo>
                  <a:lnTo>
                    <a:pt x="790" y="257"/>
                  </a:lnTo>
                  <a:lnTo>
                    <a:pt x="797" y="251"/>
                  </a:lnTo>
                  <a:lnTo>
                    <a:pt x="803" y="251"/>
                  </a:lnTo>
                  <a:lnTo>
                    <a:pt x="809" y="244"/>
                  </a:lnTo>
                  <a:lnTo>
                    <a:pt x="816" y="238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Freeform 50"/>
            <p:cNvSpPr>
              <a:spLocks/>
            </p:cNvSpPr>
            <p:nvPr/>
          </p:nvSpPr>
          <p:spPr bwMode="auto">
            <a:xfrm>
              <a:off x="3532" y="2805"/>
              <a:ext cx="623" cy="238"/>
            </a:xfrm>
            <a:custGeom>
              <a:avLst/>
              <a:gdLst>
                <a:gd name="T0" fmla="*/ 6 w 623"/>
                <a:gd name="T1" fmla="*/ 232 h 238"/>
                <a:gd name="T2" fmla="*/ 19 w 623"/>
                <a:gd name="T3" fmla="*/ 225 h 238"/>
                <a:gd name="T4" fmla="*/ 32 w 623"/>
                <a:gd name="T5" fmla="*/ 219 h 238"/>
                <a:gd name="T6" fmla="*/ 45 w 623"/>
                <a:gd name="T7" fmla="*/ 206 h 238"/>
                <a:gd name="T8" fmla="*/ 58 w 623"/>
                <a:gd name="T9" fmla="*/ 199 h 238"/>
                <a:gd name="T10" fmla="*/ 71 w 623"/>
                <a:gd name="T11" fmla="*/ 187 h 238"/>
                <a:gd name="T12" fmla="*/ 83 w 623"/>
                <a:gd name="T13" fmla="*/ 174 h 238"/>
                <a:gd name="T14" fmla="*/ 96 w 623"/>
                <a:gd name="T15" fmla="*/ 161 h 238"/>
                <a:gd name="T16" fmla="*/ 109 w 623"/>
                <a:gd name="T17" fmla="*/ 148 h 238"/>
                <a:gd name="T18" fmla="*/ 122 w 623"/>
                <a:gd name="T19" fmla="*/ 142 h 238"/>
                <a:gd name="T20" fmla="*/ 135 w 623"/>
                <a:gd name="T21" fmla="*/ 135 h 238"/>
                <a:gd name="T22" fmla="*/ 141 w 623"/>
                <a:gd name="T23" fmla="*/ 122 h 238"/>
                <a:gd name="T24" fmla="*/ 160 w 623"/>
                <a:gd name="T25" fmla="*/ 109 h 238"/>
                <a:gd name="T26" fmla="*/ 160 w 623"/>
                <a:gd name="T27" fmla="*/ 109 h 238"/>
                <a:gd name="T28" fmla="*/ 173 w 623"/>
                <a:gd name="T29" fmla="*/ 103 h 238"/>
                <a:gd name="T30" fmla="*/ 186 w 623"/>
                <a:gd name="T31" fmla="*/ 97 h 238"/>
                <a:gd name="T32" fmla="*/ 199 w 623"/>
                <a:gd name="T33" fmla="*/ 84 h 238"/>
                <a:gd name="T34" fmla="*/ 212 w 623"/>
                <a:gd name="T35" fmla="*/ 84 h 238"/>
                <a:gd name="T36" fmla="*/ 225 w 623"/>
                <a:gd name="T37" fmla="*/ 77 h 238"/>
                <a:gd name="T38" fmla="*/ 238 w 623"/>
                <a:gd name="T39" fmla="*/ 77 h 238"/>
                <a:gd name="T40" fmla="*/ 244 w 623"/>
                <a:gd name="T41" fmla="*/ 65 h 238"/>
                <a:gd name="T42" fmla="*/ 257 w 623"/>
                <a:gd name="T43" fmla="*/ 65 h 238"/>
                <a:gd name="T44" fmla="*/ 270 w 623"/>
                <a:gd name="T45" fmla="*/ 58 h 238"/>
                <a:gd name="T46" fmla="*/ 283 w 623"/>
                <a:gd name="T47" fmla="*/ 58 h 238"/>
                <a:gd name="T48" fmla="*/ 295 w 623"/>
                <a:gd name="T49" fmla="*/ 52 h 238"/>
                <a:gd name="T50" fmla="*/ 308 w 623"/>
                <a:gd name="T51" fmla="*/ 52 h 238"/>
                <a:gd name="T52" fmla="*/ 321 w 623"/>
                <a:gd name="T53" fmla="*/ 45 h 238"/>
                <a:gd name="T54" fmla="*/ 334 w 623"/>
                <a:gd name="T55" fmla="*/ 39 h 238"/>
                <a:gd name="T56" fmla="*/ 347 w 623"/>
                <a:gd name="T57" fmla="*/ 39 h 238"/>
                <a:gd name="T58" fmla="*/ 360 w 623"/>
                <a:gd name="T59" fmla="*/ 32 h 238"/>
                <a:gd name="T60" fmla="*/ 372 w 623"/>
                <a:gd name="T61" fmla="*/ 26 h 238"/>
                <a:gd name="T62" fmla="*/ 385 w 623"/>
                <a:gd name="T63" fmla="*/ 26 h 238"/>
                <a:gd name="T64" fmla="*/ 398 w 623"/>
                <a:gd name="T65" fmla="*/ 20 h 238"/>
                <a:gd name="T66" fmla="*/ 411 w 623"/>
                <a:gd name="T67" fmla="*/ 20 h 238"/>
                <a:gd name="T68" fmla="*/ 424 w 623"/>
                <a:gd name="T69" fmla="*/ 13 h 238"/>
                <a:gd name="T70" fmla="*/ 437 w 623"/>
                <a:gd name="T71" fmla="*/ 13 h 238"/>
                <a:gd name="T72" fmla="*/ 450 w 623"/>
                <a:gd name="T73" fmla="*/ 7 h 238"/>
                <a:gd name="T74" fmla="*/ 462 w 623"/>
                <a:gd name="T75" fmla="*/ 0 h 238"/>
                <a:gd name="T76" fmla="*/ 475 w 623"/>
                <a:gd name="T77" fmla="*/ 0 h 238"/>
                <a:gd name="T78" fmla="*/ 488 w 623"/>
                <a:gd name="T79" fmla="*/ 7 h 238"/>
                <a:gd name="T80" fmla="*/ 501 w 623"/>
                <a:gd name="T81" fmla="*/ 7 h 238"/>
                <a:gd name="T82" fmla="*/ 514 w 623"/>
                <a:gd name="T83" fmla="*/ 7 h 238"/>
                <a:gd name="T84" fmla="*/ 527 w 623"/>
                <a:gd name="T85" fmla="*/ 7 h 238"/>
                <a:gd name="T86" fmla="*/ 539 w 623"/>
                <a:gd name="T87" fmla="*/ 7 h 238"/>
                <a:gd name="T88" fmla="*/ 552 w 623"/>
                <a:gd name="T89" fmla="*/ 7 h 238"/>
                <a:gd name="T90" fmla="*/ 565 w 623"/>
                <a:gd name="T91" fmla="*/ 7 h 238"/>
                <a:gd name="T92" fmla="*/ 578 w 623"/>
                <a:gd name="T93" fmla="*/ 7 h 238"/>
                <a:gd name="T94" fmla="*/ 591 w 623"/>
                <a:gd name="T95" fmla="*/ 13 h 238"/>
                <a:gd name="T96" fmla="*/ 604 w 623"/>
                <a:gd name="T97" fmla="*/ 13 h 238"/>
                <a:gd name="T98" fmla="*/ 617 w 623"/>
                <a:gd name="T99" fmla="*/ 1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3" h="238">
                  <a:moveTo>
                    <a:pt x="0" y="238"/>
                  </a:moveTo>
                  <a:lnTo>
                    <a:pt x="6" y="232"/>
                  </a:lnTo>
                  <a:lnTo>
                    <a:pt x="13" y="232"/>
                  </a:lnTo>
                  <a:lnTo>
                    <a:pt x="19" y="225"/>
                  </a:lnTo>
                  <a:lnTo>
                    <a:pt x="26" y="219"/>
                  </a:lnTo>
                  <a:lnTo>
                    <a:pt x="32" y="219"/>
                  </a:lnTo>
                  <a:lnTo>
                    <a:pt x="38" y="212"/>
                  </a:lnTo>
                  <a:lnTo>
                    <a:pt x="45" y="206"/>
                  </a:lnTo>
                  <a:lnTo>
                    <a:pt x="51" y="199"/>
                  </a:lnTo>
                  <a:lnTo>
                    <a:pt x="58" y="199"/>
                  </a:lnTo>
                  <a:lnTo>
                    <a:pt x="64" y="193"/>
                  </a:lnTo>
                  <a:lnTo>
                    <a:pt x="71" y="187"/>
                  </a:lnTo>
                  <a:lnTo>
                    <a:pt x="77" y="180"/>
                  </a:lnTo>
                  <a:lnTo>
                    <a:pt x="83" y="174"/>
                  </a:lnTo>
                  <a:lnTo>
                    <a:pt x="90" y="167"/>
                  </a:lnTo>
                  <a:lnTo>
                    <a:pt x="96" y="161"/>
                  </a:lnTo>
                  <a:lnTo>
                    <a:pt x="103" y="154"/>
                  </a:lnTo>
                  <a:lnTo>
                    <a:pt x="109" y="148"/>
                  </a:lnTo>
                  <a:lnTo>
                    <a:pt x="116" y="148"/>
                  </a:lnTo>
                  <a:lnTo>
                    <a:pt x="122" y="142"/>
                  </a:lnTo>
                  <a:lnTo>
                    <a:pt x="128" y="135"/>
                  </a:lnTo>
                  <a:lnTo>
                    <a:pt x="135" y="135"/>
                  </a:lnTo>
                  <a:lnTo>
                    <a:pt x="148" y="122"/>
                  </a:lnTo>
                  <a:lnTo>
                    <a:pt x="141" y="122"/>
                  </a:lnTo>
                  <a:lnTo>
                    <a:pt x="148" y="122"/>
                  </a:lnTo>
                  <a:lnTo>
                    <a:pt x="160" y="109"/>
                  </a:lnTo>
                  <a:lnTo>
                    <a:pt x="154" y="109"/>
                  </a:lnTo>
                  <a:lnTo>
                    <a:pt x="160" y="109"/>
                  </a:lnTo>
                  <a:lnTo>
                    <a:pt x="167" y="103"/>
                  </a:lnTo>
                  <a:lnTo>
                    <a:pt x="173" y="103"/>
                  </a:lnTo>
                  <a:lnTo>
                    <a:pt x="180" y="97"/>
                  </a:lnTo>
                  <a:lnTo>
                    <a:pt x="186" y="97"/>
                  </a:lnTo>
                  <a:lnTo>
                    <a:pt x="193" y="90"/>
                  </a:lnTo>
                  <a:lnTo>
                    <a:pt x="199" y="84"/>
                  </a:lnTo>
                  <a:lnTo>
                    <a:pt x="205" y="84"/>
                  </a:lnTo>
                  <a:lnTo>
                    <a:pt x="212" y="84"/>
                  </a:lnTo>
                  <a:lnTo>
                    <a:pt x="218" y="84"/>
                  </a:lnTo>
                  <a:lnTo>
                    <a:pt x="225" y="77"/>
                  </a:lnTo>
                  <a:lnTo>
                    <a:pt x="231" y="77"/>
                  </a:lnTo>
                  <a:lnTo>
                    <a:pt x="238" y="77"/>
                  </a:lnTo>
                  <a:lnTo>
                    <a:pt x="250" y="65"/>
                  </a:lnTo>
                  <a:lnTo>
                    <a:pt x="244" y="65"/>
                  </a:lnTo>
                  <a:lnTo>
                    <a:pt x="250" y="65"/>
                  </a:lnTo>
                  <a:lnTo>
                    <a:pt x="257" y="65"/>
                  </a:lnTo>
                  <a:lnTo>
                    <a:pt x="263" y="58"/>
                  </a:lnTo>
                  <a:lnTo>
                    <a:pt x="270" y="58"/>
                  </a:lnTo>
                  <a:lnTo>
                    <a:pt x="276" y="58"/>
                  </a:lnTo>
                  <a:lnTo>
                    <a:pt x="283" y="58"/>
                  </a:lnTo>
                  <a:lnTo>
                    <a:pt x="289" y="52"/>
                  </a:lnTo>
                  <a:lnTo>
                    <a:pt x="295" y="52"/>
                  </a:lnTo>
                  <a:lnTo>
                    <a:pt x="302" y="52"/>
                  </a:lnTo>
                  <a:lnTo>
                    <a:pt x="308" y="52"/>
                  </a:lnTo>
                  <a:lnTo>
                    <a:pt x="315" y="45"/>
                  </a:lnTo>
                  <a:lnTo>
                    <a:pt x="321" y="45"/>
                  </a:lnTo>
                  <a:lnTo>
                    <a:pt x="327" y="45"/>
                  </a:lnTo>
                  <a:lnTo>
                    <a:pt x="334" y="39"/>
                  </a:lnTo>
                  <a:lnTo>
                    <a:pt x="340" y="39"/>
                  </a:lnTo>
                  <a:lnTo>
                    <a:pt x="347" y="39"/>
                  </a:lnTo>
                  <a:lnTo>
                    <a:pt x="353" y="32"/>
                  </a:lnTo>
                  <a:lnTo>
                    <a:pt x="360" y="32"/>
                  </a:lnTo>
                  <a:lnTo>
                    <a:pt x="366" y="32"/>
                  </a:lnTo>
                  <a:lnTo>
                    <a:pt x="372" y="26"/>
                  </a:lnTo>
                  <a:lnTo>
                    <a:pt x="379" y="26"/>
                  </a:lnTo>
                  <a:lnTo>
                    <a:pt x="385" y="26"/>
                  </a:lnTo>
                  <a:lnTo>
                    <a:pt x="392" y="26"/>
                  </a:lnTo>
                  <a:lnTo>
                    <a:pt x="398" y="20"/>
                  </a:lnTo>
                  <a:lnTo>
                    <a:pt x="405" y="20"/>
                  </a:lnTo>
                  <a:lnTo>
                    <a:pt x="411" y="20"/>
                  </a:lnTo>
                  <a:lnTo>
                    <a:pt x="417" y="13"/>
                  </a:lnTo>
                  <a:lnTo>
                    <a:pt x="424" y="13"/>
                  </a:lnTo>
                  <a:lnTo>
                    <a:pt x="430" y="13"/>
                  </a:lnTo>
                  <a:lnTo>
                    <a:pt x="437" y="13"/>
                  </a:lnTo>
                  <a:lnTo>
                    <a:pt x="443" y="7"/>
                  </a:lnTo>
                  <a:lnTo>
                    <a:pt x="450" y="7"/>
                  </a:lnTo>
                  <a:lnTo>
                    <a:pt x="456" y="7"/>
                  </a:lnTo>
                  <a:lnTo>
                    <a:pt x="462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2" y="0"/>
                  </a:lnTo>
                  <a:lnTo>
                    <a:pt x="488" y="7"/>
                  </a:lnTo>
                  <a:lnTo>
                    <a:pt x="494" y="7"/>
                  </a:lnTo>
                  <a:lnTo>
                    <a:pt x="501" y="7"/>
                  </a:lnTo>
                  <a:lnTo>
                    <a:pt x="507" y="7"/>
                  </a:lnTo>
                  <a:lnTo>
                    <a:pt x="514" y="7"/>
                  </a:lnTo>
                  <a:lnTo>
                    <a:pt x="520" y="7"/>
                  </a:lnTo>
                  <a:lnTo>
                    <a:pt x="527" y="7"/>
                  </a:lnTo>
                  <a:lnTo>
                    <a:pt x="533" y="7"/>
                  </a:lnTo>
                  <a:lnTo>
                    <a:pt x="539" y="7"/>
                  </a:lnTo>
                  <a:lnTo>
                    <a:pt x="546" y="7"/>
                  </a:lnTo>
                  <a:lnTo>
                    <a:pt x="552" y="7"/>
                  </a:lnTo>
                  <a:lnTo>
                    <a:pt x="559" y="7"/>
                  </a:lnTo>
                  <a:lnTo>
                    <a:pt x="565" y="7"/>
                  </a:lnTo>
                  <a:lnTo>
                    <a:pt x="572" y="7"/>
                  </a:lnTo>
                  <a:lnTo>
                    <a:pt x="578" y="7"/>
                  </a:lnTo>
                  <a:lnTo>
                    <a:pt x="584" y="13"/>
                  </a:lnTo>
                  <a:lnTo>
                    <a:pt x="591" y="13"/>
                  </a:lnTo>
                  <a:lnTo>
                    <a:pt x="597" y="13"/>
                  </a:lnTo>
                  <a:lnTo>
                    <a:pt x="604" y="13"/>
                  </a:lnTo>
                  <a:lnTo>
                    <a:pt x="610" y="13"/>
                  </a:lnTo>
                  <a:lnTo>
                    <a:pt x="617" y="13"/>
                  </a:lnTo>
                  <a:lnTo>
                    <a:pt x="623" y="13"/>
                  </a:lnTo>
                </a:path>
              </a:pathLst>
            </a:custGeom>
            <a:noFill/>
            <a:ln w="0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Line 51"/>
            <p:cNvSpPr>
              <a:spLocks noChangeShapeType="1"/>
            </p:cNvSpPr>
            <p:nvPr/>
          </p:nvSpPr>
          <p:spPr bwMode="auto">
            <a:xfrm flipV="1">
              <a:off x="3256" y="685"/>
              <a:ext cx="0" cy="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7" name="Line 52"/>
            <p:cNvSpPr>
              <a:spLocks noChangeShapeType="1"/>
            </p:cNvSpPr>
            <p:nvPr/>
          </p:nvSpPr>
          <p:spPr bwMode="auto">
            <a:xfrm flipV="1">
              <a:off x="3256" y="653"/>
              <a:ext cx="0" cy="2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8" name="Rectangle 53"/>
            <p:cNvSpPr>
              <a:spLocks noChangeArrowheads="1"/>
            </p:cNvSpPr>
            <p:nvPr/>
          </p:nvSpPr>
          <p:spPr bwMode="auto">
            <a:xfrm>
              <a:off x="2112" y="3692"/>
              <a:ext cx="194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Helvetica" charset="0"/>
                  <a:cs typeface="Arial" pitchFamily="34" charset="0"/>
                </a:rPr>
                <a:t>Time From Saccade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9" name="Rectangle 54"/>
            <p:cNvSpPr>
              <a:spLocks noChangeArrowheads="1"/>
            </p:cNvSpPr>
            <p:nvPr/>
          </p:nvSpPr>
          <p:spPr bwMode="auto">
            <a:xfrm rot="16200000">
              <a:off x="194" y="1851"/>
              <a:ext cx="253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Helvetica" charset="0"/>
                  <a:cs typeface="Arial" pitchFamily="34" charset="0"/>
                </a:rPr>
                <a:t>Normalized SDF (Z-Score)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9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73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Kaleb Lowe</dc:creator>
  <cp:lastModifiedBy>Kaleb Lowe</cp:lastModifiedBy>
  <cp:revision>4</cp:revision>
  <dcterms:created xsi:type="dcterms:W3CDTF">2016-10-27T13:55:18Z</dcterms:created>
  <dcterms:modified xsi:type="dcterms:W3CDTF">2016-10-27T20:32:44Z</dcterms:modified>
</cp:coreProperties>
</file>